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337" r:id="rId4"/>
    <p:sldId id="269" r:id="rId5"/>
    <p:sldId id="300" r:id="rId6"/>
    <p:sldId id="304" r:id="rId7"/>
    <p:sldId id="305" r:id="rId8"/>
    <p:sldId id="307" r:id="rId9"/>
    <p:sldId id="309" r:id="rId10"/>
    <p:sldId id="314" r:id="rId11"/>
    <p:sldId id="311" r:id="rId12"/>
    <p:sldId id="331" r:id="rId13"/>
    <p:sldId id="330" r:id="rId14"/>
    <p:sldId id="329" r:id="rId15"/>
    <p:sldId id="327" r:id="rId16"/>
    <p:sldId id="326" r:id="rId17"/>
    <p:sldId id="325" r:id="rId18"/>
    <p:sldId id="324" r:id="rId19"/>
    <p:sldId id="323" r:id="rId20"/>
    <p:sldId id="310" r:id="rId21"/>
    <p:sldId id="335" r:id="rId22"/>
    <p:sldId id="334" r:id="rId23"/>
    <p:sldId id="333" r:id="rId24"/>
    <p:sldId id="336" r:id="rId25"/>
    <p:sldId id="320" r:id="rId26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4C99-3D97-4685-A20D-7AA9C2F0AFEC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1AF0-8847-4E42-AA34-F8F53C28CDEF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619A-7F5F-4699-83C7-80C6B8E7BB90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63E7-DEE3-45A0-8860-1571AE530EA7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3CE307-E211-43EC-AF2A-05F781CADDA7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954788-8373-4C5C-8E66-481C5E89EF64}" type="datetime1">
              <a:rPr lang="en-US" smtClean="0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Dr.Shiv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Shankar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35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424150" cy="605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6388100"/>
            <a:ext cx="1409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9352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8590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49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49" cy="83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50" cy="83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2717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5011400" cy="821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8590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012950" y="5626100"/>
            <a:ext cx="937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https://youtu.be/ItfNipJ_m90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Dr.Shiv 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670550" y="8521700"/>
            <a:ext cx="5191125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Dr.Shiv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Shankar Sharma</a:t>
            </a:r>
            <a:r>
              <a:rPr lang="en-US" dirty="0" smtClean="0"/>
              <a:t>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Shivvshankar</a:t>
            </a:r>
            <a:r>
              <a:rPr lang="en-US" dirty="0" smtClean="0">
                <a:solidFill>
                  <a:schemeClr val="tx1"/>
                </a:solidFill>
              </a:rPr>
              <a:t> Sharma 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679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kern="0" dirty="0" smtClean="0">
                <a:latin typeface="Arial"/>
                <a:cs typeface="Arial"/>
              </a:rPr>
              <a:t>The Mechanical Engineering Department strives to be recognized globally for outcome based technical knowledge and to produce quality human resource, who can manage the advance technologies and contribute to society.</a:t>
            </a: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r>
              <a:rPr lang="en-US" sz="2800" b="1" dirty="0" smtClean="0"/>
              <a:t>M1</a:t>
            </a:r>
            <a:r>
              <a:rPr lang="en-US" sz="2800" dirty="0" smtClean="0"/>
              <a:t>. To impart quality technical knowledge to the learners to make them globally competitive mechanical engineers.</a:t>
            </a:r>
          </a:p>
          <a:p>
            <a:r>
              <a:rPr lang="en-US" sz="2800" b="1" dirty="0" smtClean="0"/>
              <a:t>M2</a:t>
            </a:r>
            <a:r>
              <a:rPr lang="en-US" sz="2800" dirty="0" smtClean="0"/>
              <a:t>. To provide the learners ethical guidelines along with excellent academic environment for a long productive career.</a:t>
            </a:r>
          </a:p>
          <a:p>
            <a:r>
              <a:rPr lang="en-US" sz="2800" b="1" dirty="0" smtClean="0"/>
              <a:t>M3</a:t>
            </a:r>
            <a:r>
              <a:rPr lang="en-US" sz="2800" dirty="0" smtClean="0"/>
              <a:t>. To promote industry-institute relationship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698750" y="3035300"/>
            <a:ext cx="1234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 Applications of Laplace transform to Ordinary Differential Equations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3479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50" cy="83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49352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51955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Dr.Shiv 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500350" cy="844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609</Words>
  <Application>Microsoft Office PowerPoint</Application>
  <PresentationFormat>Custom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189</cp:revision>
  <dcterms:created xsi:type="dcterms:W3CDTF">2020-05-30T11:11:36Z</dcterms:created>
  <dcterms:modified xsi:type="dcterms:W3CDTF">2020-07-19T11:16:05Z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