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8" r:id="rId4"/>
    <p:sldId id="269" r:id="rId5"/>
    <p:sldId id="300" r:id="rId6"/>
    <p:sldId id="304" r:id="rId7"/>
    <p:sldId id="305" r:id="rId8"/>
    <p:sldId id="306" r:id="rId9"/>
    <p:sldId id="307" r:id="rId10"/>
    <p:sldId id="309" r:id="rId11"/>
    <p:sldId id="314" r:id="rId12"/>
    <p:sldId id="311" r:id="rId13"/>
    <p:sldId id="331" r:id="rId14"/>
    <p:sldId id="330" r:id="rId15"/>
    <p:sldId id="329" r:id="rId16"/>
    <p:sldId id="328" r:id="rId17"/>
    <p:sldId id="327" r:id="rId18"/>
    <p:sldId id="326" r:id="rId19"/>
    <p:sldId id="332" r:id="rId20"/>
    <p:sldId id="320" r:id="rId21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3437-6522-4FBD-AD31-BA8F177F10AE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D957-B2EE-4B2D-B019-27ABE3C475A2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E023B-542B-4141-BA57-D8C115C6B866}" type="datetime1">
              <a:rPr lang="en-US" smtClean="0"/>
              <a:t>7/19/2020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79E5-3AF2-4D87-98B6-6D63640E937A}" type="datetime1">
              <a:rPr lang="en-US" smtClean="0"/>
              <a:t>7/19/2020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5B456C-9AFA-4FE0-9E09-4141A2175CC1}" type="datetime1">
              <a:rPr lang="en-US" smtClean="0"/>
              <a:t>7/19/2020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F287B-6042-4DBF-90C3-7C35CB3508A5}" type="datetime1">
              <a:rPr lang="en-US" smtClean="0"/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Dr.Shiv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Shankar Sharma,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49" cy="844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5765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12950" y="5702300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https://youtu.be/AIysepirN3w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 Shankar Sharma 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</a:t>
            </a:r>
            <a:r>
              <a:rPr lang="en-US" dirty="0" smtClean="0"/>
              <a:t> Shankar Sharma</a:t>
            </a:r>
            <a:r>
              <a:rPr lang="en-US" dirty="0" smtClean="0"/>
              <a:t>(Associate </a:t>
            </a:r>
            <a:r>
              <a:rPr lang="en-US" dirty="0" smtClean="0"/>
              <a:t>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150" y="1968500"/>
            <a:ext cx="150114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 Convolution Theorem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1" y="0"/>
            <a:ext cx="15576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551</Words>
  <Application>Microsoft Office PowerPoint</Application>
  <PresentationFormat>Custom</PresentationFormat>
  <Paragraphs>95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183</cp:revision>
  <dcterms:created xsi:type="dcterms:W3CDTF">2020-05-30T11:11:36Z</dcterms:created>
  <dcterms:modified xsi:type="dcterms:W3CDTF">2020-07-19T13:34:50Z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