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304" r:id="rId6"/>
    <p:sldId id="305" r:id="rId7"/>
    <p:sldId id="306" r:id="rId8"/>
    <p:sldId id="307" r:id="rId9"/>
    <p:sldId id="309" r:id="rId10"/>
    <p:sldId id="337" r:id="rId11"/>
    <p:sldId id="338" r:id="rId12"/>
    <p:sldId id="314" r:id="rId13"/>
    <p:sldId id="341" r:id="rId14"/>
    <p:sldId id="340" r:id="rId15"/>
    <p:sldId id="339" r:id="rId16"/>
    <p:sldId id="331" r:id="rId17"/>
    <p:sldId id="330" r:id="rId18"/>
    <p:sldId id="329" r:id="rId19"/>
    <p:sldId id="328" r:id="rId20"/>
    <p:sldId id="342" r:id="rId21"/>
    <p:sldId id="320" r:id="rId2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502B-B16F-477F-99DC-644B0C066F72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3C50-60D8-4D19-9A66-047CA3F6EA80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704F-BB25-4813-98D4-5DA03CFB8C8B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6102C-17EF-44FD-BD0F-5FB06A67ECCF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3E0A23-BD30-43A3-A43D-831AF08A607B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8ED3E-E9F3-4E10-8055-A6A202D306A3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 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728950" cy="852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576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52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-126312"/>
            <a:ext cx="15576550" cy="86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Sharma(Associate </a:t>
            </a:r>
            <a:r>
              <a:rPr lang="en-US" dirty="0" smtClean="0">
                <a:solidFill>
                  <a:schemeClr val="tx1"/>
                </a:solidFill>
              </a:rPr>
              <a:t>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12950" y="5702300"/>
            <a:ext cx="110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https://youtu.be/AIysepirN3w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0300" y="2044700"/>
            <a:ext cx="150876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Laplace transform of Derivatives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49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1" y="0"/>
            <a:ext cx="15652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574</Words>
  <Application>Microsoft Office PowerPoint</Application>
  <PresentationFormat>Custom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175</cp:revision>
  <dcterms:created xsi:type="dcterms:W3CDTF">2020-05-30T11:11:36Z</dcterms:created>
  <dcterms:modified xsi:type="dcterms:W3CDTF">2020-07-19T13:26:46Z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