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68" r:id="rId4"/>
    <p:sldId id="269" r:id="rId5"/>
    <p:sldId id="300" r:id="rId6"/>
    <p:sldId id="306" r:id="rId7"/>
    <p:sldId id="307" r:id="rId8"/>
    <p:sldId id="312" r:id="rId9"/>
    <p:sldId id="311" r:id="rId10"/>
    <p:sldId id="321" r:id="rId11"/>
    <p:sldId id="322" r:id="rId12"/>
    <p:sldId id="324" r:id="rId13"/>
    <p:sldId id="320" r:id="rId14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7/19/2020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8AB07-DBA8-42CD-9E33-FE46C06C4487}" type="datetime1">
              <a:rPr lang="en-US" smtClean="0"/>
              <a:pPr>
                <a:defRPr/>
              </a:pPr>
              <a:t>7/19/2020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B75CF-B04A-43BA-BCD9-B38405040289}" type="datetime1">
              <a:rPr lang="en-US" smtClean="0"/>
              <a:pPr>
                <a:defRPr/>
              </a:pPr>
              <a:t>7/19/2020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E8BB9-301B-4DC7-8BBC-866465361E46}" type="datetime1">
              <a:rPr lang="en-US" smtClean="0"/>
              <a:pPr>
                <a:defRPr/>
              </a:pPr>
              <a:t>7/19/2020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83FDB-BC03-4765-A2CD-076E9D387880}" type="datetime1">
              <a:rPr lang="en-US" smtClean="0"/>
              <a:pPr>
                <a:defRPr/>
              </a:pPr>
              <a:t>7/19/2020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0DD79F-A07D-4E04-9BDC-7C75649FCB1D}" type="datetime1">
              <a:rPr lang="en-US" smtClean="0"/>
              <a:pPr>
                <a:defRPr/>
              </a:pPr>
              <a:t>7/19/2020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431CB2-B55C-4084-B711-B4E63106F8FA}" type="datetime1">
              <a:rPr lang="en-US" smtClean="0"/>
              <a:pPr>
                <a:defRPr/>
              </a:pPr>
              <a:t>7/19/2020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Shiv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Shankar Sharma,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" y="0"/>
            <a:ext cx="155765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</a:t>
            </a:r>
            <a:r>
              <a:rPr lang="en-US" dirty="0" smtClean="0">
                <a:solidFill>
                  <a:schemeClr val="tx1"/>
                </a:solidFill>
              </a:rPr>
              <a:t> Shankar Sharma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52717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</a:t>
            </a:r>
            <a:r>
              <a:rPr lang="en-US" dirty="0" smtClean="0">
                <a:solidFill>
                  <a:schemeClr val="tx1"/>
                </a:solidFill>
              </a:rPr>
              <a:t> Shankar Sharma(Associate </a:t>
            </a:r>
            <a:r>
              <a:rPr lang="en-US" dirty="0" smtClean="0">
                <a:solidFill>
                  <a:schemeClr val="tx1"/>
                </a:solidFill>
              </a:rPr>
              <a:t>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 Erwin-</a:t>
            </a:r>
            <a:r>
              <a:rPr lang="en-US" sz="3200" dirty="0" err="1" smtClean="0"/>
              <a:t>Kreyszig</a:t>
            </a:r>
            <a:r>
              <a:rPr lang="en-US" sz="3200" dirty="0" smtClean="0"/>
              <a:t> (Ch.5,page no.250-303)</a:t>
            </a:r>
          </a:p>
          <a:p>
            <a:r>
              <a:rPr lang="en-US" sz="3200" dirty="0" smtClean="0"/>
              <a:t>2.Higher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(Ch.12,page no.12.1-12.41)</a:t>
            </a:r>
          </a:p>
          <a:p>
            <a:r>
              <a:rPr lang="en-US" sz="3200" dirty="0" smtClean="0"/>
              <a:t>3.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(Ch.13,page no.803-850)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12950" y="5702300"/>
            <a:ext cx="1104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https://youtu.be/AIysepirN3w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670550" y="85217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Shiv</a:t>
            </a:r>
            <a:r>
              <a:rPr lang="en-US" dirty="0" smtClean="0"/>
              <a:t> </a:t>
            </a:r>
            <a:r>
              <a:rPr lang="en-US" smtClean="0"/>
              <a:t>Shankar Sharma (Associate </a:t>
            </a:r>
            <a:r>
              <a:rPr lang="en-US" dirty="0" smtClean="0"/>
              <a:t>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2350" y="2120901"/>
            <a:ext cx="14706600" cy="502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latin typeface="Arial"/>
                <a:cs typeface="Arial"/>
              </a:rPr>
              <a:t>The Mechanical Engineering Department strives to be recognized globally for outcome based technical knowledge and to produce quality human resource, who can manage the advance technologies and contribute to society.</a:t>
            </a: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r>
              <a:rPr lang="en-US" sz="2800" b="1" dirty="0" smtClean="0"/>
              <a:t>M1</a:t>
            </a:r>
            <a:r>
              <a:rPr lang="en-US" sz="2800" dirty="0" smtClean="0"/>
              <a:t>. To impart quality technical knowledge to the learners to make them globally competitive mechanical engineers.</a:t>
            </a:r>
          </a:p>
          <a:p>
            <a:r>
              <a:rPr lang="en-US" sz="2800" b="1" dirty="0" smtClean="0"/>
              <a:t>M2</a:t>
            </a:r>
            <a:r>
              <a:rPr lang="en-US" sz="2800" dirty="0" smtClean="0"/>
              <a:t>. To provide the learners ethical guidelines along with excellent academic environment for a long productive career.</a:t>
            </a:r>
          </a:p>
          <a:p>
            <a:r>
              <a:rPr lang="en-US" sz="2800" b="1" dirty="0" smtClean="0"/>
              <a:t>M3</a:t>
            </a:r>
            <a:r>
              <a:rPr lang="en-US" sz="2800" dirty="0" smtClean="0"/>
              <a:t>. To promote industry-institute relationship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/>
              <a:t>CONTENTS (TO BE COVERED)</a:t>
            </a:r>
            <a:endParaRPr lang="en-IN" sz="4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784350" y="2501901"/>
            <a:ext cx="8862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2698750" y="3035300"/>
            <a:ext cx="1234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 Laplace transform of Derivatives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52717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51955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" y="0"/>
            <a:ext cx="15576550" cy="852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1" y="0"/>
            <a:ext cx="15347950" cy="852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50" cy="852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2119</TotalTime>
  <Words>415</Words>
  <Application>Microsoft Office PowerPoint</Application>
  <PresentationFormat>Custom</PresentationFormat>
  <Paragraphs>74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167</cp:revision>
  <dcterms:created xsi:type="dcterms:W3CDTF">2020-05-30T11:11:36Z</dcterms:created>
  <dcterms:modified xsi:type="dcterms:W3CDTF">2020-07-19T13:24:57Z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