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0" r:id="rId6"/>
    <p:sldId id="300" r:id="rId7"/>
    <p:sldId id="304" r:id="rId8"/>
    <p:sldId id="305" r:id="rId9"/>
    <p:sldId id="306" r:id="rId10"/>
    <p:sldId id="307" r:id="rId11"/>
    <p:sldId id="308" r:id="rId12"/>
    <p:sldId id="309" r:id="rId13"/>
    <p:sldId id="314" r:id="rId14"/>
    <p:sldId id="311" r:id="rId15"/>
    <p:sldId id="323" r:id="rId16"/>
    <p:sldId id="322" r:id="rId17"/>
    <p:sldId id="316" r:id="rId18"/>
    <p:sldId id="318" r:id="rId19"/>
    <p:sldId id="326" r:id="rId20"/>
    <p:sldId id="327" r:id="rId21"/>
    <p:sldId id="320" r:id="rId22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Dr.Shiv Shankar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640B-0066-4373-A849-F7EA11DC4C10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Dr.Shiv Shankar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F24E-EA18-41F4-81DA-87729984260E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Dr.Shiv Shankar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3B62-225C-4DCF-846D-CD5CB1AF3EB4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Dr.Shiv Shankar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12D3-DEF3-480D-9745-FDC14195B000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Dr.Shiv Shankar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B9E89E-43CF-4FA4-8E91-D2496E72D7DD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Dr.Shiv Shankar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E1858C-DB9B-47BE-9CC9-2837430F3672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 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Sharma(Associate </a:t>
            </a:r>
            <a:r>
              <a:rPr lang="en-US" dirty="0" smtClean="0">
                <a:solidFill>
                  <a:schemeClr val="tx1"/>
                </a:solidFill>
              </a:rPr>
              <a:t>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784350" y="57785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https://youtu.be/KvS5qHW8S4U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Dr.Shiv Shankar Sharma 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</a:t>
            </a:r>
            <a:r>
              <a:rPr lang="en-US" dirty="0" smtClean="0"/>
              <a:t> Shankar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1362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4750" y="1968500"/>
            <a:ext cx="147066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Inverse Laplace transform and examples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-241300"/>
            <a:ext cx="1531620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Dr.Shiv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4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532</Words>
  <Application>Microsoft Office PowerPoint</Application>
  <PresentationFormat>Custom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165</cp:revision>
  <dcterms:created xsi:type="dcterms:W3CDTF">2020-05-30T11:11:36Z</dcterms:created>
  <dcterms:modified xsi:type="dcterms:W3CDTF">2020-07-19T13:19:36Z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