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70" r:id="rId6"/>
    <p:sldId id="300" r:id="rId7"/>
    <p:sldId id="304" r:id="rId8"/>
    <p:sldId id="305" r:id="rId9"/>
    <p:sldId id="306" r:id="rId10"/>
    <p:sldId id="307" r:id="rId11"/>
    <p:sldId id="308" r:id="rId12"/>
    <p:sldId id="309" r:id="rId13"/>
    <p:sldId id="314" r:id="rId14"/>
    <p:sldId id="312" r:id="rId15"/>
    <p:sldId id="311" r:id="rId16"/>
    <p:sldId id="310" r:id="rId17"/>
    <p:sldId id="316" r:id="rId18"/>
    <p:sldId id="317" r:id="rId19"/>
    <p:sldId id="318" r:id="rId20"/>
    <p:sldId id="319" r:id="rId21"/>
    <p:sldId id="321" r:id="rId22"/>
    <p:sldId id="32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317B-3C47-4158-97E6-F5F5278037EB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BD00-A58B-4D3C-AE35-A529DBE61BF0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8C29-5337-41BF-8411-DDC692923634}" type="datetime1">
              <a:rPr lang="en-US" smtClean="0"/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B46E-19F4-446B-8DE9-B9A1AB7C2C73}" type="datetime1">
              <a:rPr lang="en-US" smtClean="0"/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6422E6-7AF1-4D42-812E-6F63972231F4}" type="datetime1">
              <a:rPr lang="en-US" smtClean="0"/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5DA4F-EB2C-45D7-9BC2-CA6FC954C56A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Shivshankar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0"/>
            <a:ext cx="15163800" cy="84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8999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163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0"/>
            <a:ext cx="15240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" y="2730500"/>
            <a:ext cx="15728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0114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66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6616700"/>
            <a:ext cx="1534795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3162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240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784350" y="57785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https://youtu.be/KvS5qHW8S4U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</a:t>
            </a:r>
            <a:r>
              <a:rPr lang="en-US" dirty="0" smtClean="0"/>
              <a:t> </a:t>
            </a:r>
            <a:r>
              <a:rPr lang="en-US" dirty="0" err="1" smtClean="0"/>
              <a:t>shankar</a:t>
            </a:r>
            <a:r>
              <a:rPr lang="en-US" dirty="0" smtClean="0"/>
              <a:t> </a:t>
            </a:r>
            <a:r>
              <a:rPr lang="en-US" dirty="0" err="1" smtClean="0"/>
              <a:t>sharma</a:t>
            </a:r>
            <a:r>
              <a:rPr lang="en-US" dirty="0" smtClean="0"/>
              <a:t>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7150" y="2197100"/>
            <a:ext cx="14478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Heaviside function and Inverse Laplace transform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Inverse Laplace Transform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282700"/>
            <a:ext cx="14859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1" y="0"/>
            <a:ext cx="1542415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2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</TotalTime>
  <Words>600</Words>
  <Application>Microsoft Office PowerPoint</Application>
  <PresentationFormat>Custom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149</cp:revision>
  <dcterms:created xsi:type="dcterms:W3CDTF">2020-05-30T11:11:36Z</dcterms:created>
  <dcterms:modified xsi:type="dcterms:W3CDTF">2020-07-19T12:28:33Z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