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68" r:id="rId4"/>
    <p:sldId id="269" r:id="rId5"/>
    <p:sldId id="270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2" r:id="rId14"/>
    <p:sldId id="308" r:id="rId15"/>
    <p:sldId id="309" r:id="rId16"/>
    <p:sldId id="315" r:id="rId17"/>
    <p:sldId id="314" r:id="rId18"/>
    <p:sldId id="313" r:id="rId19"/>
    <p:sldId id="312" r:id="rId20"/>
    <p:sldId id="310" r:id="rId21"/>
    <p:sldId id="316" r:id="rId22"/>
    <p:sldId id="317" r:id="rId23"/>
    <p:sldId id="318" r:id="rId24"/>
    <p:sldId id="319" r:id="rId25"/>
    <p:sldId id="321" r:id="rId26"/>
    <p:sldId id="322" r:id="rId27"/>
    <p:sldId id="32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35F0-2476-444C-911C-4C0578DFB3F7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F20B-44AD-478A-8E5E-FD129FDBADDC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EDE2-D2C5-4BAE-B4D7-681E0F5B8632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DCA5-82A3-409C-926B-1CEE780E0014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5A3C7-1EA5-4B55-B9BD-37E0F036171F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DC38F1-9A81-42D4-A84A-F12328E054A7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shankar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16380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0"/>
            <a:ext cx="1565275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0"/>
            <a:ext cx="1493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" y="5702300"/>
            <a:ext cx="1508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4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34795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215900"/>
            <a:ext cx="150495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292100"/>
            <a:ext cx="15500349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38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1"/>
            <a:ext cx="14249400" cy="61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6159500"/>
            <a:ext cx="15119349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" y="5930900"/>
            <a:ext cx="15424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0876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" y="3111500"/>
            <a:ext cx="15652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6304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087600" cy="668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6616700"/>
            <a:ext cx="1501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4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</a:t>
            </a:r>
            <a:r>
              <a:rPr lang="en-US" dirty="0" smtClean="0">
                <a:solidFill>
                  <a:schemeClr val="tx1"/>
                </a:solidFill>
              </a:rPr>
              <a:t>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317750" y="5778500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 Shankar Sharma (Associate Professor, Deptt. 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369301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smtClean="0"/>
              <a:t>Dr. </a:t>
            </a:r>
            <a:r>
              <a:rPr lang="en-IN" dirty="0" err="1" smtClean="0"/>
              <a:t>Shiv</a:t>
            </a:r>
            <a:r>
              <a:rPr lang="en-IN" dirty="0" smtClean="0"/>
              <a:t> Shankar Sharma (Associate Professor, </a:t>
            </a:r>
            <a:r>
              <a:rPr lang="en-IN" dirty="0" err="1" smtClean="0"/>
              <a:t>Deptt</a:t>
            </a:r>
            <a:r>
              <a:rPr lang="en-IN" dirty="0" smtClean="0"/>
              <a:t>. of Mathematics) , JECRC, JAIPUR</a:t>
            </a:r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3683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4750" y="1587500"/>
            <a:ext cx="143256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Unit Step function, Dirac Delta function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Laplace Transform of Unit step function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1358900"/>
            <a:ext cx="14478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16380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0876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24000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49351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625</Words>
  <Application>Microsoft Office PowerPoint</Application>
  <PresentationFormat>Custom</PresentationFormat>
  <Paragraphs>116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149</cp:revision>
  <dcterms:created xsi:type="dcterms:W3CDTF">2020-05-30T11:11:36Z</dcterms:created>
  <dcterms:modified xsi:type="dcterms:W3CDTF">2020-07-19T12:24:45Z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