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270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308" r:id="rId15"/>
    <p:sldId id="309" r:id="rId16"/>
    <p:sldId id="315" r:id="rId17"/>
    <p:sldId id="314" r:id="rId18"/>
    <p:sldId id="313" r:id="rId19"/>
    <p:sldId id="312" r:id="rId20"/>
    <p:sldId id="311" r:id="rId21"/>
    <p:sldId id="310" r:id="rId22"/>
    <p:sldId id="316" r:id="rId23"/>
    <p:sldId id="317" r:id="rId24"/>
    <p:sldId id="319" r:id="rId25"/>
    <p:sldId id="318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CC12-CD80-45FA-AECF-F2C78E6FB30D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4D73-E5AE-4121-A913-00FBA89329F2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73A4-1C94-48E7-A74D-41D177587B8F}" type="datetime1">
              <a:rPr lang="en-US" smtClean="0"/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05BC-7866-4F33-B890-B524AFB148B6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4CC3C-A095-4BDD-BDBF-943432A816B2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027640-6F6C-4014-8006-76462DFC88E0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173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1" y="0"/>
            <a:ext cx="153479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901700"/>
            <a:ext cx="14401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5011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444500"/>
            <a:ext cx="14935199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4935199" cy="50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1" y="5016500"/>
            <a:ext cx="1485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-698500"/>
            <a:ext cx="1534795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235700"/>
            <a:ext cx="1501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"/>
            <a:ext cx="15728950" cy="5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5092700"/>
            <a:ext cx="155765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1" y="292100"/>
            <a:ext cx="151955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1" y="215900"/>
            <a:ext cx="147828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749300"/>
            <a:ext cx="137921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17750" y="57785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Dr.Shiv shankar sharma (Associate Proessor,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445500"/>
            <a:ext cx="519112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IN" dirty="0" err="1" smtClean="0"/>
              <a:t>Dr.Shiv</a:t>
            </a:r>
            <a:r>
              <a:rPr lang="en-IN" dirty="0" smtClean="0"/>
              <a:t> </a:t>
            </a:r>
            <a:r>
              <a:rPr lang="en-IN" dirty="0" err="1" smtClean="0"/>
              <a:t>shankar</a:t>
            </a:r>
            <a:r>
              <a:rPr lang="en-IN" dirty="0" smtClean="0"/>
              <a:t> </a:t>
            </a:r>
            <a:r>
              <a:rPr lang="en-IN" dirty="0" err="1" smtClean="0"/>
              <a:t>sharma</a:t>
            </a:r>
            <a:r>
              <a:rPr lang="en-IN" dirty="0" smtClean="0"/>
              <a:t> (Associate </a:t>
            </a:r>
            <a:r>
              <a:rPr lang="en-IN" dirty="0" err="1" smtClean="0"/>
              <a:t>Proessor</a:t>
            </a:r>
            <a:r>
              <a:rPr lang="en-IN" dirty="0" smtClean="0"/>
              <a:t>, </a:t>
            </a:r>
            <a:r>
              <a:rPr lang="en-IN" dirty="0" err="1" smtClean="0"/>
              <a:t>Deptt</a:t>
            </a:r>
            <a:r>
              <a:rPr lang="en-IN" dirty="0" smtClean="0"/>
              <a:t>. of Mathematics) , JECRC, JAIPUR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Properties of Laplace Transform and formulae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Properties of Laplace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206500"/>
            <a:ext cx="14477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49" y="292101"/>
            <a:ext cx="14630401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388100"/>
            <a:ext cx="1394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368300"/>
            <a:ext cx="139445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IN" smtClean="0">
                <a:solidFill>
                  <a:schemeClr val="tx1"/>
                </a:solidFill>
              </a:rPr>
              <a:t>Dr.Shiv shankar sharma (Associate Proessor,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935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608</Words>
  <Application>Microsoft Office PowerPoint</Application>
  <PresentationFormat>Custom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127</cp:revision>
  <dcterms:created xsi:type="dcterms:W3CDTF">2020-05-30T11:11:36Z</dcterms:created>
  <dcterms:modified xsi:type="dcterms:W3CDTF">2020-07-19T11:29:24Z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