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7" r:id="rId3"/>
    <p:sldId id="339" r:id="rId4"/>
    <p:sldId id="269" r:id="rId5"/>
    <p:sldId id="300" r:id="rId6"/>
    <p:sldId id="304" r:id="rId7"/>
    <p:sldId id="305" r:id="rId8"/>
    <p:sldId id="307" r:id="rId9"/>
    <p:sldId id="309" r:id="rId10"/>
    <p:sldId id="314" r:id="rId11"/>
    <p:sldId id="311" r:id="rId12"/>
    <p:sldId id="331" r:id="rId13"/>
    <p:sldId id="330" r:id="rId14"/>
    <p:sldId id="329" r:id="rId15"/>
    <p:sldId id="327" r:id="rId16"/>
    <p:sldId id="326" r:id="rId17"/>
    <p:sldId id="325" r:id="rId18"/>
    <p:sldId id="324" r:id="rId19"/>
    <p:sldId id="323" r:id="rId20"/>
    <p:sldId id="310" r:id="rId21"/>
    <p:sldId id="337" r:id="rId22"/>
    <p:sldId id="334" r:id="rId23"/>
    <p:sldId id="338" r:id="rId24"/>
    <p:sldId id="333" r:id="rId25"/>
    <p:sldId id="336" r:id="rId26"/>
    <p:sldId id="320" r:id="rId27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7/19/2020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Dr.Shiv 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859A3-6A1C-4BA2-948A-203DEC7736DD}" type="datetime1">
              <a:rPr lang="en-US" smtClean="0"/>
              <a:t>7/19/2020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Dr.Shiv 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E63A3-A3D0-47E9-AE30-0C9A48B3FD9F}" type="datetime1">
              <a:rPr lang="en-US" smtClean="0"/>
              <a:t>7/19/2020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Dr.Shiv Shankar Sharma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3C462-A5AF-4F63-A9D5-BE529E914E30}" type="datetime1">
              <a:rPr lang="en-US" smtClean="0"/>
              <a:t>7/19/2020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Dr.Shiv Shankar Sharma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D278D-D896-4158-8DA1-66936052CE2C}" type="datetime1">
              <a:rPr lang="en-US" smtClean="0"/>
              <a:t>7/19/2020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Dr.Shiv Shankar Sharma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6D18CF-5346-477F-A24E-138144A89049}" type="datetime1">
              <a:rPr lang="en-US" smtClean="0"/>
              <a:t>7/19/2020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Dr.Shiv 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AB352D-54D5-48F0-B152-07E722943888}" type="datetime1">
              <a:rPr lang="en-US" smtClean="0"/>
              <a:t>7/19/2020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Dr.Shiv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Shankar Sharma,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1950" y="0"/>
            <a:ext cx="14173200" cy="81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15900"/>
            <a:ext cx="149352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1950" y="0"/>
            <a:ext cx="14173200" cy="814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215900"/>
            <a:ext cx="144018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15900"/>
            <a:ext cx="14630399" cy="807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1950" y="292100"/>
            <a:ext cx="135636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8150" y="0"/>
            <a:ext cx="138684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215900"/>
            <a:ext cx="144018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0"/>
            <a:ext cx="144018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0"/>
            <a:ext cx="14782799" cy="821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554199" cy="800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1"/>
            <a:ext cx="13335000" cy="806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550" y="444500"/>
            <a:ext cx="13868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0550" y="4102099"/>
            <a:ext cx="13258800" cy="350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8150" y="292100"/>
            <a:ext cx="133350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550" y="368300"/>
            <a:ext cx="138684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 Erwin-</a:t>
            </a:r>
            <a:r>
              <a:rPr lang="en-US" sz="3200" dirty="0" err="1" smtClean="0"/>
              <a:t>Kreyszig</a:t>
            </a:r>
            <a:r>
              <a:rPr lang="en-US" sz="3200" dirty="0" smtClean="0"/>
              <a:t> (Ch.5,page no.250-303)</a:t>
            </a:r>
          </a:p>
          <a:p>
            <a:r>
              <a:rPr lang="en-US" sz="3200" dirty="0" smtClean="0"/>
              <a:t>2.Higher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(Ch.12,page no.12.1-12.41)</a:t>
            </a:r>
          </a:p>
          <a:p>
            <a:r>
              <a:rPr lang="en-US" sz="3200" dirty="0" smtClean="0"/>
              <a:t>3.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(Ch.13,page no.803-850)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2012950" y="5626100"/>
            <a:ext cx="937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https://youtu.be/ItfNipJ_m90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Dr.Shiv Shankar Sharma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26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670550" y="8521700"/>
            <a:ext cx="5191125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Dr.Shiv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Shankar Sharma</a:t>
            </a:r>
            <a:r>
              <a:rPr lang="en-US" dirty="0" smtClean="0"/>
              <a:t> </a:t>
            </a:r>
            <a:r>
              <a:rPr lang="en-US" dirty="0" smtClean="0"/>
              <a:t>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Shivvshankar</a:t>
            </a:r>
            <a:r>
              <a:rPr lang="en-US" dirty="0" smtClean="0">
                <a:solidFill>
                  <a:schemeClr val="tx1"/>
                </a:solidFill>
              </a:rPr>
              <a:t> Sharma 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4750" y="1435100"/>
            <a:ext cx="14401800" cy="6794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kern="0" dirty="0" smtClean="0">
                <a:latin typeface="Arial"/>
                <a:cs typeface="Arial"/>
              </a:rPr>
              <a:t>The Mechanical Engineering Department strives to be recognized globally for outcome based technical knowledge and to produce quality human resource, who can manage the advance technologies and contribute to society.</a:t>
            </a: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r>
              <a:rPr lang="en-US" sz="2800" b="1" dirty="0" smtClean="0"/>
              <a:t>M1</a:t>
            </a:r>
            <a:r>
              <a:rPr lang="en-US" sz="2800" dirty="0" smtClean="0"/>
              <a:t>. To impart quality technical knowledge to the learners to make them globally competitive mechanical engineers.</a:t>
            </a:r>
          </a:p>
          <a:p>
            <a:r>
              <a:rPr lang="en-US" sz="2800" b="1" dirty="0" smtClean="0"/>
              <a:t>M2</a:t>
            </a:r>
            <a:r>
              <a:rPr lang="en-US" sz="2800" dirty="0" smtClean="0"/>
              <a:t>. To provide the learners ethical guidelines along with excellent academic environment for a long productive career.</a:t>
            </a:r>
          </a:p>
          <a:p>
            <a:r>
              <a:rPr lang="en-US" sz="2800" b="1" dirty="0" smtClean="0"/>
              <a:t>M3</a:t>
            </a:r>
            <a:r>
              <a:rPr lang="en-US" sz="2800" dirty="0" smtClean="0"/>
              <a:t>. To promote industry-institute relationship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  <a:t/>
            </a:r>
            <a:b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</a:br>
            <a:endParaRPr lang="en-US" sz="2800" kern="0" dirty="0" smtClean="0">
              <a:solidFill>
                <a:srgbClr val="77B6D9"/>
              </a:solidFill>
              <a:latin typeface="Arial"/>
              <a:cs typeface="Arial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/>
              <a:t>CONTENTS (TO BE COVERED)</a:t>
            </a:r>
            <a:endParaRPr lang="en-IN" sz="4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784350" y="2501901"/>
            <a:ext cx="8862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2698750" y="3035300"/>
            <a:ext cx="1234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 More Examples of Ordinary Differential Equations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527175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0550" y="368300"/>
            <a:ext cx="137922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2550" y="292100"/>
            <a:ext cx="129540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0"/>
            <a:ext cx="1470660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0"/>
            <a:ext cx="14401800" cy="783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2295</TotalTime>
  <Words>625</Words>
  <Application>Microsoft Office PowerPoint</Application>
  <PresentationFormat>Custom</PresentationFormat>
  <Paragraphs>114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195</cp:revision>
  <dcterms:created xsi:type="dcterms:W3CDTF">2020-05-30T11:11:36Z</dcterms:created>
  <dcterms:modified xsi:type="dcterms:W3CDTF">2020-07-19T11:18:58Z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