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319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304" r:id="rId20"/>
    <p:sldId id="309" r:id="rId21"/>
    <p:sldId id="307" r:id="rId22"/>
    <p:sldId id="310" r:id="rId23"/>
    <p:sldId id="312" r:id="rId24"/>
    <p:sldId id="303" r:id="rId25"/>
    <p:sldId id="306" r:id="rId26"/>
    <p:sldId id="311" r:id="rId27"/>
    <p:sldId id="315" r:id="rId28"/>
    <p:sldId id="314" r:id="rId29"/>
    <p:sldId id="313" r:id="rId30"/>
    <p:sldId id="316" r:id="rId31"/>
    <p:sldId id="317" r:id="rId32"/>
    <p:sldId id="302" r:id="rId33"/>
    <p:sldId id="300" r:id="rId3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8C81-80D1-4574-A5FD-D5F4CEBF02B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FCB5-152C-4B36-8BAE-920AD966BA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AB77-1315-4089-B27E-8A9DF12C5D3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A204-C673-4CED-8B46-5046EA85657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9833E8-2868-41DF-95A3-34BD8F1A2C8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347A5-99E8-42D5-93E6-A46C34103228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150" y="0"/>
            <a:ext cx="64770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859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3256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054100"/>
            <a:ext cx="13182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4780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78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97288"/>
            <a:ext cx="14478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92100"/>
            <a:ext cx="1470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01800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3868399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6304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520700"/>
            <a:ext cx="142494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shankar</a:t>
            </a:r>
            <a:r>
              <a:rPr lang="en-US" dirty="0" smtClean="0">
                <a:solidFill>
                  <a:schemeClr val="tx1"/>
                </a:solidFill>
              </a:rPr>
              <a:t>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401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273300"/>
            <a:ext cx="6477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8550" y="2730500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2494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Z-Transform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0208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01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0"/>
            <a:ext cx="6858000" cy="79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6350" y="673100"/>
            <a:ext cx="510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478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779</Words>
  <Application>Microsoft Office PowerPoint</Application>
  <PresentationFormat>Custom</PresentationFormat>
  <Paragraphs>132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174</cp:revision>
  <dcterms:created xsi:type="dcterms:W3CDTF">2020-05-30T11:11:36Z</dcterms:created>
  <dcterms:modified xsi:type="dcterms:W3CDTF">2020-08-19T08:07:49Z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