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308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277" r:id="rId12"/>
    <p:sldId id="280" r:id="rId13"/>
    <p:sldId id="293" r:id="rId14"/>
    <p:sldId id="294" r:id="rId15"/>
    <p:sldId id="295" r:id="rId16"/>
    <p:sldId id="296" r:id="rId17"/>
    <p:sldId id="281" r:id="rId18"/>
    <p:sldId id="299" r:id="rId19"/>
    <p:sldId id="297" r:id="rId20"/>
    <p:sldId id="304" r:id="rId21"/>
    <p:sldId id="303" r:id="rId22"/>
    <p:sldId id="306" r:id="rId23"/>
    <p:sldId id="309" r:id="rId24"/>
    <p:sldId id="300" r:id="rId25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27E7-B2A9-409D-9407-5A040D4C357E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153E-FD8C-4510-A2EA-883AD17B57CA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D2BB-C220-4866-AA32-F28A7C6691F0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7FBA-8531-4040-8C8F-506A25C3DFA5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D0E645-F776-4035-B14D-F7CFE345CAD0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74E2A4-7A85-45DB-B979-98477F0630B7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Shivshankar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706600" cy="821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706600" cy="829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4018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6464300"/>
            <a:ext cx="1440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9352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4017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401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1"/>
            <a:ext cx="150876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2806700"/>
            <a:ext cx="1478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859000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2120900"/>
            <a:ext cx="14706600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1"/>
            <a:ext cx="15240000" cy="250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2273300"/>
            <a:ext cx="15011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7828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828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http://www.infocobuild.com/education/audio-video-courses/mathematics/TransformTechniquesForEngineers-IIT-Madras/lecture-45.html</a:t>
            </a:r>
            <a:endParaRPr lang="en-US" sz="3200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175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6609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shankar</a:t>
            </a:r>
            <a:r>
              <a:rPr lang="en-US" dirty="0" smtClean="0">
                <a:solidFill>
                  <a:schemeClr val="tx1"/>
                </a:solidFill>
              </a:rPr>
              <a:t>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679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of Z- 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5542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368300"/>
            <a:ext cx="14249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100"/>
            <a:ext cx="1432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3416300"/>
            <a:ext cx="1493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630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</TotalTime>
  <Words>610</Words>
  <Application>Microsoft Office PowerPoint</Application>
  <PresentationFormat>Custom</PresentationFormat>
  <Paragraphs>105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140</cp:revision>
  <dcterms:created xsi:type="dcterms:W3CDTF">2020-05-30T11:11:36Z</dcterms:created>
  <dcterms:modified xsi:type="dcterms:W3CDTF">2020-08-19T08:05:33Z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