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314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297" r:id="rId20"/>
    <p:sldId id="304" r:id="rId21"/>
    <p:sldId id="303" r:id="rId22"/>
    <p:sldId id="305" r:id="rId23"/>
    <p:sldId id="306" r:id="rId24"/>
    <p:sldId id="307" r:id="rId25"/>
    <p:sldId id="310" r:id="rId26"/>
    <p:sldId id="309" r:id="rId27"/>
    <p:sldId id="308" r:id="rId28"/>
    <p:sldId id="312" r:id="rId29"/>
    <p:sldId id="311" r:id="rId30"/>
    <p:sldId id="315" r:id="rId31"/>
    <p:sldId id="300" r:id="rId32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E186-09A0-4711-9CC0-53F0B4B70C3C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FF94-AC21-4588-BD53-956AF3EF15E5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33E0-9C92-4458-914E-8F47EBB1772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A67C-C518-4E38-AC72-93DEA1E325A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F8D898-6C02-48D7-BD4F-FCE51AF4C5AD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456E5-36C2-4A4A-92D7-73F178304E14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68300"/>
            <a:ext cx="136398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39446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4249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96900"/>
            <a:ext cx="14020800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215900"/>
            <a:ext cx="136397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0"/>
            <a:ext cx="14020800" cy="806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249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3792199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782800" cy="798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292100"/>
            <a:ext cx="140970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8300"/>
            <a:ext cx="14173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630400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1"/>
            <a:ext cx="14020800" cy="31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3492500"/>
            <a:ext cx="14020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0"/>
            <a:ext cx="14401799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478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325599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68300"/>
            <a:ext cx="13487399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20700"/>
            <a:ext cx="13944599" cy="76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http://www.infocobuild.com/education/audio-video-courses/mathematics/TransformTechniquesForEngineers-IIT-Madras/lecture-43.html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Definition and Properties of Z-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Z- 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1358900"/>
            <a:ext cx="1440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444500"/>
            <a:ext cx="1295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444500"/>
            <a:ext cx="143256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3792199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38684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747</Words>
  <Application>Microsoft Office PowerPoint</Application>
  <PresentationFormat>Custom</PresentationFormat>
  <Paragraphs>127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136</cp:revision>
  <dcterms:created xsi:type="dcterms:W3CDTF">2020-05-30T11:11:36Z</dcterms:created>
  <dcterms:modified xsi:type="dcterms:W3CDTF">2020-08-19T08:03:01Z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