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322" r:id="rId4"/>
    <p:sldId id="269" r:id="rId5"/>
    <p:sldId id="270" r:id="rId6"/>
    <p:sldId id="271" r:id="rId7"/>
    <p:sldId id="314" r:id="rId8"/>
    <p:sldId id="274" r:id="rId9"/>
    <p:sldId id="292" r:id="rId10"/>
    <p:sldId id="275" r:id="rId11"/>
    <p:sldId id="276" r:id="rId12"/>
    <p:sldId id="280" r:id="rId13"/>
    <p:sldId id="293" r:id="rId14"/>
    <p:sldId id="294" r:id="rId15"/>
    <p:sldId id="295" r:id="rId16"/>
    <p:sldId id="281" r:id="rId17"/>
    <p:sldId id="299" r:id="rId18"/>
    <p:sldId id="297" r:id="rId19"/>
    <p:sldId id="316" r:id="rId20"/>
    <p:sldId id="320" r:id="rId21"/>
    <p:sldId id="319" r:id="rId22"/>
    <p:sldId id="318" r:id="rId23"/>
    <p:sldId id="313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9/1/2020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E16E-3C4B-4B20-8761-506F023B064C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BDA8-CD2F-4A3C-9593-D4B2DFD7F904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DC8F-9641-4976-BB0C-69006F3B799C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EDA7-CB84-4E90-9A3A-B7D21AF1858B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BB462A-2AA9-42A7-903D-60E2FEBA94F2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BB83F-F8FE-4D2E-9984-ED1353DADF5B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1"/>
            <a:ext cx="14859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478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478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249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68300"/>
            <a:ext cx="128778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325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150" y="2044700"/>
            <a:ext cx="148590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3471845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7200" dirty="0" smtClean="0"/>
              <a:t>Convolution Theorem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401799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7828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9352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82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Words>604</Words>
  <Application>Microsoft Office PowerPoint</Application>
  <PresentationFormat>Custom</PresentationFormat>
  <Paragraphs>106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201</cp:revision>
  <dcterms:created xsi:type="dcterms:W3CDTF">2020-05-30T11:11:36Z</dcterms:created>
  <dcterms:modified xsi:type="dcterms:W3CDTF">2020-09-01T03:46:10Z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