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19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9" r:id="rId19"/>
    <p:sldId id="297" r:id="rId20"/>
    <p:sldId id="316" r:id="rId21"/>
    <p:sldId id="318" r:id="rId22"/>
    <p:sldId id="317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6317-A733-4D93-8B2B-04944D46661A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ADC0-9092-44E6-88B9-017320FB45F6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B684-612F-4B0C-AAF1-3AB89CA177EE}" type="datetime1">
              <a:rPr lang="en-US" smtClean="0"/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83C9-4B2C-4BDD-91D2-7E5E89046D8F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ECF4A-1A69-4EBD-AF07-1A2C75CA4E3A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AD27E-6B1B-4DD9-81BA-1F319D37FCF6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5778500"/>
            <a:ext cx="1402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5011399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516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3187700"/>
            <a:ext cx="1409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597900"/>
            <a:ext cx="5191125" cy="5974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5541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err="1" smtClean="0"/>
              <a:t>Dr.Shivshankar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Heat and wave equation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06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644900"/>
            <a:ext cx="1455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557</Words>
  <Application>Microsoft Office PowerPoint</Application>
  <PresentationFormat>Custom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200</cp:revision>
  <dcterms:created xsi:type="dcterms:W3CDTF">2020-05-30T11:11:36Z</dcterms:created>
  <dcterms:modified xsi:type="dcterms:W3CDTF">2020-08-28T05:21:46Z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