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319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80" r:id="rId14"/>
    <p:sldId id="293" r:id="rId15"/>
    <p:sldId id="294" r:id="rId16"/>
    <p:sldId id="295" r:id="rId17"/>
    <p:sldId id="281" r:id="rId18"/>
    <p:sldId id="297" r:id="rId19"/>
    <p:sldId id="316" r:id="rId20"/>
    <p:sldId id="318" r:id="rId21"/>
    <p:sldId id="313" r:id="rId22"/>
    <p:sldId id="300" r:id="rId23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D38C-734F-43DE-9BBB-9AB4E738069F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EB7F-DFE8-41A3-9152-2584C6E8E0FB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8818-D883-4A0C-AF23-86C9DB46D138}" type="datetime1">
              <a:rPr lang="en-US" smtClean="0"/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F7C7-664E-4055-A828-384B9858D1FC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2B2EF3-D246-46F7-9F0B-4E99541E99D9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0DBF6-920C-4B3A-B51D-AC20C0C64316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554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0"/>
            <a:ext cx="14401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444500"/>
            <a:ext cx="147066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706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215900"/>
            <a:ext cx="1524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2730500"/>
            <a:ext cx="149669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554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6303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109855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Dr.Shivshankar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150" y="2044700"/>
            <a:ext cx="148590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based on Applications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4779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49" y="292100"/>
            <a:ext cx="14859001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567</Words>
  <Application>Microsoft Office PowerPoint</Application>
  <PresentationFormat>Custom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202</cp:revision>
  <dcterms:created xsi:type="dcterms:W3CDTF">2020-05-30T11:11:36Z</dcterms:created>
  <dcterms:modified xsi:type="dcterms:W3CDTF">2020-08-28T05:19:48Z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