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317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81" r:id="rId19"/>
    <p:sldId id="299" r:id="rId20"/>
    <p:sldId id="297" r:id="rId21"/>
    <p:sldId id="304" r:id="rId22"/>
    <p:sldId id="303" r:id="rId23"/>
    <p:sldId id="316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00CF-56D3-4A8B-BF21-2728C72269A9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D3D8-EA98-4740-A1B0-823810E37ECA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6AC8-7CE6-4578-AD1E-56F5D149DE6C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B9B8-B082-4D7E-9CF6-E6FF0B5744B6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753A8F-0F9A-4EE3-BAC6-BD6CE99A2A11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A4CAA-613B-47D4-8232-30F66208EAFA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92100"/>
            <a:ext cx="1501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806700"/>
            <a:ext cx="1485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47799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630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599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249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2044700"/>
            <a:ext cx="14859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Inverse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630400" cy="786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0"/>
            <a:ext cx="1485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082924"/>
            <a:ext cx="14782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</TotalTime>
  <Words>605</Words>
  <Application>Microsoft Office PowerPoint</Application>
  <PresentationFormat>Custom</PresentationFormat>
  <Paragraphs>106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173</cp:revision>
  <dcterms:created xsi:type="dcterms:W3CDTF">2020-05-30T11:11:36Z</dcterms:created>
  <dcterms:modified xsi:type="dcterms:W3CDTF">2020-08-28T05:14:15Z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