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317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77" r:id="rId14"/>
    <p:sldId id="280" r:id="rId15"/>
    <p:sldId id="293" r:id="rId16"/>
    <p:sldId id="294" r:id="rId17"/>
    <p:sldId id="295" r:id="rId18"/>
    <p:sldId id="281" r:id="rId19"/>
    <p:sldId id="299" r:id="rId20"/>
    <p:sldId id="297" r:id="rId21"/>
    <p:sldId id="304" r:id="rId22"/>
    <p:sldId id="303" r:id="rId23"/>
    <p:sldId id="305" r:id="rId24"/>
    <p:sldId id="310" r:id="rId25"/>
    <p:sldId id="316" r:id="rId26"/>
    <p:sldId id="300" r:id="rId27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2F39B-D6AC-4052-95EC-230FF92B20E2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0B62-32A7-4664-B01E-E303E5E2CF2C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20D7-BF27-403B-A883-AC5CDAD4AF9E}" type="datetime1">
              <a:rPr lang="en-US" smtClean="0"/>
              <a:t>8/28/2020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FB18-C8D4-4BCF-93DE-99B2614878AB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3782FE-C6BA-4373-96D5-F2FED7A65D05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D1AD36-DBD8-44FE-9A3E-8A4AE52C0F2B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Dr.Shivshankar Sharma,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368300"/>
            <a:ext cx="14554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8590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82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4064000"/>
            <a:ext cx="59912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6304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65150" y="2349500"/>
            <a:ext cx="205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Sol. (a)</a:t>
            </a:r>
            <a:endParaRPr lang="en-US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950" y="1968500"/>
            <a:ext cx="1074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8550" y="3297238"/>
            <a:ext cx="14401800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173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859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50" y="6235700"/>
            <a:ext cx="1394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42494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15900"/>
            <a:ext cx="14401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097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Shivshankar</a:t>
            </a:r>
            <a:r>
              <a:rPr lang="en-US" dirty="0" smtClean="0">
                <a:solidFill>
                  <a:schemeClr val="tx1"/>
                </a:solidFill>
              </a:rPr>
              <a:t>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6609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6150" y="2044700"/>
            <a:ext cx="14859000" cy="502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Fourier-Transform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159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649</Words>
  <Application>Microsoft Office PowerPoint</Application>
  <PresentationFormat>Custom</PresentationFormat>
  <Paragraphs>113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171</cp:revision>
  <dcterms:created xsi:type="dcterms:W3CDTF">2020-05-30T11:11:36Z</dcterms:created>
  <dcterms:modified xsi:type="dcterms:W3CDTF">2020-08-28T05:06:25Z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