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25" r:id="rId2"/>
    <p:sldId id="327" r:id="rId3"/>
    <p:sldId id="328" r:id="rId4"/>
    <p:sldId id="266" r:id="rId5"/>
    <p:sldId id="350" r:id="rId6"/>
    <p:sldId id="353" r:id="rId7"/>
    <p:sldId id="354" r:id="rId8"/>
    <p:sldId id="355" r:id="rId9"/>
    <p:sldId id="356" r:id="rId10"/>
    <p:sldId id="357" r:id="rId11"/>
    <p:sldId id="358" r:id="rId12"/>
    <p:sldId id="359" r:id="rId13"/>
    <p:sldId id="374"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52" r:id="rId29"/>
    <p:sldId id="263" r:id="rId30"/>
    <p:sldId id="264" r:id="rId31"/>
    <p:sldId id="257" r:id="rId32"/>
    <p:sldId id="258" r:id="rId33"/>
    <p:sldId id="259" r:id="rId34"/>
    <p:sldId id="265" r:id="rId35"/>
    <p:sldId id="260" r:id="rId36"/>
    <p:sldId id="261" r:id="rId37"/>
    <p:sldId id="269" r:id="rId38"/>
    <p:sldId id="277" r:id="rId39"/>
    <p:sldId id="278" r:id="rId40"/>
    <p:sldId id="270" r:id="rId41"/>
    <p:sldId id="276" r:id="rId42"/>
    <p:sldId id="280" r:id="rId43"/>
    <p:sldId id="279" r:id="rId44"/>
    <p:sldId id="272" r:id="rId45"/>
    <p:sldId id="281" r:id="rId46"/>
    <p:sldId id="282" r:id="rId47"/>
    <p:sldId id="283" r:id="rId48"/>
    <p:sldId id="274" r:id="rId49"/>
    <p:sldId id="275"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9" r:id="rId65"/>
    <p:sldId id="298" r:id="rId66"/>
    <p:sldId id="300" r:id="rId67"/>
    <p:sldId id="302" r:id="rId68"/>
    <p:sldId id="301"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00" autoAdjust="0"/>
    <p:restoredTop sz="94660"/>
  </p:normalViewPr>
  <p:slideViewPr>
    <p:cSldViewPr>
      <p:cViewPr>
        <p:scale>
          <a:sx n="50" d="100"/>
          <a:sy n="50" d="100"/>
        </p:scale>
        <p:origin x="-1998"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5E27D-B426-42ED-9C6E-0CA72DE0853D}" type="datetimeFigureOut">
              <a:rPr lang="en-US" smtClean="0"/>
              <a:pPr/>
              <a:t>11/27/2020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1FB16-9E62-4C49-BBA2-330ED33027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73D66-5AE0-4B07-8CEE-427AB8C1CC8F}"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73D66-5AE0-4B07-8CEE-427AB8C1CC8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9185B9-E013-4C12-966D-4881C56FD7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18F5B-DD92-4B1A-9D0A-460F6F8F05F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6EF52A-47CC-4D8C-9320-63F7D6A35F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31BCAA-B592-425F-A4EC-F8CCDB516D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CDC800-E230-4D85-9EC7-7BDA0A1531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C824DC-9A1E-4D39-8FF2-A3FE65DB72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82791F-AF3F-465D-8A6F-7E080FB013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CD5536-A705-49CC-BFF8-23E3BDE7D2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FA24532-95E2-460E-86BA-070EC2A2434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334A64-99B6-4522-8F6C-AB660D521A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D71673-8729-41F7-972B-A4EBB049185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D14BBB6-36AE-4E48-8515-22EDBE42C0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ideo" Target="file:///D:\Ramesh\caed\Pr-Points-IVqua1.av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7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8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8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8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7" y="6389977"/>
            <a:ext cx="77871" cy="161974"/>
          </a:xfrm>
          <a:prstGeom prst="rect">
            <a:avLst/>
          </a:prstGeom>
          <a:noFill/>
          <a:ln w="9525">
            <a:noFill/>
            <a:miter lim="800000"/>
            <a:headEnd/>
            <a:tailEnd/>
          </a:ln>
        </p:spPr>
        <p:txBody>
          <a:bodyPr lIns="0" tIns="8008" rIns="0" bIns="0">
            <a:spAutoFit/>
          </a:bodyPr>
          <a:lstStyle/>
          <a:p>
            <a:pPr marL="7014">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229927" cy="6858000"/>
            <a:chOff x="-2" y="0"/>
            <a:chExt cx="16370302" cy="9118600"/>
          </a:xfrm>
        </p:grpSpPr>
        <p:sp>
          <p:nvSpPr>
            <p:cNvPr id="3082" name="object 6"/>
            <p:cNvSpPr>
              <a:spLocks noChangeArrowheads="1"/>
            </p:cNvSpPr>
            <p:nvPr/>
          </p:nvSpPr>
          <p:spPr bwMode="auto">
            <a:xfrm>
              <a:off x="0" y="0"/>
              <a:ext cx="1003300" cy="91186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7988300"/>
              <a:ext cx="15278100" cy="8382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13" name="object 7"/>
            <p:cNvSpPr>
              <a:spLocks noChangeArrowheads="1"/>
            </p:cNvSpPr>
            <p:nvPr/>
          </p:nvSpPr>
          <p:spPr bwMode="auto">
            <a:xfrm>
              <a:off x="-2" y="8409376"/>
              <a:ext cx="16370302" cy="569524"/>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3076" name="TextBox 8"/>
          <p:cNvSpPr txBox="1">
            <a:spLocks noChangeArrowheads="1"/>
          </p:cNvSpPr>
          <p:nvPr/>
        </p:nvSpPr>
        <p:spPr bwMode="auto">
          <a:xfrm>
            <a:off x="1091985" y="3314386"/>
            <a:ext cx="7819301" cy="1473991"/>
          </a:xfrm>
          <a:prstGeom prst="rect">
            <a:avLst/>
          </a:prstGeom>
          <a:noFill/>
          <a:ln w="9525">
            <a:noFill/>
            <a:miter lim="800000"/>
            <a:headEnd/>
            <a:tailEnd/>
          </a:ln>
        </p:spPr>
        <p:txBody>
          <a:bodyPr lIns="57645" tIns="28828" rIns="57645" bIns="28828">
            <a:spAutoFit/>
          </a:bodyPr>
          <a:lstStyle/>
          <a:p>
            <a:r>
              <a:rPr lang="en-US" sz="2300" dirty="0">
                <a:latin typeface="Times New Roman" pitchFamily="18" charset="0"/>
                <a:cs typeface="Times New Roman" pitchFamily="18" charset="0"/>
              </a:rPr>
              <a:t>Year &amp; </a:t>
            </a:r>
            <a:r>
              <a:rPr lang="en-US" sz="2300" dirty="0" err="1">
                <a:latin typeface="Times New Roman" pitchFamily="18" charset="0"/>
                <a:cs typeface="Times New Roman" pitchFamily="18" charset="0"/>
              </a:rPr>
              <a:t>Sem</a:t>
            </a:r>
            <a:r>
              <a:rPr lang="en-US" sz="2300" dirty="0">
                <a:latin typeface="Times New Roman" pitchFamily="18" charset="0"/>
                <a:cs typeface="Times New Roman" pitchFamily="18" charset="0"/>
              </a:rPr>
              <a:t> – </a:t>
            </a:r>
            <a:r>
              <a:rPr lang="en-US" sz="2300" dirty="0" smtClean="0">
                <a:latin typeface="Times New Roman" pitchFamily="18" charset="0"/>
                <a:cs typeface="Times New Roman" pitchFamily="18" charset="0"/>
              </a:rPr>
              <a:t>I </a:t>
            </a:r>
            <a:r>
              <a:rPr lang="en-US" sz="2300" dirty="0">
                <a:latin typeface="Times New Roman" pitchFamily="18" charset="0"/>
                <a:cs typeface="Times New Roman" pitchFamily="18" charset="0"/>
              </a:rPr>
              <a:t>&amp; </a:t>
            </a:r>
            <a:r>
              <a:rPr lang="en-US" sz="2300" dirty="0" smtClean="0">
                <a:latin typeface="Times New Roman" pitchFamily="18" charset="0"/>
                <a:cs typeface="Times New Roman" pitchFamily="18" charset="0"/>
              </a:rPr>
              <a:t>I</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Subject – </a:t>
            </a:r>
            <a:r>
              <a:rPr lang="en-US" sz="2300" dirty="0" smtClean="0">
                <a:cs typeface="Times New Roman" pitchFamily="18" charset="0"/>
              </a:rPr>
              <a:t>Computer aided </a:t>
            </a:r>
            <a:r>
              <a:rPr lang="en-US" sz="2300" dirty="0" smtClean="0">
                <a:latin typeface="Times New Roman" pitchFamily="18" charset="0"/>
                <a:cs typeface="Times New Roman" pitchFamily="18" charset="0"/>
              </a:rPr>
              <a:t> Engineering graphics</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 </a:t>
            </a:r>
          </a:p>
          <a:p>
            <a:r>
              <a:rPr lang="en-US" sz="2300" dirty="0">
                <a:latin typeface="Times New Roman" pitchFamily="18" charset="0"/>
                <a:cs typeface="Times New Roman" pitchFamily="18" charset="0"/>
              </a:rPr>
              <a:t>Presented by – </a:t>
            </a:r>
            <a:r>
              <a:rPr lang="en-US" sz="2300" dirty="0" err="1">
                <a:latin typeface="Times New Roman" pitchFamily="18" charset="0"/>
                <a:cs typeface="Times New Roman" pitchFamily="18" charset="0"/>
              </a:rPr>
              <a:t>Hukam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chand</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nagar</a:t>
            </a:r>
            <a:r>
              <a:rPr lang="en-US" sz="2300" dirty="0" smtClean="0">
                <a:latin typeface="Times New Roman" pitchFamily="18" charset="0"/>
                <a:cs typeface="Times New Roman" pitchFamily="18" charset="0"/>
              </a:rPr>
              <a:t> (HCN)  </a:t>
            </a:r>
            <a:r>
              <a:rPr lang="en-US" sz="2300" dirty="0">
                <a:latin typeface="Times New Roman" pitchFamily="18" charset="0"/>
                <a:cs typeface="Times New Roman" pitchFamily="18" charset="0"/>
              </a:rPr>
              <a:t>(Asst. Prof., ME)</a:t>
            </a:r>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1"/>
          </p:nvPr>
        </p:nvSpPr>
        <p:spPr>
          <a:xfrm>
            <a:off x="1447800" y="6007916"/>
            <a:ext cx="6400800" cy="704625"/>
          </a:xfrm>
          <a:prstGeom prst="rect">
            <a:avLst/>
          </a:prstGeom>
        </p:spPr>
        <p:txBody>
          <a:bodyPr lIns="57729" tIns="28865" rIns="57729" bIns="28865"/>
          <a:lstStyle/>
          <a:p>
            <a:pPr>
              <a:defRPr/>
            </a:pPr>
            <a:r>
              <a:rPr lang="en-IN" sz="1400" dirty="0" smtClean="0">
                <a:solidFill>
                  <a:srgbClr val="FF0000"/>
                </a:solidFill>
              </a:rPr>
              <a:t>HUKAM CHAND NAGAR</a:t>
            </a:r>
          </a:p>
          <a:p>
            <a:pPr>
              <a:defRPr/>
            </a:pPr>
            <a:r>
              <a:rPr lang="en-IN" sz="1400" dirty="0" smtClean="0">
                <a:solidFill>
                  <a:srgbClr val="FF0000"/>
                </a:solidFill>
              </a:rPr>
              <a:t> (Assistant Professor, Department of mechanical engineering)  </a:t>
            </a:r>
            <a:r>
              <a:rPr lang="en-IN" sz="1400" dirty="0">
                <a:solidFill>
                  <a:srgbClr val="FF0000"/>
                </a:solidFill>
              </a:rPr>
              <a:t>JECRC, JAIPUR</a:t>
            </a:r>
          </a:p>
        </p:txBody>
      </p:sp>
      <p:sp>
        <p:nvSpPr>
          <p:cNvPr id="14" name="Slide Number Placeholder 13"/>
          <p:cNvSpPr>
            <a:spLocks noGrp="1"/>
          </p:cNvSpPr>
          <p:nvPr>
            <p:ph type="sldNum" sz="quarter" idx="12"/>
          </p:nvPr>
        </p:nvSpPr>
        <p:spPr>
          <a:xfrm>
            <a:off x="6584109" y="6378037"/>
            <a:ext cx="2102512" cy="335293"/>
          </a:xfrm>
          <a:prstGeom prst="rect">
            <a:avLst/>
          </a:prstGeom>
        </p:spPr>
        <p:txBody>
          <a:bodyPr lIns="57729" tIns="28865" rIns="57729" bIns="28865"/>
          <a:lstStyle/>
          <a:p>
            <a:pPr>
              <a:defRPr/>
            </a:pPr>
            <a:fld id="{C9056662-BCD1-4EE7-9470-F65D22AE3F85}" type="slidenum">
              <a:rPr lang="en-IN" smtClean="0"/>
              <a:pPr>
                <a:defRPr/>
              </a:pPr>
              <a:t>1</a:t>
            </a:fld>
            <a:endParaRPr lang="en-IN" dirty="0"/>
          </a:p>
        </p:txBody>
      </p:sp>
      <p:pic>
        <p:nvPicPr>
          <p:cNvPr id="3078" name="Picture 10"/>
          <p:cNvPicPr>
            <a:picLocks noChangeAspect="1" noChangeArrowheads="1"/>
          </p:cNvPicPr>
          <p:nvPr/>
        </p:nvPicPr>
        <p:blipFill>
          <a:blip r:embed="rId4" cstate="print"/>
          <a:srcRect/>
          <a:stretch>
            <a:fillRect/>
          </a:stretch>
        </p:blipFill>
        <p:spPr bwMode="auto">
          <a:xfrm>
            <a:off x="1650503" y="391613"/>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5" cstate="print"/>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80" y="2340127"/>
            <a:ext cx="8034117" cy="366060"/>
          </a:xfrm>
          <a:prstGeom prst="rect">
            <a:avLst/>
          </a:prstGeom>
          <a:noFill/>
          <a:ln w="9525">
            <a:noFill/>
            <a:miter lim="800000"/>
            <a:headEnd/>
            <a:tailEnd/>
          </a:ln>
        </p:spPr>
        <p:txBody>
          <a:bodyPr lIns="57711" tIns="28857" rIns="57711" bIns="28857">
            <a:spAutoFit/>
          </a:bodyPr>
          <a:lstStyle/>
          <a:p>
            <a:r>
              <a:rPr lang="en-US" sz="2000" dirty="0"/>
              <a:t>JAIPUR ENGINEERING COLLEGE AND RESEARCH CENTRE</a:t>
            </a:r>
            <a:endParaRPr lang="en-IN"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537" y="128587"/>
            <a:ext cx="8924925" cy="6562725"/>
            <a:chOff x="109537" y="128587"/>
            <a:chExt cx="8924925" cy="6562725"/>
          </a:xfrm>
        </p:grpSpPr>
        <p:sp>
          <p:nvSpPr>
            <p:cNvPr id="3" name="object 3"/>
            <p:cNvSpPr/>
            <p:nvPr/>
          </p:nvSpPr>
          <p:spPr>
            <a:xfrm>
              <a:off x="114300" y="133349"/>
              <a:ext cx="8915400" cy="6553200"/>
            </a:xfrm>
            <a:custGeom>
              <a:avLst/>
              <a:gdLst/>
              <a:ahLst/>
              <a:cxnLst/>
              <a:rect l="l" t="t" r="r" b="b"/>
              <a:pathLst>
                <a:path w="8915400" h="6553200">
                  <a:moveTo>
                    <a:pt x="8915400" y="95250"/>
                  </a:moveTo>
                  <a:lnTo>
                    <a:pt x="8084820" y="95250"/>
                  </a:lnTo>
                  <a:lnTo>
                    <a:pt x="8084820" y="0"/>
                  </a:lnTo>
                  <a:lnTo>
                    <a:pt x="0" y="0"/>
                  </a:lnTo>
                  <a:lnTo>
                    <a:pt x="0" y="95250"/>
                  </a:lnTo>
                  <a:lnTo>
                    <a:pt x="0" y="6553200"/>
                  </a:lnTo>
                  <a:lnTo>
                    <a:pt x="8915400" y="6553200"/>
                  </a:lnTo>
                  <a:lnTo>
                    <a:pt x="8915400" y="95250"/>
                  </a:lnTo>
                  <a:close/>
                </a:path>
              </a:pathLst>
            </a:custGeom>
            <a:solidFill>
              <a:srgbClr val="CCEBFF"/>
            </a:solidFill>
          </p:spPr>
          <p:txBody>
            <a:bodyPr wrap="square" lIns="0" tIns="0" rIns="0" bIns="0" rtlCol="0"/>
            <a:lstStyle/>
            <a:p>
              <a:endParaRPr/>
            </a:p>
          </p:txBody>
        </p:sp>
        <p:sp>
          <p:nvSpPr>
            <p:cNvPr id="4" name="object 4"/>
            <p:cNvSpPr/>
            <p:nvPr/>
          </p:nvSpPr>
          <p:spPr>
            <a:xfrm>
              <a:off x="114300" y="133350"/>
              <a:ext cx="8915400" cy="6553200"/>
            </a:xfrm>
            <a:custGeom>
              <a:avLst/>
              <a:gdLst/>
              <a:ahLst/>
              <a:cxnLst/>
              <a:rect l="l" t="t" r="r" b="b"/>
              <a:pathLst>
                <a:path w="8915400" h="6553200">
                  <a:moveTo>
                    <a:pt x="4457700" y="6553200"/>
                  </a:moveTo>
                  <a:lnTo>
                    <a:pt x="0" y="6553200"/>
                  </a:lnTo>
                  <a:lnTo>
                    <a:pt x="0" y="0"/>
                  </a:lnTo>
                  <a:lnTo>
                    <a:pt x="8915400" y="0"/>
                  </a:lnTo>
                  <a:lnTo>
                    <a:pt x="8915400" y="6553200"/>
                  </a:lnTo>
                  <a:lnTo>
                    <a:pt x="4457700" y="6553200"/>
                  </a:lnTo>
                  <a:close/>
                </a:path>
              </a:pathLst>
            </a:custGeom>
            <a:ln w="9344">
              <a:solidFill>
                <a:srgbClr val="000000"/>
              </a:solidFill>
            </a:ln>
          </p:spPr>
          <p:txBody>
            <a:bodyPr wrap="square" lIns="0" tIns="0" rIns="0" bIns="0" rtlCol="0"/>
            <a:lstStyle/>
            <a:p>
              <a:endParaRPr/>
            </a:p>
          </p:txBody>
        </p:sp>
        <p:sp>
          <p:nvSpPr>
            <p:cNvPr id="5" name="object 5"/>
            <p:cNvSpPr/>
            <p:nvPr/>
          </p:nvSpPr>
          <p:spPr>
            <a:xfrm>
              <a:off x="1098550" y="494665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8D8D54"/>
            </a:solidFill>
          </p:spPr>
          <p:txBody>
            <a:bodyPr wrap="square" lIns="0" tIns="0" rIns="0" bIns="0" rtlCol="0"/>
            <a:lstStyle/>
            <a:p>
              <a:endParaRPr/>
            </a:p>
          </p:txBody>
        </p:sp>
        <p:sp>
          <p:nvSpPr>
            <p:cNvPr id="6" name="object 6"/>
            <p:cNvSpPr/>
            <p:nvPr/>
          </p:nvSpPr>
          <p:spPr>
            <a:xfrm>
              <a:off x="1098550" y="49542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8F8F55"/>
            </a:solidFill>
          </p:spPr>
          <p:txBody>
            <a:bodyPr wrap="square" lIns="0" tIns="0" rIns="0" bIns="0" rtlCol="0"/>
            <a:lstStyle/>
            <a:p>
              <a:endParaRPr/>
            </a:p>
          </p:txBody>
        </p:sp>
        <p:sp>
          <p:nvSpPr>
            <p:cNvPr id="7" name="object 7"/>
            <p:cNvSpPr/>
            <p:nvPr/>
          </p:nvSpPr>
          <p:spPr>
            <a:xfrm>
              <a:off x="1098550" y="49606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929257"/>
            </a:solidFill>
          </p:spPr>
          <p:txBody>
            <a:bodyPr wrap="square" lIns="0" tIns="0" rIns="0" bIns="0" rtlCol="0"/>
            <a:lstStyle/>
            <a:p>
              <a:endParaRPr/>
            </a:p>
          </p:txBody>
        </p:sp>
        <p:sp>
          <p:nvSpPr>
            <p:cNvPr id="8" name="object 8"/>
            <p:cNvSpPr/>
            <p:nvPr/>
          </p:nvSpPr>
          <p:spPr>
            <a:xfrm>
              <a:off x="1098550" y="49682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959559"/>
            </a:solidFill>
          </p:spPr>
          <p:txBody>
            <a:bodyPr wrap="square" lIns="0" tIns="0" rIns="0" bIns="0" rtlCol="0"/>
            <a:lstStyle/>
            <a:p>
              <a:endParaRPr/>
            </a:p>
          </p:txBody>
        </p:sp>
        <p:sp>
          <p:nvSpPr>
            <p:cNvPr id="9" name="object 9"/>
            <p:cNvSpPr/>
            <p:nvPr/>
          </p:nvSpPr>
          <p:spPr>
            <a:xfrm>
              <a:off x="1098550" y="49758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99995B"/>
            </a:solidFill>
          </p:spPr>
          <p:txBody>
            <a:bodyPr wrap="square" lIns="0" tIns="0" rIns="0" bIns="0" rtlCol="0"/>
            <a:lstStyle/>
            <a:p>
              <a:endParaRPr/>
            </a:p>
          </p:txBody>
        </p:sp>
        <p:sp>
          <p:nvSpPr>
            <p:cNvPr id="10" name="object 10"/>
            <p:cNvSpPr/>
            <p:nvPr/>
          </p:nvSpPr>
          <p:spPr>
            <a:xfrm>
              <a:off x="1098550" y="49822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9B9B5C"/>
            </a:solidFill>
          </p:spPr>
          <p:txBody>
            <a:bodyPr wrap="square" lIns="0" tIns="0" rIns="0" bIns="0" rtlCol="0"/>
            <a:lstStyle/>
            <a:p>
              <a:endParaRPr/>
            </a:p>
          </p:txBody>
        </p:sp>
        <p:sp>
          <p:nvSpPr>
            <p:cNvPr id="11" name="object 11"/>
            <p:cNvSpPr/>
            <p:nvPr/>
          </p:nvSpPr>
          <p:spPr>
            <a:xfrm>
              <a:off x="1098550" y="49898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9E9E5E"/>
            </a:solidFill>
          </p:spPr>
          <p:txBody>
            <a:bodyPr wrap="square" lIns="0" tIns="0" rIns="0" bIns="0" rtlCol="0"/>
            <a:lstStyle/>
            <a:p>
              <a:endParaRPr/>
            </a:p>
          </p:txBody>
        </p:sp>
        <p:sp>
          <p:nvSpPr>
            <p:cNvPr id="12" name="object 12"/>
            <p:cNvSpPr/>
            <p:nvPr/>
          </p:nvSpPr>
          <p:spPr>
            <a:xfrm>
              <a:off x="1098550" y="49974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1A160"/>
            </a:solidFill>
          </p:spPr>
          <p:txBody>
            <a:bodyPr wrap="square" lIns="0" tIns="0" rIns="0" bIns="0" rtlCol="0"/>
            <a:lstStyle/>
            <a:p>
              <a:endParaRPr/>
            </a:p>
          </p:txBody>
        </p:sp>
        <p:sp>
          <p:nvSpPr>
            <p:cNvPr id="13" name="object 13"/>
            <p:cNvSpPr/>
            <p:nvPr/>
          </p:nvSpPr>
          <p:spPr>
            <a:xfrm>
              <a:off x="1098550" y="50038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4A462"/>
            </a:solidFill>
          </p:spPr>
          <p:txBody>
            <a:bodyPr wrap="square" lIns="0" tIns="0" rIns="0" bIns="0" rtlCol="0"/>
            <a:lstStyle/>
            <a:p>
              <a:endParaRPr/>
            </a:p>
          </p:txBody>
        </p:sp>
        <p:sp>
          <p:nvSpPr>
            <p:cNvPr id="14" name="object 14"/>
            <p:cNvSpPr/>
            <p:nvPr/>
          </p:nvSpPr>
          <p:spPr>
            <a:xfrm>
              <a:off x="1098550" y="50114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7A763"/>
            </a:solidFill>
          </p:spPr>
          <p:txBody>
            <a:bodyPr wrap="square" lIns="0" tIns="0" rIns="0" bIns="0" rtlCol="0"/>
            <a:lstStyle/>
            <a:p>
              <a:endParaRPr/>
            </a:p>
          </p:txBody>
        </p:sp>
        <p:sp>
          <p:nvSpPr>
            <p:cNvPr id="15" name="object 15"/>
            <p:cNvSpPr/>
            <p:nvPr/>
          </p:nvSpPr>
          <p:spPr>
            <a:xfrm>
              <a:off x="1098550" y="50190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AAAA66"/>
            </a:solidFill>
          </p:spPr>
          <p:txBody>
            <a:bodyPr wrap="square" lIns="0" tIns="0" rIns="0" bIns="0" rtlCol="0"/>
            <a:lstStyle/>
            <a:p>
              <a:endParaRPr/>
            </a:p>
          </p:txBody>
        </p:sp>
        <p:sp>
          <p:nvSpPr>
            <p:cNvPr id="16" name="object 16"/>
            <p:cNvSpPr/>
            <p:nvPr/>
          </p:nvSpPr>
          <p:spPr>
            <a:xfrm>
              <a:off x="1098550" y="50253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ADAD67"/>
            </a:solidFill>
          </p:spPr>
          <p:txBody>
            <a:bodyPr wrap="square" lIns="0" tIns="0" rIns="0" bIns="0" rtlCol="0"/>
            <a:lstStyle/>
            <a:p>
              <a:endParaRPr/>
            </a:p>
          </p:txBody>
        </p:sp>
        <p:sp>
          <p:nvSpPr>
            <p:cNvPr id="17" name="object 17"/>
            <p:cNvSpPr/>
            <p:nvPr/>
          </p:nvSpPr>
          <p:spPr>
            <a:xfrm>
              <a:off x="1098550" y="50330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0B069"/>
            </a:solidFill>
          </p:spPr>
          <p:txBody>
            <a:bodyPr wrap="square" lIns="0" tIns="0" rIns="0" bIns="0" rtlCol="0"/>
            <a:lstStyle/>
            <a:p>
              <a:endParaRPr/>
            </a:p>
          </p:txBody>
        </p:sp>
        <p:sp>
          <p:nvSpPr>
            <p:cNvPr id="18" name="object 18"/>
            <p:cNvSpPr/>
            <p:nvPr/>
          </p:nvSpPr>
          <p:spPr>
            <a:xfrm>
              <a:off x="1098550" y="50406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B3B36A"/>
            </a:solidFill>
          </p:spPr>
          <p:txBody>
            <a:bodyPr wrap="square" lIns="0" tIns="0" rIns="0" bIns="0" rtlCol="0"/>
            <a:lstStyle/>
            <a:p>
              <a:endParaRPr/>
            </a:p>
          </p:txBody>
        </p:sp>
        <p:sp>
          <p:nvSpPr>
            <p:cNvPr id="19" name="object 19"/>
            <p:cNvSpPr/>
            <p:nvPr/>
          </p:nvSpPr>
          <p:spPr>
            <a:xfrm>
              <a:off x="1098550" y="50469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B6B66C"/>
            </a:solidFill>
          </p:spPr>
          <p:txBody>
            <a:bodyPr wrap="square" lIns="0" tIns="0" rIns="0" bIns="0" rtlCol="0"/>
            <a:lstStyle/>
            <a:p>
              <a:endParaRPr/>
            </a:p>
          </p:txBody>
        </p:sp>
        <p:sp>
          <p:nvSpPr>
            <p:cNvPr id="20" name="object 20"/>
            <p:cNvSpPr/>
            <p:nvPr/>
          </p:nvSpPr>
          <p:spPr>
            <a:xfrm>
              <a:off x="1098550" y="50546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9B96E"/>
            </a:solidFill>
          </p:spPr>
          <p:txBody>
            <a:bodyPr wrap="square" lIns="0" tIns="0" rIns="0" bIns="0" rtlCol="0"/>
            <a:lstStyle/>
            <a:p>
              <a:endParaRPr/>
            </a:p>
          </p:txBody>
        </p:sp>
        <p:sp>
          <p:nvSpPr>
            <p:cNvPr id="21" name="object 21"/>
            <p:cNvSpPr/>
            <p:nvPr/>
          </p:nvSpPr>
          <p:spPr>
            <a:xfrm>
              <a:off x="1098550" y="50622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BBB70"/>
            </a:solidFill>
          </p:spPr>
          <p:txBody>
            <a:bodyPr wrap="square" lIns="0" tIns="0" rIns="0" bIns="0" rtlCol="0"/>
            <a:lstStyle/>
            <a:p>
              <a:endParaRPr/>
            </a:p>
          </p:txBody>
        </p:sp>
        <p:sp>
          <p:nvSpPr>
            <p:cNvPr id="22" name="object 22"/>
            <p:cNvSpPr/>
            <p:nvPr/>
          </p:nvSpPr>
          <p:spPr>
            <a:xfrm>
              <a:off x="1098550" y="50685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EBE72"/>
            </a:solidFill>
          </p:spPr>
          <p:txBody>
            <a:bodyPr wrap="square" lIns="0" tIns="0" rIns="0" bIns="0" rtlCol="0"/>
            <a:lstStyle/>
            <a:p>
              <a:endParaRPr/>
            </a:p>
          </p:txBody>
        </p:sp>
        <p:sp>
          <p:nvSpPr>
            <p:cNvPr id="23" name="object 23"/>
            <p:cNvSpPr/>
            <p:nvPr/>
          </p:nvSpPr>
          <p:spPr>
            <a:xfrm>
              <a:off x="1098550" y="50761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C1C173"/>
            </a:solidFill>
          </p:spPr>
          <p:txBody>
            <a:bodyPr wrap="square" lIns="0" tIns="0" rIns="0" bIns="0" rtlCol="0"/>
            <a:lstStyle/>
            <a:p>
              <a:endParaRPr/>
            </a:p>
          </p:txBody>
        </p:sp>
        <p:sp>
          <p:nvSpPr>
            <p:cNvPr id="24" name="object 24"/>
            <p:cNvSpPr/>
            <p:nvPr/>
          </p:nvSpPr>
          <p:spPr>
            <a:xfrm>
              <a:off x="1098550" y="5083809"/>
              <a:ext cx="7019290" cy="6350"/>
            </a:xfrm>
            <a:custGeom>
              <a:avLst/>
              <a:gdLst/>
              <a:ahLst/>
              <a:cxnLst/>
              <a:rect l="l" t="t" r="r" b="b"/>
              <a:pathLst>
                <a:path w="7019290" h="6350">
                  <a:moveTo>
                    <a:pt x="7019290" y="0"/>
                  </a:moveTo>
                  <a:lnTo>
                    <a:pt x="0" y="0"/>
                  </a:lnTo>
                  <a:lnTo>
                    <a:pt x="0" y="6350"/>
                  </a:lnTo>
                  <a:lnTo>
                    <a:pt x="7019290" y="6350"/>
                  </a:lnTo>
                  <a:lnTo>
                    <a:pt x="7019290" y="0"/>
                  </a:lnTo>
                  <a:close/>
                </a:path>
              </a:pathLst>
            </a:custGeom>
            <a:solidFill>
              <a:srgbClr val="C4C475"/>
            </a:solidFill>
          </p:spPr>
          <p:txBody>
            <a:bodyPr wrap="square" lIns="0" tIns="0" rIns="0" bIns="0" rtlCol="0"/>
            <a:lstStyle/>
            <a:p>
              <a:endParaRPr/>
            </a:p>
          </p:txBody>
        </p:sp>
        <p:sp>
          <p:nvSpPr>
            <p:cNvPr id="25" name="object 25"/>
            <p:cNvSpPr/>
            <p:nvPr/>
          </p:nvSpPr>
          <p:spPr>
            <a:xfrm>
              <a:off x="1098550" y="50901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C7C777"/>
            </a:solidFill>
          </p:spPr>
          <p:txBody>
            <a:bodyPr wrap="square" lIns="0" tIns="0" rIns="0" bIns="0" rtlCol="0"/>
            <a:lstStyle/>
            <a:p>
              <a:endParaRPr/>
            </a:p>
          </p:txBody>
        </p:sp>
        <p:sp>
          <p:nvSpPr>
            <p:cNvPr id="26" name="object 26"/>
            <p:cNvSpPr/>
            <p:nvPr/>
          </p:nvSpPr>
          <p:spPr>
            <a:xfrm>
              <a:off x="1098550" y="50977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CACA79"/>
            </a:solidFill>
          </p:spPr>
          <p:txBody>
            <a:bodyPr wrap="square" lIns="0" tIns="0" rIns="0" bIns="0" rtlCol="0"/>
            <a:lstStyle/>
            <a:p>
              <a:endParaRPr/>
            </a:p>
          </p:txBody>
        </p:sp>
        <p:sp>
          <p:nvSpPr>
            <p:cNvPr id="27" name="object 27"/>
            <p:cNvSpPr/>
            <p:nvPr/>
          </p:nvSpPr>
          <p:spPr>
            <a:xfrm>
              <a:off x="1098550" y="5105400"/>
              <a:ext cx="7019290" cy="6350"/>
            </a:xfrm>
            <a:custGeom>
              <a:avLst/>
              <a:gdLst/>
              <a:ahLst/>
              <a:cxnLst/>
              <a:rect l="l" t="t" r="r" b="b"/>
              <a:pathLst>
                <a:path w="7019290" h="6350">
                  <a:moveTo>
                    <a:pt x="7019290" y="0"/>
                  </a:moveTo>
                  <a:lnTo>
                    <a:pt x="0" y="0"/>
                  </a:lnTo>
                  <a:lnTo>
                    <a:pt x="0" y="6350"/>
                  </a:lnTo>
                  <a:lnTo>
                    <a:pt x="7019290" y="6350"/>
                  </a:lnTo>
                  <a:lnTo>
                    <a:pt x="7019290" y="0"/>
                  </a:lnTo>
                  <a:close/>
                </a:path>
              </a:pathLst>
            </a:custGeom>
            <a:solidFill>
              <a:srgbClr val="CDCD7A"/>
            </a:solidFill>
          </p:spPr>
          <p:txBody>
            <a:bodyPr wrap="square" lIns="0" tIns="0" rIns="0" bIns="0" rtlCol="0"/>
            <a:lstStyle/>
            <a:p>
              <a:endParaRPr/>
            </a:p>
          </p:txBody>
        </p:sp>
        <p:sp>
          <p:nvSpPr>
            <p:cNvPr id="28" name="object 28"/>
            <p:cNvSpPr/>
            <p:nvPr/>
          </p:nvSpPr>
          <p:spPr>
            <a:xfrm>
              <a:off x="1098550" y="51117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D0D07C"/>
            </a:solidFill>
          </p:spPr>
          <p:txBody>
            <a:bodyPr wrap="square" lIns="0" tIns="0" rIns="0" bIns="0" rtlCol="0"/>
            <a:lstStyle/>
            <a:p>
              <a:endParaRPr/>
            </a:p>
          </p:txBody>
        </p:sp>
        <p:sp>
          <p:nvSpPr>
            <p:cNvPr id="29" name="object 29"/>
            <p:cNvSpPr/>
            <p:nvPr/>
          </p:nvSpPr>
          <p:spPr>
            <a:xfrm>
              <a:off x="1098550" y="51193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D3D37E"/>
            </a:solidFill>
          </p:spPr>
          <p:txBody>
            <a:bodyPr wrap="square" lIns="0" tIns="0" rIns="0" bIns="0" rtlCol="0"/>
            <a:lstStyle/>
            <a:p>
              <a:endParaRPr/>
            </a:p>
          </p:txBody>
        </p:sp>
        <p:sp>
          <p:nvSpPr>
            <p:cNvPr id="30" name="object 30"/>
            <p:cNvSpPr/>
            <p:nvPr/>
          </p:nvSpPr>
          <p:spPr>
            <a:xfrm>
              <a:off x="1098550" y="5126990"/>
              <a:ext cx="7019290" cy="6350"/>
            </a:xfrm>
            <a:custGeom>
              <a:avLst/>
              <a:gdLst/>
              <a:ahLst/>
              <a:cxnLst/>
              <a:rect l="l" t="t" r="r" b="b"/>
              <a:pathLst>
                <a:path w="7019290" h="6350">
                  <a:moveTo>
                    <a:pt x="7019290" y="0"/>
                  </a:moveTo>
                  <a:lnTo>
                    <a:pt x="0" y="0"/>
                  </a:lnTo>
                  <a:lnTo>
                    <a:pt x="0" y="6350"/>
                  </a:lnTo>
                  <a:lnTo>
                    <a:pt x="7019290" y="6350"/>
                  </a:lnTo>
                  <a:lnTo>
                    <a:pt x="7019290" y="0"/>
                  </a:lnTo>
                  <a:close/>
                </a:path>
              </a:pathLst>
            </a:custGeom>
            <a:solidFill>
              <a:srgbClr val="D6D680"/>
            </a:solidFill>
          </p:spPr>
          <p:txBody>
            <a:bodyPr wrap="square" lIns="0" tIns="0" rIns="0" bIns="0" rtlCol="0"/>
            <a:lstStyle/>
            <a:p>
              <a:endParaRPr/>
            </a:p>
          </p:txBody>
        </p:sp>
        <p:sp>
          <p:nvSpPr>
            <p:cNvPr id="31" name="object 31"/>
            <p:cNvSpPr/>
            <p:nvPr/>
          </p:nvSpPr>
          <p:spPr>
            <a:xfrm>
              <a:off x="1098550" y="51333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D9D981"/>
            </a:solidFill>
          </p:spPr>
          <p:txBody>
            <a:bodyPr wrap="square" lIns="0" tIns="0" rIns="0" bIns="0" rtlCol="0"/>
            <a:lstStyle/>
            <a:p>
              <a:endParaRPr/>
            </a:p>
          </p:txBody>
        </p:sp>
        <p:sp>
          <p:nvSpPr>
            <p:cNvPr id="32" name="object 32"/>
            <p:cNvSpPr/>
            <p:nvPr/>
          </p:nvSpPr>
          <p:spPr>
            <a:xfrm>
              <a:off x="1098550" y="51409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DCDC83"/>
            </a:solidFill>
          </p:spPr>
          <p:txBody>
            <a:bodyPr wrap="square" lIns="0" tIns="0" rIns="0" bIns="0" rtlCol="0"/>
            <a:lstStyle/>
            <a:p>
              <a:endParaRPr/>
            </a:p>
          </p:txBody>
        </p:sp>
        <p:sp>
          <p:nvSpPr>
            <p:cNvPr id="33" name="object 33"/>
            <p:cNvSpPr/>
            <p:nvPr/>
          </p:nvSpPr>
          <p:spPr>
            <a:xfrm>
              <a:off x="1098550" y="5148579"/>
              <a:ext cx="7019290" cy="6350"/>
            </a:xfrm>
            <a:custGeom>
              <a:avLst/>
              <a:gdLst/>
              <a:ahLst/>
              <a:cxnLst/>
              <a:rect l="l" t="t" r="r" b="b"/>
              <a:pathLst>
                <a:path w="7019290" h="6350">
                  <a:moveTo>
                    <a:pt x="7019290" y="0"/>
                  </a:moveTo>
                  <a:lnTo>
                    <a:pt x="0" y="0"/>
                  </a:lnTo>
                  <a:lnTo>
                    <a:pt x="0" y="6350"/>
                  </a:lnTo>
                  <a:lnTo>
                    <a:pt x="7019290" y="6350"/>
                  </a:lnTo>
                  <a:lnTo>
                    <a:pt x="7019290" y="0"/>
                  </a:lnTo>
                  <a:close/>
                </a:path>
              </a:pathLst>
            </a:custGeom>
            <a:solidFill>
              <a:srgbClr val="DFDF85"/>
            </a:solidFill>
          </p:spPr>
          <p:txBody>
            <a:bodyPr wrap="square" lIns="0" tIns="0" rIns="0" bIns="0" rtlCol="0"/>
            <a:lstStyle/>
            <a:p>
              <a:endParaRPr/>
            </a:p>
          </p:txBody>
        </p:sp>
        <p:sp>
          <p:nvSpPr>
            <p:cNvPr id="34" name="object 34"/>
            <p:cNvSpPr/>
            <p:nvPr/>
          </p:nvSpPr>
          <p:spPr>
            <a:xfrm>
              <a:off x="1098550" y="51549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E2E287"/>
            </a:solidFill>
          </p:spPr>
          <p:txBody>
            <a:bodyPr wrap="square" lIns="0" tIns="0" rIns="0" bIns="0" rtlCol="0"/>
            <a:lstStyle/>
            <a:p>
              <a:endParaRPr/>
            </a:p>
          </p:txBody>
        </p:sp>
        <p:sp>
          <p:nvSpPr>
            <p:cNvPr id="35" name="object 35"/>
            <p:cNvSpPr/>
            <p:nvPr/>
          </p:nvSpPr>
          <p:spPr>
            <a:xfrm>
              <a:off x="1098550" y="51625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5E588"/>
            </a:solidFill>
          </p:spPr>
          <p:txBody>
            <a:bodyPr wrap="square" lIns="0" tIns="0" rIns="0" bIns="0" rtlCol="0"/>
            <a:lstStyle/>
            <a:p>
              <a:endParaRPr/>
            </a:p>
          </p:txBody>
        </p:sp>
        <p:sp>
          <p:nvSpPr>
            <p:cNvPr id="36" name="object 36"/>
            <p:cNvSpPr/>
            <p:nvPr/>
          </p:nvSpPr>
          <p:spPr>
            <a:xfrm>
              <a:off x="1098550" y="51701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7E78A"/>
            </a:solidFill>
          </p:spPr>
          <p:txBody>
            <a:bodyPr wrap="square" lIns="0" tIns="0" rIns="0" bIns="0" rtlCol="0"/>
            <a:lstStyle/>
            <a:p>
              <a:endParaRPr/>
            </a:p>
          </p:txBody>
        </p:sp>
        <p:sp>
          <p:nvSpPr>
            <p:cNvPr id="37" name="object 37"/>
            <p:cNvSpPr/>
            <p:nvPr/>
          </p:nvSpPr>
          <p:spPr>
            <a:xfrm>
              <a:off x="1098550" y="51765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AEA8C"/>
            </a:solidFill>
          </p:spPr>
          <p:txBody>
            <a:bodyPr wrap="square" lIns="0" tIns="0" rIns="0" bIns="0" rtlCol="0"/>
            <a:lstStyle/>
            <a:p>
              <a:endParaRPr/>
            </a:p>
          </p:txBody>
        </p:sp>
        <p:sp>
          <p:nvSpPr>
            <p:cNvPr id="38" name="object 38"/>
            <p:cNvSpPr/>
            <p:nvPr/>
          </p:nvSpPr>
          <p:spPr>
            <a:xfrm>
              <a:off x="1098550" y="51841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EDED8E"/>
            </a:solidFill>
          </p:spPr>
          <p:txBody>
            <a:bodyPr wrap="square" lIns="0" tIns="0" rIns="0" bIns="0" rtlCol="0"/>
            <a:lstStyle/>
            <a:p>
              <a:endParaRPr/>
            </a:p>
          </p:txBody>
        </p:sp>
        <p:sp>
          <p:nvSpPr>
            <p:cNvPr id="39" name="object 39"/>
            <p:cNvSpPr/>
            <p:nvPr/>
          </p:nvSpPr>
          <p:spPr>
            <a:xfrm>
              <a:off x="1098550" y="51917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0F090"/>
            </a:solidFill>
          </p:spPr>
          <p:txBody>
            <a:bodyPr wrap="square" lIns="0" tIns="0" rIns="0" bIns="0" rtlCol="0"/>
            <a:lstStyle/>
            <a:p>
              <a:endParaRPr/>
            </a:p>
          </p:txBody>
        </p:sp>
        <p:sp>
          <p:nvSpPr>
            <p:cNvPr id="40" name="object 40"/>
            <p:cNvSpPr/>
            <p:nvPr/>
          </p:nvSpPr>
          <p:spPr>
            <a:xfrm>
              <a:off x="1098550" y="51981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3F391"/>
            </a:solidFill>
          </p:spPr>
          <p:txBody>
            <a:bodyPr wrap="square" lIns="0" tIns="0" rIns="0" bIns="0" rtlCol="0"/>
            <a:lstStyle/>
            <a:p>
              <a:endParaRPr/>
            </a:p>
          </p:txBody>
        </p:sp>
        <p:sp>
          <p:nvSpPr>
            <p:cNvPr id="41" name="object 41"/>
            <p:cNvSpPr/>
            <p:nvPr/>
          </p:nvSpPr>
          <p:spPr>
            <a:xfrm>
              <a:off x="1098550" y="52057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F6F693"/>
            </a:solidFill>
          </p:spPr>
          <p:txBody>
            <a:bodyPr wrap="square" lIns="0" tIns="0" rIns="0" bIns="0" rtlCol="0"/>
            <a:lstStyle/>
            <a:p>
              <a:endParaRPr/>
            </a:p>
          </p:txBody>
        </p:sp>
        <p:sp>
          <p:nvSpPr>
            <p:cNvPr id="42" name="object 42"/>
            <p:cNvSpPr/>
            <p:nvPr/>
          </p:nvSpPr>
          <p:spPr>
            <a:xfrm>
              <a:off x="1098550" y="5213350"/>
              <a:ext cx="7019290" cy="6350"/>
            </a:xfrm>
            <a:custGeom>
              <a:avLst/>
              <a:gdLst/>
              <a:ahLst/>
              <a:cxnLst/>
              <a:rect l="l" t="t" r="r" b="b"/>
              <a:pathLst>
                <a:path w="7019290" h="6350">
                  <a:moveTo>
                    <a:pt x="7019290" y="0"/>
                  </a:moveTo>
                  <a:lnTo>
                    <a:pt x="0" y="0"/>
                  </a:lnTo>
                  <a:lnTo>
                    <a:pt x="0" y="6350"/>
                  </a:lnTo>
                  <a:lnTo>
                    <a:pt x="7019290" y="6350"/>
                  </a:lnTo>
                  <a:lnTo>
                    <a:pt x="7019290" y="0"/>
                  </a:lnTo>
                  <a:close/>
                </a:path>
              </a:pathLst>
            </a:custGeom>
            <a:solidFill>
              <a:srgbClr val="F9F995"/>
            </a:solidFill>
          </p:spPr>
          <p:txBody>
            <a:bodyPr wrap="square" lIns="0" tIns="0" rIns="0" bIns="0" rtlCol="0"/>
            <a:lstStyle/>
            <a:p>
              <a:endParaRPr/>
            </a:p>
          </p:txBody>
        </p:sp>
        <p:sp>
          <p:nvSpPr>
            <p:cNvPr id="43" name="object 43"/>
            <p:cNvSpPr/>
            <p:nvPr/>
          </p:nvSpPr>
          <p:spPr>
            <a:xfrm>
              <a:off x="1098550" y="52197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CFC97"/>
            </a:solidFill>
          </p:spPr>
          <p:txBody>
            <a:bodyPr wrap="square" lIns="0" tIns="0" rIns="0" bIns="0" rtlCol="0"/>
            <a:lstStyle/>
            <a:p>
              <a:endParaRPr/>
            </a:p>
          </p:txBody>
        </p:sp>
        <p:sp>
          <p:nvSpPr>
            <p:cNvPr id="44" name="object 44"/>
            <p:cNvSpPr/>
            <p:nvPr/>
          </p:nvSpPr>
          <p:spPr>
            <a:xfrm>
              <a:off x="1098550" y="52273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9F995"/>
            </a:solidFill>
          </p:spPr>
          <p:txBody>
            <a:bodyPr wrap="square" lIns="0" tIns="0" rIns="0" bIns="0" rtlCol="0"/>
            <a:lstStyle/>
            <a:p>
              <a:endParaRPr/>
            </a:p>
          </p:txBody>
        </p:sp>
        <p:sp>
          <p:nvSpPr>
            <p:cNvPr id="45" name="object 45"/>
            <p:cNvSpPr/>
            <p:nvPr/>
          </p:nvSpPr>
          <p:spPr>
            <a:xfrm>
              <a:off x="1098550" y="52336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6F693"/>
            </a:solidFill>
          </p:spPr>
          <p:txBody>
            <a:bodyPr wrap="square" lIns="0" tIns="0" rIns="0" bIns="0" rtlCol="0"/>
            <a:lstStyle/>
            <a:p>
              <a:endParaRPr/>
            </a:p>
          </p:txBody>
        </p:sp>
        <p:sp>
          <p:nvSpPr>
            <p:cNvPr id="46" name="object 46"/>
            <p:cNvSpPr/>
            <p:nvPr/>
          </p:nvSpPr>
          <p:spPr>
            <a:xfrm>
              <a:off x="1098550" y="52412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F3F391"/>
            </a:solidFill>
          </p:spPr>
          <p:txBody>
            <a:bodyPr wrap="square" lIns="0" tIns="0" rIns="0" bIns="0" rtlCol="0"/>
            <a:lstStyle/>
            <a:p>
              <a:endParaRPr/>
            </a:p>
          </p:txBody>
        </p:sp>
        <p:sp>
          <p:nvSpPr>
            <p:cNvPr id="47" name="object 47"/>
            <p:cNvSpPr/>
            <p:nvPr/>
          </p:nvSpPr>
          <p:spPr>
            <a:xfrm>
              <a:off x="1098550" y="52489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F0F090"/>
            </a:solidFill>
          </p:spPr>
          <p:txBody>
            <a:bodyPr wrap="square" lIns="0" tIns="0" rIns="0" bIns="0" rtlCol="0"/>
            <a:lstStyle/>
            <a:p>
              <a:endParaRPr/>
            </a:p>
          </p:txBody>
        </p:sp>
        <p:sp>
          <p:nvSpPr>
            <p:cNvPr id="48" name="object 48"/>
            <p:cNvSpPr/>
            <p:nvPr/>
          </p:nvSpPr>
          <p:spPr>
            <a:xfrm>
              <a:off x="1098550" y="52552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DED8E"/>
            </a:solidFill>
          </p:spPr>
          <p:txBody>
            <a:bodyPr wrap="square" lIns="0" tIns="0" rIns="0" bIns="0" rtlCol="0"/>
            <a:lstStyle/>
            <a:p>
              <a:endParaRPr/>
            </a:p>
          </p:txBody>
        </p:sp>
        <p:sp>
          <p:nvSpPr>
            <p:cNvPr id="49" name="object 49"/>
            <p:cNvSpPr/>
            <p:nvPr/>
          </p:nvSpPr>
          <p:spPr>
            <a:xfrm>
              <a:off x="1098550" y="52628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EAEA8C"/>
            </a:solidFill>
          </p:spPr>
          <p:txBody>
            <a:bodyPr wrap="square" lIns="0" tIns="0" rIns="0" bIns="0" rtlCol="0"/>
            <a:lstStyle/>
            <a:p>
              <a:endParaRPr/>
            </a:p>
          </p:txBody>
        </p:sp>
        <p:sp>
          <p:nvSpPr>
            <p:cNvPr id="50" name="object 50"/>
            <p:cNvSpPr/>
            <p:nvPr/>
          </p:nvSpPr>
          <p:spPr>
            <a:xfrm>
              <a:off x="1098550" y="52705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7E78A"/>
            </a:solidFill>
          </p:spPr>
          <p:txBody>
            <a:bodyPr wrap="square" lIns="0" tIns="0" rIns="0" bIns="0" rtlCol="0"/>
            <a:lstStyle/>
            <a:p>
              <a:endParaRPr/>
            </a:p>
          </p:txBody>
        </p:sp>
        <p:sp>
          <p:nvSpPr>
            <p:cNvPr id="51" name="object 51"/>
            <p:cNvSpPr/>
            <p:nvPr/>
          </p:nvSpPr>
          <p:spPr>
            <a:xfrm>
              <a:off x="1098550" y="52768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4E489"/>
            </a:solidFill>
          </p:spPr>
          <p:txBody>
            <a:bodyPr wrap="square" lIns="0" tIns="0" rIns="0" bIns="0" rtlCol="0"/>
            <a:lstStyle/>
            <a:p>
              <a:endParaRPr/>
            </a:p>
          </p:txBody>
        </p:sp>
        <p:sp>
          <p:nvSpPr>
            <p:cNvPr id="52" name="object 52"/>
            <p:cNvSpPr/>
            <p:nvPr/>
          </p:nvSpPr>
          <p:spPr>
            <a:xfrm>
              <a:off x="1098550" y="52844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E1E187"/>
            </a:solidFill>
          </p:spPr>
          <p:txBody>
            <a:bodyPr wrap="square" lIns="0" tIns="0" rIns="0" bIns="0" rtlCol="0"/>
            <a:lstStyle/>
            <a:p>
              <a:endParaRPr/>
            </a:p>
          </p:txBody>
        </p:sp>
        <p:sp>
          <p:nvSpPr>
            <p:cNvPr id="53" name="object 53"/>
            <p:cNvSpPr/>
            <p:nvPr/>
          </p:nvSpPr>
          <p:spPr>
            <a:xfrm>
              <a:off x="1098550" y="52920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DEDE85"/>
            </a:solidFill>
          </p:spPr>
          <p:txBody>
            <a:bodyPr wrap="square" lIns="0" tIns="0" rIns="0" bIns="0" rtlCol="0"/>
            <a:lstStyle/>
            <a:p>
              <a:endParaRPr/>
            </a:p>
          </p:txBody>
        </p:sp>
        <p:sp>
          <p:nvSpPr>
            <p:cNvPr id="54" name="object 54"/>
            <p:cNvSpPr/>
            <p:nvPr/>
          </p:nvSpPr>
          <p:spPr>
            <a:xfrm>
              <a:off x="1098550" y="52984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DBDB83"/>
            </a:solidFill>
          </p:spPr>
          <p:txBody>
            <a:bodyPr wrap="square" lIns="0" tIns="0" rIns="0" bIns="0" rtlCol="0"/>
            <a:lstStyle/>
            <a:p>
              <a:endParaRPr/>
            </a:p>
          </p:txBody>
        </p:sp>
        <p:sp>
          <p:nvSpPr>
            <p:cNvPr id="55" name="object 55"/>
            <p:cNvSpPr/>
            <p:nvPr/>
          </p:nvSpPr>
          <p:spPr>
            <a:xfrm>
              <a:off x="1098550" y="53060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D8D882"/>
            </a:solidFill>
          </p:spPr>
          <p:txBody>
            <a:bodyPr wrap="square" lIns="0" tIns="0" rIns="0" bIns="0" rtlCol="0"/>
            <a:lstStyle/>
            <a:p>
              <a:endParaRPr/>
            </a:p>
          </p:txBody>
        </p:sp>
        <p:sp>
          <p:nvSpPr>
            <p:cNvPr id="56" name="object 56"/>
            <p:cNvSpPr/>
            <p:nvPr/>
          </p:nvSpPr>
          <p:spPr>
            <a:xfrm>
              <a:off x="1098550" y="53136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D5D580"/>
            </a:solidFill>
          </p:spPr>
          <p:txBody>
            <a:bodyPr wrap="square" lIns="0" tIns="0" rIns="0" bIns="0" rtlCol="0"/>
            <a:lstStyle/>
            <a:p>
              <a:endParaRPr/>
            </a:p>
          </p:txBody>
        </p:sp>
        <p:sp>
          <p:nvSpPr>
            <p:cNvPr id="57" name="object 57"/>
            <p:cNvSpPr/>
            <p:nvPr/>
          </p:nvSpPr>
          <p:spPr>
            <a:xfrm>
              <a:off x="1098550" y="53200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D2D27E"/>
            </a:solidFill>
          </p:spPr>
          <p:txBody>
            <a:bodyPr wrap="square" lIns="0" tIns="0" rIns="0" bIns="0" rtlCol="0"/>
            <a:lstStyle/>
            <a:p>
              <a:endParaRPr/>
            </a:p>
          </p:txBody>
        </p:sp>
        <p:sp>
          <p:nvSpPr>
            <p:cNvPr id="58" name="object 58"/>
            <p:cNvSpPr/>
            <p:nvPr/>
          </p:nvSpPr>
          <p:spPr>
            <a:xfrm>
              <a:off x="1098550" y="53276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D0D07C"/>
            </a:solidFill>
          </p:spPr>
          <p:txBody>
            <a:bodyPr wrap="square" lIns="0" tIns="0" rIns="0" bIns="0" rtlCol="0"/>
            <a:lstStyle/>
            <a:p>
              <a:endParaRPr/>
            </a:p>
          </p:txBody>
        </p:sp>
        <p:sp>
          <p:nvSpPr>
            <p:cNvPr id="59" name="object 59"/>
            <p:cNvSpPr/>
            <p:nvPr/>
          </p:nvSpPr>
          <p:spPr>
            <a:xfrm>
              <a:off x="1098550" y="53352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CDCD7A"/>
            </a:solidFill>
          </p:spPr>
          <p:txBody>
            <a:bodyPr wrap="square" lIns="0" tIns="0" rIns="0" bIns="0" rtlCol="0"/>
            <a:lstStyle/>
            <a:p>
              <a:endParaRPr/>
            </a:p>
          </p:txBody>
        </p:sp>
        <p:sp>
          <p:nvSpPr>
            <p:cNvPr id="60" name="object 60"/>
            <p:cNvSpPr/>
            <p:nvPr/>
          </p:nvSpPr>
          <p:spPr>
            <a:xfrm>
              <a:off x="1098550" y="53416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CACA79"/>
            </a:solidFill>
          </p:spPr>
          <p:txBody>
            <a:bodyPr wrap="square" lIns="0" tIns="0" rIns="0" bIns="0" rtlCol="0"/>
            <a:lstStyle/>
            <a:p>
              <a:endParaRPr/>
            </a:p>
          </p:txBody>
        </p:sp>
        <p:sp>
          <p:nvSpPr>
            <p:cNvPr id="61" name="object 61"/>
            <p:cNvSpPr/>
            <p:nvPr/>
          </p:nvSpPr>
          <p:spPr>
            <a:xfrm>
              <a:off x="1098550" y="53492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C7C777"/>
            </a:solidFill>
          </p:spPr>
          <p:txBody>
            <a:bodyPr wrap="square" lIns="0" tIns="0" rIns="0" bIns="0" rtlCol="0"/>
            <a:lstStyle/>
            <a:p>
              <a:endParaRPr/>
            </a:p>
          </p:txBody>
        </p:sp>
        <p:sp>
          <p:nvSpPr>
            <p:cNvPr id="62" name="object 62"/>
            <p:cNvSpPr/>
            <p:nvPr/>
          </p:nvSpPr>
          <p:spPr>
            <a:xfrm>
              <a:off x="1098550" y="53555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C4C475"/>
            </a:solidFill>
          </p:spPr>
          <p:txBody>
            <a:bodyPr wrap="square" lIns="0" tIns="0" rIns="0" bIns="0" rtlCol="0"/>
            <a:lstStyle/>
            <a:p>
              <a:endParaRPr/>
            </a:p>
          </p:txBody>
        </p:sp>
        <p:sp>
          <p:nvSpPr>
            <p:cNvPr id="63" name="object 63"/>
            <p:cNvSpPr/>
            <p:nvPr/>
          </p:nvSpPr>
          <p:spPr>
            <a:xfrm>
              <a:off x="1098550" y="53632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C1C173"/>
            </a:solidFill>
          </p:spPr>
          <p:txBody>
            <a:bodyPr wrap="square" lIns="0" tIns="0" rIns="0" bIns="0" rtlCol="0"/>
            <a:lstStyle/>
            <a:p>
              <a:endParaRPr/>
            </a:p>
          </p:txBody>
        </p:sp>
        <p:sp>
          <p:nvSpPr>
            <p:cNvPr id="64" name="object 64"/>
            <p:cNvSpPr/>
            <p:nvPr/>
          </p:nvSpPr>
          <p:spPr>
            <a:xfrm>
              <a:off x="1098550" y="537082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BEBE72"/>
            </a:solidFill>
          </p:spPr>
          <p:txBody>
            <a:bodyPr wrap="square" lIns="0" tIns="0" rIns="0" bIns="0" rtlCol="0"/>
            <a:lstStyle/>
            <a:p>
              <a:endParaRPr/>
            </a:p>
          </p:txBody>
        </p:sp>
        <p:sp>
          <p:nvSpPr>
            <p:cNvPr id="65" name="object 65"/>
            <p:cNvSpPr/>
            <p:nvPr/>
          </p:nvSpPr>
          <p:spPr>
            <a:xfrm>
              <a:off x="1098550" y="53771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BBBB70"/>
            </a:solidFill>
          </p:spPr>
          <p:txBody>
            <a:bodyPr wrap="square" lIns="0" tIns="0" rIns="0" bIns="0" rtlCol="0"/>
            <a:lstStyle/>
            <a:p>
              <a:endParaRPr/>
            </a:p>
          </p:txBody>
        </p:sp>
        <p:sp>
          <p:nvSpPr>
            <p:cNvPr id="66" name="object 66"/>
            <p:cNvSpPr/>
            <p:nvPr/>
          </p:nvSpPr>
          <p:spPr>
            <a:xfrm>
              <a:off x="1098550" y="53848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8B86E"/>
            </a:solidFill>
          </p:spPr>
          <p:txBody>
            <a:bodyPr wrap="square" lIns="0" tIns="0" rIns="0" bIns="0" rtlCol="0"/>
            <a:lstStyle/>
            <a:p>
              <a:endParaRPr/>
            </a:p>
          </p:txBody>
        </p:sp>
        <p:sp>
          <p:nvSpPr>
            <p:cNvPr id="67" name="object 67"/>
            <p:cNvSpPr/>
            <p:nvPr/>
          </p:nvSpPr>
          <p:spPr>
            <a:xfrm>
              <a:off x="1098550" y="539242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5B56C"/>
            </a:solidFill>
          </p:spPr>
          <p:txBody>
            <a:bodyPr wrap="square" lIns="0" tIns="0" rIns="0" bIns="0" rtlCol="0"/>
            <a:lstStyle/>
            <a:p>
              <a:endParaRPr/>
            </a:p>
          </p:txBody>
        </p:sp>
        <p:sp>
          <p:nvSpPr>
            <p:cNvPr id="68" name="object 68"/>
            <p:cNvSpPr/>
            <p:nvPr/>
          </p:nvSpPr>
          <p:spPr>
            <a:xfrm>
              <a:off x="1098550" y="53987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B2B26B"/>
            </a:solidFill>
          </p:spPr>
          <p:txBody>
            <a:bodyPr wrap="square" lIns="0" tIns="0" rIns="0" bIns="0" rtlCol="0"/>
            <a:lstStyle/>
            <a:p>
              <a:endParaRPr/>
            </a:p>
          </p:txBody>
        </p:sp>
        <p:sp>
          <p:nvSpPr>
            <p:cNvPr id="69" name="object 69"/>
            <p:cNvSpPr/>
            <p:nvPr/>
          </p:nvSpPr>
          <p:spPr>
            <a:xfrm>
              <a:off x="1098550" y="54063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AFAF69"/>
            </a:solidFill>
          </p:spPr>
          <p:txBody>
            <a:bodyPr wrap="square" lIns="0" tIns="0" rIns="0" bIns="0" rtlCol="0"/>
            <a:lstStyle/>
            <a:p>
              <a:endParaRPr/>
            </a:p>
          </p:txBody>
        </p:sp>
        <p:sp>
          <p:nvSpPr>
            <p:cNvPr id="70" name="object 70"/>
            <p:cNvSpPr/>
            <p:nvPr/>
          </p:nvSpPr>
          <p:spPr>
            <a:xfrm>
              <a:off x="1098550" y="541400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CAC67"/>
            </a:solidFill>
          </p:spPr>
          <p:txBody>
            <a:bodyPr wrap="square" lIns="0" tIns="0" rIns="0" bIns="0" rtlCol="0"/>
            <a:lstStyle/>
            <a:p>
              <a:endParaRPr/>
            </a:p>
          </p:txBody>
        </p:sp>
        <p:sp>
          <p:nvSpPr>
            <p:cNvPr id="71" name="object 71"/>
            <p:cNvSpPr/>
            <p:nvPr/>
          </p:nvSpPr>
          <p:spPr>
            <a:xfrm>
              <a:off x="1098550" y="54203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9A966"/>
            </a:solidFill>
          </p:spPr>
          <p:txBody>
            <a:bodyPr wrap="square" lIns="0" tIns="0" rIns="0" bIns="0" rtlCol="0"/>
            <a:lstStyle/>
            <a:p>
              <a:endParaRPr/>
            </a:p>
          </p:txBody>
        </p:sp>
        <p:sp>
          <p:nvSpPr>
            <p:cNvPr id="72" name="object 72"/>
            <p:cNvSpPr/>
            <p:nvPr/>
          </p:nvSpPr>
          <p:spPr>
            <a:xfrm>
              <a:off x="1098550" y="54279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A6A664"/>
            </a:solidFill>
          </p:spPr>
          <p:txBody>
            <a:bodyPr wrap="square" lIns="0" tIns="0" rIns="0" bIns="0" rtlCol="0"/>
            <a:lstStyle/>
            <a:p>
              <a:endParaRPr/>
            </a:p>
          </p:txBody>
        </p:sp>
        <p:sp>
          <p:nvSpPr>
            <p:cNvPr id="73" name="object 73"/>
            <p:cNvSpPr/>
            <p:nvPr/>
          </p:nvSpPr>
          <p:spPr>
            <a:xfrm>
              <a:off x="1098550" y="543560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4A462"/>
            </a:solidFill>
          </p:spPr>
          <p:txBody>
            <a:bodyPr wrap="square" lIns="0" tIns="0" rIns="0" bIns="0" rtlCol="0"/>
            <a:lstStyle/>
            <a:p>
              <a:endParaRPr/>
            </a:p>
          </p:txBody>
        </p:sp>
        <p:sp>
          <p:nvSpPr>
            <p:cNvPr id="74" name="object 74"/>
            <p:cNvSpPr/>
            <p:nvPr/>
          </p:nvSpPr>
          <p:spPr>
            <a:xfrm>
              <a:off x="1098550" y="544195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A1A160"/>
            </a:solidFill>
          </p:spPr>
          <p:txBody>
            <a:bodyPr wrap="square" lIns="0" tIns="0" rIns="0" bIns="0" rtlCol="0"/>
            <a:lstStyle/>
            <a:p>
              <a:endParaRPr/>
            </a:p>
          </p:txBody>
        </p:sp>
        <p:sp>
          <p:nvSpPr>
            <p:cNvPr id="75" name="object 75"/>
            <p:cNvSpPr/>
            <p:nvPr/>
          </p:nvSpPr>
          <p:spPr>
            <a:xfrm>
              <a:off x="1098550" y="5449570"/>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9E9E5E"/>
            </a:solidFill>
          </p:spPr>
          <p:txBody>
            <a:bodyPr wrap="square" lIns="0" tIns="0" rIns="0" bIns="0" rtlCol="0"/>
            <a:lstStyle/>
            <a:p>
              <a:endParaRPr/>
            </a:p>
          </p:txBody>
        </p:sp>
        <p:sp>
          <p:nvSpPr>
            <p:cNvPr id="76" name="object 76"/>
            <p:cNvSpPr/>
            <p:nvPr/>
          </p:nvSpPr>
          <p:spPr>
            <a:xfrm>
              <a:off x="1098550" y="545719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9B9B5C"/>
            </a:solidFill>
          </p:spPr>
          <p:txBody>
            <a:bodyPr wrap="square" lIns="0" tIns="0" rIns="0" bIns="0" rtlCol="0"/>
            <a:lstStyle/>
            <a:p>
              <a:endParaRPr/>
            </a:p>
          </p:txBody>
        </p:sp>
        <p:sp>
          <p:nvSpPr>
            <p:cNvPr id="77" name="object 77"/>
            <p:cNvSpPr/>
            <p:nvPr/>
          </p:nvSpPr>
          <p:spPr>
            <a:xfrm>
              <a:off x="1098550" y="5463540"/>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99995B"/>
            </a:solidFill>
          </p:spPr>
          <p:txBody>
            <a:bodyPr wrap="square" lIns="0" tIns="0" rIns="0" bIns="0" rtlCol="0"/>
            <a:lstStyle/>
            <a:p>
              <a:endParaRPr/>
            </a:p>
          </p:txBody>
        </p:sp>
        <p:sp>
          <p:nvSpPr>
            <p:cNvPr id="78" name="object 78"/>
            <p:cNvSpPr/>
            <p:nvPr/>
          </p:nvSpPr>
          <p:spPr>
            <a:xfrm>
              <a:off x="1098550" y="5471159"/>
              <a:ext cx="7019290" cy="7620"/>
            </a:xfrm>
            <a:custGeom>
              <a:avLst/>
              <a:gdLst/>
              <a:ahLst/>
              <a:cxnLst/>
              <a:rect l="l" t="t" r="r" b="b"/>
              <a:pathLst>
                <a:path w="7019290" h="7620">
                  <a:moveTo>
                    <a:pt x="7019290" y="0"/>
                  </a:moveTo>
                  <a:lnTo>
                    <a:pt x="0" y="0"/>
                  </a:lnTo>
                  <a:lnTo>
                    <a:pt x="0" y="7619"/>
                  </a:lnTo>
                  <a:lnTo>
                    <a:pt x="7019290" y="7619"/>
                  </a:lnTo>
                  <a:lnTo>
                    <a:pt x="7019290" y="0"/>
                  </a:lnTo>
                  <a:close/>
                </a:path>
              </a:pathLst>
            </a:custGeom>
            <a:solidFill>
              <a:srgbClr val="959559"/>
            </a:solidFill>
          </p:spPr>
          <p:txBody>
            <a:bodyPr wrap="square" lIns="0" tIns="0" rIns="0" bIns="0" rtlCol="0"/>
            <a:lstStyle/>
            <a:p>
              <a:endParaRPr/>
            </a:p>
          </p:txBody>
        </p:sp>
        <p:sp>
          <p:nvSpPr>
            <p:cNvPr id="79" name="object 79"/>
            <p:cNvSpPr/>
            <p:nvPr/>
          </p:nvSpPr>
          <p:spPr>
            <a:xfrm>
              <a:off x="1098550" y="5478779"/>
              <a:ext cx="7019290" cy="7620"/>
            </a:xfrm>
            <a:custGeom>
              <a:avLst/>
              <a:gdLst/>
              <a:ahLst/>
              <a:cxnLst/>
              <a:rect l="l" t="t" r="r" b="b"/>
              <a:pathLst>
                <a:path w="7019290" h="7620">
                  <a:moveTo>
                    <a:pt x="7019290" y="0"/>
                  </a:moveTo>
                  <a:lnTo>
                    <a:pt x="0" y="0"/>
                  </a:lnTo>
                  <a:lnTo>
                    <a:pt x="0" y="7620"/>
                  </a:lnTo>
                  <a:lnTo>
                    <a:pt x="7019290" y="7620"/>
                  </a:lnTo>
                  <a:lnTo>
                    <a:pt x="7019290" y="0"/>
                  </a:lnTo>
                  <a:close/>
                </a:path>
              </a:pathLst>
            </a:custGeom>
            <a:solidFill>
              <a:srgbClr val="929257"/>
            </a:solidFill>
          </p:spPr>
          <p:txBody>
            <a:bodyPr wrap="square" lIns="0" tIns="0" rIns="0" bIns="0" rtlCol="0"/>
            <a:lstStyle/>
            <a:p>
              <a:endParaRPr/>
            </a:p>
          </p:txBody>
        </p:sp>
        <p:sp>
          <p:nvSpPr>
            <p:cNvPr id="80" name="object 80"/>
            <p:cNvSpPr/>
            <p:nvPr/>
          </p:nvSpPr>
          <p:spPr>
            <a:xfrm>
              <a:off x="1098550" y="5485129"/>
              <a:ext cx="7019290" cy="0"/>
            </a:xfrm>
            <a:custGeom>
              <a:avLst/>
              <a:gdLst/>
              <a:ahLst/>
              <a:cxnLst/>
              <a:rect l="l" t="t" r="r" b="b"/>
              <a:pathLst>
                <a:path w="7019290">
                  <a:moveTo>
                    <a:pt x="7019290" y="0"/>
                  </a:moveTo>
                  <a:lnTo>
                    <a:pt x="0" y="0"/>
                  </a:lnTo>
                  <a:lnTo>
                    <a:pt x="7019290" y="0"/>
                  </a:lnTo>
                  <a:close/>
                </a:path>
              </a:pathLst>
            </a:custGeom>
            <a:solidFill>
              <a:srgbClr val="8D8D54"/>
            </a:solidFill>
          </p:spPr>
          <p:txBody>
            <a:bodyPr wrap="square" lIns="0" tIns="0" rIns="0" bIns="0" rtlCol="0"/>
            <a:lstStyle/>
            <a:p>
              <a:endParaRPr/>
            </a:p>
          </p:txBody>
        </p:sp>
        <p:sp>
          <p:nvSpPr>
            <p:cNvPr id="81" name="object 81"/>
            <p:cNvSpPr/>
            <p:nvPr/>
          </p:nvSpPr>
          <p:spPr>
            <a:xfrm>
              <a:off x="1099819" y="4947920"/>
              <a:ext cx="7016750" cy="537210"/>
            </a:xfrm>
            <a:custGeom>
              <a:avLst/>
              <a:gdLst/>
              <a:ahLst/>
              <a:cxnLst/>
              <a:rect l="l" t="t" r="r" b="b"/>
              <a:pathLst>
                <a:path w="7016750" h="537210">
                  <a:moveTo>
                    <a:pt x="3509009" y="537209"/>
                  </a:moveTo>
                  <a:lnTo>
                    <a:pt x="0" y="537209"/>
                  </a:lnTo>
                  <a:lnTo>
                    <a:pt x="0" y="0"/>
                  </a:lnTo>
                  <a:lnTo>
                    <a:pt x="7016750" y="0"/>
                  </a:lnTo>
                  <a:lnTo>
                    <a:pt x="7016750" y="537209"/>
                  </a:lnTo>
                  <a:lnTo>
                    <a:pt x="3509009" y="537209"/>
                  </a:lnTo>
                  <a:close/>
                </a:path>
              </a:pathLst>
            </a:custGeom>
            <a:ln w="19048">
              <a:solidFill>
                <a:srgbClr val="000000"/>
              </a:solidFill>
            </a:ln>
          </p:spPr>
          <p:txBody>
            <a:bodyPr wrap="square" lIns="0" tIns="0" rIns="0" bIns="0" rtlCol="0"/>
            <a:lstStyle/>
            <a:p>
              <a:endParaRPr/>
            </a:p>
          </p:txBody>
        </p:sp>
      </p:grpSp>
      <p:sp>
        <p:nvSpPr>
          <p:cNvPr id="82" name="object 82"/>
          <p:cNvSpPr txBox="1"/>
          <p:nvPr/>
        </p:nvSpPr>
        <p:spPr>
          <a:xfrm>
            <a:off x="267970" y="415290"/>
            <a:ext cx="8771255" cy="450850"/>
          </a:xfrm>
          <a:prstGeom prst="rect">
            <a:avLst/>
          </a:prstGeom>
        </p:spPr>
        <p:txBody>
          <a:bodyPr vert="horz" wrap="square" lIns="0" tIns="20320" rIns="0" bIns="0" rtlCol="0">
            <a:spAutoFit/>
          </a:bodyPr>
          <a:lstStyle/>
          <a:p>
            <a:pPr marL="12700" marR="5080">
              <a:lnSpc>
                <a:spcPts val="1670"/>
              </a:lnSpc>
              <a:spcBef>
                <a:spcPts val="160"/>
              </a:spcBef>
            </a:pPr>
            <a:r>
              <a:rPr sz="1400" b="1" dirty="0">
                <a:solidFill>
                  <a:srgbClr val="FF0000"/>
                </a:solidFill>
                <a:latin typeface="Arial"/>
                <a:cs typeface="Arial"/>
              </a:rPr>
              <a:t>PROBLEM </a:t>
            </a:r>
            <a:r>
              <a:rPr sz="1400" b="1" spc="-5" dirty="0">
                <a:solidFill>
                  <a:srgbClr val="FF0000"/>
                </a:solidFill>
                <a:latin typeface="Arial"/>
                <a:cs typeface="Arial"/>
              </a:rPr>
              <a:t>NO.2:- </a:t>
            </a:r>
            <a:r>
              <a:rPr sz="1400" dirty="0">
                <a:latin typeface="Arial"/>
                <a:cs typeface="Arial"/>
              </a:rPr>
              <a:t>In a </a:t>
            </a:r>
            <a:r>
              <a:rPr sz="1400" spc="-5" dirty="0">
                <a:latin typeface="Arial"/>
                <a:cs typeface="Arial"/>
              </a:rPr>
              <a:t>map </a:t>
            </a:r>
            <a:r>
              <a:rPr sz="1400" dirty="0">
                <a:latin typeface="Arial"/>
                <a:cs typeface="Arial"/>
              </a:rPr>
              <a:t>a </a:t>
            </a:r>
            <a:r>
              <a:rPr sz="1400" spc="-5" dirty="0">
                <a:latin typeface="Arial"/>
                <a:cs typeface="Arial"/>
              </a:rPr>
              <a:t>36 </a:t>
            </a:r>
            <a:r>
              <a:rPr sz="1400" dirty="0">
                <a:latin typeface="Arial"/>
                <a:cs typeface="Arial"/>
              </a:rPr>
              <a:t>km </a:t>
            </a:r>
            <a:r>
              <a:rPr sz="1400" spc="-5" dirty="0">
                <a:latin typeface="Arial"/>
                <a:cs typeface="Arial"/>
              </a:rPr>
              <a:t>distance is shown by </a:t>
            </a:r>
            <a:r>
              <a:rPr sz="1400" dirty="0">
                <a:latin typeface="Arial"/>
                <a:cs typeface="Arial"/>
              </a:rPr>
              <a:t>a </a:t>
            </a:r>
            <a:r>
              <a:rPr sz="1400" spc="-5" dirty="0">
                <a:latin typeface="Arial"/>
                <a:cs typeface="Arial"/>
              </a:rPr>
              <a:t>line 45 </a:t>
            </a:r>
            <a:r>
              <a:rPr sz="1400" dirty="0">
                <a:latin typeface="Arial"/>
                <a:cs typeface="Arial"/>
              </a:rPr>
              <a:t>cms </a:t>
            </a:r>
            <a:r>
              <a:rPr sz="1400" spc="-5" dirty="0">
                <a:latin typeface="Arial"/>
                <a:cs typeface="Arial"/>
              </a:rPr>
              <a:t>long. Calculate </a:t>
            </a:r>
            <a:r>
              <a:rPr sz="1400" dirty="0">
                <a:latin typeface="Arial"/>
                <a:cs typeface="Arial"/>
              </a:rPr>
              <a:t>the </a:t>
            </a:r>
            <a:r>
              <a:rPr sz="1400" spc="-5" dirty="0">
                <a:latin typeface="Arial"/>
                <a:cs typeface="Arial"/>
              </a:rPr>
              <a:t>R.F. and </a:t>
            </a:r>
            <a:r>
              <a:rPr sz="1400" dirty="0">
                <a:latin typeface="Arial"/>
                <a:cs typeface="Arial"/>
              </a:rPr>
              <a:t>construct  a </a:t>
            </a:r>
            <a:r>
              <a:rPr sz="1400" spc="-5" dirty="0">
                <a:latin typeface="Arial"/>
                <a:cs typeface="Arial"/>
              </a:rPr>
              <a:t>plain </a:t>
            </a:r>
            <a:r>
              <a:rPr sz="1400" dirty="0">
                <a:latin typeface="Arial"/>
                <a:cs typeface="Arial"/>
              </a:rPr>
              <a:t>scale </a:t>
            </a:r>
            <a:r>
              <a:rPr sz="1400" spc="5" dirty="0">
                <a:latin typeface="Arial"/>
                <a:cs typeface="Arial"/>
              </a:rPr>
              <a:t>to </a:t>
            </a:r>
            <a:r>
              <a:rPr sz="1400" spc="-5" dirty="0">
                <a:latin typeface="Arial"/>
                <a:cs typeface="Arial"/>
              </a:rPr>
              <a:t>read kilometers and </a:t>
            </a:r>
            <a:r>
              <a:rPr sz="1400" dirty="0">
                <a:latin typeface="Arial"/>
                <a:cs typeface="Arial"/>
              </a:rPr>
              <a:t>hectometers, for </a:t>
            </a:r>
            <a:r>
              <a:rPr sz="1400" spc="-5" dirty="0">
                <a:latin typeface="Arial"/>
                <a:cs typeface="Arial"/>
              </a:rPr>
              <a:t>max. 12 </a:t>
            </a:r>
            <a:r>
              <a:rPr sz="1400" dirty="0">
                <a:latin typeface="Arial"/>
                <a:cs typeface="Arial"/>
              </a:rPr>
              <a:t>km. </a:t>
            </a:r>
            <a:r>
              <a:rPr sz="1400" spc="-5" dirty="0">
                <a:latin typeface="Arial"/>
                <a:cs typeface="Arial"/>
              </a:rPr>
              <a:t>Show </a:t>
            </a:r>
            <a:r>
              <a:rPr sz="1400" dirty="0">
                <a:latin typeface="Arial"/>
                <a:cs typeface="Arial"/>
              </a:rPr>
              <a:t>a </a:t>
            </a:r>
            <a:r>
              <a:rPr sz="1400" spc="-5" dirty="0">
                <a:latin typeface="Arial"/>
                <a:cs typeface="Arial"/>
              </a:rPr>
              <a:t>distance of </a:t>
            </a:r>
            <a:r>
              <a:rPr sz="1400" dirty="0">
                <a:latin typeface="Arial"/>
                <a:cs typeface="Arial"/>
              </a:rPr>
              <a:t>8.3 km </a:t>
            </a:r>
            <a:r>
              <a:rPr sz="1400" spc="-5" dirty="0">
                <a:latin typeface="Arial"/>
                <a:cs typeface="Arial"/>
              </a:rPr>
              <a:t>on</a:t>
            </a:r>
            <a:r>
              <a:rPr sz="1400" spc="130" dirty="0">
                <a:latin typeface="Arial"/>
                <a:cs typeface="Arial"/>
              </a:rPr>
              <a:t> </a:t>
            </a:r>
            <a:r>
              <a:rPr sz="1400" dirty="0">
                <a:latin typeface="Arial"/>
                <a:cs typeface="Arial"/>
              </a:rPr>
              <a:t>it.</a:t>
            </a:r>
            <a:endParaRPr sz="1400">
              <a:latin typeface="Arial"/>
              <a:cs typeface="Arial"/>
            </a:endParaRPr>
          </a:p>
        </p:txBody>
      </p:sp>
      <p:sp>
        <p:nvSpPr>
          <p:cNvPr id="83" name="object 83"/>
          <p:cNvSpPr txBox="1"/>
          <p:nvPr/>
        </p:nvSpPr>
        <p:spPr>
          <a:xfrm>
            <a:off x="267970" y="1054100"/>
            <a:ext cx="1581150" cy="45212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33399"/>
                </a:solidFill>
                <a:latin typeface="Arial"/>
                <a:cs typeface="Arial"/>
              </a:rPr>
              <a:t>C</a:t>
            </a:r>
            <a:r>
              <a:rPr sz="1400" b="1" dirty="0">
                <a:solidFill>
                  <a:srgbClr val="333399"/>
                </a:solidFill>
                <a:latin typeface="Arial"/>
                <a:cs typeface="Arial"/>
              </a:rPr>
              <a:t>O</a:t>
            </a:r>
            <a:r>
              <a:rPr sz="1400" b="1" spc="5" dirty="0">
                <a:solidFill>
                  <a:srgbClr val="333399"/>
                </a:solidFill>
                <a:latin typeface="Arial"/>
                <a:cs typeface="Arial"/>
              </a:rPr>
              <a:t>N</a:t>
            </a:r>
            <a:r>
              <a:rPr sz="1400" b="1" dirty="0">
                <a:solidFill>
                  <a:srgbClr val="333399"/>
                </a:solidFill>
                <a:latin typeface="Arial"/>
                <a:cs typeface="Arial"/>
              </a:rPr>
              <a:t>S</a:t>
            </a:r>
            <a:r>
              <a:rPr sz="1400" b="1" spc="-10" dirty="0">
                <a:solidFill>
                  <a:srgbClr val="333399"/>
                </a:solidFill>
                <a:latin typeface="Arial"/>
                <a:cs typeface="Arial"/>
              </a:rPr>
              <a:t>T</a:t>
            </a:r>
            <a:r>
              <a:rPr sz="1400" b="1" spc="5" dirty="0">
                <a:solidFill>
                  <a:srgbClr val="333399"/>
                </a:solidFill>
                <a:latin typeface="Arial"/>
                <a:cs typeface="Arial"/>
              </a:rPr>
              <a:t>RUC</a:t>
            </a:r>
            <a:r>
              <a:rPr sz="1400" b="1" spc="-10" dirty="0">
                <a:solidFill>
                  <a:srgbClr val="333399"/>
                </a:solidFill>
                <a:latin typeface="Arial"/>
                <a:cs typeface="Arial"/>
              </a:rPr>
              <a:t>T</a:t>
            </a:r>
            <a:r>
              <a:rPr sz="1400" b="1" dirty="0">
                <a:solidFill>
                  <a:srgbClr val="333399"/>
                </a:solidFill>
                <a:latin typeface="Arial"/>
                <a:cs typeface="Arial"/>
              </a:rPr>
              <a:t>I</a:t>
            </a:r>
            <a:r>
              <a:rPr sz="1400" b="1" spc="10" dirty="0">
                <a:solidFill>
                  <a:srgbClr val="333399"/>
                </a:solidFill>
                <a:latin typeface="Arial"/>
                <a:cs typeface="Arial"/>
              </a:rPr>
              <a:t>O</a:t>
            </a:r>
            <a:r>
              <a:rPr sz="1400" b="1" spc="5" dirty="0">
                <a:solidFill>
                  <a:srgbClr val="333399"/>
                </a:solidFill>
                <a:latin typeface="Arial"/>
                <a:cs typeface="Arial"/>
              </a:rPr>
              <a:t>N</a:t>
            </a:r>
            <a:r>
              <a:rPr sz="1400" b="1" spc="-20" dirty="0">
                <a:solidFill>
                  <a:srgbClr val="333399"/>
                </a:solidFill>
                <a:latin typeface="Arial"/>
                <a:cs typeface="Arial"/>
              </a:rPr>
              <a:t>:</a:t>
            </a:r>
            <a:r>
              <a:rPr sz="1400" b="1" dirty="0">
                <a:solidFill>
                  <a:srgbClr val="333399"/>
                </a:solidFill>
                <a:latin typeface="Arial"/>
                <a:cs typeface="Arial"/>
              </a:rPr>
              <a:t>-</a:t>
            </a:r>
            <a:endParaRPr sz="1400">
              <a:latin typeface="Arial"/>
              <a:cs typeface="Arial"/>
            </a:endParaRPr>
          </a:p>
          <a:p>
            <a:pPr marL="63500">
              <a:lnSpc>
                <a:spcPct val="100000"/>
              </a:lnSpc>
            </a:pPr>
            <a:r>
              <a:rPr sz="1400" spc="-5" dirty="0">
                <a:latin typeface="Arial"/>
                <a:cs typeface="Arial"/>
              </a:rPr>
              <a:t>a) Calculate</a:t>
            </a:r>
            <a:r>
              <a:rPr sz="1400" spc="-10" dirty="0">
                <a:latin typeface="Arial"/>
                <a:cs typeface="Arial"/>
              </a:rPr>
              <a:t> </a:t>
            </a:r>
            <a:r>
              <a:rPr sz="1400" dirty="0">
                <a:latin typeface="Arial"/>
                <a:cs typeface="Arial"/>
              </a:rPr>
              <a:t>R.F.</a:t>
            </a:r>
            <a:endParaRPr sz="1400">
              <a:latin typeface="Arial"/>
              <a:cs typeface="Arial"/>
            </a:endParaRPr>
          </a:p>
        </p:txBody>
      </p:sp>
      <p:sp>
        <p:nvSpPr>
          <p:cNvPr id="84" name="object 84"/>
          <p:cNvSpPr txBox="1"/>
          <p:nvPr/>
        </p:nvSpPr>
        <p:spPr>
          <a:xfrm>
            <a:off x="922019" y="1480820"/>
            <a:ext cx="5187315" cy="877569"/>
          </a:xfrm>
          <a:prstGeom prst="rect">
            <a:avLst/>
          </a:prstGeom>
        </p:spPr>
        <p:txBody>
          <a:bodyPr vert="horz" wrap="square" lIns="0" tIns="12700" rIns="0" bIns="0" rtlCol="0">
            <a:spAutoFit/>
          </a:bodyPr>
          <a:lstStyle/>
          <a:p>
            <a:pPr marL="967740">
              <a:lnSpc>
                <a:spcPts val="1675"/>
              </a:lnSpc>
              <a:spcBef>
                <a:spcPts val="100"/>
              </a:spcBef>
            </a:pPr>
            <a:r>
              <a:rPr sz="1400" dirty="0">
                <a:latin typeface="Arial"/>
                <a:cs typeface="Arial"/>
              </a:rPr>
              <a:t>R.F.= 45 cm/ </a:t>
            </a:r>
            <a:r>
              <a:rPr sz="1400" spc="-5" dirty="0">
                <a:latin typeface="Arial"/>
                <a:cs typeface="Arial"/>
              </a:rPr>
              <a:t>36 </a:t>
            </a:r>
            <a:r>
              <a:rPr sz="1400" dirty="0">
                <a:latin typeface="Arial"/>
                <a:cs typeface="Arial"/>
              </a:rPr>
              <a:t>km = 45/ </a:t>
            </a:r>
            <a:r>
              <a:rPr sz="1400" spc="-5" dirty="0">
                <a:latin typeface="Arial"/>
                <a:cs typeface="Arial"/>
              </a:rPr>
              <a:t>36 </a:t>
            </a:r>
            <a:r>
              <a:rPr sz="1400" dirty="0">
                <a:latin typeface="Arial"/>
                <a:cs typeface="Arial"/>
              </a:rPr>
              <a:t>. </a:t>
            </a:r>
            <a:r>
              <a:rPr sz="1400" spc="-5" dirty="0">
                <a:latin typeface="Arial"/>
                <a:cs typeface="Arial"/>
              </a:rPr>
              <a:t>1000 </a:t>
            </a:r>
            <a:r>
              <a:rPr sz="1400" dirty="0">
                <a:latin typeface="Arial"/>
                <a:cs typeface="Arial"/>
              </a:rPr>
              <a:t>. </a:t>
            </a:r>
            <a:r>
              <a:rPr sz="1400" spc="-5" dirty="0">
                <a:latin typeface="Arial"/>
                <a:cs typeface="Arial"/>
              </a:rPr>
              <a:t>100 </a:t>
            </a:r>
            <a:r>
              <a:rPr sz="1400" dirty="0">
                <a:latin typeface="Arial"/>
                <a:cs typeface="Arial"/>
              </a:rPr>
              <a:t>= </a:t>
            </a:r>
            <a:r>
              <a:rPr sz="1400" spc="-5" dirty="0">
                <a:latin typeface="Arial"/>
                <a:cs typeface="Arial"/>
              </a:rPr>
              <a:t>1/</a:t>
            </a:r>
            <a:r>
              <a:rPr sz="1400" spc="50" dirty="0">
                <a:latin typeface="Arial"/>
                <a:cs typeface="Arial"/>
              </a:rPr>
              <a:t> </a:t>
            </a:r>
            <a:r>
              <a:rPr sz="1400" spc="-5" dirty="0">
                <a:latin typeface="Arial"/>
                <a:cs typeface="Arial"/>
              </a:rPr>
              <a:t>80,000</a:t>
            </a:r>
            <a:endParaRPr sz="1400">
              <a:latin typeface="Arial"/>
              <a:cs typeface="Arial"/>
            </a:endParaRPr>
          </a:p>
          <a:p>
            <a:pPr marL="12700">
              <a:lnSpc>
                <a:spcPts val="1675"/>
              </a:lnSpc>
              <a:tabLst>
                <a:tab pos="2066289" algn="l"/>
              </a:tabLst>
            </a:pPr>
            <a:r>
              <a:rPr sz="1400" spc="-5" dirty="0">
                <a:latin typeface="Arial"/>
                <a:cs typeface="Arial"/>
              </a:rPr>
              <a:t>Length of </a:t>
            </a:r>
            <a:r>
              <a:rPr sz="1400" dirty="0">
                <a:latin typeface="Arial"/>
                <a:cs typeface="Arial"/>
              </a:rPr>
              <a:t>scale</a:t>
            </a:r>
            <a:r>
              <a:rPr sz="1400" spc="35" dirty="0">
                <a:latin typeface="Arial"/>
                <a:cs typeface="Arial"/>
              </a:rPr>
              <a:t> </a:t>
            </a:r>
            <a:r>
              <a:rPr sz="1400" dirty="0">
                <a:latin typeface="Arial"/>
                <a:cs typeface="Arial"/>
              </a:rPr>
              <a:t>=</a:t>
            </a:r>
            <a:r>
              <a:rPr sz="1400" spc="20" dirty="0">
                <a:latin typeface="Arial"/>
                <a:cs typeface="Arial"/>
              </a:rPr>
              <a:t> </a:t>
            </a:r>
            <a:r>
              <a:rPr sz="1400" spc="-5" dirty="0">
                <a:latin typeface="Arial"/>
                <a:cs typeface="Arial"/>
              </a:rPr>
              <a:t>R.F.	</a:t>
            </a:r>
            <a:r>
              <a:rPr sz="1400" spc="-10" dirty="0">
                <a:latin typeface="Arial"/>
                <a:cs typeface="Arial"/>
              </a:rPr>
              <a:t>max.</a:t>
            </a:r>
            <a:r>
              <a:rPr sz="1400" spc="20" dirty="0">
                <a:latin typeface="Arial"/>
                <a:cs typeface="Arial"/>
              </a:rPr>
              <a:t> </a:t>
            </a:r>
            <a:r>
              <a:rPr sz="1400" spc="-5" dirty="0">
                <a:latin typeface="Arial"/>
                <a:cs typeface="Arial"/>
              </a:rPr>
              <a:t>distance</a:t>
            </a:r>
            <a:endParaRPr sz="1400">
              <a:latin typeface="Arial"/>
              <a:cs typeface="Arial"/>
            </a:endParaRPr>
          </a:p>
          <a:p>
            <a:pPr marL="1319530">
              <a:lnSpc>
                <a:spcPct val="100000"/>
              </a:lnSpc>
              <a:tabLst>
                <a:tab pos="2518410" algn="l"/>
              </a:tabLst>
            </a:pPr>
            <a:r>
              <a:rPr sz="1400" dirty="0">
                <a:latin typeface="Arial"/>
                <a:cs typeface="Arial"/>
              </a:rPr>
              <a:t>= </a:t>
            </a:r>
            <a:r>
              <a:rPr sz="1400" spc="-5" dirty="0">
                <a:latin typeface="Arial"/>
                <a:cs typeface="Arial"/>
              </a:rPr>
              <a:t>1/</a:t>
            </a:r>
            <a:r>
              <a:rPr sz="1400" spc="15" dirty="0">
                <a:latin typeface="Arial"/>
                <a:cs typeface="Arial"/>
              </a:rPr>
              <a:t> </a:t>
            </a:r>
            <a:r>
              <a:rPr sz="1400" spc="-5" dirty="0">
                <a:latin typeface="Arial"/>
                <a:cs typeface="Arial"/>
              </a:rPr>
              <a:t>80000	12 </a:t>
            </a:r>
            <a:r>
              <a:rPr sz="1400" dirty="0">
                <a:latin typeface="Arial"/>
                <a:cs typeface="Arial"/>
              </a:rPr>
              <a:t>km</a:t>
            </a:r>
            <a:endParaRPr sz="1400">
              <a:latin typeface="Arial"/>
              <a:cs typeface="Arial"/>
            </a:endParaRPr>
          </a:p>
          <a:p>
            <a:pPr marL="1287780">
              <a:lnSpc>
                <a:spcPct val="100000"/>
              </a:lnSpc>
            </a:pPr>
            <a:r>
              <a:rPr sz="1400" dirty="0">
                <a:latin typeface="Arial"/>
                <a:cs typeface="Arial"/>
              </a:rPr>
              <a:t>= </a:t>
            </a:r>
            <a:r>
              <a:rPr sz="1400" spc="-5" dirty="0">
                <a:latin typeface="Arial"/>
                <a:cs typeface="Arial"/>
              </a:rPr>
              <a:t>15</a:t>
            </a:r>
            <a:r>
              <a:rPr sz="1400" dirty="0">
                <a:latin typeface="Arial"/>
                <a:cs typeface="Arial"/>
              </a:rPr>
              <a:t> cm</a:t>
            </a:r>
            <a:endParaRPr sz="1400">
              <a:latin typeface="Arial"/>
              <a:cs typeface="Arial"/>
            </a:endParaRPr>
          </a:p>
        </p:txBody>
      </p:sp>
      <p:sp>
        <p:nvSpPr>
          <p:cNvPr id="85" name="object 85"/>
          <p:cNvSpPr txBox="1"/>
          <p:nvPr/>
        </p:nvSpPr>
        <p:spPr>
          <a:xfrm>
            <a:off x="267970" y="2332990"/>
            <a:ext cx="7910830" cy="1304290"/>
          </a:xfrm>
          <a:prstGeom prst="rect">
            <a:avLst/>
          </a:prstGeom>
        </p:spPr>
        <p:txBody>
          <a:bodyPr vert="horz" wrap="square" lIns="0" tIns="12700" rIns="0" bIns="0" rtlCol="0">
            <a:spAutoFit/>
          </a:bodyPr>
          <a:lstStyle/>
          <a:p>
            <a:pPr marL="220345" indent="-208279">
              <a:lnSpc>
                <a:spcPct val="100000"/>
              </a:lnSpc>
              <a:spcBef>
                <a:spcPts val="100"/>
              </a:spcBef>
              <a:buAutoNum type="alphaLcParenR" startAt="2"/>
              <a:tabLst>
                <a:tab pos="220979" algn="l"/>
              </a:tabLst>
            </a:pPr>
            <a:r>
              <a:rPr sz="1400" dirty="0">
                <a:latin typeface="Arial"/>
                <a:cs typeface="Arial"/>
              </a:rPr>
              <a:t>Draw a </a:t>
            </a:r>
            <a:r>
              <a:rPr sz="1400" spc="-5" dirty="0">
                <a:latin typeface="Arial"/>
                <a:cs typeface="Arial"/>
              </a:rPr>
              <a:t>line 15 </a:t>
            </a:r>
            <a:r>
              <a:rPr sz="1400" dirty="0">
                <a:latin typeface="Arial"/>
                <a:cs typeface="Arial"/>
              </a:rPr>
              <a:t>cm </a:t>
            </a:r>
            <a:r>
              <a:rPr sz="1400" spc="-5" dirty="0">
                <a:latin typeface="Arial"/>
                <a:cs typeface="Arial"/>
              </a:rPr>
              <a:t>long and divide </a:t>
            </a:r>
            <a:r>
              <a:rPr sz="1400" dirty="0">
                <a:latin typeface="Arial"/>
                <a:cs typeface="Arial"/>
              </a:rPr>
              <a:t>it </a:t>
            </a:r>
            <a:r>
              <a:rPr sz="1400" spc="-5" dirty="0">
                <a:latin typeface="Arial"/>
                <a:cs typeface="Arial"/>
              </a:rPr>
              <a:t>in 12 equal parts. </a:t>
            </a:r>
            <a:r>
              <a:rPr sz="1400" dirty="0">
                <a:latin typeface="Arial"/>
                <a:cs typeface="Arial"/>
              </a:rPr>
              <a:t>Each </a:t>
            </a:r>
            <a:r>
              <a:rPr sz="1400" spc="-5" dirty="0">
                <a:latin typeface="Arial"/>
                <a:cs typeface="Arial"/>
              </a:rPr>
              <a:t>part </a:t>
            </a:r>
            <a:r>
              <a:rPr sz="1400" spc="-10" dirty="0">
                <a:latin typeface="Arial"/>
                <a:cs typeface="Arial"/>
              </a:rPr>
              <a:t>will </a:t>
            </a:r>
            <a:r>
              <a:rPr sz="1400" spc="-5" dirty="0">
                <a:latin typeface="Arial"/>
                <a:cs typeface="Arial"/>
              </a:rPr>
              <a:t>represent larger division</a:t>
            </a:r>
            <a:r>
              <a:rPr sz="1400" spc="175" dirty="0">
                <a:latin typeface="Arial"/>
                <a:cs typeface="Arial"/>
              </a:rPr>
              <a:t> </a:t>
            </a:r>
            <a:r>
              <a:rPr sz="1400" spc="-5" dirty="0">
                <a:latin typeface="Arial"/>
                <a:cs typeface="Arial"/>
              </a:rPr>
              <a:t>unit.</a:t>
            </a:r>
            <a:endParaRPr sz="1400">
              <a:latin typeface="Arial"/>
              <a:cs typeface="Arial"/>
            </a:endParaRPr>
          </a:p>
          <a:p>
            <a:pPr marL="211454" indent="-199390">
              <a:lnSpc>
                <a:spcPts val="1675"/>
              </a:lnSpc>
              <a:buAutoNum type="alphaLcParenR" startAt="2"/>
              <a:tabLst>
                <a:tab pos="212090" algn="l"/>
              </a:tabLst>
            </a:pPr>
            <a:r>
              <a:rPr sz="1400" spc="-5" dirty="0">
                <a:latin typeface="Arial"/>
                <a:cs typeface="Arial"/>
              </a:rPr>
              <a:t>Sub divide </a:t>
            </a:r>
            <a:r>
              <a:rPr sz="1400" dirty="0">
                <a:latin typeface="Arial"/>
                <a:cs typeface="Arial"/>
              </a:rPr>
              <a:t>the first </a:t>
            </a:r>
            <a:r>
              <a:rPr sz="1400" spc="-5" dirty="0">
                <a:latin typeface="Arial"/>
                <a:cs typeface="Arial"/>
              </a:rPr>
              <a:t>part which </a:t>
            </a:r>
            <a:r>
              <a:rPr sz="1400" spc="-10" dirty="0">
                <a:latin typeface="Arial"/>
                <a:cs typeface="Arial"/>
              </a:rPr>
              <a:t>will </a:t>
            </a:r>
            <a:r>
              <a:rPr sz="1400" spc="-5" dirty="0">
                <a:latin typeface="Arial"/>
                <a:cs typeface="Arial"/>
              </a:rPr>
              <a:t>represent second unit </a:t>
            </a:r>
            <a:r>
              <a:rPr sz="1400" dirty="0">
                <a:latin typeface="Arial"/>
                <a:cs typeface="Arial"/>
              </a:rPr>
              <a:t>or fraction </a:t>
            </a:r>
            <a:r>
              <a:rPr sz="1400" spc="-5" dirty="0">
                <a:latin typeface="Arial"/>
                <a:cs typeface="Arial"/>
              </a:rPr>
              <a:t>of </a:t>
            </a:r>
            <a:r>
              <a:rPr sz="1400" dirty="0">
                <a:latin typeface="Arial"/>
                <a:cs typeface="Arial"/>
              </a:rPr>
              <a:t>first</a:t>
            </a:r>
            <a:r>
              <a:rPr sz="1400" spc="125" dirty="0">
                <a:latin typeface="Arial"/>
                <a:cs typeface="Arial"/>
              </a:rPr>
              <a:t> </a:t>
            </a:r>
            <a:r>
              <a:rPr sz="1400" spc="-5" dirty="0">
                <a:latin typeface="Arial"/>
                <a:cs typeface="Arial"/>
              </a:rPr>
              <a:t>unit.</a:t>
            </a:r>
            <a:endParaRPr sz="1400">
              <a:latin typeface="Arial"/>
              <a:cs typeface="Arial"/>
            </a:endParaRPr>
          </a:p>
          <a:p>
            <a:pPr marL="212725" marR="685165" indent="-200660">
              <a:lnSpc>
                <a:spcPts val="1680"/>
              </a:lnSpc>
              <a:spcBef>
                <a:spcPts val="50"/>
              </a:spcBef>
              <a:buAutoNum type="alphaLcParenR" startAt="2"/>
              <a:tabLst>
                <a:tab pos="220979" algn="l"/>
              </a:tabLst>
            </a:pPr>
            <a:r>
              <a:rPr sz="1400" spc="-5" dirty="0">
                <a:latin typeface="Arial"/>
                <a:cs typeface="Arial"/>
              </a:rPr>
              <a:t>Place </a:t>
            </a:r>
            <a:r>
              <a:rPr sz="1400" dirty="0">
                <a:latin typeface="Arial"/>
                <a:cs typeface="Arial"/>
              </a:rPr>
              <a:t>( 0 ) </a:t>
            </a:r>
            <a:r>
              <a:rPr sz="1400" spc="-5" dirty="0">
                <a:latin typeface="Arial"/>
                <a:cs typeface="Arial"/>
              </a:rPr>
              <a:t>at </a:t>
            </a:r>
            <a:r>
              <a:rPr sz="1400" dirty="0">
                <a:latin typeface="Arial"/>
                <a:cs typeface="Arial"/>
              </a:rPr>
              <a:t>the </a:t>
            </a:r>
            <a:r>
              <a:rPr sz="1400" spc="-5" dirty="0">
                <a:latin typeface="Arial"/>
                <a:cs typeface="Arial"/>
              </a:rPr>
              <a:t>end of </a:t>
            </a:r>
            <a:r>
              <a:rPr sz="1400" dirty="0">
                <a:latin typeface="Arial"/>
                <a:cs typeface="Arial"/>
              </a:rPr>
              <a:t>first </a:t>
            </a:r>
            <a:r>
              <a:rPr sz="1400" spc="-5" dirty="0">
                <a:latin typeface="Arial"/>
                <a:cs typeface="Arial"/>
              </a:rPr>
              <a:t>unit. Number the units on right side of Zero and subdivisions  on left-hand side of Zero. </a:t>
            </a:r>
            <a:r>
              <a:rPr sz="1400" spc="-5" dirty="0">
                <a:solidFill>
                  <a:srgbClr val="FF0000"/>
                </a:solidFill>
                <a:latin typeface="Arial"/>
                <a:cs typeface="Arial"/>
              </a:rPr>
              <a:t>Take height of </a:t>
            </a:r>
            <a:r>
              <a:rPr sz="1400" dirty="0">
                <a:solidFill>
                  <a:srgbClr val="FF0000"/>
                </a:solidFill>
                <a:latin typeface="Arial"/>
                <a:cs typeface="Arial"/>
              </a:rPr>
              <a:t>scale 5 to </a:t>
            </a:r>
            <a:r>
              <a:rPr sz="1400" spc="-5" dirty="0">
                <a:solidFill>
                  <a:srgbClr val="FF0000"/>
                </a:solidFill>
                <a:latin typeface="Arial"/>
                <a:cs typeface="Arial"/>
              </a:rPr>
              <a:t>10 </a:t>
            </a:r>
            <a:r>
              <a:rPr sz="1400" dirty="0">
                <a:solidFill>
                  <a:srgbClr val="FF0000"/>
                </a:solidFill>
                <a:latin typeface="Arial"/>
                <a:cs typeface="Arial"/>
              </a:rPr>
              <a:t>mm </a:t>
            </a:r>
            <a:r>
              <a:rPr sz="1400" spc="-5" dirty="0">
                <a:solidFill>
                  <a:srgbClr val="FF0000"/>
                </a:solidFill>
                <a:latin typeface="Arial"/>
                <a:cs typeface="Arial"/>
              </a:rPr>
              <a:t>for </a:t>
            </a:r>
            <a:r>
              <a:rPr sz="1400" dirty="0">
                <a:solidFill>
                  <a:srgbClr val="FF0000"/>
                </a:solidFill>
                <a:latin typeface="Arial"/>
                <a:cs typeface="Arial"/>
              </a:rPr>
              <a:t>getting a </a:t>
            </a:r>
            <a:r>
              <a:rPr sz="1400" spc="-5" dirty="0">
                <a:solidFill>
                  <a:srgbClr val="FF0000"/>
                </a:solidFill>
                <a:latin typeface="Arial"/>
                <a:cs typeface="Arial"/>
              </a:rPr>
              <a:t>look of</a:t>
            </a:r>
            <a:r>
              <a:rPr sz="1400" spc="220" dirty="0">
                <a:solidFill>
                  <a:srgbClr val="FF0000"/>
                </a:solidFill>
                <a:latin typeface="Arial"/>
                <a:cs typeface="Arial"/>
              </a:rPr>
              <a:t> </a:t>
            </a:r>
            <a:r>
              <a:rPr sz="1400" spc="-5" dirty="0">
                <a:solidFill>
                  <a:srgbClr val="FF0000"/>
                </a:solidFill>
                <a:latin typeface="Arial"/>
                <a:cs typeface="Arial"/>
              </a:rPr>
              <a:t>scale.</a:t>
            </a:r>
            <a:endParaRPr sz="1400">
              <a:latin typeface="Arial"/>
              <a:cs typeface="Arial"/>
            </a:endParaRPr>
          </a:p>
          <a:p>
            <a:pPr marL="220345" indent="-208279">
              <a:lnSpc>
                <a:spcPts val="1625"/>
              </a:lnSpc>
              <a:buAutoNum type="alphaLcParenR" startAt="2"/>
              <a:tabLst>
                <a:tab pos="220979" algn="l"/>
              </a:tabLst>
            </a:pPr>
            <a:r>
              <a:rPr sz="1400" dirty="0">
                <a:latin typeface="Arial"/>
                <a:cs typeface="Arial"/>
              </a:rPr>
              <a:t>After construction </a:t>
            </a:r>
            <a:r>
              <a:rPr sz="1400" spc="-5" dirty="0">
                <a:latin typeface="Arial"/>
                <a:cs typeface="Arial"/>
              </a:rPr>
              <a:t>of </a:t>
            </a:r>
            <a:r>
              <a:rPr sz="1400" dirty="0">
                <a:latin typeface="Arial"/>
                <a:cs typeface="Arial"/>
              </a:rPr>
              <a:t>scale mention it’s </a:t>
            </a:r>
            <a:r>
              <a:rPr sz="1400" spc="5" dirty="0">
                <a:latin typeface="Arial"/>
                <a:cs typeface="Arial"/>
              </a:rPr>
              <a:t>RF </a:t>
            </a:r>
            <a:r>
              <a:rPr sz="1400" spc="-5" dirty="0">
                <a:latin typeface="Arial"/>
                <a:cs typeface="Arial"/>
              </a:rPr>
              <a:t>and </a:t>
            </a:r>
            <a:r>
              <a:rPr sz="1400" dirty="0">
                <a:latin typeface="Arial"/>
                <a:cs typeface="Arial"/>
              </a:rPr>
              <a:t>name </a:t>
            </a:r>
            <a:r>
              <a:rPr sz="1400" spc="-5" dirty="0">
                <a:latin typeface="Arial"/>
                <a:cs typeface="Arial"/>
              </a:rPr>
              <a:t>of </a:t>
            </a:r>
            <a:r>
              <a:rPr sz="1400" dirty="0">
                <a:latin typeface="Arial"/>
                <a:cs typeface="Arial"/>
              </a:rPr>
              <a:t>scale </a:t>
            </a:r>
            <a:r>
              <a:rPr sz="1400" spc="-5" dirty="0">
                <a:latin typeface="Arial"/>
                <a:cs typeface="Arial"/>
              </a:rPr>
              <a:t>as</a:t>
            </a:r>
            <a:r>
              <a:rPr sz="1400" spc="45" dirty="0">
                <a:latin typeface="Arial"/>
                <a:cs typeface="Arial"/>
              </a:rPr>
              <a:t> </a:t>
            </a:r>
            <a:r>
              <a:rPr sz="1400" spc="-5" dirty="0">
                <a:latin typeface="Arial"/>
                <a:cs typeface="Arial"/>
              </a:rPr>
              <a:t>shown.</a:t>
            </a:r>
            <a:endParaRPr sz="1400">
              <a:latin typeface="Arial"/>
              <a:cs typeface="Arial"/>
            </a:endParaRPr>
          </a:p>
          <a:p>
            <a:pPr marL="222885" indent="-160020">
              <a:lnSpc>
                <a:spcPct val="100000"/>
              </a:lnSpc>
              <a:buAutoNum type="alphaLcParenR" startAt="2"/>
              <a:tabLst>
                <a:tab pos="223520" algn="l"/>
              </a:tabLst>
            </a:pPr>
            <a:r>
              <a:rPr sz="1400" spc="-5" dirty="0">
                <a:latin typeface="Arial"/>
                <a:cs typeface="Arial"/>
              </a:rPr>
              <a:t>Show </a:t>
            </a:r>
            <a:r>
              <a:rPr sz="1400" dirty="0">
                <a:latin typeface="Arial"/>
                <a:cs typeface="Arial"/>
              </a:rPr>
              <a:t>the </a:t>
            </a:r>
            <a:r>
              <a:rPr sz="1400" spc="-5" dirty="0">
                <a:latin typeface="Arial"/>
                <a:cs typeface="Arial"/>
              </a:rPr>
              <a:t>distance 8.3 </a:t>
            </a:r>
            <a:r>
              <a:rPr sz="1400" dirty="0">
                <a:latin typeface="Arial"/>
                <a:cs typeface="Arial"/>
              </a:rPr>
              <a:t>km </a:t>
            </a:r>
            <a:r>
              <a:rPr sz="1400" spc="-5" dirty="0">
                <a:latin typeface="Arial"/>
                <a:cs typeface="Arial"/>
              </a:rPr>
              <a:t>on </a:t>
            </a:r>
            <a:r>
              <a:rPr sz="1400" dirty="0">
                <a:latin typeface="Arial"/>
                <a:cs typeface="Arial"/>
              </a:rPr>
              <a:t>it </a:t>
            </a:r>
            <a:r>
              <a:rPr sz="1400" spc="-5" dirty="0">
                <a:latin typeface="Arial"/>
                <a:cs typeface="Arial"/>
              </a:rPr>
              <a:t>as</a:t>
            </a:r>
            <a:r>
              <a:rPr sz="1400" spc="35" dirty="0">
                <a:latin typeface="Arial"/>
                <a:cs typeface="Arial"/>
              </a:rPr>
              <a:t> </a:t>
            </a:r>
            <a:r>
              <a:rPr sz="1400" spc="-10" dirty="0">
                <a:latin typeface="Arial"/>
                <a:cs typeface="Arial"/>
              </a:rPr>
              <a:t>shown.</a:t>
            </a:r>
            <a:endParaRPr sz="1400">
              <a:latin typeface="Arial"/>
              <a:cs typeface="Arial"/>
            </a:endParaRPr>
          </a:p>
        </p:txBody>
      </p:sp>
      <p:grpSp>
        <p:nvGrpSpPr>
          <p:cNvPr id="234" name="object 86"/>
          <p:cNvGrpSpPr/>
          <p:nvPr/>
        </p:nvGrpSpPr>
        <p:grpSpPr>
          <a:xfrm>
            <a:off x="1500187" y="1743075"/>
            <a:ext cx="4829175" cy="3615054"/>
            <a:chOff x="1500187" y="1743075"/>
            <a:chExt cx="4829175" cy="3615054"/>
          </a:xfrm>
        </p:grpSpPr>
        <p:sp>
          <p:nvSpPr>
            <p:cNvPr id="87" name="object 87"/>
            <p:cNvSpPr/>
            <p:nvPr/>
          </p:nvSpPr>
          <p:spPr>
            <a:xfrm>
              <a:off x="2740660" y="1752600"/>
              <a:ext cx="609600" cy="361950"/>
            </a:xfrm>
            <a:custGeom>
              <a:avLst/>
              <a:gdLst/>
              <a:ahLst/>
              <a:cxnLst/>
              <a:rect l="l" t="t" r="r" b="b"/>
              <a:pathLst>
                <a:path w="609600" h="361950">
                  <a:moveTo>
                    <a:pt x="1269" y="0"/>
                  </a:moveTo>
                  <a:lnTo>
                    <a:pt x="152400" y="152400"/>
                  </a:lnTo>
                </a:path>
                <a:path w="609600" h="361950">
                  <a:moveTo>
                    <a:pt x="152400" y="0"/>
                  </a:moveTo>
                  <a:lnTo>
                    <a:pt x="0" y="152400"/>
                  </a:lnTo>
                </a:path>
                <a:path w="609600" h="361950">
                  <a:moveTo>
                    <a:pt x="458469" y="209550"/>
                  </a:moveTo>
                  <a:lnTo>
                    <a:pt x="609600" y="361950"/>
                  </a:lnTo>
                </a:path>
                <a:path w="609600" h="361950">
                  <a:moveTo>
                    <a:pt x="609600" y="209550"/>
                  </a:moveTo>
                  <a:lnTo>
                    <a:pt x="457200" y="361950"/>
                  </a:lnTo>
                </a:path>
              </a:pathLst>
            </a:custGeom>
            <a:ln w="19048">
              <a:solidFill>
                <a:srgbClr val="000000"/>
              </a:solidFill>
            </a:ln>
          </p:spPr>
          <p:txBody>
            <a:bodyPr wrap="square" lIns="0" tIns="0" rIns="0" bIns="0" rtlCol="0"/>
            <a:lstStyle/>
            <a:p>
              <a:endParaRPr/>
            </a:p>
          </p:txBody>
        </p:sp>
        <p:sp>
          <p:nvSpPr>
            <p:cNvPr id="88" name="object 88"/>
            <p:cNvSpPr/>
            <p:nvPr/>
          </p:nvSpPr>
          <p:spPr>
            <a:xfrm>
              <a:off x="1504950" y="4362450"/>
              <a:ext cx="4819650" cy="990600"/>
            </a:xfrm>
            <a:custGeom>
              <a:avLst/>
              <a:gdLst/>
              <a:ahLst/>
              <a:cxnLst/>
              <a:rect l="l" t="t" r="r" b="b"/>
              <a:pathLst>
                <a:path w="4819650" h="990600">
                  <a:moveTo>
                    <a:pt x="4819650" y="895350"/>
                  </a:moveTo>
                  <a:lnTo>
                    <a:pt x="4819650" y="57150"/>
                  </a:lnTo>
                </a:path>
                <a:path w="4819650" h="990600">
                  <a:moveTo>
                    <a:pt x="0" y="990600"/>
                  </a:moveTo>
                  <a:lnTo>
                    <a:pt x="0" y="0"/>
                  </a:lnTo>
                </a:path>
              </a:pathLst>
            </a:custGeom>
            <a:ln w="9344">
              <a:solidFill>
                <a:srgbClr val="000000"/>
              </a:solidFill>
            </a:ln>
          </p:spPr>
          <p:txBody>
            <a:bodyPr wrap="square" lIns="0" tIns="0" rIns="0" bIns="0" rtlCol="0"/>
            <a:lstStyle/>
            <a:p>
              <a:endParaRPr/>
            </a:p>
          </p:txBody>
        </p:sp>
        <p:sp>
          <p:nvSpPr>
            <p:cNvPr id="89" name="object 89"/>
            <p:cNvSpPr/>
            <p:nvPr/>
          </p:nvSpPr>
          <p:spPr>
            <a:xfrm>
              <a:off x="4348479" y="4655820"/>
              <a:ext cx="1905000" cy="0"/>
            </a:xfrm>
            <a:custGeom>
              <a:avLst/>
              <a:gdLst/>
              <a:ahLst/>
              <a:cxnLst/>
              <a:rect l="l" t="t" r="r" b="b"/>
              <a:pathLst>
                <a:path w="1905000">
                  <a:moveTo>
                    <a:pt x="0" y="0"/>
                  </a:moveTo>
                  <a:lnTo>
                    <a:pt x="1905000" y="0"/>
                  </a:lnTo>
                </a:path>
              </a:pathLst>
            </a:custGeom>
            <a:ln w="8890">
              <a:solidFill>
                <a:srgbClr val="000000"/>
              </a:solidFill>
            </a:ln>
          </p:spPr>
          <p:txBody>
            <a:bodyPr wrap="square" lIns="0" tIns="0" rIns="0" bIns="0" rtlCol="0"/>
            <a:lstStyle/>
            <a:p>
              <a:endParaRPr/>
            </a:p>
          </p:txBody>
        </p:sp>
        <p:sp>
          <p:nvSpPr>
            <p:cNvPr id="90" name="object 90"/>
            <p:cNvSpPr/>
            <p:nvPr/>
          </p:nvSpPr>
          <p:spPr>
            <a:xfrm>
              <a:off x="6248400" y="4618989"/>
              <a:ext cx="76200" cy="74930"/>
            </a:xfrm>
            <a:custGeom>
              <a:avLst/>
              <a:gdLst/>
              <a:ahLst/>
              <a:cxnLst/>
              <a:rect l="l" t="t" r="r" b="b"/>
              <a:pathLst>
                <a:path w="76200" h="74929">
                  <a:moveTo>
                    <a:pt x="0" y="0"/>
                  </a:moveTo>
                  <a:lnTo>
                    <a:pt x="0" y="74930"/>
                  </a:lnTo>
                  <a:lnTo>
                    <a:pt x="76200" y="36830"/>
                  </a:lnTo>
                  <a:lnTo>
                    <a:pt x="0" y="0"/>
                  </a:lnTo>
                  <a:close/>
                </a:path>
              </a:pathLst>
            </a:custGeom>
            <a:solidFill>
              <a:srgbClr val="000000"/>
            </a:solidFill>
          </p:spPr>
          <p:txBody>
            <a:bodyPr wrap="square" lIns="0" tIns="0" rIns="0" bIns="0" rtlCol="0"/>
            <a:lstStyle/>
            <a:p>
              <a:endParaRPr/>
            </a:p>
          </p:txBody>
        </p:sp>
        <p:sp>
          <p:nvSpPr>
            <p:cNvPr id="91" name="object 91"/>
            <p:cNvSpPr/>
            <p:nvPr/>
          </p:nvSpPr>
          <p:spPr>
            <a:xfrm>
              <a:off x="1593850" y="4655820"/>
              <a:ext cx="1695450" cy="0"/>
            </a:xfrm>
            <a:custGeom>
              <a:avLst/>
              <a:gdLst/>
              <a:ahLst/>
              <a:cxnLst/>
              <a:rect l="l" t="t" r="r" b="b"/>
              <a:pathLst>
                <a:path w="1695450">
                  <a:moveTo>
                    <a:pt x="1695450" y="0"/>
                  </a:moveTo>
                  <a:lnTo>
                    <a:pt x="0" y="0"/>
                  </a:lnTo>
                </a:path>
              </a:pathLst>
            </a:custGeom>
            <a:ln w="8890">
              <a:solidFill>
                <a:srgbClr val="000000"/>
              </a:solidFill>
            </a:ln>
          </p:spPr>
          <p:txBody>
            <a:bodyPr wrap="square" lIns="0" tIns="0" rIns="0" bIns="0" rtlCol="0"/>
            <a:lstStyle/>
            <a:p>
              <a:endParaRPr/>
            </a:p>
          </p:txBody>
        </p:sp>
        <p:sp>
          <p:nvSpPr>
            <p:cNvPr id="92" name="object 92"/>
            <p:cNvSpPr/>
            <p:nvPr/>
          </p:nvSpPr>
          <p:spPr>
            <a:xfrm>
              <a:off x="1524000" y="4618989"/>
              <a:ext cx="74930" cy="74930"/>
            </a:xfrm>
            <a:custGeom>
              <a:avLst/>
              <a:gdLst/>
              <a:ahLst/>
              <a:cxnLst/>
              <a:rect l="l" t="t" r="r" b="b"/>
              <a:pathLst>
                <a:path w="74930" h="74929">
                  <a:moveTo>
                    <a:pt x="74930" y="0"/>
                  </a:moveTo>
                  <a:lnTo>
                    <a:pt x="0" y="36830"/>
                  </a:lnTo>
                  <a:lnTo>
                    <a:pt x="74930" y="74930"/>
                  </a:lnTo>
                  <a:lnTo>
                    <a:pt x="74930" y="0"/>
                  </a:lnTo>
                  <a:close/>
                </a:path>
              </a:pathLst>
            </a:custGeom>
            <a:solidFill>
              <a:srgbClr val="000000"/>
            </a:solidFill>
          </p:spPr>
          <p:txBody>
            <a:bodyPr wrap="square" lIns="0" tIns="0" rIns="0" bIns="0" rtlCol="0"/>
            <a:lstStyle/>
            <a:p>
              <a:endParaRPr/>
            </a:p>
          </p:txBody>
        </p:sp>
      </p:grpSp>
      <p:sp>
        <p:nvSpPr>
          <p:cNvPr id="93" name="object 93"/>
          <p:cNvSpPr txBox="1"/>
          <p:nvPr/>
        </p:nvSpPr>
        <p:spPr>
          <a:xfrm>
            <a:off x="158750" y="5820409"/>
            <a:ext cx="142240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HE</a:t>
            </a:r>
            <a:r>
              <a:rPr sz="1400" b="1" spc="5" dirty="0">
                <a:latin typeface="Times New Roman"/>
                <a:cs typeface="Times New Roman"/>
              </a:rPr>
              <a:t>C</a:t>
            </a:r>
            <a:r>
              <a:rPr sz="1400" b="1" spc="-5" dirty="0">
                <a:latin typeface="Times New Roman"/>
                <a:cs typeface="Times New Roman"/>
              </a:rPr>
              <a:t>T</a:t>
            </a:r>
            <a:r>
              <a:rPr sz="1400" b="1" spc="10" dirty="0">
                <a:latin typeface="Times New Roman"/>
                <a:cs typeface="Times New Roman"/>
              </a:rPr>
              <a:t>O</a:t>
            </a:r>
            <a:r>
              <a:rPr sz="1400" b="1" spc="-5" dirty="0">
                <a:latin typeface="Times New Roman"/>
                <a:cs typeface="Times New Roman"/>
              </a:rPr>
              <a:t>M</a:t>
            </a:r>
            <a:r>
              <a:rPr sz="1400" b="1" dirty="0">
                <a:latin typeface="Times New Roman"/>
                <a:cs typeface="Times New Roman"/>
              </a:rPr>
              <a:t>E</a:t>
            </a:r>
            <a:r>
              <a:rPr sz="1400" b="1" spc="-5" dirty="0">
                <a:latin typeface="Times New Roman"/>
                <a:cs typeface="Times New Roman"/>
              </a:rPr>
              <a:t>T</a:t>
            </a:r>
            <a:r>
              <a:rPr sz="1400" b="1" dirty="0">
                <a:latin typeface="Times New Roman"/>
                <a:cs typeface="Times New Roman"/>
              </a:rPr>
              <a:t>E</a:t>
            </a:r>
            <a:r>
              <a:rPr sz="1400" b="1" spc="5" dirty="0">
                <a:latin typeface="Times New Roman"/>
                <a:cs typeface="Times New Roman"/>
              </a:rPr>
              <a:t>R</a:t>
            </a:r>
            <a:r>
              <a:rPr sz="1400" b="1" dirty="0">
                <a:latin typeface="Times New Roman"/>
                <a:cs typeface="Times New Roman"/>
              </a:rPr>
              <a:t>S</a:t>
            </a:r>
            <a:endParaRPr sz="1400">
              <a:latin typeface="Times New Roman"/>
              <a:cs typeface="Times New Roman"/>
            </a:endParaRPr>
          </a:p>
        </p:txBody>
      </p:sp>
      <p:sp>
        <p:nvSpPr>
          <p:cNvPr id="94" name="object 94"/>
          <p:cNvSpPr txBox="1"/>
          <p:nvPr/>
        </p:nvSpPr>
        <p:spPr>
          <a:xfrm>
            <a:off x="3492500" y="4549140"/>
            <a:ext cx="86931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8KM</a:t>
            </a:r>
            <a:r>
              <a:rPr sz="1400" spc="265" dirty="0">
                <a:latin typeface="Times New Roman"/>
                <a:cs typeface="Times New Roman"/>
              </a:rPr>
              <a:t> </a:t>
            </a:r>
            <a:r>
              <a:rPr sz="1400" spc="5" dirty="0">
                <a:latin typeface="Times New Roman"/>
                <a:cs typeface="Times New Roman"/>
              </a:rPr>
              <a:t>3HM</a:t>
            </a:r>
            <a:endParaRPr sz="1400">
              <a:latin typeface="Times New Roman"/>
              <a:cs typeface="Times New Roman"/>
            </a:endParaRPr>
          </a:p>
        </p:txBody>
      </p:sp>
      <p:sp>
        <p:nvSpPr>
          <p:cNvPr id="95" name="object 95"/>
          <p:cNvSpPr/>
          <p:nvPr/>
        </p:nvSpPr>
        <p:spPr>
          <a:xfrm>
            <a:off x="1097280" y="5165090"/>
            <a:ext cx="7000240" cy="321310"/>
          </a:xfrm>
          <a:custGeom>
            <a:avLst/>
            <a:gdLst/>
            <a:ahLst/>
            <a:cxnLst/>
            <a:rect l="l" t="t" r="r" b="b"/>
            <a:pathLst>
              <a:path w="7000240" h="321310">
                <a:moveTo>
                  <a:pt x="0" y="317500"/>
                </a:moveTo>
                <a:lnTo>
                  <a:pt x="7000240" y="317500"/>
                </a:lnTo>
              </a:path>
              <a:path w="7000240" h="321310">
                <a:moveTo>
                  <a:pt x="0" y="0"/>
                </a:moveTo>
                <a:lnTo>
                  <a:pt x="0" y="317500"/>
                </a:lnTo>
              </a:path>
              <a:path w="7000240" h="321310">
                <a:moveTo>
                  <a:pt x="294639" y="118110"/>
                </a:moveTo>
                <a:lnTo>
                  <a:pt x="292100" y="317500"/>
                </a:lnTo>
              </a:path>
              <a:path w="7000240" h="321310">
                <a:moveTo>
                  <a:pt x="58419" y="194310"/>
                </a:moveTo>
                <a:lnTo>
                  <a:pt x="58419" y="317500"/>
                </a:lnTo>
              </a:path>
              <a:path w="7000240" h="321310">
                <a:moveTo>
                  <a:pt x="116839" y="194310"/>
                </a:moveTo>
                <a:lnTo>
                  <a:pt x="116839" y="317500"/>
                </a:lnTo>
              </a:path>
              <a:path w="7000240" h="321310">
                <a:moveTo>
                  <a:pt x="176529" y="194310"/>
                </a:moveTo>
                <a:lnTo>
                  <a:pt x="176529" y="317500"/>
                </a:lnTo>
              </a:path>
              <a:path w="7000240" h="321310">
                <a:moveTo>
                  <a:pt x="232409" y="194310"/>
                </a:moveTo>
                <a:lnTo>
                  <a:pt x="232409" y="317500"/>
                </a:lnTo>
              </a:path>
              <a:path w="7000240" h="321310">
                <a:moveTo>
                  <a:pt x="350519" y="194310"/>
                </a:moveTo>
                <a:lnTo>
                  <a:pt x="350519" y="317500"/>
                </a:lnTo>
              </a:path>
              <a:path w="7000240" h="321310">
                <a:moveTo>
                  <a:pt x="408939" y="194310"/>
                </a:moveTo>
                <a:lnTo>
                  <a:pt x="408939" y="317500"/>
                </a:lnTo>
              </a:path>
              <a:path w="7000240" h="321310">
                <a:moveTo>
                  <a:pt x="466089" y="194310"/>
                </a:moveTo>
                <a:lnTo>
                  <a:pt x="466089" y="317500"/>
                </a:lnTo>
              </a:path>
              <a:path w="7000240" h="321310">
                <a:moveTo>
                  <a:pt x="527050" y="194310"/>
                </a:moveTo>
                <a:lnTo>
                  <a:pt x="527050" y="317500"/>
                </a:lnTo>
              </a:path>
              <a:path w="7000240" h="321310">
                <a:moveTo>
                  <a:pt x="584200" y="194310"/>
                </a:moveTo>
                <a:lnTo>
                  <a:pt x="584200" y="317500"/>
                </a:lnTo>
              </a:path>
              <a:path w="7000240" h="321310">
                <a:moveTo>
                  <a:pt x="584200" y="0"/>
                </a:moveTo>
                <a:lnTo>
                  <a:pt x="584200" y="317500"/>
                </a:lnTo>
              </a:path>
              <a:path w="7000240" h="321310">
                <a:moveTo>
                  <a:pt x="1168400" y="0"/>
                </a:moveTo>
                <a:lnTo>
                  <a:pt x="1168400" y="317500"/>
                </a:lnTo>
              </a:path>
              <a:path w="7000240" h="321310">
                <a:moveTo>
                  <a:pt x="1750059" y="0"/>
                </a:moveTo>
                <a:lnTo>
                  <a:pt x="1750059" y="317500"/>
                </a:lnTo>
              </a:path>
              <a:path w="7000240" h="321310">
                <a:moveTo>
                  <a:pt x="2332990" y="0"/>
                </a:moveTo>
                <a:lnTo>
                  <a:pt x="2332990" y="317500"/>
                </a:lnTo>
              </a:path>
              <a:path w="7000240" h="321310">
                <a:moveTo>
                  <a:pt x="2331720" y="0"/>
                </a:moveTo>
                <a:lnTo>
                  <a:pt x="2331720" y="317500"/>
                </a:lnTo>
              </a:path>
              <a:path w="7000240" h="321310">
                <a:moveTo>
                  <a:pt x="2915920" y="0"/>
                </a:moveTo>
                <a:lnTo>
                  <a:pt x="2915920" y="317500"/>
                </a:lnTo>
              </a:path>
              <a:path w="7000240" h="321310">
                <a:moveTo>
                  <a:pt x="3500120" y="0"/>
                </a:moveTo>
                <a:lnTo>
                  <a:pt x="3500120" y="317500"/>
                </a:lnTo>
              </a:path>
              <a:path w="7000240" h="321310">
                <a:moveTo>
                  <a:pt x="4060190" y="3810"/>
                </a:moveTo>
                <a:lnTo>
                  <a:pt x="4060190" y="321310"/>
                </a:lnTo>
              </a:path>
              <a:path w="7000240" h="321310">
                <a:moveTo>
                  <a:pt x="4644390" y="3810"/>
                </a:moveTo>
                <a:lnTo>
                  <a:pt x="4644390" y="321310"/>
                </a:lnTo>
              </a:path>
              <a:path w="7000240" h="321310">
                <a:moveTo>
                  <a:pt x="5227320" y="3810"/>
                </a:moveTo>
                <a:lnTo>
                  <a:pt x="5227320" y="321310"/>
                </a:lnTo>
              </a:path>
              <a:path w="7000240" h="321310">
                <a:moveTo>
                  <a:pt x="5810250" y="3810"/>
                </a:moveTo>
                <a:lnTo>
                  <a:pt x="5810250" y="321310"/>
                </a:lnTo>
              </a:path>
              <a:path w="7000240" h="321310">
                <a:moveTo>
                  <a:pt x="5807710" y="3810"/>
                </a:moveTo>
                <a:lnTo>
                  <a:pt x="5807710" y="321310"/>
                </a:lnTo>
              </a:path>
              <a:path w="7000240" h="321310">
                <a:moveTo>
                  <a:pt x="6391910" y="3810"/>
                </a:moveTo>
                <a:lnTo>
                  <a:pt x="6391910" y="321310"/>
                </a:lnTo>
              </a:path>
              <a:path w="7000240" h="321310">
                <a:moveTo>
                  <a:pt x="6977380" y="3810"/>
                </a:moveTo>
                <a:lnTo>
                  <a:pt x="6977380" y="321310"/>
                </a:lnTo>
              </a:path>
            </a:pathLst>
          </a:custGeom>
          <a:ln w="9344">
            <a:solidFill>
              <a:srgbClr val="000000"/>
            </a:solidFill>
          </a:ln>
        </p:spPr>
        <p:txBody>
          <a:bodyPr wrap="square" lIns="0" tIns="0" rIns="0" bIns="0" rtlCol="0"/>
          <a:lstStyle/>
          <a:p>
            <a:endParaRPr/>
          </a:p>
        </p:txBody>
      </p:sp>
      <p:sp>
        <p:nvSpPr>
          <p:cNvPr id="96" name="object 96"/>
          <p:cNvSpPr txBox="1"/>
          <p:nvPr/>
        </p:nvSpPr>
        <p:spPr>
          <a:xfrm>
            <a:off x="1630679" y="5506720"/>
            <a:ext cx="11430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0</a:t>
            </a:r>
            <a:endParaRPr sz="1400">
              <a:latin typeface="Times New Roman"/>
              <a:cs typeface="Times New Roman"/>
            </a:endParaRPr>
          </a:p>
        </p:txBody>
      </p:sp>
      <p:sp>
        <p:nvSpPr>
          <p:cNvPr id="97" name="object 97"/>
          <p:cNvSpPr txBox="1"/>
          <p:nvPr/>
        </p:nvSpPr>
        <p:spPr>
          <a:xfrm>
            <a:off x="2226310" y="5483859"/>
            <a:ext cx="11430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1</a:t>
            </a:r>
            <a:endParaRPr sz="1400">
              <a:latin typeface="Times New Roman"/>
              <a:cs typeface="Times New Roman"/>
            </a:endParaRPr>
          </a:p>
        </p:txBody>
      </p:sp>
      <p:sp>
        <p:nvSpPr>
          <p:cNvPr id="98" name="object 98"/>
          <p:cNvSpPr txBox="1"/>
          <p:nvPr/>
        </p:nvSpPr>
        <p:spPr>
          <a:xfrm>
            <a:off x="2447289" y="5502909"/>
            <a:ext cx="4516120" cy="911860"/>
          </a:xfrm>
          <a:prstGeom prst="rect">
            <a:avLst/>
          </a:prstGeom>
        </p:spPr>
        <p:txBody>
          <a:bodyPr vert="horz" wrap="square" lIns="0" tIns="12700" rIns="0" bIns="0" rtlCol="0">
            <a:spAutoFit/>
          </a:bodyPr>
          <a:lstStyle/>
          <a:p>
            <a:pPr marL="359410">
              <a:lnSpc>
                <a:spcPct val="100000"/>
              </a:lnSpc>
              <a:spcBef>
                <a:spcPts val="100"/>
              </a:spcBef>
              <a:tabLst>
                <a:tab pos="949325" algn="l"/>
                <a:tab pos="1508125" algn="l"/>
                <a:tab pos="2089785" algn="l"/>
                <a:tab pos="2651125" algn="l"/>
                <a:tab pos="3213735" algn="l"/>
                <a:tab pos="3804285" algn="l"/>
                <a:tab pos="4413885" algn="l"/>
              </a:tabLst>
            </a:pPr>
            <a:r>
              <a:rPr sz="1400" b="1" dirty="0">
                <a:latin typeface="Times New Roman"/>
                <a:cs typeface="Times New Roman"/>
              </a:rPr>
              <a:t>2	</a:t>
            </a:r>
            <a:r>
              <a:rPr sz="2100" b="1" baseline="3968" dirty="0">
                <a:latin typeface="Times New Roman"/>
                <a:cs typeface="Times New Roman"/>
              </a:rPr>
              <a:t>3	4	</a:t>
            </a:r>
            <a:r>
              <a:rPr sz="1400" b="1" dirty="0">
                <a:latin typeface="Times New Roman"/>
                <a:cs typeface="Times New Roman"/>
              </a:rPr>
              <a:t>5	</a:t>
            </a:r>
            <a:r>
              <a:rPr sz="2100" b="1" baseline="3968" dirty="0">
                <a:latin typeface="Times New Roman"/>
                <a:cs typeface="Times New Roman"/>
              </a:rPr>
              <a:t>6	</a:t>
            </a:r>
            <a:r>
              <a:rPr sz="1400" b="1" dirty="0">
                <a:latin typeface="Times New Roman"/>
                <a:cs typeface="Times New Roman"/>
              </a:rPr>
              <a:t>7	</a:t>
            </a:r>
            <a:r>
              <a:rPr sz="2100" b="1" baseline="3968" dirty="0">
                <a:latin typeface="Times New Roman"/>
                <a:cs typeface="Times New Roman"/>
              </a:rPr>
              <a:t>8	</a:t>
            </a:r>
            <a:r>
              <a:rPr sz="1400" b="1" dirty="0">
                <a:latin typeface="Times New Roman"/>
                <a:cs typeface="Times New Roman"/>
              </a:rPr>
              <a:t>9</a:t>
            </a:r>
            <a:endParaRPr sz="1400">
              <a:latin typeface="Times New Roman"/>
              <a:cs typeface="Times New Roman"/>
            </a:endParaRPr>
          </a:p>
          <a:p>
            <a:pPr>
              <a:lnSpc>
                <a:spcPct val="100000"/>
              </a:lnSpc>
              <a:spcBef>
                <a:spcPts val="45"/>
              </a:spcBef>
            </a:pPr>
            <a:endParaRPr sz="1750">
              <a:latin typeface="Times New Roman"/>
              <a:cs typeface="Times New Roman"/>
            </a:endParaRPr>
          </a:p>
          <a:p>
            <a:pPr marR="305435" algn="ctr">
              <a:lnSpc>
                <a:spcPct val="100000"/>
              </a:lnSpc>
            </a:pPr>
            <a:r>
              <a:rPr sz="1400" b="1" dirty="0">
                <a:latin typeface="Times New Roman"/>
                <a:cs typeface="Times New Roman"/>
              </a:rPr>
              <a:t>R.F. =</a:t>
            </a:r>
            <a:r>
              <a:rPr sz="1400" b="1" spc="-5" dirty="0">
                <a:latin typeface="Times New Roman"/>
                <a:cs typeface="Times New Roman"/>
              </a:rPr>
              <a:t> </a:t>
            </a:r>
            <a:r>
              <a:rPr sz="1400" b="1" dirty="0">
                <a:latin typeface="Times New Roman"/>
                <a:cs typeface="Times New Roman"/>
              </a:rPr>
              <a:t>1/80,000</a:t>
            </a:r>
            <a:endParaRPr sz="1400">
              <a:latin typeface="Times New Roman"/>
              <a:cs typeface="Times New Roman"/>
            </a:endParaRPr>
          </a:p>
          <a:p>
            <a:pPr marL="12700">
              <a:lnSpc>
                <a:spcPct val="100000"/>
              </a:lnSpc>
              <a:spcBef>
                <a:spcPts val="120"/>
              </a:spcBef>
            </a:pPr>
            <a:r>
              <a:rPr sz="1200" b="1" spc="-10" dirty="0">
                <a:latin typeface="Arial"/>
                <a:cs typeface="Arial"/>
              </a:rPr>
              <a:t>PLANE SCALE </a:t>
            </a:r>
            <a:r>
              <a:rPr sz="1200" b="1" spc="-5" dirty="0">
                <a:latin typeface="Arial"/>
                <a:cs typeface="Arial"/>
              </a:rPr>
              <a:t>SHOWING KILOMETERS </a:t>
            </a:r>
            <a:r>
              <a:rPr sz="1200" b="1" spc="-20" dirty="0">
                <a:latin typeface="Arial"/>
                <a:cs typeface="Arial"/>
              </a:rPr>
              <a:t>AND</a:t>
            </a:r>
            <a:r>
              <a:rPr sz="1200" b="1" spc="25" dirty="0">
                <a:latin typeface="Arial"/>
                <a:cs typeface="Arial"/>
              </a:rPr>
              <a:t> </a:t>
            </a:r>
            <a:r>
              <a:rPr sz="1200" b="1" spc="-5" dirty="0">
                <a:latin typeface="Arial"/>
                <a:cs typeface="Arial"/>
              </a:rPr>
              <a:t>HECTOMETERS</a:t>
            </a:r>
            <a:endParaRPr sz="1200">
              <a:latin typeface="Arial"/>
              <a:cs typeface="Arial"/>
            </a:endParaRPr>
          </a:p>
        </p:txBody>
      </p:sp>
      <p:sp>
        <p:nvSpPr>
          <p:cNvPr id="99" name="object 99"/>
          <p:cNvSpPr txBox="1"/>
          <p:nvPr/>
        </p:nvSpPr>
        <p:spPr>
          <a:xfrm>
            <a:off x="7363459" y="5483859"/>
            <a:ext cx="20320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10</a:t>
            </a:r>
            <a:endParaRPr sz="1400">
              <a:latin typeface="Times New Roman"/>
              <a:cs typeface="Times New Roman"/>
            </a:endParaRPr>
          </a:p>
        </p:txBody>
      </p:sp>
      <p:sp>
        <p:nvSpPr>
          <p:cNvPr id="100" name="object 100"/>
          <p:cNvSpPr txBox="1"/>
          <p:nvPr/>
        </p:nvSpPr>
        <p:spPr>
          <a:xfrm>
            <a:off x="7626350" y="5483859"/>
            <a:ext cx="1243330" cy="427990"/>
          </a:xfrm>
          <a:prstGeom prst="rect">
            <a:avLst/>
          </a:prstGeom>
        </p:spPr>
        <p:txBody>
          <a:bodyPr vert="horz" wrap="square" lIns="0" tIns="12700" rIns="0" bIns="0" rtlCol="0">
            <a:spAutoFit/>
          </a:bodyPr>
          <a:lstStyle/>
          <a:p>
            <a:pPr marL="349250">
              <a:lnSpc>
                <a:spcPts val="1585"/>
              </a:lnSpc>
              <a:spcBef>
                <a:spcPts val="100"/>
              </a:spcBef>
            </a:pPr>
            <a:r>
              <a:rPr sz="1400" b="1" dirty="0">
                <a:latin typeface="Times New Roman"/>
                <a:cs typeface="Times New Roman"/>
              </a:rPr>
              <a:t>11</a:t>
            </a:r>
            <a:endParaRPr sz="1400">
              <a:latin typeface="Times New Roman"/>
              <a:cs typeface="Times New Roman"/>
            </a:endParaRPr>
          </a:p>
          <a:p>
            <a:pPr marL="12700">
              <a:lnSpc>
                <a:spcPts val="1585"/>
              </a:lnSpc>
            </a:pPr>
            <a:r>
              <a:rPr sz="1400" b="1" spc="-5" dirty="0">
                <a:latin typeface="Times New Roman"/>
                <a:cs typeface="Times New Roman"/>
              </a:rPr>
              <a:t>KILOMETERS</a:t>
            </a:r>
            <a:endParaRPr sz="1400">
              <a:latin typeface="Times New Roman"/>
              <a:cs typeface="Times New Roman"/>
            </a:endParaRPr>
          </a:p>
        </p:txBody>
      </p:sp>
      <p:sp>
        <p:nvSpPr>
          <p:cNvPr id="101" name="object 101"/>
          <p:cNvSpPr txBox="1"/>
          <p:nvPr/>
        </p:nvSpPr>
        <p:spPr>
          <a:xfrm>
            <a:off x="915669" y="5469890"/>
            <a:ext cx="20447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1</a:t>
            </a:r>
            <a:r>
              <a:rPr sz="1400" b="1" dirty="0">
                <a:latin typeface="Times New Roman"/>
                <a:cs typeface="Times New Roman"/>
              </a:rPr>
              <a:t>0</a:t>
            </a:r>
            <a:endParaRPr sz="1400">
              <a:latin typeface="Times New Roman"/>
              <a:cs typeface="Times New Roman"/>
            </a:endParaRPr>
          </a:p>
        </p:txBody>
      </p:sp>
      <p:sp>
        <p:nvSpPr>
          <p:cNvPr id="102" name="object 102"/>
          <p:cNvSpPr txBox="1"/>
          <p:nvPr/>
        </p:nvSpPr>
        <p:spPr>
          <a:xfrm>
            <a:off x="1357630" y="5481320"/>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5</a:t>
            </a:r>
            <a:endParaRPr sz="1200">
              <a:latin typeface="Times New Roman"/>
              <a:cs typeface="Times New Roman"/>
            </a:endParaRPr>
          </a:p>
        </p:txBody>
      </p:sp>
      <p:grpSp>
        <p:nvGrpSpPr>
          <p:cNvPr id="235" name="object 103"/>
          <p:cNvGrpSpPr/>
          <p:nvPr/>
        </p:nvGrpSpPr>
        <p:grpSpPr>
          <a:xfrm>
            <a:off x="6510337" y="966787"/>
            <a:ext cx="2219325" cy="1076325"/>
            <a:chOff x="6510337" y="966787"/>
            <a:chExt cx="2219325" cy="1076325"/>
          </a:xfrm>
        </p:grpSpPr>
        <p:sp>
          <p:nvSpPr>
            <p:cNvPr id="104" name="object 104"/>
            <p:cNvSpPr/>
            <p:nvPr/>
          </p:nvSpPr>
          <p:spPr>
            <a:xfrm>
              <a:off x="6515100" y="971550"/>
              <a:ext cx="2209800" cy="1066800"/>
            </a:xfrm>
            <a:custGeom>
              <a:avLst/>
              <a:gdLst/>
              <a:ahLst/>
              <a:cxnLst/>
              <a:rect l="l" t="t" r="r" b="b"/>
              <a:pathLst>
                <a:path w="2209800" h="1066800">
                  <a:moveTo>
                    <a:pt x="1104900" y="0"/>
                  </a:moveTo>
                  <a:lnTo>
                    <a:pt x="1040669" y="813"/>
                  </a:lnTo>
                  <a:lnTo>
                    <a:pt x="977570" y="3228"/>
                  </a:lnTo>
                  <a:lnTo>
                    <a:pt x="915686" y="7206"/>
                  </a:lnTo>
                  <a:lnTo>
                    <a:pt x="855098" y="12709"/>
                  </a:lnTo>
                  <a:lnTo>
                    <a:pt x="795886" y="19699"/>
                  </a:lnTo>
                  <a:lnTo>
                    <a:pt x="738134" y="28136"/>
                  </a:lnTo>
                  <a:lnTo>
                    <a:pt x="681922" y="37982"/>
                  </a:lnTo>
                  <a:lnTo>
                    <a:pt x="627331" y="49199"/>
                  </a:lnTo>
                  <a:lnTo>
                    <a:pt x="574444" y="61749"/>
                  </a:lnTo>
                  <a:lnTo>
                    <a:pt x="523342" y="75593"/>
                  </a:lnTo>
                  <a:lnTo>
                    <a:pt x="474107" y="90693"/>
                  </a:lnTo>
                  <a:lnTo>
                    <a:pt x="426819" y="107010"/>
                  </a:lnTo>
                  <a:lnTo>
                    <a:pt x="381561" y="124506"/>
                  </a:lnTo>
                  <a:lnTo>
                    <a:pt x="338414" y="143142"/>
                  </a:lnTo>
                  <a:lnTo>
                    <a:pt x="297460" y="162880"/>
                  </a:lnTo>
                  <a:lnTo>
                    <a:pt x="258780" y="183682"/>
                  </a:lnTo>
                  <a:lnTo>
                    <a:pt x="222456" y="205509"/>
                  </a:lnTo>
                  <a:lnTo>
                    <a:pt x="188570" y="228322"/>
                  </a:lnTo>
                  <a:lnTo>
                    <a:pt x="157202" y="252084"/>
                  </a:lnTo>
                  <a:lnTo>
                    <a:pt x="102349" y="302298"/>
                  </a:lnTo>
                  <a:lnTo>
                    <a:pt x="58549" y="355844"/>
                  </a:lnTo>
                  <a:lnTo>
                    <a:pt x="26457" y="412415"/>
                  </a:lnTo>
                  <a:lnTo>
                    <a:pt x="6722" y="471702"/>
                  </a:lnTo>
                  <a:lnTo>
                    <a:pt x="0" y="533400"/>
                  </a:lnTo>
                  <a:lnTo>
                    <a:pt x="1694" y="564408"/>
                  </a:lnTo>
                  <a:lnTo>
                    <a:pt x="15004" y="624744"/>
                  </a:lnTo>
                  <a:lnTo>
                    <a:pt x="40999" y="682578"/>
                  </a:lnTo>
                  <a:lnTo>
                    <a:pt x="79026" y="737596"/>
                  </a:lnTo>
                  <a:lnTo>
                    <a:pt x="128434" y="789481"/>
                  </a:lnTo>
                  <a:lnTo>
                    <a:pt x="188570" y="837920"/>
                  </a:lnTo>
                  <a:lnTo>
                    <a:pt x="222456" y="860749"/>
                  </a:lnTo>
                  <a:lnTo>
                    <a:pt x="258780" y="882597"/>
                  </a:lnTo>
                  <a:lnTo>
                    <a:pt x="297460" y="903427"/>
                  </a:lnTo>
                  <a:lnTo>
                    <a:pt x="338414" y="923198"/>
                  </a:lnTo>
                  <a:lnTo>
                    <a:pt x="381561" y="941871"/>
                  </a:lnTo>
                  <a:lnTo>
                    <a:pt x="426819" y="959407"/>
                  </a:lnTo>
                  <a:lnTo>
                    <a:pt x="474107" y="975766"/>
                  </a:lnTo>
                  <a:lnTo>
                    <a:pt x="523342" y="990909"/>
                  </a:lnTo>
                  <a:lnTo>
                    <a:pt x="574444" y="1004797"/>
                  </a:lnTo>
                  <a:lnTo>
                    <a:pt x="627331" y="1017390"/>
                  </a:lnTo>
                  <a:lnTo>
                    <a:pt x="681922" y="1028649"/>
                  </a:lnTo>
                  <a:lnTo>
                    <a:pt x="738134" y="1038534"/>
                  </a:lnTo>
                  <a:lnTo>
                    <a:pt x="795886" y="1047007"/>
                  </a:lnTo>
                  <a:lnTo>
                    <a:pt x="855098" y="1054027"/>
                  </a:lnTo>
                  <a:lnTo>
                    <a:pt x="915686" y="1059556"/>
                  </a:lnTo>
                  <a:lnTo>
                    <a:pt x="977570" y="1063554"/>
                  </a:lnTo>
                  <a:lnTo>
                    <a:pt x="1040669" y="1065982"/>
                  </a:lnTo>
                  <a:lnTo>
                    <a:pt x="1104900" y="1066800"/>
                  </a:lnTo>
                  <a:lnTo>
                    <a:pt x="1169130" y="1065982"/>
                  </a:lnTo>
                  <a:lnTo>
                    <a:pt x="1232229" y="1063554"/>
                  </a:lnTo>
                  <a:lnTo>
                    <a:pt x="1294113" y="1059556"/>
                  </a:lnTo>
                  <a:lnTo>
                    <a:pt x="1354701" y="1054027"/>
                  </a:lnTo>
                  <a:lnTo>
                    <a:pt x="1413913" y="1047007"/>
                  </a:lnTo>
                  <a:lnTo>
                    <a:pt x="1471665" y="1038534"/>
                  </a:lnTo>
                  <a:lnTo>
                    <a:pt x="1527877" y="1028649"/>
                  </a:lnTo>
                  <a:lnTo>
                    <a:pt x="1582468" y="1017390"/>
                  </a:lnTo>
                  <a:lnTo>
                    <a:pt x="1635355" y="1004797"/>
                  </a:lnTo>
                  <a:lnTo>
                    <a:pt x="1686457" y="990909"/>
                  </a:lnTo>
                  <a:lnTo>
                    <a:pt x="1735692" y="975766"/>
                  </a:lnTo>
                  <a:lnTo>
                    <a:pt x="1782980" y="959407"/>
                  </a:lnTo>
                  <a:lnTo>
                    <a:pt x="1828238" y="941871"/>
                  </a:lnTo>
                  <a:lnTo>
                    <a:pt x="1871385" y="923198"/>
                  </a:lnTo>
                  <a:lnTo>
                    <a:pt x="1912339" y="903427"/>
                  </a:lnTo>
                  <a:lnTo>
                    <a:pt x="1951019" y="882597"/>
                  </a:lnTo>
                  <a:lnTo>
                    <a:pt x="1987343" y="860749"/>
                  </a:lnTo>
                  <a:lnTo>
                    <a:pt x="2021229" y="837920"/>
                  </a:lnTo>
                  <a:lnTo>
                    <a:pt x="2052597" y="814151"/>
                  </a:lnTo>
                  <a:lnTo>
                    <a:pt x="2107450" y="763950"/>
                  </a:lnTo>
                  <a:lnTo>
                    <a:pt x="2151250" y="710459"/>
                  </a:lnTo>
                  <a:lnTo>
                    <a:pt x="2183342" y="653994"/>
                  </a:lnTo>
                  <a:lnTo>
                    <a:pt x="2203077" y="594869"/>
                  </a:lnTo>
                  <a:lnTo>
                    <a:pt x="2209800" y="533400"/>
                  </a:lnTo>
                  <a:lnTo>
                    <a:pt x="2208105" y="502269"/>
                  </a:lnTo>
                  <a:lnTo>
                    <a:pt x="2194795" y="441738"/>
                  </a:lnTo>
                  <a:lnTo>
                    <a:pt x="2168800" y="383771"/>
                  </a:lnTo>
                  <a:lnTo>
                    <a:pt x="2130773" y="328674"/>
                  </a:lnTo>
                  <a:lnTo>
                    <a:pt x="2081365" y="276755"/>
                  </a:lnTo>
                  <a:lnTo>
                    <a:pt x="2021229" y="228322"/>
                  </a:lnTo>
                  <a:lnTo>
                    <a:pt x="1987343" y="205509"/>
                  </a:lnTo>
                  <a:lnTo>
                    <a:pt x="1951019" y="183682"/>
                  </a:lnTo>
                  <a:lnTo>
                    <a:pt x="1912339" y="162880"/>
                  </a:lnTo>
                  <a:lnTo>
                    <a:pt x="1871385" y="143142"/>
                  </a:lnTo>
                  <a:lnTo>
                    <a:pt x="1828238" y="124506"/>
                  </a:lnTo>
                  <a:lnTo>
                    <a:pt x="1782980" y="107010"/>
                  </a:lnTo>
                  <a:lnTo>
                    <a:pt x="1735692" y="90693"/>
                  </a:lnTo>
                  <a:lnTo>
                    <a:pt x="1686457" y="75593"/>
                  </a:lnTo>
                  <a:lnTo>
                    <a:pt x="1635355" y="61749"/>
                  </a:lnTo>
                  <a:lnTo>
                    <a:pt x="1582468" y="49199"/>
                  </a:lnTo>
                  <a:lnTo>
                    <a:pt x="1527877" y="37982"/>
                  </a:lnTo>
                  <a:lnTo>
                    <a:pt x="1471665" y="28136"/>
                  </a:lnTo>
                  <a:lnTo>
                    <a:pt x="1413913" y="19699"/>
                  </a:lnTo>
                  <a:lnTo>
                    <a:pt x="1354701" y="12709"/>
                  </a:lnTo>
                  <a:lnTo>
                    <a:pt x="1294113" y="7206"/>
                  </a:lnTo>
                  <a:lnTo>
                    <a:pt x="1232229" y="3228"/>
                  </a:lnTo>
                  <a:lnTo>
                    <a:pt x="1169130" y="813"/>
                  </a:lnTo>
                  <a:lnTo>
                    <a:pt x="1104900" y="0"/>
                  </a:lnTo>
                  <a:close/>
                </a:path>
              </a:pathLst>
            </a:custGeom>
            <a:solidFill>
              <a:srgbClr val="FFFF99"/>
            </a:solidFill>
          </p:spPr>
          <p:txBody>
            <a:bodyPr wrap="square" lIns="0" tIns="0" rIns="0" bIns="0" rtlCol="0"/>
            <a:lstStyle/>
            <a:p>
              <a:endParaRPr/>
            </a:p>
          </p:txBody>
        </p:sp>
        <p:sp>
          <p:nvSpPr>
            <p:cNvPr id="105" name="object 105"/>
            <p:cNvSpPr/>
            <p:nvPr/>
          </p:nvSpPr>
          <p:spPr>
            <a:xfrm>
              <a:off x="6515100" y="971550"/>
              <a:ext cx="2209800" cy="1066800"/>
            </a:xfrm>
            <a:custGeom>
              <a:avLst/>
              <a:gdLst/>
              <a:ahLst/>
              <a:cxnLst/>
              <a:rect l="l" t="t" r="r" b="b"/>
              <a:pathLst>
                <a:path w="2209800" h="1066800">
                  <a:moveTo>
                    <a:pt x="1104900" y="0"/>
                  </a:moveTo>
                  <a:lnTo>
                    <a:pt x="1169130" y="813"/>
                  </a:lnTo>
                  <a:lnTo>
                    <a:pt x="1232229" y="3228"/>
                  </a:lnTo>
                  <a:lnTo>
                    <a:pt x="1294113" y="7206"/>
                  </a:lnTo>
                  <a:lnTo>
                    <a:pt x="1354701" y="12709"/>
                  </a:lnTo>
                  <a:lnTo>
                    <a:pt x="1413913" y="19699"/>
                  </a:lnTo>
                  <a:lnTo>
                    <a:pt x="1471665" y="28136"/>
                  </a:lnTo>
                  <a:lnTo>
                    <a:pt x="1527877" y="37982"/>
                  </a:lnTo>
                  <a:lnTo>
                    <a:pt x="1582468" y="49199"/>
                  </a:lnTo>
                  <a:lnTo>
                    <a:pt x="1635355" y="61749"/>
                  </a:lnTo>
                  <a:lnTo>
                    <a:pt x="1686457" y="75593"/>
                  </a:lnTo>
                  <a:lnTo>
                    <a:pt x="1735692" y="90693"/>
                  </a:lnTo>
                  <a:lnTo>
                    <a:pt x="1782980" y="107010"/>
                  </a:lnTo>
                  <a:lnTo>
                    <a:pt x="1828238" y="124506"/>
                  </a:lnTo>
                  <a:lnTo>
                    <a:pt x="1871385" y="143142"/>
                  </a:lnTo>
                  <a:lnTo>
                    <a:pt x="1912339" y="162880"/>
                  </a:lnTo>
                  <a:lnTo>
                    <a:pt x="1951019" y="183682"/>
                  </a:lnTo>
                  <a:lnTo>
                    <a:pt x="1987343" y="205509"/>
                  </a:lnTo>
                  <a:lnTo>
                    <a:pt x="2021229" y="228322"/>
                  </a:lnTo>
                  <a:lnTo>
                    <a:pt x="2052597" y="252084"/>
                  </a:lnTo>
                  <a:lnTo>
                    <a:pt x="2107450" y="302298"/>
                  </a:lnTo>
                  <a:lnTo>
                    <a:pt x="2151250" y="355844"/>
                  </a:lnTo>
                  <a:lnTo>
                    <a:pt x="2183342" y="412415"/>
                  </a:lnTo>
                  <a:lnTo>
                    <a:pt x="2203077" y="471702"/>
                  </a:lnTo>
                  <a:lnTo>
                    <a:pt x="2209800" y="533400"/>
                  </a:lnTo>
                  <a:lnTo>
                    <a:pt x="2208105" y="564408"/>
                  </a:lnTo>
                  <a:lnTo>
                    <a:pt x="2194795" y="624744"/>
                  </a:lnTo>
                  <a:lnTo>
                    <a:pt x="2168800" y="682578"/>
                  </a:lnTo>
                  <a:lnTo>
                    <a:pt x="2130773" y="737596"/>
                  </a:lnTo>
                  <a:lnTo>
                    <a:pt x="2081365" y="789481"/>
                  </a:lnTo>
                  <a:lnTo>
                    <a:pt x="2021229" y="837920"/>
                  </a:lnTo>
                  <a:lnTo>
                    <a:pt x="1987343" y="860749"/>
                  </a:lnTo>
                  <a:lnTo>
                    <a:pt x="1951019" y="882597"/>
                  </a:lnTo>
                  <a:lnTo>
                    <a:pt x="1912339" y="903427"/>
                  </a:lnTo>
                  <a:lnTo>
                    <a:pt x="1871385" y="923198"/>
                  </a:lnTo>
                  <a:lnTo>
                    <a:pt x="1828238" y="941871"/>
                  </a:lnTo>
                  <a:lnTo>
                    <a:pt x="1782980" y="959407"/>
                  </a:lnTo>
                  <a:lnTo>
                    <a:pt x="1735692" y="975766"/>
                  </a:lnTo>
                  <a:lnTo>
                    <a:pt x="1686457" y="990909"/>
                  </a:lnTo>
                  <a:lnTo>
                    <a:pt x="1635355" y="1004797"/>
                  </a:lnTo>
                  <a:lnTo>
                    <a:pt x="1582468" y="1017390"/>
                  </a:lnTo>
                  <a:lnTo>
                    <a:pt x="1527877" y="1028649"/>
                  </a:lnTo>
                  <a:lnTo>
                    <a:pt x="1471665" y="1038534"/>
                  </a:lnTo>
                  <a:lnTo>
                    <a:pt x="1413913" y="1047007"/>
                  </a:lnTo>
                  <a:lnTo>
                    <a:pt x="1354701" y="1054027"/>
                  </a:lnTo>
                  <a:lnTo>
                    <a:pt x="1294113" y="1059556"/>
                  </a:lnTo>
                  <a:lnTo>
                    <a:pt x="1232229" y="1063554"/>
                  </a:lnTo>
                  <a:lnTo>
                    <a:pt x="1169130" y="1065982"/>
                  </a:lnTo>
                  <a:lnTo>
                    <a:pt x="1104900" y="1066800"/>
                  </a:lnTo>
                  <a:lnTo>
                    <a:pt x="1040669" y="1065982"/>
                  </a:lnTo>
                  <a:lnTo>
                    <a:pt x="977570" y="1063554"/>
                  </a:lnTo>
                  <a:lnTo>
                    <a:pt x="915686" y="1059556"/>
                  </a:lnTo>
                  <a:lnTo>
                    <a:pt x="855098" y="1054027"/>
                  </a:lnTo>
                  <a:lnTo>
                    <a:pt x="795886" y="1047007"/>
                  </a:lnTo>
                  <a:lnTo>
                    <a:pt x="738134" y="1038534"/>
                  </a:lnTo>
                  <a:lnTo>
                    <a:pt x="681922" y="1028649"/>
                  </a:lnTo>
                  <a:lnTo>
                    <a:pt x="627331" y="1017390"/>
                  </a:lnTo>
                  <a:lnTo>
                    <a:pt x="574444" y="1004797"/>
                  </a:lnTo>
                  <a:lnTo>
                    <a:pt x="523342" y="990909"/>
                  </a:lnTo>
                  <a:lnTo>
                    <a:pt x="474107" y="975766"/>
                  </a:lnTo>
                  <a:lnTo>
                    <a:pt x="426819" y="959407"/>
                  </a:lnTo>
                  <a:lnTo>
                    <a:pt x="381561" y="941871"/>
                  </a:lnTo>
                  <a:lnTo>
                    <a:pt x="338414" y="923198"/>
                  </a:lnTo>
                  <a:lnTo>
                    <a:pt x="297460" y="903427"/>
                  </a:lnTo>
                  <a:lnTo>
                    <a:pt x="258780" y="882597"/>
                  </a:lnTo>
                  <a:lnTo>
                    <a:pt x="222456" y="860749"/>
                  </a:lnTo>
                  <a:lnTo>
                    <a:pt x="188570" y="837920"/>
                  </a:lnTo>
                  <a:lnTo>
                    <a:pt x="157202" y="814151"/>
                  </a:lnTo>
                  <a:lnTo>
                    <a:pt x="102349" y="763950"/>
                  </a:lnTo>
                  <a:lnTo>
                    <a:pt x="58549" y="710459"/>
                  </a:lnTo>
                  <a:lnTo>
                    <a:pt x="26457" y="653994"/>
                  </a:lnTo>
                  <a:lnTo>
                    <a:pt x="6722" y="594869"/>
                  </a:lnTo>
                  <a:lnTo>
                    <a:pt x="0" y="533400"/>
                  </a:lnTo>
                  <a:lnTo>
                    <a:pt x="1694" y="502269"/>
                  </a:lnTo>
                  <a:lnTo>
                    <a:pt x="15004" y="441738"/>
                  </a:lnTo>
                  <a:lnTo>
                    <a:pt x="40999" y="383771"/>
                  </a:lnTo>
                  <a:lnTo>
                    <a:pt x="79026" y="328674"/>
                  </a:lnTo>
                  <a:lnTo>
                    <a:pt x="128434" y="276755"/>
                  </a:lnTo>
                  <a:lnTo>
                    <a:pt x="188570" y="228322"/>
                  </a:lnTo>
                  <a:lnTo>
                    <a:pt x="222456" y="205509"/>
                  </a:lnTo>
                  <a:lnTo>
                    <a:pt x="258780" y="183682"/>
                  </a:lnTo>
                  <a:lnTo>
                    <a:pt x="297460" y="162880"/>
                  </a:lnTo>
                  <a:lnTo>
                    <a:pt x="338414" y="143142"/>
                  </a:lnTo>
                  <a:lnTo>
                    <a:pt x="381561" y="124506"/>
                  </a:lnTo>
                  <a:lnTo>
                    <a:pt x="426819" y="107010"/>
                  </a:lnTo>
                  <a:lnTo>
                    <a:pt x="474107" y="90693"/>
                  </a:lnTo>
                  <a:lnTo>
                    <a:pt x="523342" y="75593"/>
                  </a:lnTo>
                  <a:lnTo>
                    <a:pt x="574444" y="61749"/>
                  </a:lnTo>
                  <a:lnTo>
                    <a:pt x="627331" y="49199"/>
                  </a:lnTo>
                  <a:lnTo>
                    <a:pt x="681922" y="37982"/>
                  </a:lnTo>
                  <a:lnTo>
                    <a:pt x="738134" y="28136"/>
                  </a:lnTo>
                  <a:lnTo>
                    <a:pt x="795886" y="19699"/>
                  </a:lnTo>
                  <a:lnTo>
                    <a:pt x="855098" y="12709"/>
                  </a:lnTo>
                  <a:lnTo>
                    <a:pt x="915686" y="7206"/>
                  </a:lnTo>
                  <a:lnTo>
                    <a:pt x="977570" y="3228"/>
                  </a:lnTo>
                  <a:lnTo>
                    <a:pt x="1040669" y="813"/>
                  </a:lnTo>
                  <a:lnTo>
                    <a:pt x="1104900" y="0"/>
                  </a:lnTo>
                  <a:close/>
                </a:path>
                <a:path w="2209800" h="1066800">
                  <a:moveTo>
                    <a:pt x="0" y="0"/>
                  </a:moveTo>
                  <a:lnTo>
                    <a:pt x="0" y="0"/>
                  </a:lnTo>
                </a:path>
                <a:path w="2209800" h="1066800">
                  <a:moveTo>
                    <a:pt x="2209800" y="1066800"/>
                  </a:moveTo>
                  <a:lnTo>
                    <a:pt x="2209800" y="1066800"/>
                  </a:lnTo>
                </a:path>
              </a:pathLst>
            </a:custGeom>
            <a:ln w="9344">
              <a:solidFill>
                <a:srgbClr val="000000"/>
              </a:solidFill>
            </a:ln>
          </p:spPr>
          <p:txBody>
            <a:bodyPr wrap="square" lIns="0" tIns="0" rIns="0" bIns="0" rtlCol="0"/>
            <a:lstStyle/>
            <a:p>
              <a:endParaRPr/>
            </a:p>
          </p:txBody>
        </p:sp>
      </p:grpSp>
      <p:sp>
        <p:nvSpPr>
          <p:cNvPr id="106" name="object 106"/>
          <p:cNvSpPr txBox="1"/>
          <p:nvPr/>
        </p:nvSpPr>
        <p:spPr>
          <a:xfrm>
            <a:off x="6628130" y="1319529"/>
            <a:ext cx="190500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99"/>
                </a:solidFill>
                <a:latin typeface="Arial Black"/>
                <a:cs typeface="Arial Black"/>
              </a:rPr>
              <a:t>PLAIN</a:t>
            </a:r>
            <a:r>
              <a:rPr sz="2000" spc="-55" dirty="0">
                <a:solidFill>
                  <a:srgbClr val="333399"/>
                </a:solidFill>
                <a:latin typeface="Arial Black"/>
                <a:cs typeface="Arial Black"/>
              </a:rPr>
              <a:t> </a:t>
            </a:r>
            <a:r>
              <a:rPr sz="2000" spc="-5" dirty="0">
                <a:solidFill>
                  <a:srgbClr val="333399"/>
                </a:solidFill>
                <a:latin typeface="Arial Black"/>
                <a:cs typeface="Arial Black"/>
              </a:rPr>
              <a:t>SCALE</a:t>
            </a:r>
            <a:endParaRPr sz="2000">
              <a:latin typeface="Arial Black"/>
              <a:cs typeface="Arial Black"/>
            </a:endParaRPr>
          </a:p>
        </p:txBody>
      </p:sp>
      <p:grpSp>
        <p:nvGrpSpPr>
          <p:cNvPr id="236" name="object 107"/>
          <p:cNvGrpSpPr/>
          <p:nvPr/>
        </p:nvGrpSpPr>
        <p:grpSpPr>
          <a:xfrm>
            <a:off x="8009950" y="39430"/>
            <a:ext cx="1109980" cy="195580"/>
            <a:chOff x="8009950" y="39430"/>
            <a:chExt cx="1109980" cy="195580"/>
          </a:xfrm>
        </p:grpSpPr>
        <p:sp>
          <p:nvSpPr>
            <p:cNvPr id="108" name="object 108"/>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09" name="object 109"/>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0" name="object 11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1" name="object 11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2" name="object 112"/>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3" name="object 113"/>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14" name="object 11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5" name="object 11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6" name="object 116"/>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17" name="object 117"/>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18" name="object 11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9" name="object 11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0" name="object 120"/>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1" name="object 121"/>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2" name="object 12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3" name="object 12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4" name="object 124"/>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25" name="object 125"/>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26" name="object 12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7" name="object 12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8" name="object 128"/>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129" name="object 129"/>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130" name="object 13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1" name="object 13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2" name="object 132"/>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33" name="object 133"/>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34" name="object 13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5" name="object 13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6" name="object 136"/>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137" name="object 137"/>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138" name="object 13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9" name="object 13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0" name="object 140"/>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141" name="object 141"/>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2" name="object 14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3" name="object 143"/>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44" name="object 144"/>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45" name="object 14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6" name="object 146"/>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47" name="object 147"/>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48" name="object 14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9" name="object 149"/>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150" name="object 150"/>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151" name="object 15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2" name="object 152"/>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53" name="object 153"/>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54" name="object 15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5" name="object 155"/>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156" name="object 156"/>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157" name="object 15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8" name="object 158"/>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59" name="object 159"/>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60" name="object 16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1" name="object 16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2" name="object 162"/>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63" name="object 163"/>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64" name="object 16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5" name="object 16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6" name="object 166"/>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67" name="object 167"/>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68" name="object 16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9" name="object 16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0" name="object 170"/>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71" name="object 171"/>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72" name="object 17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3" name="object 17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4" name="object 174"/>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75" name="object 175"/>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76" name="object 17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7" name="object 17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8" name="object 178"/>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79" name="object 179"/>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80" name="object 18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1" name="object 18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2" name="object 182"/>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3" name="object 183"/>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84" name="object 184"/>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85" name="object 185"/>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86" name="object 186"/>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87" name="object 187"/>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88" name="object 188"/>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89" name="object 189"/>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90" name="object 190"/>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91" name="object 191"/>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92" name="object 192"/>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93" name="object 193"/>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94" name="object 194"/>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95" name="object 195"/>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96" name="object 196"/>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97" name="object 197"/>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98" name="object 19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9" name="object 19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0" name="object 200"/>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01" name="object 201"/>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02" name="object 20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3" name="object 20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4" name="object 204"/>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05" name="object 205"/>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06" name="object 20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7" name="object 20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8" name="object 208"/>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09" name="object 209"/>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10" name="object 21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1" name="object 21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2" name="object 212"/>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13" name="object 213"/>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14" name="object 21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5" name="object 21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6" name="object 216"/>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17" name="object 217"/>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18" name="object 21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9" name="object 21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0" name="object 220"/>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21" name="object 221"/>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22" name="object 22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3" name="object 22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4" name="object 224"/>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225" name="object 225"/>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26" name="object 226"/>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27" name="object 227"/>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28" name="object 228"/>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229" name="object 229"/>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30" name="object 230"/>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231" name="object 231"/>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32" name="object 232"/>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233" name="object 233"/>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77800"/>
            <a:ext cx="5599430" cy="457200"/>
          </a:xfrm>
          <a:prstGeom prst="rect">
            <a:avLst/>
          </a:prstGeom>
          <a:solidFill>
            <a:srgbClr val="FFFF99"/>
          </a:solidFill>
          <a:ln w="9344">
            <a:solidFill>
              <a:srgbClr val="000000"/>
            </a:solidFill>
          </a:ln>
        </p:spPr>
        <p:txBody>
          <a:bodyPr vert="horz" wrap="square" lIns="0" tIns="1270" rIns="0" bIns="0" rtlCol="0">
            <a:spAutoFit/>
          </a:bodyPr>
          <a:lstStyle/>
          <a:p>
            <a:pPr marL="69850" marR="69850">
              <a:lnSpc>
                <a:spcPct val="100000"/>
              </a:lnSpc>
              <a:spcBef>
                <a:spcPts val="10"/>
              </a:spcBef>
            </a:pPr>
            <a:r>
              <a:rPr sz="1400" b="1" spc="-10" dirty="0">
                <a:latin typeface="Arial"/>
                <a:cs typeface="Arial"/>
              </a:rPr>
              <a:t>We </a:t>
            </a:r>
            <a:r>
              <a:rPr sz="1400" b="1" spc="-5" dirty="0">
                <a:latin typeface="Arial"/>
                <a:cs typeface="Arial"/>
              </a:rPr>
              <a:t>have seen that the </a:t>
            </a:r>
            <a:r>
              <a:rPr sz="1400" b="1" dirty="0">
                <a:latin typeface="Arial"/>
                <a:cs typeface="Arial"/>
              </a:rPr>
              <a:t>plain </a:t>
            </a:r>
            <a:r>
              <a:rPr sz="1400" b="1" spc="-5" dirty="0">
                <a:latin typeface="Arial"/>
                <a:cs typeface="Arial"/>
              </a:rPr>
              <a:t>scales give only </a:t>
            </a:r>
            <a:r>
              <a:rPr sz="1400" b="1" spc="5" dirty="0">
                <a:latin typeface="Arial"/>
                <a:cs typeface="Arial"/>
              </a:rPr>
              <a:t>two </a:t>
            </a:r>
            <a:r>
              <a:rPr sz="1400" b="1" spc="-5" dirty="0">
                <a:latin typeface="Arial"/>
                <a:cs typeface="Arial"/>
              </a:rPr>
              <a:t>dimensions,  such as </a:t>
            </a:r>
            <a:r>
              <a:rPr sz="1400" b="1" dirty="0">
                <a:latin typeface="Arial"/>
                <a:cs typeface="Arial"/>
              </a:rPr>
              <a:t>a </a:t>
            </a:r>
            <a:r>
              <a:rPr sz="1400" b="1" spc="-5" dirty="0">
                <a:latin typeface="Arial"/>
                <a:cs typeface="Arial"/>
              </a:rPr>
              <a:t>unit and </a:t>
            </a:r>
            <a:r>
              <a:rPr sz="1400" b="1" dirty="0">
                <a:latin typeface="Arial"/>
                <a:cs typeface="Arial"/>
              </a:rPr>
              <a:t>it’s </a:t>
            </a:r>
            <a:r>
              <a:rPr sz="1400" b="1" spc="-5" dirty="0">
                <a:latin typeface="Arial"/>
                <a:cs typeface="Arial"/>
              </a:rPr>
              <a:t>subunit </a:t>
            </a:r>
            <a:r>
              <a:rPr sz="1400" b="1" dirty="0">
                <a:latin typeface="Arial"/>
                <a:cs typeface="Arial"/>
              </a:rPr>
              <a:t>or </a:t>
            </a:r>
            <a:r>
              <a:rPr sz="1400" b="1" spc="5" dirty="0">
                <a:latin typeface="Arial"/>
                <a:cs typeface="Arial"/>
              </a:rPr>
              <a:t>it’s</a:t>
            </a:r>
            <a:r>
              <a:rPr sz="1400" b="1" spc="20" dirty="0">
                <a:latin typeface="Arial"/>
                <a:cs typeface="Arial"/>
              </a:rPr>
              <a:t> </a:t>
            </a:r>
            <a:r>
              <a:rPr sz="1400" b="1" spc="-5" dirty="0">
                <a:latin typeface="Arial"/>
                <a:cs typeface="Arial"/>
              </a:rPr>
              <a:t>fraction.</a:t>
            </a:r>
            <a:endParaRPr sz="1400">
              <a:latin typeface="Arial"/>
              <a:cs typeface="Arial"/>
            </a:endParaRPr>
          </a:p>
        </p:txBody>
      </p:sp>
      <p:sp>
        <p:nvSpPr>
          <p:cNvPr id="3" name="object 3"/>
          <p:cNvSpPr/>
          <p:nvPr/>
        </p:nvSpPr>
        <p:spPr>
          <a:xfrm>
            <a:off x="6394450" y="2081529"/>
            <a:ext cx="1176020" cy="2743200"/>
          </a:xfrm>
          <a:custGeom>
            <a:avLst/>
            <a:gdLst/>
            <a:ahLst/>
            <a:cxnLst/>
            <a:rect l="l" t="t" r="r" b="b"/>
            <a:pathLst>
              <a:path w="1176020" h="2743200">
                <a:moveTo>
                  <a:pt x="109220" y="266700"/>
                </a:moveTo>
                <a:lnTo>
                  <a:pt x="1176020" y="266700"/>
                </a:lnTo>
              </a:path>
              <a:path w="1176020" h="2743200">
                <a:moveTo>
                  <a:pt x="1176020" y="0"/>
                </a:moveTo>
                <a:lnTo>
                  <a:pt x="1176020" y="2743200"/>
                </a:lnTo>
              </a:path>
              <a:path w="1176020" h="2743200">
                <a:moveTo>
                  <a:pt x="0" y="0"/>
                </a:moveTo>
                <a:lnTo>
                  <a:pt x="1176020" y="2743200"/>
                </a:lnTo>
              </a:path>
              <a:path w="1176020" h="2743200">
                <a:moveTo>
                  <a:pt x="261620" y="533400"/>
                </a:moveTo>
                <a:lnTo>
                  <a:pt x="1176020" y="533400"/>
                </a:lnTo>
              </a:path>
              <a:path w="1176020" h="2743200">
                <a:moveTo>
                  <a:pt x="337820" y="800100"/>
                </a:moveTo>
                <a:lnTo>
                  <a:pt x="1176020" y="800100"/>
                </a:lnTo>
              </a:path>
              <a:path w="1176020" h="2743200">
                <a:moveTo>
                  <a:pt x="414020" y="1066800"/>
                </a:moveTo>
                <a:lnTo>
                  <a:pt x="1176020" y="1066800"/>
                </a:lnTo>
              </a:path>
              <a:path w="1176020" h="2743200">
                <a:moveTo>
                  <a:pt x="566420" y="1333500"/>
                </a:moveTo>
                <a:lnTo>
                  <a:pt x="1176020" y="1333500"/>
                </a:lnTo>
              </a:path>
              <a:path w="1176020" h="2743200">
                <a:moveTo>
                  <a:pt x="718820" y="1600200"/>
                </a:moveTo>
                <a:lnTo>
                  <a:pt x="1176020" y="1600200"/>
                </a:lnTo>
              </a:path>
              <a:path w="1176020" h="2743200">
                <a:moveTo>
                  <a:pt x="795020" y="1866900"/>
                </a:moveTo>
                <a:lnTo>
                  <a:pt x="1176020" y="1866900"/>
                </a:lnTo>
              </a:path>
              <a:path w="1176020" h="2743200">
                <a:moveTo>
                  <a:pt x="947420" y="2133600"/>
                </a:moveTo>
                <a:lnTo>
                  <a:pt x="1176020" y="2133600"/>
                </a:lnTo>
              </a:path>
              <a:path w="1176020" h="2743200">
                <a:moveTo>
                  <a:pt x="1023620" y="2400300"/>
                </a:moveTo>
                <a:lnTo>
                  <a:pt x="1176020" y="2400300"/>
                </a:lnTo>
              </a:path>
              <a:path w="1176020" h="2743200">
                <a:moveTo>
                  <a:pt x="33020" y="0"/>
                </a:moveTo>
                <a:lnTo>
                  <a:pt x="1176020" y="0"/>
                </a:lnTo>
              </a:path>
            </a:pathLst>
          </a:custGeom>
          <a:ln w="9344">
            <a:solidFill>
              <a:srgbClr val="000000"/>
            </a:solidFill>
          </a:ln>
        </p:spPr>
        <p:txBody>
          <a:bodyPr wrap="square" lIns="0" tIns="0" rIns="0" bIns="0" rtlCol="0"/>
          <a:lstStyle/>
          <a:p>
            <a:endParaRPr/>
          </a:p>
        </p:txBody>
      </p:sp>
      <p:sp>
        <p:nvSpPr>
          <p:cNvPr id="4" name="object 4"/>
          <p:cNvSpPr txBox="1"/>
          <p:nvPr/>
        </p:nvSpPr>
        <p:spPr>
          <a:xfrm rot="21420000">
            <a:off x="7222795" y="453302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1</a:t>
            </a:r>
            <a:r>
              <a:rPr sz="1000" dirty="0">
                <a:latin typeface="Times New Roman"/>
                <a:cs typeface="Times New Roman"/>
              </a:rPr>
              <a:t>’</a:t>
            </a:r>
            <a:endParaRPr sz="1000">
              <a:latin typeface="Times New Roman"/>
              <a:cs typeface="Times New Roman"/>
            </a:endParaRPr>
          </a:p>
        </p:txBody>
      </p:sp>
      <p:sp>
        <p:nvSpPr>
          <p:cNvPr id="5" name="object 5"/>
          <p:cNvSpPr txBox="1"/>
          <p:nvPr/>
        </p:nvSpPr>
        <p:spPr>
          <a:xfrm rot="21420000">
            <a:off x="7104685" y="425997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2</a:t>
            </a:r>
            <a:r>
              <a:rPr sz="1000" dirty="0">
                <a:latin typeface="Times New Roman"/>
                <a:cs typeface="Times New Roman"/>
              </a:rPr>
              <a:t>’</a:t>
            </a:r>
            <a:endParaRPr sz="1000">
              <a:latin typeface="Times New Roman"/>
              <a:cs typeface="Times New Roman"/>
            </a:endParaRPr>
          </a:p>
        </p:txBody>
      </p:sp>
      <p:sp>
        <p:nvSpPr>
          <p:cNvPr id="6" name="object 6"/>
          <p:cNvSpPr txBox="1"/>
          <p:nvPr/>
        </p:nvSpPr>
        <p:spPr>
          <a:xfrm rot="21420000">
            <a:off x="6987845" y="398692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3</a:t>
            </a:r>
            <a:r>
              <a:rPr sz="1000" dirty="0">
                <a:latin typeface="Times New Roman"/>
                <a:cs typeface="Times New Roman"/>
              </a:rPr>
              <a:t>’</a:t>
            </a:r>
            <a:endParaRPr sz="1000">
              <a:latin typeface="Times New Roman"/>
              <a:cs typeface="Times New Roman"/>
            </a:endParaRPr>
          </a:p>
        </p:txBody>
      </p:sp>
      <p:sp>
        <p:nvSpPr>
          <p:cNvPr id="7" name="object 7"/>
          <p:cNvSpPr txBox="1"/>
          <p:nvPr/>
        </p:nvSpPr>
        <p:spPr>
          <a:xfrm rot="21420000">
            <a:off x="6869735" y="371387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4</a:t>
            </a:r>
            <a:r>
              <a:rPr sz="1000" dirty="0">
                <a:latin typeface="Times New Roman"/>
                <a:cs typeface="Times New Roman"/>
              </a:rPr>
              <a:t>’</a:t>
            </a:r>
            <a:endParaRPr sz="1000">
              <a:latin typeface="Times New Roman"/>
              <a:cs typeface="Times New Roman"/>
            </a:endParaRPr>
          </a:p>
        </p:txBody>
      </p:sp>
      <p:sp>
        <p:nvSpPr>
          <p:cNvPr id="8" name="object 8"/>
          <p:cNvSpPr txBox="1"/>
          <p:nvPr/>
        </p:nvSpPr>
        <p:spPr>
          <a:xfrm rot="21420000">
            <a:off x="6751854" y="3440828"/>
            <a:ext cx="165860" cy="127000"/>
          </a:xfrm>
          <a:prstGeom prst="rect">
            <a:avLst/>
          </a:prstGeom>
        </p:spPr>
        <p:txBody>
          <a:bodyPr vert="horz" wrap="square" lIns="0" tIns="0" rIns="0" bIns="0" rtlCol="0">
            <a:spAutoFit/>
          </a:bodyPr>
          <a:lstStyle/>
          <a:p>
            <a:pPr>
              <a:lnSpc>
                <a:spcPts val="1000"/>
              </a:lnSpc>
            </a:pPr>
            <a:r>
              <a:rPr sz="1000" spc="-10" dirty="0">
                <a:latin typeface="Times New Roman"/>
                <a:cs typeface="Times New Roman"/>
              </a:rPr>
              <a:t>5</a:t>
            </a:r>
            <a:r>
              <a:rPr sz="1000" dirty="0">
                <a:latin typeface="Times New Roman"/>
                <a:cs typeface="Times New Roman"/>
              </a:rPr>
              <a:t>’</a:t>
            </a:r>
            <a:endParaRPr sz="1000">
              <a:latin typeface="Times New Roman"/>
              <a:cs typeface="Times New Roman"/>
            </a:endParaRPr>
          </a:p>
        </p:txBody>
      </p:sp>
      <p:sp>
        <p:nvSpPr>
          <p:cNvPr id="9" name="object 9"/>
          <p:cNvSpPr txBox="1"/>
          <p:nvPr/>
        </p:nvSpPr>
        <p:spPr>
          <a:xfrm rot="21420000">
            <a:off x="6632474" y="3167778"/>
            <a:ext cx="165860" cy="127000"/>
          </a:xfrm>
          <a:prstGeom prst="rect">
            <a:avLst/>
          </a:prstGeom>
        </p:spPr>
        <p:txBody>
          <a:bodyPr vert="horz" wrap="square" lIns="0" tIns="0" rIns="0" bIns="0" rtlCol="0">
            <a:spAutoFit/>
          </a:bodyPr>
          <a:lstStyle/>
          <a:p>
            <a:pPr>
              <a:lnSpc>
                <a:spcPts val="1000"/>
              </a:lnSpc>
            </a:pPr>
            <a:r>
              <a:rPr sz="1000" spc="-10" dirty="0">
                <a:latin typeface="Times New Roman"/>
                <a:cs typeface="Times New Roman"/>
              </a:rPr>
              <a:t>6</a:t>
            </a:r>
            <a:r>
              <a:rPr sz="1000" dirty="0">
                <a:latin typeface="Times New Roman"/>
                <a:cs typeface="Times New Roman"/>
              </a:rPr>
              <a:t>’</a:t>
            </a:r>
            <a:endParaRPr sz="1000">
              <a:latin typeface="Times New Roman"/>
              <a:cs typeface="Times New Roman"/>
            </a:endParaRPr>
          </a:p>
        </p:txBody>
      </p:sp>
      <p:sp>
        <p:nvSpPr>
          <p:cNvPr id="10" name="object 10"/>
          <p:cNvSpPr txBox="1"/>
          <p:nvPr/>
        </p:nvSpPr>
        <p:spPr>
          <a:xfrm rot="21420000">
            <a:off x="6515405" y="289472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7</a:t>
            </a:r>
            <a:r>
              <a:rPr sz="1000" dirty="0">
                <a:latin typeface="Times New Roman"/>
                <a:cs typeface="Times New Roman"/>
              </a:rPr>
              <a:t>’</a:t>
            </a:r>
            <a:endParaRPr sz="1000">
              <a:latin typeface="Times New Roman"/>
              <a:cs typeface="Times New Roman"/>
            </a:endParaRPr>
          </a:p>
        </p:txBody>
      </p:sp>
      <p:sp>
        <p:nvSpPr>
          <p:cNvPr id="11" name="object 11"/>
          <p:cNvSpPr txBox="1"/>
          <p:nvPr/>
        </p:nvSpPr>
        <p:spPr>
          <a:xfrm rot="21420000">
            <a:off x="6398794" y="2621678"/>
            <a:ext cx="165860" cy="127000"/>
          </a:xfrm>
          <a:prstGeom prst="rect">
            <a:avLst/>
          </a:prstGeom>
        </p:spPr>
        <p:txBody>
          <a:bodyPr vert="horz" wrap="square" lIns="0" tIns="0" rIns="0" bIns="0" rtlCol="0">
            <a:spAutoFit/>
          </a:bodyPr>
          <a:lstStyle/>
          <a:p>
            <a:pPr>
              <a:lnSpc>
                <a:spcPts val="1000"/>
              </a:lnSpc>
            </a:pPr>
            <a:r>
              <a:rPr sz="1000" spc="-10" dirty="0">
                <a:latin typeface="Times New Roman"/>
                <a:cs typeface="Times New Roman"/>
              </a:rPr>
              <a:t>8</a:t>
            </a:r>
            <a:r>
              <a:rPr sz="1000" dirty="0">
                <a:latin typeface="Times New Roman"/>
                <a:cs typeface="Times New Roman"/>
              </a:rPr>
              <a:t>’</a:t>
            </a:r>
            <a:endParaRPr sz="1000">
              <a:latin typeface="Times New Roman"/>
              <a:cs typeface="Times New Roman"/>
            </a:endParaRPr>
          </a:p>
        </p:txBody>
      </p:sp>
      <p:sp>
        <p:nvSpPr>
          <p:cNvPr id="12" name="object 12"/>
          <p:cNvSpPr txBox="1"/>
          <p:nvPr/>
        </p:nvSpPr>
        <p:spPr>
          <a:xfrm rot="21420000">
            <a:off x="6281725" y="2348628"/>
            <a:ext cx="165046" cy="127000"/>
          </a:xfrm>
          <a:prstGeom prst="rect">
            <a:avLst/>
          </a:prstGeom>
        </p:spPr>
        <p:txBody>
          <a:bodyPr vert="horz" wrap="square" lIns="0" tIns="0" rIns="0" bIns="0" rtlCol="0">
            <a:spAutoFit/>
          </a:bodyPr>
          <a:lstStyle/>
          <a:p>
            <a:pPr>
              <a:lnSpc>
                <a:spcPts val="1000"/>
              </a:lnSpc>
            </a:pPr>
            <a:r>
              <a:rPr sz="1000" spc="-20" dirty="0">
                <a:latin typeface="Times New Roman"/>
                <a:cs typeface="Times New Roman"/>
              </a:rPr>
              <a:t>9</a:t>
            </a:r>
            <a:r>
              <a:rPr sz="1000" dirty="0">
                <a:latin typeface="Times New Roman"/>
                <a:cs typeface="Times New Roman"/>
              </a:rPr>
              <a:t>’</a:t>
            </a:r>
            <a:endParaRPr sz="1000">
              <a:latin typeface="Times New Roman"/>
              <a:cs typeface="Times New Roman"/>
            </a:endParaRPr>
          </a:p>
        </p:txBody>
      </p:sp>
      <p:sp>
        <p:nvSpPr>
          <p:cNvPr id="13" name="object 13"/>
          <p:cNvSpPr txBox="1"/>
          <p:nvPr/>
        </p:nvSpPr>
        <p:spPr>
          <a:xfrm rot="21420000">
            <a:off x="6171038" y="2075183"/>
            <a:ext cx="212344" cy="127000"/>
          </a:xfrm>
          <a:prstGeom prst="rect">
            <a:avLst/>
          </a:prstGeom>
        </p:spPr>
        <p:txBody>
          <a:bodyPr vert="horz" wrap="square" lIns="0" tIns="0" rIns="0" bIns="0" rtlCol="0">
            <a:spAutoFit/>
          </a:bodyPr>
          <a:lstStyle/>
          <a:p>
            <a:pPr>
              <a:lnSpc>
                <a:spcPts val="1000"/>
              </a:lnSpc>
            </a:pPr>
            <a:r>
              <a:rPr sz="1000" spc="-10" dirty="0">
                <a:latin typeface="Times New Roman"/>
                <a:cs typeface="Times New Roman"/>
              </a:rPr>
              <a:t>1</a:t>
            </a:r>
            <a:r>
              <a:rPr sz="1000" spc="-5" dirty="0">
                <a:latin typeface="Times New Roman"/>
                <a:cs typeface="Times New Roman"/>
              </a:rPr>
              <a:t>0</a:t>
            </a:r>
            <a:r>
              <a:rPr sz="1000" dirty="0">
                <a:latin typeface="Times New Roman"/>
                <a:cs typeface="Times New Roman"/>
              </a:rPr>
              <a:t>’</a:t>
            </a:r>
            <a:endParaRPr sz="1000">
              <a:latin typeface="Times New Roman"/>
              <a:cs typeface="Times New Roman"/>
            </a:endParaRPr>
          </a:p>
        </p:txBody>
      </p:sp>
      <p:sp>
        <p:nvSpPr>
          <p:cNvPr id="14" name="object 14"/>
          <p:cNvSpPr txBox="1"/>
          <p:nvPr/>
        </p:nvSpPr>
        <p:spPr>
          <a:xfrm>
            <a:off x="6277609" y="1863090"/>
            <a:ext cx="1358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X</a:t>
            </a:r>
            <a:endParaRPr sz="1200">
              <a:latin typeface="Times New Roman"/>
              <a:cs typeface="Times New Roman"/>
            </a:endParaRPr>
          </a:p>
        </p:txBody>
      </p:sp>
      <p:sp>
        <p:nvSpPr>
          <p:cNvPr id="15" name="object 15"/>
          <p:cNvSpPr txBox="1"/>
          <p:nvPr/>
        </p:nvSpPr>
        <p:spPr>
          <a:xfrm>
            <a:off x="7573009" y="1755140"/>
            <a:ext cx="232410" cy="2839720"/>
          </a:xfrm>
          <a:prstGeom prst="rect">
            <a:avLst/>
          </a:prstGeom>
        </p:spPr>
        <p:txBody>
          <a:bodyPr vert="horz" wrap="square" lIns="0" tIns="44450" rIns="0" bIns="0" rtlCol="0">
            <a:spAutoFit/>
          </a:bodyPr>
          <a:lstStyle/>
          <a:p>
            <a:pPr marL="12700">
              <a:lnSpc>
                <a:spcPct val="100000"/>
              </a:lnSpc>
              <a:spcBef>
                <a:spcPts val="350"/>
              </a:spcBef>
            </a:pPr>
            <a:r>
              <a:rPr sz="1200" dirty="0">
                <a:latin typeface="Times New Roman"/>
                <a:cs typeface="Times New Roman"/>
              </a:rPr>
              <a:t>Y</a:t>
            </a:r>
            <a:endParaRPr sz="1200">
              <a:latin typeface="Times New Roman"/>
              <a:cs typeface="Times New Roman"/>
            </a:endParaRPr>
          </a:p>
          <a:p>
            <a:pPr marL="67310">
              <a:lnSpc>
                <a:spcPct val="100000"/>
              </a:lnSpc>
              <a:spcBef>
                <a:spcPts val="250"/>
              </a:spcBef>
            </a:pPr>
            <a:r>
              <a:rPr sz="1200" dirty="0">
                <a:latin typeface="Times New Roman"/>
                <a:cs typeface="Times New Roman"/>
              </a:rPr>
              <a:t>10</a:t>
            </a:r>
            <a:endParaRPr sz="1200">
              <a:latin typeface="Times New Roman"/>
              <a:cs typeface="Times New Roman"/>
            </a:endParaRPr>
          </a:p>
          <a:p>
            <a:pPr marL="63500">
              <a:lnSpc>
                <a:spcPct val="100000"/>
              </a:lnSpc>
              <a:spcBef>
                <a:spcPts val="640"/>
              </a:spcBef>
            </a:pPr>
            <a:r>
              <a:rPr sz="1200" dirty="0">
                <a:latin typeface="Times New Roman"/>
                <a:cs typeface="Times New Roman"/>
              </a:rPr>
              <a:t>9</a:t>
            </a:r>
            <a:endParaRPr sz="1200">
              <a:latin typeface="Times New Roman"/>
              <a:cs typeface="Times New Roman"/>
            </a:endParaRPr>
          </a:p>
          <a:p>
            <a:pPr marL="60960">
              <a:lnSpc>
                <a:spcPct val="100000"/>
              </a:lnSpc>
              <a:spcBef>
                <a:spcPts val="650"/>
              </a:spcBef>
            </a:pPr>
            <a:r>
              <a:rPr sz="1200" dirty="0">
                <a:latin typeface="Times New Roman"/>
                <a:cs typeface="Times New Roman"/>
              </a:rPr>
              <a:t>8</a:t>
            </a:r>
            <a:endParaRPr sz="1200">
              <a:latin typeface="Times New Roman"/>
              <a:cs typeface="Times New Roman"/>
            </a:endParaRPr>
          </a:p>
          <a:p>
            <a:pPr marL="57150">
              <a:lnSpc>
                <a:spcPct val="100000"/>
              </a:lnSpc>
              <a:spcBef>
                <a:spcPts val="650"/>
              </a:spcBef>
            </a:pPr>
            <a:r>
              <a:rPr sz="1200" dirty="0">
                <a:latin typeface="Times New Roman"/>
                <a:cs typeface="Times New Roman"/>
              </a:rPr>
              <a:t>7</a:t>
            </a:r>
            <a:endParaRPr sz="1200">
              <a:latin typeface="Times New Roman"/>
              <a:cs typeface="Times New Roman"/>
            </a:endParaRPr>
          </a:p>
          <a:p>
            <a:pPr marL="54610">
              <a:lnSpc>
                <a:spcPct val="100000"/>
              </a:lnSpc>
              <a:spcBef>
                <a:spcPts val="640"/>
              </a:spcBef>
            </a:pPr>
            <a:r>
              <a:rPr sz="1200" dirty="0">
                <a:latin typeface="Times New Roman"/>
                <a:cs typeface="Times New Roman"/>
              </a:rPr>
              <a:t>6</a:t>
            </a:r>
            <a:endParaRPr sz="1200">
              <a:latin typeface="Times New Roman"/>
              <a:cs typeface="Times New Roman"/>
            </a:endParaRPr>
          </a:p>
          <a:p>
            <a:pPr marL="50800">
              <a:lnSpc>
                <a:spcPct val="100000"/>
              </a:lnSpc>
              <a:spcBef>
                <a:spcPts val="650"/>
              </a:spcBef>
            </a:pPr>
            <a:r>
              <a:rPr sz="1200" dirty="0">
                <a:latin typeface="Times New Roman"/>
                <a:cs typeface="Times New Roman"/>
              </a:rPr>
              <a:t>5</a:t>
            </a:r>
            <a:endParaRPr sz="1200">
              <a:latin typeface="Times New Roman"/>
              <a:cs typeface="Times New Roman"/>
            </a:endParaRPr>
          </a:p>
          <a:p>
            <a:pPr marL="48260">
              <a:lnSpc>
                <a:spcPct val="100000"/>
              </a:lnSpc>
              <a:spcBef>
                <a:spcPts val="650"/>
              </a:spcBef>
            </a:pPr>
            <a:r>
              <a:rPr sz="1200" dirty="0">
                <a:latin typeface="Times New Roman"/>
                <a:cs typeface="Times New Roman"/>
              </a:rPr>
              <a:t>4</a:t>
            </a:r>
            <a:endParaRPr sz="1200">
              <a:latin typeface="Times New Roman"/>
              <a:cs typeface="Times New Roman"/>
            </a:endParaRPr>
          </a:p>
          <a:p>
            <a:pPr marL="44450">
              <a:lnSpc>
                <a:spcPct val="100000"/>
              </a:lnSpc>
              <a:spcBef>
                <a:spcPts val="650"/>
              </a:spcBef>
            </a:pPr>
            <a:r>
              <a:rPr sz="1200" dirty="0">
                <a:latin typeface="Times New Roman"/>
                <a:cs typeface="Times New Roman"/>
              </a:rPr>
              <a:t>3</a:t>
            </a:r>
            <a:endParaRPr sz="1200">
              <a:latin typeface="Times New Roman"/>
              <a:cs typeface="Times New Roman"/>
            </a:endParaRPr>
          </a:p>
          <a:p>
            <a:pPr marL="41910">
              <a:lnSpc>
                <a:spcPct val="100000"/>
              </a:lnSpc>
              <a:spcBef>
                <a:spcPts val="640"/>
              </a:spcBef>
            </a:pPr>
            <a:r>
              <a:rPr sz="1200" dirty="0">
                <a:latin typeface="Times New Roman"/>
                <a:cs typeface="Times New Roman"/>
              </a:rPr>
              <a:t>2</a:t>
            </a:r>
            <a:endParaRPr sz="1200">
              <a:latin typeface="Times New Roman"/>
              <a:cs typeface="Times New Roman"/>
            </a:endParaRPr>
          </a:p>
          <a:p>
            <a:pPr marL="38100">
              <a:lnSpc>
                <a:spcPct val="100000"/>
              </a:lnSpc>
              <a:spcBef>
                <a:spcPts val="650"/>
              </a:spcBef>
            </a:pPr>
            <a:r>
              <a:rPr sz="1200" dirty="0">
                <a:latin typeface="Times New Roman"/>
                <a:cs typeface="Times New Roman"/>
              </a:rPr>
              <a:t>1</a:t>
            </a:r>
            <a:endParaRPr sz="1200">
              <a:latin typeface="Times New Roman"/>
              <a:cs typeface="Times New Roman"/>
            </a:endParaRPr>
          </a:p>
        </p:txBody>
      </p:sp>
      <p:sp>
        <p:nvSpPr>
          <p:cNvPr id="16" name="object 16"/>
          <p:cNvSpPr txBox="1"/>
          <p:nvPr/>
        </p:nvSpPr>
        <p:spPr>
          <a:xfrm>
            <a:off x="7495540" y="4857750"/>
            <a:ext cx="1187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Z</a:t>
            </a:r>
            <a:endParaRPr sz="1200">
              <a:latin typeface="Times New Roman"/>
              <a:cs typeface="Times New Roman"/>
            </a:endParaRPr>
          </a:p>
        </p:txBody>
      </p:sp>
      <p:grpSp>
        <p:nvGrpSpPr>
          <p:cNvPr id="17" name="object 17"/>
          <p:cNvGrpSpPr/>
          <p:nvPr/>
        </p:nvGrpSpPr>
        <p:grpSpPr>
          <a:xfrm>
            <a:off x="300127" y="1519327"/>
            <a:ext cx="4886325" cy="4200525"/>
            <a:chOff x="300127" y="1519327"/>
            <a:chExt cx="4886325" cy="4200525"/>
          </a:xfrm>
        </p:grpSpPr>
        <p:sp>
          <p:nvSpPr>
            <p:cNvPr id="18" name="object 18"/>
            <p:cNvSpPr/>
            <p:nvPr/>
          </p:nvSpPr>
          <p:spPr>
            <a:xfrm>
              <a:off x="304799" y="1524000"/>
              <a:ext cx="4876800" cy="4191000"/>
            </a:xfrm>
            <a:custGeom>
              <a:avLst/>
              <a:gdLst/>
              <a:ahLst/>
              <a:cxnLst/>
              <a:rect l="l" t="t" r="r" b="b"/>
              <a:pathLst>
                <a:path w="4876800" h="4191000">
                  <a:moveTo>
                    <a:pt x="4876800" y="0"/>
                  </a:moveTo>
                  <a:lnTo>
                    <a:pt x="0" y="0"/>
                  </a:lnTo>
                  <a:lnTo>
                    <a:pt x="0" y="4191000"/>
                  </a:lnTo>
                  <a:lnTo>
                    <a:pt x="4876800" y="4191000"/>
                  </a:lnTo>
                  <a:close/>
                </a:path>
              </a:pathLst>
            </a:custGeom>
            <a:solidFill>
              <a:srgbClr val="FFCCFF"/>
            </a:solidFill>
          </p:spPr>
          <p:txBody>
            <a:bodyPr wrap="square" lIns="0" tIns="0" rIns="0" bIns="0" rtlCol="0"/>
            <a:lstStyle/>
            <a:p>
              <a:endParaRPr/>
            </a:p>
          </p:txBody>
        </p:sp>
        <p:sp>
          <p:nvSpPr>
            <p:cNvPr id="19" name="object 19"/>
            <p:cNvSpPr/>
            <p:nvPr/>
          </p:nvSpPr>
          <p:spPr>
            <a:xfrm>
              <a:off x="304799" y="1524000"/>
              <a:ext cx="4876800" cy="4191000"/>
            </a:xfrm>
            <a:custGeom>
              <a:avLst/>
              <a:gdLst/>
              <a:ahLst/>
              <a:cxnLst/>
              <a:rect l="l" t="t" r="r" b="b"/>
              <a:pathLst>
                <a:path w="4876800" h="4191000">
                  <a:moveTo>
                    <a:pt x="2438400" y="4191000"/>
                  </a:moveTo>
                  <a:lnTo>
                    <a:pt x="0" y="4191000"/>
                  </a:lnTo>
                  <a:lnTo>
                    <a:pt x="0" y="0"/>
                  </a:lnTo>
                  <a:lnTo>
                    <a:pt x="4876800" y="0"/>
                  </a:lnTo>
                  <a:lnTo>
                    <a:pt x="4876800" y="4191000"/>
                  </a:lnTo>
                  <a:lnTo>
                    <a:pt x="2438400" y="4191000"/>
                  </a:lnTo>
                  <a:close/>
                </a:path>
              </a:pathLst>
            </a:custGeom>
            <a:ln w="9344">
              <a:solidFill>
                <a:srgbClr val="000000"/>
              </a:solidFill>
            </a:ln>
          </p:spPr>
          <p:txBody>
            <a:bodyPr wrap="square" lIns="0" tIns="0" rIns="0" bIns="0" rtlCol="0"/>
            <a:lstStyle/>
            <a:p>
              <a:endParaRPr/>
            </a:p>
          </p:txBody>
        </p:sp>
      </p:grpSp>
      <p:sp>
        <p:nvSpPr>
          <p:cNvPr id="20" name="object 20"/>
          <p:cNvSpPr txBox="1"/>
          <p:nvPr/>
        </p:nvSpPr>
        <p:spPr>
          <a:xfrm>
            <a:off x="346709" y="1568450"/>
            <a:ext cx="485584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The principle of </a:t>
            </a:r>
            <a:r>
              <a:rPr sz="1400" dirty="0">
                <a:latin typeface="Arial"/>
                <a:cs typeface="Arial"/>
              </a:rPr>
              <a:t>construction </a:t>
            </a:r>
            <a:r>
              <a:rPr sz="1400" spc="-5" dirty="0">
                <a:latin typeface="Arial"/>
                <a:cs typeface="Arial"/>
              </a:rPr>
              <a:t>of </a:t>
            </a:r>
            <a:r>
              <a:rPr sz="1400" dirty="0">
                <a:latin typeface="Arial"/>
                <a:cs typeface="Arial"/>
              </a:rPr>
              <a:t>a </a:t>
            </a:r>
            <a:r>
              <a:rPr sz="1400" spc="-5" dirty="0">
                <a:latin typeface="Arial"/>
                <a:cs typeface="Arial"/>
              </a:rPr>
              <a:t>diagonal </a:t>
            </a:r>
            <a:r>
              <a:rPr sz="1400" dirty="0">
                <a:latin typeface="Arial"/>
                <a:cs typeface="Arial"/>
              </a:rPr>
              <a:t>scale </a:t>
            </a:r>
            <a:r>
              <a:rPr sz="1400" spc="-5" dirty="0">
                <a:latin typeface="Arial"/>
                <a:cs typeface="Arial"/>
              </a:rPr>
              <a:t>is as</a:t>
            </a:r>
            <a:r>
              <a:rPr sz="1400" spc="50" dirty="0">
                <a:latin typeface="Arial"/>
                <a:cs typeface="Arial"/>
              </a:rPr>
              <a:t> </a:t>
            </a:r>
            <a:r>
              <a:rPr sz="1400" spc="-5" dirty="0">
                <a:latin typeface="Arial"/>
                <a:cs typeface="Arial"/>
              </a:rPr>
              <a:t>follows.</a:t>
            </a:r>
            <a:endParaRPr sz="1400">
              <a:latin typeface="Arial"/>
              <a:cs typeface="Arial"/>
            </a:endParaRPr>
          </a:p>
        </p:txBody>
      </p:sp>
      <p:sp>
        <p:nvSpPr>
          <p:cNvPr id="21" name="object 21"/>
          <p:cNvSpPr txBox="1"/>
          <p:nvPr/>
        </p:nvSpPr>
        <p:spPr>
          <a:xfrm>
            <a:off x="346709" y="1781809"/>
            <a:ext cx="4194175" cy="151765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Let the </a:t>
            </a:r>
            <a:r>
              <a:rPr sz="1400" spc="5" dirty="0">
                <a:latin typeface="Arial"/>
                <a:cs typeface="Arial"/>
              </a:rPr>
              <a:t>XY </a:t>
            </a:r>
            <a:r>
              <a:rPr sz="1400" spc="-5" dirty="0">
                <a:latin typeface="Arial"/>
                <a:cs typeface="Arial"/>
              </a:rPr>
              <a:t>in figure be </a:t>
            </a:r>
            <a:r>
              <a:rPr sz="1400" dirty="0">
                <a:latin typeface="Arial"/>
                <a:cs typeface="Arial"/>
              </a:rPr>
              <a:t>a</a:t>
            </a:r>
            <a:r>
              <a:rPr sz="1400" spc="45" dirty="0">
                <a:latin typeface="Arial"/>
                <a:cs typeface="Arial"/>
              </a:rPr>
              <a:t> </a:t>
            </a:r>
            <a:r>
              <a:rPr sz="1400" spc="-5" dirty="0">
                <a:latin typeface="Arial"/>
                <a:cs typeface="Arial"/>
              </a:rPr>
              <a:t>subunit.</a:t>
            </a:r>
            <a:endParaRPr sz="1400">
              <a:latin typeface="Arial"/>
              <a:cs typeface="Arial"/>
            </a:endParaRPr>
          </a:p>
          <a:p>
            <a:pPr marL="12700" marR="5080">
              <a:lnSpc>
                <a:spcPct val="100000"/>
              </a:lnSpc>
            </a:pPr>
            <a:r>
              <a:rPr sz="1400" spc="-5" dirty="0">
                <a:latin typeface="Arial"/>
                <a:cs typeface="Arial"/>
              </a:rPr>
              <a:t>From </a:t>
            </a:r>
            <a:r>
              <a:rPr sz="1400" dirty="0">
                <a:latin typeface="Arial"/>
                <a:cs typeface="Arial"/>
              </a:rPr>
              <a:t>Y </a:t>
            </a:r>
            <a:r>
              <a:rPr sz="1400" spc="-5" dirty="0">
                <a:latin typeface="Arial"/>
                <a:cs typeface="Arial"/>
              </a:rPr>
              <a:t>draw </a:t>
            </a:r>
            <a:r>
              <a:rPr sz="1400" dirty="0">
                <a:latin typeface="Arial"/>
                <a:cs typeface="Arial"/>
              </a:rPr>
              <a:t>a </a:t>
            </a:r>
            <a:r>
              <a:rPr sz="1400" spc="-5" dirty="0">
                <a:latin typeface="Arial"/>
                <a:cs typeface="Arial"/>
              </a:rPr>
              <a:t>perpendicular </a:t>
            </a:r>
            <a:r>
              <a:rPr sz="1400" spc="-10" dirty="0">
                <a:latin typeface="Arial"/>
                <a:cs typeface="Arial"/>
              </a:rPr>
              <a:t>YZ </a:t>
            </a:r>
            <a:r>
              <a:rPr sz="1400" spc="5" dirty="0">
                <a:latin typeface="Arial"/>
                <a:cs typeface="Arial"/>
              </a:rPr>
              <a:t>to </a:t>
            </a:r>
            <a:r>
              <a:rPr sz="1400" dirty="0">
                <a:latin typeface="Arial"/>
                <a:cs typeface="Arial"/>
              </a:rPr>
              <a:t>a </a:t>
            </a:r>
            <a:r>
              <a:rPr sz="1400" spc="-5" dirty="0">
                <a:latin typeface="Arial"/>
                <a:cs typeface="Arial"/>
              </a:rPr>
              <a:t>suitable height.  Join </a:t>
            </a:r>
            <a:r>
              <a:rPr sz="1400" dirty="0">
                <a:latin typeface="Arial"/>
                <a:cs typeface="Arial"/>
              </a:rPr>
              <a:t>XZ. </a:t>
            </a:r>
            <a:r>
              <a:rPr sz="1400" spc="-5" dirty="0">
                <a:latin typeface="Arial"/>
                <a:cs typeface="Arial"/>
              </a:rPr>
              <a:t>Divide </a:t>
            </a:r>
            <a:r>
              <a:rPr sz="1400" spc="-10" dirty="0">
                <a:latin typeface="Arial"/>
                <a:cs typeface="Arial"/>
              </a:rPr>
              <a:t>YZ </a:t>
            </a:r>
            <a:r>
              <a:rPr sz="1400" spc="-5" dirty="0">
                <a:latin typeface="Arial"/>
                <a:cs typeface="Arial"/>
              </a:rPr>
              <a:t>in </a:t>
            </a:r>
            <a:r>
              <a:rPr sz="1400" dirty="0">
                <a:latin typeface="Arial"/>
                <a:cs typeface="Arial"/>
              </a:rPr>
              <a:t>to </a:t>
            </a:r>
            <a:r>
              <a:rPr sz="1400" spc="-5" dirty="0">
                <a:latin typeface="Arial"/>
                <a:cs typeface="Arial"/>
              </a:rPr>
              <a:t>10 equal</a:t>
            </a:r>
            <a:r>
              <a:rPr sz="1400" spc="45" dirty="0">
                <a:latin typeface="Arial"/>
                <a:cs typeface="Arial"/>
              </a:rPr>
              <a:t> </a:t>
            </a:r>
            <a:r>
              <a:rPr sz="1400" dirty="0">
                <a:latin typeface="Arial"/>
                <a:cs typeface="Arial"/>
              </a:rPr>
              <a:t>parts.</a:t>
            </a:r>
            <a:endParaRPr sz="1400">
              <a:latin typeface="Arial"/>
              <a:cs typeface="Arial"/>
            </a:endParaRPr>
          </a:p>
          <a:p>
            <a:pPr marL="12700" marR="377825">
              <a:lnSpc>
                <a:spcPts val="1670"/>
              </a:lnSpc>
              <a:spcBef>
                <a:spcPts val="65"/>
              </a:spcBef>
            </a:pPr>
            <a:r>
              <a:rPr sz="1400" dirty="0">
                <a:latin typeface="Arial"/>
                <a:cs typeface="Arial"/>
              </a:rPr>
              <a:t>Draw </a:t>
            </a:r>
            <a:r>
              <a:rPr sz="1400" spc="-5" dirty="0">
                <a:latin typeface="Arial"/>
                <a:cs typeface="Arial"/>
              </a:rPr>
              <a:t>parallel lines </a:t>
            </a:r>
            <a:r>
              <a:rPr sz="1400" spc="5" dirty="0">
                <a:latin typeface="Arial"/>
                <a:cs typeface="Arial"/>
              </a:rPr>
              <a:t>to XY </a:t>
            </a:r>
            <a:r>
              <a:rPr sz="1400" dirty="0">
                <a:latin typeface="Arial"/>
                <a:cs typeface="Arial"/>
              </a:rPr>
              <a:t>from </a:t>
            </a:r>
            <a:r>
              <a:rPr sz="1400" spc="-5" dirty="0">
                <a:latin typeface="Arial"/>
                <a:cs typeface="Arial"/>
              </a:rPr>
              <a:t>all </a:t>
            </a:r>
            <a:r>
              <a:rPr sz="1400" dirty="0">
                <a:latin typeface="Arial"/>
                <a:cs typeface="Arial"/>
              </a:rPr>
              <a:t>these </a:t>
            </a:r>
            <a:r>
              <a:rPr sz="1400" spc="-5" dirty="0">
                <a:latin typeface="Arial"/>
                <a:cs typeface="Arial"/>
              </a:rPr>
              <a:t>divisions  and number </a:t>
            </a:r>
            <a:r>
              <a:rPr sz="1400" dirty="0">
                <a:latin typeface="Arial"/>
                <a:cs typeface="Arial"/>
              </a:rPr>
              <a:t>them </a:t>
            </a:r>
            <a:r>
              <a:rPr sz="1400" spc="-5" dirty="0">
                <a:latin typeface="Arial"/>
                <a:cs typeface="Arial"/>
              </a:rPr>
              <a:t>as</a:t>
            </a:r>
            <a:r>
              <a:rPr sz="1400" spc="20" dirty="0">
                <a:latin typeface="Arial"/>
                <a:cs typeface="Arial"/>
              </a:rPr>
              <a:t> </a:t>
            </a:r>
            <a:r>
              <a:rPr sz="1400" spc="-5" dirty="0">
                <a:latin typeface="Arial"/>
                <a:cs typeface="Arial"/>
              </a:rPr>
              <a:t>shown.</a:t>
            </a:r>
            <a:endParaRPr sz="1400">
              <a:latin typeface="Arial"/>
              <a:cs typeface="Arial"/>
            </a:endParaRPr>
          </a:p>
          <a:p>
            <a:pPr marL="12700" marR="153670">
              <a:lnSpc>
                <a:spcPts val="1680"/>
              </a:lnSpc>
            </a:pPr>
            <a:r>
              <a:rPr sz="1400" spc="-5" dirty="0">
                <a:latin typeface="Arial"/>
                <a:cs typeface="Arial"/>
              </a:rPr>
              <a:t>From geometry </a:t>
            </a:r>
            <a:r>
              <a:rPr sz="1400" spc="-15" dirty="0">
                <a:latin typeface="Arial"/>
                <a:cs typeface="Arial"/>
              </a:rPr>
              <a:t>we </a:t>
            </a:r>
            <a:r>
              <a:rPr sz="1400" spc="-5" dirty="0">
                <a:latin typeface="Arial"/>
                <a:cs typeface="Arial"/>
              </a:rPr>
              <a:t>know that </a:t>
            </a:r>
            <a:r>
              <a:rPr sz="1400" dirty="0">
                <a:latin typeface="Arial"/>
                <a:cs typeface="Arial"/>
              </a:rPr>
              <a:t>similar </a:t>
            </a:r>
            <a:r>
              <a:rPr sz="1400" spc="-5" dirty="0">
                <a:latin typeface="Arial"/>
                <a:cs typeface="Arial"/>
              </a:rPr>
              <a:t>triangles have  their like sides</a:t>
            </a:r>
            <a:r>
              <a:rPr sz="1400" spc="25" dirty="0">
                <a:latin typeface="Arial"/>
                <a:cs typeface="Arial"/>
              </a:rPr>
              <a:t> </a:t>
            </a:r>
            <a:r>
              <a:rPr sz="1400" spc="-5" dirty="0">
                <a:latin typeface="Arial"/>
                <a:cs typeface="Arial"/>
              </a:rPr>
              <a:t>proportional.</a:t>
            </a:r>
            <a:endParaRPr sz="1400">
              <a:latin typeface="Arial"/>
              <a:cs typeface="Arial"/>
            </a:endParaRPr>
          </a:p>
        </p:txBody>
      </p:sp>
      <p:sp>
        <p:nvSpPr>
          <p:cNvPr id="22" name="object 22"/>
          <p:cNvSpPr txBox="1"/>
          <p:nvPr/>
        </p:nvSpPr>
        <p:spPr>
          <a:xfrm>
            <a:off x="346709" y="3487420"/>
            <a:ext cx="4469765" cy="2156460"/>
          </a:xfrm>
          <a:prstGeom prst="rect">
            <a:avLst/>
          </a:prstGeom>
        </p:spPr>
        <p:txBody>
          <a:bodyPr vert="horz" wrap="square" lIns="0" tIns="12700" rIns="0" bIns="0" rtlCol="0">
            <a:spAutoFit/>
          </a:bodyPr>
          <a:lstStyle/>
          <a:p>
            <a:pPr marL="12700">
              <a:lnSpc>
                <a:spcPts val="1675"/>
              </a:lnSpc>
              <a:spcBef>
                <a:spcPts val="100"/>
              </a:spcBef>
            </a:pPr>
            <a:r>
              <a:rPr sz="1400" spc="-5" dirty="0">
                <a:latin typeface="Arial"/>
                <a:cs typeface="Arial"/>
              </a:rPr>
              <a:t>Consider two similar triangles </a:t>
            </a:r>
            <a:r>
              <a:rPr sz="1400" dirty="0">
                <a:latin typeface="Arial"/>
                <a:cs typeface="Arial"/>
              </a:rPr>
              <a:t>XYZ </a:t>
            </a:r>
            <a:r>
              <a:rPr sz="1400" spc="-5" dirty="0">
                <a:latin typeface="Arial"/>
                <a:cs typeface="Arial"/>
              </a:rPr>
              <a:t>and 7’</a:t>
            </a:r>
            <a:r>
              <a:rPr sz="1400" spc="55" dirty="0">
                <a:latin typeface="Arial"/>
                <a:cs typeface="Arial"/>
              </a:rPr>
              <a:t> </a:t>
            </a:r>
            <a:r>
              <a:rPr sz="1400" spc="-5" dirty="0">
                <a:latin typeface="Arial"/>
                <a:cs typeface="Arial"/>
              </a:rPr>
              <a:t>7Z,</a:t>
            </a:r>
            <a:endParaRPr sz="1400">
              <a:latin typeface="Arial"/>
              <a:cs typeface="Arial"/>
            </a:endParaRPr>
          </a:p>
          <a:p>
            <a:pPr marL="12700" marR="194310">
              <a:lnSpc>
                <a:spcPts val="1680"/>
              </a:lnSpc>
              <a:spcBef>
                <a:spcPts val="50"/>
              </a:spcBef>
            </a:pPr>
            <a:r>
              <a:rPr sz="1400" spc="-10" dirty="0">
                <a:latin typeface="Arial"/>
                <a:cs typeface="Arial"/>
              </a:rPr>
              <a:t>we have </a:t>
            </a:r>
            <a:r>
              <a:rPr sz="1400" spc="-5" dirty="0">
                <a:latin typeface="Arial"/>
                <a:cs typeface="Arial"/>
              </a:rPr>
              <a:t>7Z </a:t>
            </a:r>
            <a:r>
              <a:rPr sz="1400" dirty="0">
                <a:latin typeface="Arial"/>
                <a:cs typeface="Arial"/>
              </a:rPr>
              <a:t>/ </a:t>
            </a:r>
            <a:r>
              <a:rPr sz="1400" spc="-10" dirty="0">
                <a:latin typeface="Arial"/>
                <a:cs typeface="Arial"/>
              </a:rPr>
              <a:t>YZ </a:t>
            </a:r>
            <a:r>
              <a:rPr sz="1400" dirty="0">
                <a:latin typeface="Arial"/>
                <a:cs typeface="Arial"/>
              </a:rPr>
              <a:t>= </a:t>
            </a:r>
            <a:r>
              <a:rPr sz="1400" spc="-5" dirty="0">
                <a:latin typeface="Arial"/>
                <a:cs typeface="Arial"/>
              </a:rPr>
              <a:t>7’7 </a:t>
            </a:r>
            <a:r>
              <a:rPr sz="1400" dirty="0">
                <a:latin typeface="Arial"/>
                <a:cs typeface="Arial"/>
              </a:rPr>
              <a:t>/ </a:t>
            </a:r>
            <a:r>
              <a:rPr sz="1400" spc="5" dirty="0">
                <a:latin typeface="Arial"/>
                <a:cs typeface="Arial"/>
              </a:rPr>
              <a:t>XY </a:t>
            </a:r>
            <a:r>
              <a:rPr sz="1400" spc="-5" dirty="0">
                <a:latin typeface="Arial"/>
                <a:cs typeface="Arial"/>
              </a:rPr>
              <a:t>(each part being one unit)  Means 7’ </a:t>
            </a:r>
            <a:r>
              <a:rPr sz="1400" dirty="0">
                <a:latin typeface="Arial"/>
                <a:cs typeface="Arial"/>
              </a:rPr>
              <a:t>7 = 7 / </a:t>
            </a:r>
            <a:r>
              <a:rPr sz="1400" spc="-5" dirty="0">
                <a:latin typeface="Arial"/>
                <a:cs typeface="Arial"/>
              </a:rPr>
              <a:t>10. </a:t>
            </a:r>
            <a:r>
              <a:rPr sz="1400" dirty="0">
                <a:latin typeface="Arial"/>
                <a:cs typeface="Arial"/>
              </a:rPr>
              <a:t>x X Y = 0.7</a:t>
            </a:r>
            <a:r>
              <a:rPr sz="1400" spc="30" dirty="0">
                <a:latin typeface="Arial"/>
                <a:cs typeface="Arial"/>
              </a:rPr>
              <a:t> </a:t>
            </a:r>
            <a:r>
              <a:rPr sz="1400" spc="5" dirty="0">
                <a:latin typeface="Arial"/>
                <a:cs typeface="Arial"/>
              </a:rPr>
              <a:t>XY</a:t>
            </a:r>
            <a:endParaRPr sz="1400">
              <a:latin typeface="Arial"/>
              <a:cs typeface="Arial"/>
            </a:endParaRPr>
          </a:p>
          <a:p>
            <a:pPr marL="12700">
              <a:lnSpc>
                <a:spcPts val="1625"/>
              </a:lnSpc>
            </a:pPr>
            <a:r>
              <a:rPr sz="1400" spc="5" dirty="0">
                <a:latin typeface="Arial"/>
                <a:cs typeface="Arial"/>
              </a:rPr>
              <a:t>:.</a:t>
            </a:r>
            <a:endParaRPr sz="1400">
              <a:latin typeface="Arial"/>
              <a:cs typeface="Arial"/>
            </a:endParaRPr>
          </a:p>
          <a:p>
            <a:pPr marL="12700">
              <a:lnSpc>
                <a:spcPct val="100000"/>
              </a:lnSpc>
            </a:pPr>
            <a:r>
              <a:rPr sz="1400" spc="-5" dirty="0">
                <a:latin typeface="Arial"/>
                <a:cs typeface="Arial"/>
              </a:rPr>
              <a:t>Similarly</a:t>
            </a:r>
            <a:endParaRPr sz="1400">
              <a:latin typeface="Arial"/>
              <a:cs typeface="Arial"/>
            </a:endParaRPr>
          </a:p>
          <a:p>
            <a:pPr marL="163830">
              <a:lnSpc>
                <a:spcPts val="1675"/>
              </a:lnSpc>
            </a:pPr>
            <a:r>
              <a:rPr sz="1400" spc="-5" dirty="0">
                <a:latin typeface="Arial"/>
                <a:cs typeface="Arial"/>
              </a:rPr>
              <a:t>1’ </a:t>
            </a:r>
            <a:r>
              <a:rPr sz="1400" dirty="0">
                <a:latin typeface="Arial"/>
                <a:cs typeface="Arial"/>
              </a:rPr>
              <a:t>– 1 = 0.1</a:t>
            </a:r>
            <a:r>
              <a:rPr sz="1400" spc="-75" dirty="0">
                <a:latin typeface="Arial"/>
                <a:cs typeface="Arial"/>
              </a:rPr>
              <a:t> </a:t>
            </a:r>
            <a:r>
              <a:rPr sz="1400" dirty="0">
                <a:latin typeface="Arial"/>
                <a:cs typeface="Arial"/>
              </a:rPr>
              <a:t>XY</a:t>
            </a:r>
            <a:endParaRPr sz="1400">
              <a:latin typeface="Arial"/>
              <a:cs typeface="Arial"/>
            </a:endParaRPr>
          </a:p>
          <a:p>
            <a:pPr marL="163830">
              <a:lnSpc>
                <a:spcPts val="1675"/>
              </a:lnSpc>
            </a:pPr>
            <a:r>
              <a:rPr sz="1400" spc="-5" dirty="0">
                <a:latin typeface="Arial"/>
                <a:cs typeface="Arial"/>
              </a:rPr>
              <a:t>2’ </a:t>
            </a:r>
            <a:r>
              <a:rPr sz="1400" dirty="0">
                <a:latin typeface="Arial"/>
                <a:cs typeface="Arial"/>
              </a:rPr>
              <a:t>– 2 = 0.2</a:t>
            </a:r>
            <a:r>
              <a:rPr sz="1400" spc="-75" dirty="0">
                <a:latin typeface="Arial"/>
                <a:cs typeface="Arial"/>
              </a:rPr>
              <a:t> </a:t>
            </a:r>
            <a:r>
              <a:rPr sz="1400" dirty="0">
                <a:latin typeface="Arial"/>
                <a:cs typeface="Arial"/>
              </a:rPr>
              <a:t>XY</a:t>
            </a:r>
            <a:endParaRPr sz="1400">
              <a:latin typeface="Arial"/>
              <a:cs typeface="Arial"/>
            </a:endParaRPr>
          </a:p>
          <a:p>
            <a:pPr marL="12700" marR="5080">
              <a:lnSpc>
                <a:spcPct val="100000"/>
              </a:lnSpc>
            </a:pPr>
            <a:r>
              <a:rPr sz="1400" spc="-5" dirty="0">
                <a:latin typeface="Arial"/>
                <a:cs typeface="Arial"/>
              </a:rPr>
              <a:t>Thus, it is </a:t>
            </a:r>
            <a:r>
              <a:rPr sz="1400" spc="-10" dirty="0">
                <a:latin typeface="Arial"/>
                <a:cs typeface="Arial"/>
              </a:rPr>
              <a:t>very </a:t>
            </a:r>
            <a:r>
              <a:rPr sz="1400" spc="-5" dirty="0">
                <a:latin typeface="Arial"/>
                <a:cs typeface="Arial"/>
              </a:rPr>
              <a:t>clear </a:t>
            </a:r>
            <a:r>
              <a:rPr sz="1400" dirty="0">
                <a:latin typeface="Arial"/>
                <a:cs typeface="Arial"/>
              </a:rPr>
              <a:t>that, </a:t>
            </a:r>
            <a:r>
              <a:rPr sz="1400" spc="-5" dirty="0">
                <a:latin typeface="Arial"/>
                <a:cs typeface="Arial"/>
              </a:rPr>
              <a:t>the sides of </a:t>
            </a:r>
            <a:r>
              <a:rPr sz="1400" dirty="0">
                <a:latin typeface="Arial"/>
                <a:cs typeface="Arial"/>
              </a:rPr>
              <a:t>small </a:t>
            </a:r>
            <a:r>
              <a:rPr sz="1400" spc="-5" dirty="0">
                <a:latin typeface="Arial"/>
                <a:cs typeface="Arial"/>
              </a:rPr>
              <a:t>triangles,  which are parallel </a:t>
            </a:r>
            <a:r>
              <a:rPr sz="1400" spc="5" dirty="0">
                <a:latin typeface="Arial"/>
                <a:cs typeface="Arial"/>
              </a:rPr>
              <a:t>to </a:t>
            </a:r>
            <a:r>
              <a:rPr sz="1400" spc="-5" dirty="0">
                <a:latin typeface="Arial"/>
                <a:cs typeface="Arial"/>
              </a:rPr>
              <a:t>divided lines, become progressively  </a:t>
            </a:r>
            <a:r>
              <a:rPr sz="1400" dirty="0">
                <a:latin typeface="Arial"/>
                <a:cs typeface="Arial"/>
              </a:rPr>
              <a:t>shorter </a:t>
            </a:r>
            <a:r>
              <a:rPr sz="1400" spc="-5" dirty="0">
                <a:latin typeface="Arial"/>
                <a:cs typeface="Arial"/>
              </a:rPr>
              <a:t>in length by </a:t>
            </a:r>
            <a:r>
              <a:rPr sz="1400" dirty="0">
                <a:latin typeface="Arial"/>
                <a:cs typeface="Arial"/>
              </a:rPr>
              <a:t>0.1 </a:t>
            </a:r>
            <a:r>
              <a:rPr sz="1400" spc="-5" dirty="0">
                <a:latin typeface="Arial"/>
                <a:cs typeface="Arial"/>
              </a:rPr>
              <a:t>XY.</a:t>
            </a:r>
            <a:endParaRPr sz="1400">
              <a:latin typeface="Arial"/>
              <a:cs typeface="Arial"/>
            </a:endParaRPr>
          </a:p>
        </p:txBody>
      </p:sp>
      <p:sp>
        <p:nvSpPr>
          <p:cNvPr id="23" name="object 23"/>
          <p:cNvSpPr txBox="1"/>
          <p:nvPr/>
        </p:nvSpPr>
        <p:spPr>
          <a:xfrm>
            <a:off x="304800" y="5867400"/>
            <a:ext cx="7086600" cy="762000"/>
          </a:xfrm>
          <a:prstGeom prst="rect">
            <a:avLst/>
          </a:prstGeom>
          <a:solidFill>
            <a:srgbClr val="FFFF00"/>
          </a:solidFill>
          <a:ln w="9344">
            <a:solidFill>
              <a:srgbClr val="000000"/>
            </a:solidFill>
          </a:ln>
        </p:spPr>
        <p:txBody>
          <a:bodyPr vert="horz" wrap="square" lIns="0" tIns="24130" rIns="0" bIns="0" rtlCol="0">
            <a:spAutoFit/>
          </a:bodyPr>
          <a:lstStyle/>
          <a:p>
            <a:pPr marL="67945" marR="560705">
              <a:lnSpc>
                <a:spcPct val="100000"/>
              </a:lnSpc>
              <a:spcBef>
                <a:spcPts val="190"/>
              </a:spcBef>
            </a:pPr>
            <a:r>
              <a:rPr sz="2400" b="1" spc="-10" dirty="0">
                <a:latin typeface="Arial"/>
                <a:cs typeface="Arial"/>
              </a:rPr>
              <a:t>The </a:t>
            </a:r>
            <a:r>
              <a:rPr sz="2400" b="1" spc="-5" dirty="0">
                <a:latin typeface="Arial"/>
                <a:cs typeface="Arial"/>
              </a:rPr>
              <a:t>solved examples </a:t>
            </a:r>
            <a:r>
              <a:rPr sz="2400" b="1" spc="5" dirty="0">
                <a:latin typeface="Arial"/>
                <a:cs typeface="Arial"/>
              </a:rPr>
              <a:t>ON </a:t>
            </a:r>
            <a:r>
              <a:rPr sz="2400" b="1" spc="-10" dirty="0">
                <a:latin typeface="Arial"/>
                <a:cs typeface="Arial"/>
              </a:rPr>
              <a:t>NEXT </a:t>
            </a:r>
            <a:r>
              <a:rPr sz="2400" b="1" spc="-5" dirty="0">
                <a:latin typeface="Arial"/>
                <a:cs typeface="Arial"/>
              </a:rPr>
              <a:t>PAGES </a:t>
            </a:r>
            <a:r>
              <a:rPr sz="2400" b="1" spc="5" dirty="0">
                <a:latin typeface="Arial"/>
                <a:cs typeface="Arial"/>
              </a:rPr>
              <a:t>will  </a:t>
            </a:r>
            <a:r>
              <a:rPr sz="2400" b="1" spc="-5" dirty="0">
                <a:latin typeface="Arial"/>
                <a:cs typeface="Arial"/>
              </a:rPr>
              <a:t>make the principles of diagonal scales</a:t>
            </a:r>
            <a:r>
              <a:rPr sz="2400" b="1" spc="-25" dirty="0">
                <a:latin typeface="Arial"/>
                <a:cs typeface="Arial"/>
              </a:rPr>
              <a:t> </a:t>
            </a:r>
            <a:r>
              <a:rPr sz="2400" b="1" spc="-5" dirty="0">
                <a:latin typeface="Arial"/>
                <a:cs typeface="Arial"/>
              </a:rPr>
              <a:t>clear.</a:t>
            </a:r>
            <a:endParaRPr sz="2400">
              <a:latin typeface="Arial"/>
              <a:cs typeface="Arial"/>
            </a:endParaRPr>
          </a:p>
        </p:txBody>
      </p:sp>
      <p:sp>
        <p:nvSpPr>
          <p:cNvPr id="24" name="object 24"/>
          <p:cNvSpPr txBox="1"/>
          <p:nvPr/>
        </p:nvSpPr>
        <p:spPr>
          <a:xfrm>
            <a:off x="342900" y="838200"/>
            <a:ext cx="5562600" cy="533400"/>
          </a:xfrm>
          <a:prstGeom prst="rect">
            <a:avLst/>
          </a:prstGeom>
          <a:solidFill>
            <a:srgbClr val="CCEBFF"/>
          </a:solidFill>
          <a:ln w="9344">
            <a:solidFill>
              <a:srgbClr val="000000"/>
            </a:solidFill>
          </a:ln>
        </p:spPr>
        <p:txBody>
          <a:bodyPr vert="horz" wrap="square" lIns="0" tIns="55244" rIns="0" bIns="0" rtlCol="0">
            <a:spAutoFit/>
          </a:bodyPr>
          <a:lstStyle/>
          <a:p>
            <a:pPr marL="354330" marR="375920" indent="-49530">
              <a:lnSpc>
                <a:spcPts val="1670"/>
              </a:lnSpc>
              <a:spcBef>
                <a:spcPts val="434"/>
              </a:spcBef>
            </a:pPr>
            <a:r>
              <a:rPr sz="1400" b="1" spc="-10" dirty="0">
                <a:latin typeface="Arial"/>
                <a:cs typeface="Arial"/>
              </a:rPr>
              <a:t>The </a:t>
            </a:r>
            <a:r>
              <a:rPr sz="1400" b="1" spc="-5" dirty="0">
                <a:latin typeface="Arial"/>
                <a:cs typeface="Arial"/>
              </a:rPr>
              <a:t>diagonal scales give us three successive dimensions  that </a:t>
            </a:r>
            <a:r>
              <a:rPr sz="1400" b="1" dirty="0">
                <a:latin typeface="Arial"/>
                <a:cs typeface="Arial"/>
              </a:rPr>
              <a:t>is a </a:t>
            </a:r>
            <a:r>
              <a:rPr sz="1400" b="1" spc="-5" dirty="0">
                <a:latin typeface="Arial"/>
                <a:cs typeface="Arial"/>
              </a:rPr>
              <a:t>unit, </a:t>
            </a:r>
            <a:r>
              <a:rPr sz="1400" b="1" dirty="0">
                <a:latin typeface="Arial"/>
                <a:cs typeface="Arial"/>
              </a:rPr>
              <a:t>a </a:t>
            </a:r>
            <a:r>
              <a:rPr sz="1400" b="1" spc="-5" dirty="0">
                <a:latin typeface="Arial"/>
                <a:cs typeface="Arial"/>
              </a:rPr>
              <a:t>subunit and </a:t>
            </a:r>
            <a:r>
              <a:rPr sz="1400" b="1" dirty="0">
                <a:latin typeface="Arial"/>
                <a:cs typeface="Arial"/>
              </a:rPr>
              <a:t>a </a:t>
            </a:r>
            <a:r>
              <a:rPr sz="1400" b="1" spc="-5" dirty="0">
                <a:latin typeface="Arial"/>
                <a:cs typeface="Arial"/>
              </a:rPr>
              <a:t>subdivision of </a:t>
            </a:r>
            <a:r>
              <a:rPr sz="1400" b="1" dirty="0">
                <a:latin typeface="Arial"/>
                <a:cs typeface="Arial"/>
              </a:rPr>
              <a:t>a</a:t>
            </a:r>
            <a:r>
              <a:rPr sz="1400" b="1" spc="50" dirty="0">
                <a:latin typeface="Arial"/>
                <a:cs typeface="Arial"/>
              </a:rPr>
              <a:t> </a:t>
            </a:r>
            <a:r>
              <a:rPr sz="1400" b="1" spc="-5" dirty="0">
                <a:latin typeface="Arial"/>
                <a:cs typeface="Arial"/>
              </a:rPr>
              <a:t>subunit.</a:t>
            </a:r>
            <a:endParaRPr sz="1400">
              <a:latin typeface="Arial"/>
              <a:cs typeface="Arial"/>
            </a:endParaRPr>
          </a:p>
        </p:txBody>
      </p:sp>
      <p:grpSp>
        <p:nvGrpSpPr>
          <p:cNvPr id="25" name="object 25"/>
          <p:cNvGrpSpPr/>
          <p:nvPr/>
        </p:nvGrpSpPr>
        <p:grpSpPr>
          <a:xfrm>
            <a:off x="6396127" y="281077"/>
            <a:ext cx="2219325" cy="1604645"/>
            <a:chOff x="6396127" y="281077"/>
            <a:chExt cx="2219325" cy="1604645"/>
          </a:xfrm>
        </p:grpSpPr>
        <p:sp>
          <p:nvSpPr>
            <p:cNvPr id="26" name="object 26"/>
            <p:cNvSpPr/>
            <p:nvPr/>
          </p:nvSpPr>
          <p:spPr>
            <a:xfrm>
              <a:off x="6400800" y="285749"/>
              <a:ext cx="2209800" cy="1295400"/>
            </a:xfrm>
            <a:custGeom>
              <a:avLst/>
              <a:gdLst/>
              <a:ahLst/>
              <a:cxnLst/>
              <a:rect l="l" t="t" r="r" b="b"/>
              <a:pathLst>
                <a:path w="2209800" h="1295400">
                  <a:moveTo>
                    <a:pt x="1415236" y="1169670"/>
                  </a:moveTo>
                  <a:lnTo>
                    <a:pt x="839470" y="1169670"/>
                  </a:lnTo>
                  <a:lnTo>
                    <a:pt x="869761" y="1201027"/>
                  </a:lnTo>
                  <a:lnTo>
                    <a:pt x="904673" y="1228475"/>
                  </a:lnTo>
                  <a:lnTo>
                    <a:pt x="943539" y="1251679"/>
                  </a:lnTo>
                  <a:lnTo>
                    <a:pt x="985694" y="1270307"/>
                  </a:lnTo>
                  <a:lnTo>
                    <a:pt x="1030469" y="1284025"/>
                  </a:lnTo>
                  <a:lnTo>
                    <a:pt x="1077200" y="1292500"/>
                  </a:lnTo>
                  <a:lnTo>
                    <a:pt x="1125220" y="1295400"/>
                  </a:lnTo>
                  <a:lnTo>
                    <a:pt x="1175303" y="1292454"/>
                  </a:lnTo>
                  <a:lnTo>
                    <a:pt x="1223537" y="1283874"/>
                  </a:lnTo>
                  <a:lnTo>
                    <a:pt x="1269294" y="1270047"/>
                  </a:lnTo>
                  <a:lnTo>
                    <a:pt x="1311946" y="1251359"/>
                  </a:lnTo>
                  <a:lnTo>
                    <a:pt x="1350867" y="1228198"/>
                  </a:lnTo>
                  <a:lnTo>
                    <a:pt x="1385428" y="1200949"/>
                  </a:lnTo>
                  <a:lnTo>
                    <a:pt x="1415004" y="1170001"/>
                  </a:lnTo>
                  <a:lnTo>
                    <a:pt x="1415236" y="1169670"/>
                  </a:lnTo>
                  <a:close/>
                </a:path>
                <a:path w="2209800" h="1295400">
                  <a:moveTo>
                    <a:pt x="538479" y="118110"/>
                  </a:moveTo>
                  <a:lnTo>
                    <a:pt x="490963" y="121176"/>
                  </a:lnTo>
                  <a:lnTo>
                    <a:pt x="444206" y="130045"/>
                  </a:lnTo>
                  <a:lnTo>
                    <a:pt x="399018" y="144224"/>
                  </a:lnTo>
                  <a:lnTo>
                    <a:pt x="356211" y="163218"/>
                  </a:lnTo>
                  <a:lnTo>
                    <a:pt x="316597" y="186534"/>
                  </a:lnTo>
                  <a:lnTo>
                    <a:pt x="280987" y="213677"/>
                  </a:lnTo>
                  <a:lnTo>
                    <a:pt x="250192" y="244154"/>
                  </a:lnTo>
                  <a:lnTo>
                    <a:pt x="225025" y="277471"/>
                  </a:lnTo>
                  <a:lnTo>
                    <a:pt x="206295" y="313134"/>
                  </a:lnTo>
                  <a:lnTo>
                    <a:pt x="194815" y="350649"/>
                  </a:lnTo>
                  <a:lnTo>
                    <a:pt x="191396" y="389522"/>
                  </a:lnTo>
                  <a:lnTo>
                    <a:pt x="196850" y="429260"/>
                  </a:lnTo>
                  <a:lnTo>
                    <a:pt x="143462" y="439608"/>
                  </a:lnTo>
                  <a:lnTo>
                    <a:pt x="96143" y="459551"/>
                  </a:lnTo>
                  <a:lnTo>
                    <a:pt x="56514" y="487679"/>
                  </a:lnTo>
                  <a:lnTo>
                    <a:pt x="26199" y="522581"/>
                  </a:lnTo>
                  <a:lnTo>
                    <a:pt x="6820" y="562845"/>
                  </a:lnTo>
                  <a:lnTo>
                    <a:pt x="0" y="607060"/>
                  </a:lnTo>
                  <a:lnTo>
                    <a:pt x="7242" y="653891"/>
                  </a:lnTo>
                  <a:lnTo>
                    <a:pt x="28416" y="695959"/>
                  </a:lnTo>
                  <a:lnTo>
                    <a:pt x="62686" y="731361"/>
                  </a:lnTo>
                  <a:lnTo>
                    <a:pt x="109220" y="758189"/>
                  </a:lnTo>
                  <a:lnTo>
                    <a:pt x="83820" y="785256"/>
                  </a:lnTo>
                  <a:lnTo>
                    <a:pt x="65087" y="814704"/>
                  </a:lnTo>
                  <a:lnTo>
                    <a:pt x="53498" y="846058"/>
                  </a:lnTo>
                  <a:lnTo>
                    <a:pt x="49529" y="878839"/>
                  </a:lnTo>
                  <a:lnTo>
                    <a:pt x="54650" y="919816"/>
                  </a:lnTo>
                  <a:lnTo>
                    <a:pt x="69968" y="957217"/>
                  </a:lnTo>
                  <a:lnTo>
                    <a:pt x="95416" y="990107"/>
                  </a:lnTo>
                  <a:lnTo>
                    <a:pt x="130928" y="1017555"/>
                  </a:lnTo>
                  <a:lnTo>
                    <a:pt x="176437" y="1038626"/>
                  </a:lnTo>
                  <a:lnTo>
                    <a:pt x="231876" y="1052389"/>
                  </a:lnTo>
                  <a:lnTo>
                    <a:pt x="297179" y="1057910"/>
                  </a:lnTo>
                  <a:lnTo>
                    <a:pt x="325350" y="1093172"/>
                  </a:lnTo>
                  <a:lnTo>
                    <a:pt x="358953" y="1124505"/>
                  </a:lnTo>
                  <a:lnTo>
                    <a:pt x="397348" y="1151671"/>
                  </a:lnTo>
                  <a:lnTo>
                    <a:pt x="439896" y="1174432"/>
                  </a:lnTo>
                  <a:lnTo>
                    <a:pt x="485956" y="1192549"/>
                  </a:lnTo>
                  <a:lnTo>
                    <a:pt x="534888" y="1205785"/>
                  </a:lnTo>
                  <a:lnTo>
                    <a:pt x="586052" y="1213901"/>
                  </a:lnTo>
                  <a:lnTo>
                    <a:pt x="638809" y="1216660"/>
                  </a:lnTo>
                  <a:lnTo>
                    <a:pt x="720272" y="1214699"/>
                  </a:lnTo>
                  <a:lnTo>
                    <a:pt x="766866" y="1208897"/>
                  </a:lnTo>
                  <a:lnTo>
                    <a:pt x="792794" y="1199377"/>
                  </a:lnTo>
                  <a:lnTo>
                    <a:pt x="812261" y="1186261"/>
                  </a:lnTo>
                  <a:lnTo>
                    <a:pt x="839470" y="1169670"/>
                  </a:lnTo>
                  <a:lnTo>
                    <a:pt x="1415236" y="1169670"/>
                  </a:lnTo>
                  <a:lnTo>
                    <a:pt x="1438967" y="1135738"/>
                  </a:lnTo>
                  <a:lnTo>
                    <a:pt x="1456690" y="1098550"/>
                  </a:lnTo>
                  <a:lnTo>
                    <a:pt x="1770982" y="1098550"/>
                  </a:lnTo>
                  <a:lnTo>
                    <a:pt x="1838608" y="1052237"/>
                  </a:lnTo>
                  <a:lnTo>
                    <a:pt x="1867558" y="1019480"/>
                  </a:lnTo>
                  <a:lnTo>
                    <a:pt x="1889233" y="982835"/>
                  </a:lnTo>
                  <a:lnTo>
                    <a:pt x="1902829" y="942939"/>
                  </a:lnTo>
                  <a:lnTo>
                    <a:pt x="1907540" y="900429"/>
                  </a:lnTo>
                  <a:lnTo>
                    <a:pt x="1957357" y="891550"/>
                  </a:lnTo>
                  <a:lnTo>
                    <a:pt x="2004324" y="877397"/>
                  </a:lnTo>
                  <a:lnTo>
                    <a:pt x="2047877" y="858413"/>
                  </a:lnTo>
                  <a:lnTo>
                    <a:pt x="2087453" y="835040"/>
                  </a:lnTo>
                  <a:lnTo>
                    <a:pt x="2122487" y="807720"/>
                  </a:lnTo>
                  <a:lnTo>
                    <a:pt x="2152416" y="776894"/>
                  </a:lnTo>
                  <a:lnTo>
                    <a:pt x="2176675" y="743005"/>
                  </a:lnTo>
                  <a:lnTo>
                    <a:pt x="2194702" y="706495"/>
                  </a:lnTo>
                  <a:lnTo>
                    <a:pt x="2205931" y="667806"/>
                  </a:lnTo>
                  <a:lnTo>
                    <a:pt x="2209800" y="627379"/>
                  </a:lnTo>
                  <a:lnTo>
                    <a:pt x="2204462" y="582076"/>
                  </a:lnTo>
                  <a:lnTo>
                    <a:pt x="2189003" y="538321"/>
                  </a:lnTo>
                  <a:lnTo>
                    <a:pt x="2164258" y="497185"/>
                  </a:lnTo>
                  <a:lnTo>
                    <a:pt x="2131059" y="459739"/>
                  </a:lnTo>
                  <a:lnTo>
                    <a:pt x="2142331" y="438566"/>
                  </a:lnTo>
                  <a:lnTo>
                    <a:pt x="2149792" y="417036"/>
                  </a:lnTo>
                  <a:lnTo>
                    <a:pt x="2153920" y="395267"/>
                  </a:lnTo>
                  <a:lnTo>
                    <a:pt x="2155190" y="373379"/>
                  </a:lnTo>
                  <a:lnTo>
                    <a:pt x="2150139" y="331910"/>
                  </a:lnTo>
                  <a:lnTo>
                    <a:pt x="2135625" y="292929"/>
                  </a:lnTo>
                  <a:lnTo>
                    <a:pt x="2112602" y="257213"/>
                  </a:lnTo>
                  <a:lnTo>
                    <a:pt x="2082026" y="225541"/>
                  </a:lnTo>
                  <a:lnTo>
                    <a:pt x="2044851" y="198690"/>
                  </a:lnTo>
                  <a:lnTo>
                    <a:pt x="2002034" y="177437"/>
                  </a:lnTo>
                  <a:lnTo>
                    <a:pt x="1954529" y="162560"/>
                  </a:lnTo>
                  <a:lnTo>
                    <a:pt x="1952266" y="156210"/>
                  </a:lnTo>
                  <a:lnTo>
                    <a:pt x="712470" y="156210"/>
                  </a:lnTo>
                  <a:lnTo>
                    <a:pt x="672425" y="139898"/>
                  </a:lnTo>
                  <a:lnTo>
                    <a:pt x="629285" y="127635"/>
                  </a:lnTo>
                  <a:lnTo>
                    <a:pt x="584239" y="120134"/>
                  </a:lnTo>
                  <a:lnTo>
                    <a:pt x="538479" y="118110"/>
                  </a:lnTo>
                  <a:close/>
                </a:path>
                <a:path w="2209800" h="1295400">
                  <a:moveTo>
                    <a:pt x="1770982" y="1098550"/>
                  </a:moveTo>
                  <a:lnTo>
                    <a:pt x="1456690" y="1098550"/>
                  </a:lnTo>
                  <a:lnTo>
                    <a:pt x="1493063" y="1114484"/>
                  </a:lnTo>
                  <a:lnTo>
                    <a:pt x="1531461" y="1126013"/>
                  </a:lnTo>
                  <a:lnTo>
                    <a:pt x="1571525" y="1133018"/>
                  </a:lnTo>
                  <a:lnTo>
                    <a:pt x="1612900" y="1135379"/>
                  </a:lnTo>
                  <a:lnTo>
                    <a:pt x="1666152" y="1131629"/>
                  </a:lnTo>
                  <a:lnTo>
                    <a:pt x="1716155" y="1120802"/>
                  </a:lnTo>
                  <a:lnTo>
                    <a:pt x="1762101" y="1103535"/>
                  </a:lnTo>
                  <a:lnTo>
                    <a:pt x="1770982" y="1098550"/>
                  </a:lnTo>
                  <a:close/>
                </a:path>
                <a:path w="2209800" h="1295400">
                  <a:moveTo>
                    <a:pt x="955040" y="39370"/>
                  </a:moveTo>
                  <a:lnTo>
                    <a:pt x="905233" y="42997"/>
                  </a:lnTo>
                  <a:lnTo>
                    <a:pt x="858002" y="53575"/>
                  </a:lnTo>
                  <a:lnTo>
                    <a:pt x="814228" y="70643"/>
                  </a:lnTo>
                  <a:lnTo>
                    <a:pt x="774794" y="93744"/>
                  </a:lnTo>
                  <a:lnTo>
                    <a:pt x="740580" y="122419"/>
                  </a:lnTo>
                  <a:lnTo>
                    <a:pt x="712470" y="156210"/>
                  </a:lnTo>
                  <a:lnTo>
                    <a:pt x="1952266" y="156210"/>
                  </a:lnTo>
                  <a:lnTo>
                    <a:pt x="1940626" y="123563"/>
                  </a:lnTo>
                  <a:lnTo>
                    <a:pt x="1926446" y="101600"/>
                  </a:lnTo>
                  <a:lnTo>
                    <a:pt x="1146809" y="101600"/>
                  </a:lnTo>
                  <a:lnTo>
                    <a:pt x="1105058" y="75445"/>
                  </a:lnTo>
                  <a:lnTo>
                    <a:pt x="1057592" y="56197"/>
                  </a:lnTo>
                  <a:lnTo>
                    <a:pt x="1006792" y="44092"/>
                  </a:lnTo>
                  <a:lnTo>
                    <a:pt x="955040" y="39370"/>
                  </a:lnTo>
                  <a:close/>
                </a:path>
                <a:path w="2209800" h="1295400">
                  <a:moveTo>
                    <a:pt x="1344929" y="0"/>
                  </a:moveTo>
                  <a:lnTo>
                    <a:pt x="1295674" y="4470"/>
                  </a:lnTo>
                  <a:lnTo>
                    <a:pt x="1249588" y="17475"/>
                  </a:lnTo>
                  <a:lnTo>
                    <a:pt x="1208318" y="38404"/>
                  </a:lnTo>
                  <a:lnTo>
                    <a:pt x="1173510" y="66649"/>
                  </a:lnTo>
                  <a:lnTo>
                    <a:pt x="1146809" y="101600"/>
                  </a:lnTo>
                  <a:lnTo>
                    <a:pt x="1926446" y="101600"/>
                  </a:lnTo>
                  <a:lnTo>
                    <a:pt x="1918103" y="88677"/>
                  </a:lnTo>
                  <a:lnTo>
                    <a:pt x="1899254" y="69850"/>
                  </a:lnTo>
                  <a:lnTo>
                    <a:pt x="1521459" y="69850"/>
                  </a:lnTo>
                  <a:lnTo>
                    <a:pt x="1486733" y="41255"/>
                  </a:lnTo>
                  <a:lnTo>
                    <a:pt x="1444625" y="19208"/>
                  </a:lnTo>
                  <a:lnTo>
                    <a:pt x="1396801" y="5020"/>
                  </a:lnTo>
                  <a:lnTo>
                    <a:pt x="1344929" y="0"/>
                  </a:lnTo>
                  <a:close/>
                </a:path>
                <a:path w="2209800" h="1295400">
                  <a:moveTo>
                    <a:pt x="1711959" y="0"/>
                  </a:moveTo>
                  <a:lnTo>
                    <a:pt x="1658262" y="4841"/>
                  </a:lnTo>
                  <a:lnTo>
                    <a:pt x="1607184" y="18732"/>
                  </a:lnTo>
                  <a:lnTo>
                    <a:pt x="1560869" y="40719"/>
                  </a:lnTo>
                  <a:lnTo>
                    <a:pt x="1521459" y="69850"/>
                  </a:lnTo>
                  <a:lnTo>
                    <a:pt x="1899254" y="69850"/>
                  </a:lnTo>
                  <a:lnTo>
                    <a:pt x="1851286" y="33990"/>
                  </a:lnTo>
                  <a:lnTo>
                    <a:pt x="1809035" y="15565"/>
                  </a:lnTo>
                  <a:lnTo>
                    <a:pt x="1762252" y="4006"/>
                  </a:lnTo>
                  <a:lnTo>
                    <a:pt x="1711959" y="0"/>
                  </a:lnTo>
                  <a:close/>
                </a:path>
              </a:pathLst>
            </a:custGeom>
            <a:solidFill>
              <a:srgbClr val="333399"/>
            </a:solidFill>
          </p:spPr>
          <p:txBody>
            <a:bodyPr wrap="square" lIns="0" tIns="0" rIns="0" bIns="0" rtlCol="0"/>
            <a:lstStyle/>
            <a:p>
              <a:endParaRPr/>
            </a:p>
          </p:txBody>
        </p:sp>
        <p:sp>
          <p:nvSpPr>
            <p:cNvPr id="27" name="object 27"/>
            <p:cNvSpPr/>
            <p:nvPr/>
          </p:nvSpPr>
          <p:spPr>
            <a:xfrm>
              <a:off x="6400800" y="285749"/>
              <a:ext cx="2209800" cy="1295400"/>
            </a:xfrm>
            <a:custGeom>
              <a:avLst/>
              <a:gdLst/>
              <a:ahLst/>
              <a:cxnLst/>
              <a:rect l="l" t="t" r="r" b="b"/>
              <a:pathLst>
                <a:path w="2209800" h="1295400">
                  <a:moveTo>
                    <a:pt x="196850" y="429260"/>
                  </a:moveTo>
                  <a:lnTo>
                    <a:pt x="191396" y="389522"/>
                  </a:lnTo>
                  <a:lnTo>
                    <a:pt x="194815" y="350649"/>
                  </a:lnTo>
                  <a:lnTo>
                    <a:pt x="206295" y="313134"/>
                  </a:lnTo>
                  <a:lnTo>
                    <a:pt x="225025" y="277471"/>
                  </a:lnTo>
                  <a:lnTo>
                    <a:pt x="250192" y="244154"/>
                  </a:lnTo>
                  <a:lnTo>
                    <a:pt x="280987" y="213677"/>
                  </a:lnTo>
                  <a:lnTo>
                    <a:pt x="316597" y="186534"/>
                  </a:lnTo>
                  <a:lnTo>
                    <a:pt x="356211" y="163218"/>
                  </a:lnTo>
                  <a:lnTo>
                    <a:pt x="399018" y="144224"/>
                  </a:lnTo>
                  <a:lnTo>
                    <a:pt x="444206" y="130045"/>
                  </a:lnTo>
                  <a:lnTo>
                    <a:pt x="490963" y="121176"/>
                  </a:lnTo>
                  <a:lnTo>
                    <a:pt x="538479" y="118110"/>
                  </a:lnTo>
                  <a:lnTo>
                    <a:pt x="584239" y="120134"/>
                  </a:lnTo>
                  <a:lnTo>
                    <a:pt x="629285" y="127635"/>
                  </a:lnTo>
                  <a:lnTo>
                    <a:pt x="672425" y="139898"/>
                  </a:lnTo>
                  <a:lnTo>
                    <a:pt x="712470" y="156210"/>
                  </a:lnTo>
                  <a:lnTo>
                    <a:pt x="740580" y="122419"/>
                  </a:lnTo>
                  <a:lnTo>
                    <a:pt x="774794" y="93744"/>
                  </a:lnTo>
                  <a:lnTo>
                    <a:pt x="814228" y="70643"/>
                  </a:lnTo>
                  <a:lnTo>
                    <a:pt x="858002" y="53575"/>
                  </a:lnTo>
                  <a:lnTo>
                    <a:pt x="905233" y="42997"/>
                  </a:lnTo>
                  <a:lnTo>
                    <a:pt x="955040" y="39370"/>
                  </a:lnTo>
                  <a:lnTo>
                    <a:pt x="1006792" y="44092"/>
                  </a:lnTo>
                  <a:lnTo>
                    <a:pt x="1057592" y="56197"/>
                  </a:lnTo>
                  <a:lnTo>
                    <a:pt x="1105058" y="75445"/>
                  </a:lnTo>
                  <a:lnTo>
                    <a:pt x="1146809" y="101600"/>
                  </a:lnTo>
                  <a:lnTo>
                    <a:pt x="1173510" y="66649"/>
                  </a:lnTo>
                  <a:lnTo>
                    <a:pt x="1208318" y="38404"/>
                  </a:lnTo>
                  <a:lnTo>
                    <a:pt x="1249588" y="17475"/>
                  </a:lnTo>
                  <a:lnTo>
                    <a:pt x="1295674" y="4470"/>
                  </a:lnTo>
                  <a:lnTo>
                    <a:pt x="1344929" y="0"/>
                  </a:lnTo>
                  <a:lnTo>
                    <a:pt x="1396801" y="5020"/>
                  </a:lnTo>
                  <a:lnTo>
                    <a:pt x="1444625" y="19208"/>
                  </a:lnTo>
                  <a:lnTo>
                    <a:pt x="1486733" y="41255"/>
                  </a:lnTo>
                  <a:lnTo>
                    <a:pt x="1521459" y="69850"/>
                  </a:lnTo>
                  <a:lnTo>
                    <a:pt x="1560869" y="40719"/>
                  </a:lnTo>
                  <a:lnTo>
                    <a:pt x="1607184" y="18732"/>
                  </a:lnTo>
                  <a:lnTo>
                    <a:pt x="1658262" y="4841"/>
                  </a:lnTo>
                  <a:lnTo>
                    <a:pt x="1711959" y="0"/>
                  </a:lnTo>
                  <a:lnTo>
                    <a:pt x="1762252" y="4006"/>
                  </a:lnTo>
                  <a:lnTo>
                    <a:pt x="1809035" y="15565"/>
                  </a:lnTo>
                  <a:lnTo>
                    <a:pt x="1851286" y="33990"/>
                  </a:lnTo>
                  <a:lnTo>
                    <a:pt x="1887982" y="58590"/>
                  </a:lnTo>
                  <a:lnTo>
                    <a:pt x="1918103" y="88677"/>
                  </a:lnTo>
                  <a:lnTo>
                    <a:pt x="1940626" y="123563"/>
                  </a:lnTo>
                  <a:lnTo>
                    <a:pt x="1954529" y="162560"/>
                  </a:lnTo>
                  <a:lnTo>
                    <a:pt x="2002034" y="177437"/>
                  </a:lnTo>
                  <a:lnTo>
                    <a:pt x="2044851" y="198690"/>
                  </a:lnTo>
                  <a:lnTo>
                    <a:pt x="2082026" y="225541"/>
                  </a:lnTo>
                  <a:lnTo>
                    <a:pt x="2112602" y="257213"/>
                  </a:lnTo>
                  <a:lnTo>
                    <a:pt x="2135625" y="292929"/>
                  </a:lnTo>
                  <a:lnTo>
                    <a:pt x="2150139" y="331910"/>
                  </a:lnTo>
                  <a:lnTo>
                    <a:pt x="2155190" y="373379"/>
                  </a:lnTo>
                  <a:lnTo>
                    <a:pt x="2153920" y="395267"/>
                  </a:lnTo>
                  <a:lnTo>
                    <a:pt x="2149792" y="417036"/>
                  </a:lnTo>
                  <a:lnTo>
                    <a:pt x="2142331" y="438566"/>
                  </a:lnTo>
                  <a:lnTo>
                    <a:pt x="2131059" y="459739"/>
                  </a:lnTo>
                  <a:lnTo>
                    <a:pt x="2164258" y="497185"/>
                  </a:lnTo>
                  <a:lnTo>
                    <a:pt x="2189003" y="538321"/>
                  </a:lnTo>
                  <a:lnTo>
                    <a:pt x="2204462" y="582076"/>
                  </a:lnTo>
                  <a:lnTo>
                    <a:pt x="2209800" y="627379"/>
                  </a:lnTo>
                  <a:lnTo>
                    <a:pt x="2205931" y="667806"/>
                  </a:lnTo>
                  <a:lnTo>
                    <a:pt x="2194702" y="706495"/>
                  </a:lnTo>
                  <a:lnTo>
                    <a:pt x="2176675" y="743005"/>
                  </a:lnTo>
                  <a:lnTo>
                    <a:pt x="2152416" y="776894"/>
                  </a:lnTo>
                  <a:lnTo>
                    <a:pt x="2122487" y="807720"/>
                  </a:lnTo>
                  <a:lnTo>
                    <a:pt x="2087453" y="835040"/>
                  </a:lnTo>
                  <a:lnTo>
                    <a:pt x="2047877" y="858413"/>
                  </a:lnTo>
                  <a:lnTo>
                    <a:pt x="2004324" y="877397"/>
                  </a:lnTo>
                  <a:lnTo>
                    <a:pt x="1957357" y="891550"/>
                  </a:lnTo>
                  <a:lnTo>
                    <a:pt x="1907540" y="900429"/>
                  </a:lnTo>
                  <a:lnTo>
                    <a:pt x="1902829" y="942939"/>
                  </a:lnTo>
                  <a:lnTo>
                    <a:pt x="1889233" y="982835"/>
                  </a:lnTo>
                  <a:lnTo>
                    <a:pt x="1867558" y="1019480"/>
                  </a:lnTo>
                  <a:lnTo>
                    <a:pt x="1838608" y="1052237"/>
                  </a:lnTo>
                  <a:lnTo>
                    <a:pt x="1803187" y="1080468"/>
                  </a:lnTo>
                  <a:lnTo>
                    <a:pt x="1762101" y="1103535"/>
                  </a:lnTo>
                  <a:lnTo>
                    <a:pt x="1716155" y="1120802"/>
                  </a:lnTo>
                  <a:lnTo>
                    <a:pt x="1666152" y="1131629"/>
                  </a:lnTo>
                  <a:lnTo>
                    <a:pt x="1612900" y="1135379"/>
                  </a:lnTo>
                  <a:lnTo>
                    <a:pt x="1571525" y="1133018"/>
                  </a:lnTo>
                  <a:lnTo>
                    <a:pt x="1531461" y="1126013"/>
                  </a:lnTo>
                  <a:lnTo>
                    <a:pt x="1493063" y="1114484"/>
                  </a:lnTo>
                  <a:lnTo>
                    <a:pt x="1456690" y="1098550"/>
                  </a:lnTo>
                  <a:lnTo>
                    <a:pt x="1438967" y="1135738"/>
                  </a:lnTo>
                  <a:lnTo>
                    <a:pt x="1415004" y="1170001"/>
                  </a:lnTo>
                  <a:lnTo>
                    <a:pt x="1385428" y="1200949"/>
                  </a:lnTo>
                  <a:lnTo>
                    <a:pt x="1350867" y="1228198"/>
                  </a:lnTo>
                  <a:lnTo>
                    <a:pt x="1311946" y="1251359"/>
                  </a:lnTo>
                  <a:lnTo>
                    <a:pt x="1269294" y="1270047"/>
                  </a:lnTo>
                  <a:lnTo>
                    <a:pt x="1223537" y="1283874"/>
                  </a:lnTo>
                  <a:lnTo>
                    <a:pt x="1175303" y="1292454"/>
                  </a:lnTo>
                  <a:lnTo>
                    <a:pt x="1125220" y="1295400"/>
                  </a:lnTo>
                  <a:lnTo>
                    <a:pt x="1077200" y="1292500"/>
                  </a:lnTo>
                  <a:lnTo>
                    <a:pt x="1030469" y="1284025"/>
                  </a:lnTo>
                  <a:lnTo>
                    <a:pt x="985694" y="1270307"/>
                  </a:lnTo>
                  <a:lnTo>
                    <a:pt x="943539" y="1251679"/>
                  </a:lnTo>
                  <a:lnTo>
                    <a:pt x="904673" y="1228475"/>
                  </a:lnTo>
                  <a:lnTo>
                    <a:pt x="869761" y="1201027"/>
                  </a:lnTo>
                  <a:lnTo>
                    <a:pt x="839470" y="1169670"/>
                  </a:lnTo>
                  <a:lnTo>
                    <a:pt x="812261" y="1186261"/>
                  </a:lnTo>
                  <a:lnTo>
                    <a:pt x="792794" y="1199377"/>
                  </a:lnTo>
                  <a:lnTo>
                    <a:pt x="766866" y="1208897"/>
                  </a:lnTo>
                  <a:lnTo>
                    <a:pt x="720272" y="1214699"/>
                  </a:lnTo>
                  <a:lnTo>
                    <a:pt x="638809" y="1216660"/>
                  </a:lnTo>
                  <a:lnTo>
                    <a:pt x="586052" y="1213901"/>
                  </a:lnTo>
                  <a:lnTo>
                    <a:pt x="534888" y="1205785"/>
                  </a:lnTo>
                  <a:lnTo>
                    <a:pt x="485956" y="1192549"/>
                  </a:lnTo>
                  <a:lnTo>
                    <a:pt x="439896" y="1174432"/>
                  </a:lnTo>
                  <a:lnTo>
                    <a:pt x="397348" y="1151671"/>
                  </a:lnTo>
                  <a:lnTo>
                    <a:pt x="358953" y="1124505"/>
                  </a:lnTo>
                  <a:lnTo>
                    <a:pt x="325350" y="1093172"/>
                  </a:lnTo>
                  <a:lnTo>
                    <a:pt x="297179" y="1057910"/>
                  </a:lnTo>
                  <a:lnTo>
                    <a:pt x="231876" y="1052389"/>
                  </a:lnTo>
                  <a:lnTo>
                    <a:pt x="176437" y="1038626"/>
                  </a:lnTo>
                  <a:lnTo>
                    <a:pt x="130928" y="1017555"/>
                  </a:lnTo>
                  <a:lnTo>
                    <a:pt x="95416" y="990107"/>
                  </a:lnTo>
                  <a:lnTo>
                    <a:pt x="69968" y="957217"/>
                  </a:lnTo>
                  <a:lnTo>
                    <a:pt x="54650" y="919816"/>
                  </a:lnTo>
                  <a:lnTo>
                    <a:pt x="49529" y="878839"/>
                  </a:lnTo>
                  <a:lnTo>
                    <a:pt x="53498" y="846058"/>
                  </a:lnTo>
                  <a:lnTo>
                    <a:pt x="65087" y="814704"/>
                  </a:lnTo>
                  <a:lnTo>
                    <a:pt x="83820" y="785256"/>
                  </a:lnTo>
                  <a:lnTo>
                    <a:pt x="109220" y="758189"/>
                  </a:lnTo>
                  <a:lnTo>
                    <a:pt x="62686" y="731361"/>
                  </a:lnTo>
                  <a:lnTo>
                    <a:pt x="28416" y="695959"/>
                  </a:lnTo>
                  <a:lnTo>
                    <a:pt x="7242" y="653891"/>
                  </a:lnTo>
                  <a:lnTo>
                    <a:pt x="0" y="607060"/>
                  </a:lnTo>
                  <a:lnTo>
                    <a:pt x="6820" y="562845"/>
                  </a:lnTo>
                  <a:lnTo>
                    <a:pt x="26199" y="522581"/>
                  </a:lnTo>
                  <a:lnTo>
                    <a:pt x="56514" y="487679"/>
                  </a:lnTo>
                  <a:lnTo>
                    <a:pt x="96143" y="459551"/>
                  </a:lnTo>
                  <a:lnTo>
                    <a:pt x="143462" y="439608"/>
                  </a:lnTo>
                  <a:lnTo>
                    <a:pt x="196850" y="429260"/>
                  </a:lnTo>
                  <a:close/>
                </a:path>
                <a:path w="2209800" h="1295400">
                  <a:moveTo>
                    <a:pt x="0" y="0"/>
                  </a:moveTo>
                  <a:lnTo>
                    <a:pt x="0" y="0"/>
                  </a:lnTo>
                </a:path>
                <a:path w="2209800" h="1295400">
                  <a:moveTo>
                    <a:pt x="2209800" y="1295400"/>
                  </a:moveTo>
                  <a:lnTo>
                    <a:pt x="2209800" y="1295400"/>
                  </a:lnTo>
                </a:path>
                <a:path w="2209800" h="1295400">
                  <a:moveTo>
                    <a:pt x="196850" y="429260"/>
                  </a:moveTo>
                  <a:lnTo>
                    <a:pt x="199786" y="440868"/>
                  </a:lnTo>
                  <a:lnTo>
                    <a:pt x="204152" y="452596"/>
                  </a:lnTo>
                  <a:lnTo>
                    <a:pt x="208994" y="464085"/>
                  </a:lnTo>
                  <a:lnTo>
                    <a:pt x="213359" y="474979"/>
                  </a:lnTo>
                </a:path>
                <a:path w="2209800" h="1295400">
                  <a:moveTo>
                    <a:pt x="0" y="0"/>
                  </a:moveTo>
                  <a:lnTo>
                    <a:pt x="0" y="0"/>
                  </a:lnTo>
                </a:path>
                <a:path w="2209800" h="1295400">
                  <a:moveTo>
                    <a:pt x="2209800" y="1295400"/>
                  </a:moveTo>
                  <a:lnTo>
                    <a:pt x="2209800" y="1295400"/>
                  </a:lnTo>
                </a:path>
                <a:path w="2209800" h="1295400">
                  <a:moveTo>
                    <a:pt x="712470" y="156210"/>
                  </a:moveTo>
                  <a:lnTo>
                    <a:pt x="731103" y="165437"/>
                  </a:lnTo>
                  <a:lnTo>
                    <a:pt x="750093" y="175736"/>
                  </a:lnTo>
                  <a:lnTo>
                    <a:pt x="768369" y="186749"/>
                  </a:lnTo>
                  <a:lnTo>
                    <a:pt x="784859" y="198120"/>
                  </a:lnTo>
                </a:path>
                <a:path w="2209800" h="1295400">
                  <a:moveTo>
                    <a:pt x="0" y="0"/>
                  </a:moveTo>
                  <a:lnTo>
                    <a:pt x="0" y="0"/>
                  </a:lnTo>
                </a:path>
                <a:path w="2209800" h="1295400">
                  <a:moveTo>
                    <a:pt x="2209800" y="1295400"/>
                  </a:moveTo>
                  <a:lnTo>
                    <a:pt x="2209800" y="1295400"/>
                  </a:lnTo>
                </a:path>
                <a:path w="2209800" h="1295400">
                  <a:moveTo>
                    <a:pt x="1146809" y="101600"/>
                  </a:moveTo>
                  <a:lnTo>
                    <a:pt x="1141511" y="111541"/>
                  </a:lnTo>
                  <a:lnTo>
                    <a:pt x="1136808" y="122078"/>
                  </a:lnTo>
                  <a:lnTo>
                    <a:pt x="1132343" y="132853"/>
                  </a:lnTo>
                  <a:lnTo>
                    <a:pt x="1127759" y="143510"/>
                  </a:lnTo>
                </a:path>
                <a:path w="2209800" h="1295400">
                  <a:moveTo>
                    <a:pt x="0" y="0"/>
                  </a:moveTo>
                  <a:lnTo>
                    <a:pt x="0" y="0"/>
                  </a:lnTo>
                </a:path>
                <a:path w="2209800" h="1295400">
                  <a:moveTo>
                    <a:pt x="2209800" y="1295400"/>
                  </a:moveTo>
                  <a:lnTo>
                    <a:pt x="2209800" y="1295400"/>
                  </a:lnTo>
                </a:path>
                <a:path w="2209800" h="1295400">
                  <a:moveTo>
                    <a:pt x="1521459" y="69850"/>
                  </a:moveTo>
                  <a:lnTo>
                    <a:pt x="1511101" y="81180"/>
                  </a:lnTo>
                  <a:lnTo>
                    <a:pt x="1502409" y="93821"/>
                  </a:lnTo>
                  <a:lnTo>
                    <a:pt x="1494670" y="107176"/>
                  </a:lnTo>
                  <a:lnTo>
                    <a:pt x="1487170" y="120650"/>
                  </a:lnTo>
                </a:path>
                <a:path w="2209800" h="1295400">
                  <a:moveTo>
                    <a:pt x="0" y="0"/>
                  </a:moveTo>
                  <a:lnTo>
                    <a:pt x="0" y="0"/>
                  </a:lnTo>
                </a:path>
                <a:path w="2209800" h="1295400">
                  <a:moveTo>
                    <a:pt x="2209800" y="1295400"/>
                  </a:moveTo>
                  <a:lnTo>
                    <a:pt x="2209800" y="1295400"/>
                  </a:lnTo>
                </a:path>
                <a:path w="2209800" h="1295400">
                  <a:moveTo>
                    <a:pt x="1954529" y="162560"/>
                  </a:moveTo>
                  <a:lnTo>
                    <a:pt x="1957526" y="172303"/>
                  </a:lnTo>
                  <a:lnTo>
                    <a:pt x="1961356" y="184308"/>
                  </a:lnTo>
                  <a:lnTo>
                    <a:pt x="1963995" y="195599"/>
                  </a:lnTo>
                  <a:lnTo>
                    <a:pt x="1963420" y="203200"/>
                  </a:lnTo>
                </a:path>
                <a:path w="2209800" h="1295400">
                  <a:moveTo>
                    <a:pt x="0" y="0"/>
                  </a:moveTo>
                  <a:lnTo>
                    <a:pt x="0" y="0"/>
                  </a:lnTo>
                </a:path>
                <a:path w="2209800" h="1295400">
                  <a:moveTo>
                    <a:pt x="2209800" y="1295400"/>
                  </a:moveTo>
                  <a:lnTo>
                    <a:pt x="2209800" y="1295400"/>
                  </a:lnTo>
                </a:path>
                <a:path w="2209800" h="1295400">
                  <a:moveTo>
                    <a:pt x="2131059" y="459739"/>
                  </a:moveTo>
                  <a:lnTo>
                    <a:pt x="2116693" y="481865"/>
                  </a:lnTo>
                  <a:lnTo>
                    <a:pt x="2099944" y="502443"/>
                  </a:lnTo>
                  <a:lnTo>
                    <a:pt x="2080339" y="521354"/>
                  </a:lnTo>
                  <a:lnTo>
                    <a:pt x="2057400" y="538479"/>
                  </a:lnTo>
                </a:path>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28" name="object 28"/>
            <p:cNvSpPr/>
            <p:nvPr/>
          </p:nvSpPr>
          <p:spPr>
            <a:xfrm>
              <a:off x="8134757" y="968147"/>
              <a:ext cx="179524" cy="222704"/>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6400800" y="285749"/>
              <a:ext cx="2209800" cy="1295400"/>
            </a:xfrm>
            <a:custGeom>
              <a:avLst/>
              <a:gdLst/>
              <a:ahLst/>
              <a:cxnLst/>
              <a:rect l="l" t="t" r="r" b="b"/>
              <a:pathLst>
                <a:path w="2209800" h="1295400">
                  <a:moveTo>
                    <a:pt x="0" y="0"/>
                  </a:moveTo>
                  <a:lnTo>
                    <a:pt x="0" y="0"/>
                  </a:lnTo>
                </a:path>
                <a:path w="2209800" h="1295400">
                  <a:moveTo>
                    <a:pt x="2209800" y="1295400"/>
                  </a:moveTo>
                  <a:lnTo>
                    <a:pt x="2209800" y="1295400"/>
                  </a:lnTo>
                </a:path>
                <a:path w="2209800" h="1295400">
                  <a:moveTo>
                    <a:pt x="1456690" y="1098550"/>
                  </a:moveTo>
                  <a:lnTo>
                    <a:pt x="1461730" y="1083726"/>
                  </a:lnTo>
                  <a:lnTo>
                    <a:pt x="1465579" y="1069498"/>
                  </a:lnTo>
                  <a:lnTo>
                    <a:pt x="1468477" y="1055508"/>
                  </a:lnTo>
                  <a:lnTo>
                    <a:pt x="1470659" y="1041400"/>
                  </a:lnTo>
                </a:path>
                <a:path w="2209800" h="1295400">
                  <a:moveTo>
                    <a:pt x="0" y="0"/>
                  </a:moveTo>
                  <a:lnTo>
                    <a:pt x="0" y="0"/>
                  </a:lnTo>
                </a:path>
                <a:path w="2209800" h="1295400">
                  <a:moveTo>
                    <a:pt x="2209800" y="1295400"/>
                  </a:moveTo>
                  <a:lnTo>
                    <a:pt x="2209800" y="1295400"/>
                  </a:lnTo>
                </a:path>
                <a:path w="2209800" h="1295400">
                  <a:moveTo>
                    <a:pt x="840740" y="1169670"/>
                  </a:moveTo>
                  <a:lnTo>
                    <a:pt x="829448" y="1157783"/>
                  </a:lnTo>
                  <a:lnTo>
                    <a:pt x="819943" y="1145063"/>
                  </a:lnTo>
                  <a:lnTo>
                    <a:pt x="811629" y="1131629"/>
                  </a:lnTo>
                  <a:lnTo>
                    <a:pt x="803909" y="1117600"/>
                  </a:lnTo>
                </a:path>
                <a:path w="2209800" h="1295400">
                  <a:moveTo>
                    <a:pt x="0" y="0"/>
                  </a:moveTo>
                  <a:lnTo>
                    <a:pt x="0" y="0"/>
                  </a:lnTo>
                </a:path>
                <a:path w="2209800" h="1295400">
                  <a:moveTo>
                    <a:pt x="2209800" y="1295400"/>
                  </a:moveTo>
                  <a:lnTo>
                    <a:pt x="2209800" y="1295400"/>
                  </a:lnTo>
                </a:path>
                <a:path w="2209800" h="1295400">
                  <a:moveTo>
                    <a:pt x="297179" y="1057910"/>
                  </a:moveTo>
                  <a:lnTo>
                    <a:pt x="311467" y="1055766"/>
                  </a:lnTo>
                  <a:lnTo>
                    <a:pt x="325754" y="1053147"/>
                  </a:lnTo>
                  <a:lnTo>
                    <a:pt x="340042" y="1050051"/>
                  </a:lnTo>
                  <a:lnTo>
                    <a:pt x="354329" y="1046479"/>
                  </a:lnTo>
                </a:path>
                <a:path w="2209800" h="1295400">
                  <a:moveTo>
                    <a:pt x="0" y="0"/>
                  </a:moveTo>
                  <a:lnTo>
                    <a:pt x="0" y="0"/>
                  </a:lnTo>
                </a:path>
                <a:path w="2209800" h="1295400">
                  <a:moveTo>
                    <a:pt x="2209800" y="1295400"/>
                  </a:moveTo>
                  <a:lnTo>
                    <a:pt x="2209800" y="1295400"/>
                  </a:lnTo>
                </a:path>
                <a:path w="2209800" h="1295400">
                  <a:moveTo>
                    <a:pt x="109220" y="758189"/>
                  </a:moveTo>
                  <a:lnTo>
                    <a:pt x="135889" y="769104"/>
                  </a:lnTo>
                  <a:lnTo>
                    <a:pt x="165417" y="777875"/>
                  </a:lnTo>
                  <a:lnTo>
                    <a:pt x="199231" y="782835"/>
                  </a:lnTo>
                  <a:lnTo>
                    <a:pt x="238759" y="782320"/>
                  </a:lnTo>
                </a:path>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30" name="object 30"/>
            <p:cNvSpPr/>
            <p:nvPr/>
          </p:nvSpPr>
          <p:spPr>
            <a:xfrm>
              <a:off x="6752590" y="1461770"/>
              <a:ext cx="368300" cy="215900"/>
            </a:xfrm>
            <a:custGeom>
              <a:avLst/>
              <a:gdLst/>
              <a:ahLst/>
              <a:cxnLst/>
              <a:rect l="l" t="t" r="r" b="b"/>
              <a:pathLst>
                <a:path w="368300" h="215900">
                  <a:moveTo>
                    <a:pt x="184150" y="0"/>
                  </a:moveTo>
                  <a:lnTo>
                    <a:pt x="125008" y="5374"/>
                  </a:lnTo>
                  <a:lnTo>
                    <a:pt x="74340" y="20441"/>
                  </a:lnTo>
                  <a:lnTo>
                    <a:pt x="34828" y="43616"/>
                  </a:lnTo>
                  <a:lnTo>
                    <a:pt x="9154" y="73314"/>
                  </a:lnTo>
                  <a:lnTo>
                    <a:pt x="0" y="107950"/>
                  </a:lnTo>
                  <a:lnTo>
                    <a:pt x="9154" y="142585"/>
                  </a:lnTo>
                  <a:lnTo>
                    <a:pt x="34828" y="172283"/>
                  </a:lnTo>
                  <a:lnTo>
                    <a:pt x="74340" y="195458"/>
                  </a:lnTo>
                  <a:lnTo>
                    <a:pt x="125008" y="210525"/>
                  </a:lnTo>
                  <a:lnTo>
                    <a:pt x="184150" y="215900"/>
                  </a:lnTo>
                  <a:lnTo>
                    <a:pt x="243291" y="210525"/>
                  </a:lnTo>
                  <a:lnTo>
                    <a:pt x="293959" y="195458"/>
                  </a:lnTo>
                  <a:lnTo>
                    <a:pt x="333471" y="172283"/>
                  </a:lnTo>
                  <a:lnTo>
                    <a:pt x="359145" y="142585"/>
                  </a:lnTo>
                  <a:lnTo>
                    <a:pt x="368300" y="107950"/>
                  </a:lnTo>
                  <a:lnTo>
                    <a:pt x="359145" y="73314"/>
                  </a:lnTo>
                  <a:lnTo>
                    <a:pt x="333471" y="43616"/>
                  </a:lnTo>
                  <a:lnTo>
                    <a:pt x="293959" y="20441"/>
                  </a:lnTo>
                  <a:lnTo>
                    <a:pt x="243291" y="5374"/>
                  </a:lnTo>
                  <a:lnTo>
                    <a:pt x="184150" y="0"/>
                  </a:lnTo>
                  <a:close/>
                </a:path>
              </a:pathLst>
            </a:custGeom>
            <a:solidFill>
              <a:srgbClr val="333399"/>
            </a:solidFill>
          </p:spPr>
          <p:txBody>
            <a:bodyPr wrap="square" lIns="0" tIns="0" rIns="0" bIns="0" rtlCol="0"/>
            <a:lstStyle/>
            <a:p>
              <a:endParaRPr/>
            </a:p>
          </p:txBody>
        </p:sp>
        <p:sp>
          <p:nvSpPr>
            <p:cNvPr id="31" name="object 31"/>
            <p:cNvSpPr/>
            <p:nvPr/>
          </p:nvSpPr>
          <p:spPr>
            <a:xfrm>
              <a:off x="6400800" y="285749"/>
              <a:ext cx="2209800" cy="1391920"/>
            </a:xfrm>
            <a:custGeom>
              <a:avLst/>
              <a:gdLst/>
              <a:ahLst/>
              <a:cxnLst/>
              <a:rect l="l" t="t" r="r" b="b"/>
              <a:pathLst>
                <a:path w="2209800" h="1391920">
                  <a:moveTo>
                    <a:pt x="535940" y="1176020"/>
                  </a:moveTo>
                  <a:lnTo>
                    <a:pt x="595081" y="1181394"/>
                  </a:lnTo>
                  <a:lnTo>
                    <a:pt x="645749" y="1196461"/>
                  </a:lnTo>
                  <a:lnTo>
                    <a:pt x="685261" y="1219636"/>
                  </a:lnTo>
                  <a:lnTo>
                    <a:pt x="710935" y="1249334"/>
                  </a:lnTo>
                  <a:lnTo>
                    <a:pt x="720090" y="1283970"/>
                  </a:lnTo>
                  <a:lnTo>
                    <a:pt x="710935" y="1318605"/>
                  </a:lnTo>
                  <a:lnTo>
                    <a:pt x="685261" y="1348303"/>
                  </a:lnTo>
                  <a:lnTo>
                    <a:pt x="645749" y="1371478"/>
                  </a:lnTo>
                  <a:lnTo>
                    <a:pt x="595081" y="1386545"/>
                  </a:lnTo>
                  <a:lnTo>
                    <a:pt x="535940" y="1391920"/>
                  </a:lnTo>
                  <a:lnTo>
                    <a:pt x="476798" y="1386545"/>
                  </a:lnTo>
                  <a:lnTo>
                    <a:pt x="426130" y="1371478"/>
                  </a:lnTo>
                  <a:lnTo>
                    <a:pt x="386618" y="1348303"/>
                  </a:lnTo>
                  <a:lnTo>
                    <a:pt x="360944" y="1318605"/>
                  </a:lnTo>
                  <a:lnTo>
                    <a:pt x="351790" y="1283970"/>
                  </a:lnTo>
                  <a:lnTo>
                    <a:pt x="360944" y="1249334"/>
                  </a:lnTo>
                  <a:lnTo>
                    <a:pt x="386618" y="1219636"/>
                  </a:lnTo>
                  <a:lnTo>
                    <a:pt x="426130" y="1196461"/>
                  </a:lnTo>
                  <a:lnTo>
                    <a:pt x="476798" y="1181394"/>
                  </a:lnTo>
                  <a:lnTo>
                    <a:pt x="535940" y="1176020"/>
                  </a:lnTo>
                  <a:close/>
                </a:path>
                <a:path w="2209800" h="1391920">
                  <a:moveTo>
                    <a:pt x="0" y="0"/>
                  </a:moveTo>
                  <a:lnTo>
                    <a:pt x="0" y="0"/>
                  </a:lnTo>
                </a:path>
                <a:path w="2209800" h="139192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32" name="object 32"/>
            <p:cNvSpPr/>
            <p:nvPr/>
          </p:nvSpPr>
          <p:spPr>
            <a:xfrm>
              <a:off x="6671310" y="1657349"/>
              <a:ext cx="245110" cy="143510"/>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6400800" y="285749"/>
              <a:ext cx="2209800" cy="1515110"/>
            </a:xfrm>
            <a:custGeom>
              <a:avLst/>
              <a:gdLst/>
              <a:ahLst/>
              <a:cxnLst/>
              <a:rect l="l" t="t" r="r" b="b"/>
              <a:pathLst>
                <a:path w="2209800" h="1515110">
                  <a:moveTo>
                    <a:pt x="393700" y="1371600"/>
                  </a:moveTo>
                  <a:lnTo>
                    <a:pt x="442217" y="1376997"/>
                  </a:lnTo>
                  <a:lnTo>
                    <a:pt x="480853" y="1391920"/>
                  </a:lnTo>
                  <a:lnTo>
                    <a:pt x="506392" y="1414462"/>
                  </a:lnTo>
                  <a:lnTo>
                    <a:pt x="515620" y="1442720"/>
                  </a:lnTo>
                  <a:lnTo>
                    <a:pt x="506392" y="1471175"/>
                  </a:lnTo>
                  <a:lnTo>
                    <a:pt x="480853" y="1494154"/>
                  </a:lnTo>
                  <a:lnTo>
                    <a:pt x="442217" y="1509514"/>
                  </a:lnTo>
                  <a:lnTo>
                    <a:pt x="393700" y="1515110"/>
                  </a:lnTo>
                  <a:lnTo>
                    <a:pt x="344983" y="1509514"/>
                  </a:lnTo>
                  <a:lnTo>
                    <a:pt x="305911" y="1494154"/>
                  </a:lnTo>
                  <a:lnTo>
                    <a:pt x="279935" y="1471175"/>
                  </a:lnTo>
                  <a:lnTo>
                    <a:pt x="270509" y="1442720"/>
                  </a:lnTo>
                  <a:lnTo>
                    <a:pt x="279935" y="1414462"/>
                  </a:lnTo>
                  <a:lnTo>
                    <a:pt x="305911" y="1391920"/>
                  </a:lnTo>
                  <a:lnTo>
                    <a:pt x="344983" y="1376997"/>
                  </a:lnTo>
                  <a:lnTo>
                    <a:pt x="393700" y="1371600"/>
                  </a:lnTo>
                  <a:close/>
                </a:path>
                <a:path w="2209800" h="1515110">
                  <a:moveTo>
                    <a:pt x="0" y="0"/>
                  </a:moveTo>
                  <a:lnTo>
                    <a:pt x="0" y="0"/>
                  </a:lnTo>
                </a:path>
                <a:path w="2209800" h="151511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34" name="object 34"/>
            <p:cNvSpPr/>
            <p:nvPr/>
          </p:nvSpPr>
          <p:spPr>
            <a:xfrm>
              <a:off x="6619647" y="1793647"/>
              <a:ext cx="151584" cy="91894"/>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6400800" y="285749"/>
              <a:ext cx="2209800" cy="1295400"/>
            </a:xfrm>
            <a:custGeom>
              <a:avLst/>
              <a:gdLst/>
              <a:ahLst/>
              <a:cxnLst/>
              <a:rect l="l" t="t" r="r" b="b"/>
              <a:pathLst>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grpSp>
      <p:sp>
        <p:nvSpPr>
          <p:cNvPr id="36" name="object 36"/>
          <p:cNvSpPr txBox="1">
            <a:spLocks noGrp="1"/>
          </p:cNvSpPr>
          <p:nvPr>
            <p:ph type="title"/>
          </p:nvPr>
        </p:nvSpPr>
        <p:spPr>
          <a:xfrm>
            <a:off x="6805930" y="652779"/>
            <a:ext cx="1522095" cy="635000"/>
          </a:xfrm>
          <a:prstGeom prst="rect">
            <a:avLst/>
          </a:prstGeom>
        </p:spPr>
        <p:txBody>
          <a:bodyPr vert="horz" wrap="square" lIns="0" tIns="12700" rIns="0" bIns="0" rtlCol="0">
            <a:spAutoFit/>
          </a:bodyPr>
          <a:lstStyle/>
          <a:p>
            <a:pPr marL="294640" marR="5080" indent="-281940">
              <a:lnSpc>
                <a:spcPct val="100000"/>
              </a:lnSpc>
              <a:spcBef>
                <a:spcPts val="100"/>
              </a:spcBef>
            </a:pPr>
            <a:r>
              <a:rPr sz="2000" dirty="0">
                <a:solidFill>
                  <a:srgbClr val="FFFF00"/>
                </a:solidFill>
                <a:latin typeface="Arial Black"/>
                <a:cs typeface="Arial Black"/>
              </a:rPr>
              <a:t>D</a:t>
            </a:r>
            <a:r>
              <a:rPr sz="2000" spc="-5" dirty="0">
                <a:solidFill>
                  <a:srgbClr val="FFFF00"/>
                </a:solidFill>
                <a:latin typeface="Arial Black"/>
                <a:cs typeface="Arial Black"/>
              </a:rPr>
              <a:t>I</a:t>
            </a:r>
            <a:r>
              <a:rPr sz="2000" dirty="0">
                <a:solidFill>
                  <a:srgbClr val="FFFF00"/>
                </a:solidFill>
                <a:latin typeface="Arial Black"/>
                <a:cs typeface="Arial Black"/>
              </a:rPr>
              <a:t>AGO</a:t>
            </a:r>
            <a:r>
              <a:rPr sz="2000" spc="-10" dirty="0">
                <a:solidFill>
                  <a:srgbClr val="FFFF00"/>
                </a:solidFill>
                <a:latin typeface="Arial Black"/>
                <a:cs typeface="Arial Black"/>
              </a:rPr>
              <a:t>N</a:t>
            </a:r>
            <a:r>
              <a:rPr sz="2000" dirty="0">
                <a:solidFill>
                  <a:srgbClr val="FFFF00"/>
                </a:solidFill>
                <a:latin typeface="Arial Black"/>
                <a:cs typeface="Arial Black"/>
              </a:rPr>
              <a:t>AL  </a:t>
            </a:r>
            <a:r>
              <a:rPr sz="2000" spc="-5" dirty="0">
                <a:solidFill>
                  <a:srgbClr val="FFFF00"/>
                </a:solidFill>
                <a:latin typeface="Arial Black"/>
                <a:cs typeface="Arial Black"/>
              </a:rPr>
              <a:t>SCALE</a:t>
            </a:r>
            <a:endParaRPr sz="2000">
              <a:latin typeface="Arial Black"/>
              <a:cs typeface="Arial Black"/>
            </a:endParaRPr>
          </a:p>
        </p:txBody>
      </p:sp>
      <p:grpSp>
        <p:nvGrpSpPr>
          <p:cNvPr id="37" name="object 37"/>
          <p:cNvGrpSpPr/>
          <p:nvPr/>
        </p:nvGrpSpPr>
        <p:grpSpPr>
          <a:xfrm>
            <a:off x="7386727" y="5996077"/>
            <a:ext cx="1000125" cy="466725"/>
            <a:chOff x="7386727" y="5996077"/>
            <a:chExt cx="1000125" cy="466725"/>
          </a:xfrm>
        </p:grpSpPr>
        <p:sp>
          <p:nvSpPr>
            <p:cNvPr id="38" name="object 38"/>
            <p:cNvSpPr/>
            <p:nvPr/>
          </p:nvSpPr>
          <p:spPr>
            <a:xfrm>
              <a:off x="7391399" y="6000750"/>
              <a:ext cx="990600" cy="457200"/>
            </a:xfrm>
            <a:custGeom>
              <a:avLst/>
              <a:gdLst/>
              <a:ahLst/>
              <a:cxnLst/>
              <a:rect l="l" t="t" r="r" b="b"/>
              <a:pathLst>
                <a:path w="990600" h="457200">
                  <a:moveTo>
                    <a:pt x="742950" y="0"/>
                  </a:moveTo>
                  <a:lnTo>
                    <a:pt x="742950" y="114300"/>
                  </a:lnTo>
                  <a:lnTo>
                    <a:pt x="0" y="114300"/>
                  </a:lnTo>
                  <a:lnTo>
                    <a:pt x="0" y="342900"/>
                  </a:lnTo>
                  <a:lnTo>
                    <a:pt x="742950" y="342900"/>
                  </a:lnTo>
                  <a:lnTo>
                    <a:pt x="742950" y="457200"/>
                  </a:lnTo>
                  <a:lnTo>
                    <a:pt x="990600" y="228600"/>
                  </a:lnTo>
                  <a:lnTo>
                    <a:pt x="742950" y="0"/>
                  </a:lnTo>
                  <a:close/>
                </a:path>
              </a:pathLst>
            </a:custGeom>
            <a:solidFill>
              <a:srgbClr val="BADFE2"/>
            </a:solidFill>
          </p:spPr>
          <p:txBody>
            <a:bodyPr wrap="square" lIns="0" tIns="0" rIns="0" bIns="0" rtlCol="0"/>
            <a:lstStyle/>
            <a:p>
              <a:endParaRPr/>
            </a:p>
          </p:txBody>
        </p:sp>
        <p:sp>
          <p:nvSpPr>
            <p:cNvPr id="39" name="object 39"/>
            <p:cNvSpPr/>
            <p:nvPr/>
          </p:nvSpPr>
          <p:spPr>
            <a:xfrm>
              <a:off x="7391399" y="6000750"/>
              <a:ext cx="990600" cy="457200"/>
            </a:xfrm>
            <a:custGeom>
              <a:avLst/>
              <a:gdLst/>
              <a:ahLst/>
              <a:cxnLst/>
              <a:rect l="l" t="t" r="r" b="b"/>
              <a:pathLst>
                <a:path w="990600" h="457200">
                  <a:moveTo>
                    <a:pt x="0" y="114300"/>
                  </a:moveTo>
                  <a:lnTo>
                    <a:pt x="742950" y="114300"/>
                  </a:lnTo>
                  <a:lnTo>
                    <a:pt x="742950" y="0"/>
                  </a:lnTo>
                  <a:lnTo>
                    <a:pt x="990600" y="228600"/>
                  </a:lnTo>
                  <a:lnTo>
                    <a:pt x="742950" y="457200"/>
                  </a:lnTo>
                  <a:lnTo>
                    <a:pt x="742950" y="342900"/>
                  </a:lnTo>
                  <a:lnTo>
                    <a:pt x="0" y="342900"/>
                  </a:lnTo>
                  <a:lnTo>
                    <a:pt x="0" y="114300"/>
                  </a:lnTo>
                  <a:close/>
                </a:path>
                <a:path w="990600" h="457200">
                  <a:moveTo>
                    <a:pt x="0" y="0"/>
                  </a:moveTo>
                  <a:lnTo>
                    <a:pt x="0" y="0"/>
                  </a:lnTo>
                </a:path>
                <a:path w="990600" h="457200">
                  <a:moveTo>
                    <a:pt x="990600" y="457200"/>
                  </a:moveTo>
                  <a:lnTo>
                    <a:pt x="990600" y="457200"/>
                  </a:lnTo>
                </a:path>
              </a:pathLst>
            </a:custGeom>
            <a:ln w="9344">
              <a:solidFill>
                <a:srgbClr val="000000"/>
              </a:solidFill>
            </a:ln>
          </p:spPr>
          <p:txBody>
            <a:bodyPr wrap="square" lIns="0" tIns="0" rIns="0" bIns="0" rtlCol="0"/>
            <a:lstStyle/>
            <a:p>
              <a:endParaRPr/>
            </a:p>
          </p:txBody>
        </p:sp>
      </p:grpSp>
      <p:grpSp>
        <p:nvGrpSpPr>
          <p:cNvPr id="40" name="object 40"/>
          <p:cNvGrpSpPr/>
          <p:nvPr/>
        </p:nvGrpSpPr>
        <p:grpSpPr>
          <a:xfrm>
            <a:off x="8009950" y="39430"/>
            <a:ext cx="1109980" cy="195580"/>
            <a:chOff x="8009950" y="39430"/>
            <a:chExt cx="1109980" cy="195580"/>
          </a:xfrm>
        </p:grpSpPr>
        <p:sp>
          <p:nvSpPr>
            <p:cNvPr id="41" name="object 41"/>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42" name="object 42"/>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43" name="object 4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4" name="object 4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45" name="object 45"/>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46" name="object 46"/>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47" name="object 47"/>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8" name="object 48"/>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49" name="object 49"/>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50" name="object 50"/>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51" name="object 5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2" name="object 5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3" name="object 53"/>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54" name="object 54"/>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55" name="object 5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6" name="object 5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7" name="object 57"/>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58" name="object 58"/>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59" name="object 5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0" name="object 6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61" name="object 61"/>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62" name="object 62"/>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63" name="object 6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4" name="object 6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65" name="object 65"/>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66" name="object 66"/>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67" name="object 67"/>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8" name="object 68"/>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69" name="object 69"/>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70" name="object 70"/>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71" name="object 7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72" name="object 7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73" name="object 73"/>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74" name="object 74"/>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75" name="object 7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76" name="object 76"/>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77" name="object 77"/>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78" name="object 7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79" name="object 79"/>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80" name="object 80"/>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81" name="object 8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2" name="object 82"/>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83" name="object 83"/>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84" name="object 8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5" name="object 85"/>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86" name="object 86"/>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87" name="object 8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8" name="object 88"/>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89" name="object 89"/>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90" name="object 9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91" name="object 91"/>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92" name="object 92"/>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93" name="object 93"/>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4" name="object 94"/>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5" name="object 95"/>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96" name="object 96"/>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97" name="object 97"/>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8" name="object 98"/>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9" name="object 99"/>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00" name="object 100"/>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01" name="object 101"/>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2" name="object 102"/>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3" name="object 103"/>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04" name="object 104"/>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05" name="object 10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6" name="object 10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7" name="object 107"/>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08" name="object 108"/>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09" name="object 109"/>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0" name="object 110"/>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1" name="object 111"/>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12" name="object 112"/>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13" name="object 113"/>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4" name="object 114"/>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5" name="object 115"/>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16" name="object 116"/>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7" name="object 117"/>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8" name="object 118"/>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19" name="object 119"/>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20" name="object 120"/>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21" name="object 121"/>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2" name="object 122"/>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3" name="object 123"/>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24" name="object 124"/>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25" name="object 125"/>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26" name="object 126"/>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27" name="object 127"/>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28" name="object 128"/>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29" name="object 129"/>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30" name="object 130"/>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31" name="object 131"/>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2" name="object 132"/>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3" name="object 133"/>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134" name="object 134"/>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135" name="object 135"/>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6" name="object 136"/>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7" name="object 137"/>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138" name="object 138"/>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139" name="object 139"/>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0" name="object 140"/>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1" name="object 141"/>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142" name="object 142"/>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143" name="object 14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4" name="object 144"/>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5" name="object 145"/>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146" name="object 146"/>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147" name="object 14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8" name="object 148"/>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9" name="object 149"/>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150" name="object 150"/>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151" name="object 151"/>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2" name="object 152"/>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3" name="object 153"/>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54" name="object 154"/>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155" name="object 155"/>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6" name="object 156"/>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7" name="object 157"/>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158" name="object 158"/>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59" name="object 159"/>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160" name="object 160"/>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61" name="object 161"/>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162" name="object 162"/>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63" name="object 163"/>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164" name="object 164"/>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65" name="object 165"/>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166" name="object 166"/>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42620"/>
          </a:xfrm>
          <a:custGeom>
            <a:avLst/>
            <a:gdLst/>
            <a:ahLst/>
            <a:cxnLst/>
            <a:rect l="l" t="t" r="r" b="b"/>
            <a:pathLst>
              <a:path w="9144000" h="642620">
                <a:moveTo>
                  <a:pt x="0" y="0"/>
                </a:moveTo>
                <a:lnTo>
                  <a:pt x="9144000" y="0"/>
                </a:lnTo>
                <a:lnTo>
                  <a:pt x="9144000" y="642620"/>
                </a:lnTo>
                <a:lnTo>
                  <a:pt x="0" y="642620"/>
                </a:lnTo>
                <a:lnTo>
                  <a:pt x="0" y="0"/>
                </a:lnTo>
                <a:close/>
              </a:path>
            </a:pathLst>
          </a:custGeom>
          <a:solidFill>
            <a:srgbClr val="FFFF99"/>
          </a:solidFill>
        </p:spPr>
        <p:txBody>
          <a:bodyPr wrap="square" lIns="0" tIns="0" rIns="0" bIns="0" rtlCol="0"/>
          <a:lstStyle/>
          <a:p>
            <a:endParaRPr/>
          </a:p>
        </p:txBody>
      </p:sp>
      <p:sp>
        <p:nvSpPr>
          <p:cNvPr id="3" name="object 3"/>
          <p:cNvSpPr txBox="1">
            <a:spLocks noGrp="1"/>
          </p:cNvSpPr>
          <p:nvPr>
            <p:ph type="title"/>
          </p:nvPr>
        </p:nvSpPr>
        <p:spPr>
          <a:xfrm>
            <a:off x="457200" y="0"/>
            <a:ext cx="8229600" cy="566822"/>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Times New Roman" pitchFamily="18" charset="0"/>
                <a:cs typeface="Times New Roman" pitchFamily="18" charset="0"/>
              </a:rPr>
              <a:t>Problem 7: Construct </a:t>
            </a:r>
            <a:r>
              <a:rPr sz="1800" dirty="0">
                <a:latin typeface="Times New Roman" pitchFamily="18" charset="0"/>
                <a:cs typeface="Times New Roman" pitchFamily="18" charset="0"/>
              </a:rPr>
              <a:t>a </a:t>
            </a:r>
            <a:r>
              <a:rPr sz="1800" spc="-10" dirty="0">
                <a:latin typeface="Times New Roman" pitchFamily="18" charset="0"/>
                <a:cs typeface="Times New Roman" pitchFamily="18" charset="0"/>
              </a:rPr>
              <a:t>diagonal </a:t>
            </a:r>
            <a:r>
              <a:rPr sz="1800" spc="-5" dirty="0">
                <a:latin typeface="Times New Roman" pitchFamily="18" charset="0"/>
                <a:cs typeface="Times New Roman" pitchFamily="18" charset="0"/>
              </a:rPr>
              <a:t>scale of R.F. </a:t>
            </a:r>
            <a:r>
              <a:rPr sz="1800" dirty="0">
                <a:latin typeface="Times New Roman" pitchFamily="18" charset="0"/>
                <a:cs typeface="Times New Roman" pitchFamily="18" charset="0"/>
              </a:rPr>
              <a:t>= </a:t>
            </a:r>
            <a:r>
              <a:rPr sz="1800" spc="-10" dirty="0">
                <a:latin typeface="Times New Roman" pitchFamily="18" charset="0"/>
                <a:cs typeface="Times New Roman" pitchFamily="18" charset="0"/>
              </a:rPr>
              <a:t>1/6250 </a:t>
            </a:r>
            <a:r>
              <a:rPr sz="1800" spc="-5" dirty="0">
                <a:latin typeface="Times New Roman" pitchFamily="18" charset="0"/>
                <a:cs typeface="Times New Roman" pitchFamily="18" charset="0"/>
              </a:rPr>
              <a:t>to read up to </a:t>
            </a:r>
            <a:r>
              <a:rPr sz="1800" dirty="0">
                <a:latin typeface="Times New Roman" pitchFamily="18" charset="0"/>
                <a:cs typeface="Times New Roman" pitchFamily="18" charset="0"/>
              </a:rPr>
              <a:t>1 </a:t>
            </a:r>
            <a:r>
              <a:rPr sz="1800" spc="-5" dirty="0">
                <a:latin typeface="Times New Roman" pitchFamily="18" charset="0"/>
                <a:cs typeface="Times New Roman" pitchFamily="18" charset="0"/>
              </a:rPr>
              <a:t>kilometre </a:t>
            </a:r>
            <a:r>
              <a:rPr sz="1800" spc="-10" dirty="0">
                <a:latin typeface="Times New Roman" pitchFamily="18" charset="0"/>
                <a:cs typeface="Times New Roman" pitchFamily="18" charset="0"/>
              </a:rPr>
              <a:t>and </a:t>
            </a:r>
            <a:r>
              <a:rPr sz="1800" spc="-5" dirty="0">
                <a:latin typeface="Times New Roman" pitchFamily="18" charset="0"/>
                <a:cs typeface="Times New Roman" pitchFamily="18" charset="0"/>
              </a:rPr>
              <a:t>to  read </a:t>
            </a:r>
            <a:r>
              <a:rPr sz="1800" dirty="0">
                <a:latin typeface="Times New Roman" pitchFamily="18" charset="0"/>
                <a:cs typeface="Times New Roman" pitchFamily="18" charset="0"/>
              </a:rPr>
              <a:t>metres </a:t>
            </a:r>
            <a:r>
              <a:rPr sz="1800" spc="-5" dirty="0">
                <a:latin typeface="Times New Roman" pitchFamily="18" charset="0"/>
                <a:cs typeface="Times New Roman" pitchFamily="18" charset="0"/>
              </a:rPr>
              <a:t>on it. </a:t>
            </a:r>
            <a:r>
              <a:rPr sz="1800" spc="-10" dirty="0">
                <a:latin typeface="Times New Roman" pitchFamily="18" charset="0"/>
                <a:cs typeface="Times New Roman" pitchFamily="18" charset="0"/>
              </a:rPr>
              <a:t>Show </a:t>
            </a:r>
            <a:r>
              <a:rPr sz="1800" dirty="0">
                <a:latin typeface="Times New Roman" pitchFamily="18" charset="0"/>
                <a:cs typeface="Times New Roman" pitchFamily="18" charset="0"/>
              </a:rPr>
              <a:t>a </a:t>
            </a:r>
            <a:r>
              <a:rPr sz="1800" spc="-10" dirty="0">
                <a:latin typeface="Times New Roman" pitchFamily="18" charset="0"/>
                <a:cs typeface="Times New Roman" pitchFamily="18" charset="0"/>
              </a:rPr>
              <a:t>length </a:t>
            </a:r>
            <a:r>
              <a:rPr sz="1800" spc="-5" dirty="0">
                <a:latin typeface="Times New Roman" pitchFamily="18" charset="0"/>
                <a:cs typeface="Times New Roman" pitchFamily="18" charset="0"/>
              </a:rPr>
              <a:t>of 653 </a:t>
            </a:r>
            <a:r>
              <a:rPr sz="1800" dirty="0">
                <a:latin typeface="Times New Roman" pitchFamily="18" charset="0"/>
                <a:cs typeface="Times New Roman" pitchFamily="18" charset="0"/>
              </a:rPr>
              <a:t>metre </a:t>
            </a:r>
            <a:r>
              <a:rPr sz="1800" spc="-5" dirty="0">
                <a:latin typeface="Times New Roman" pitchFamily="18" charset="0"/>
                <a:cs typeface="Times New Roman" pitchFamily="18" charset="0"/>
              </a:rPr>
              <a:t>on</a:t>
            </a:r>
            <a:r>
              <a:rPr sz="1800" spc="-60" dirty="0">
                <a:latin typeface="Times New Roman" pitchFamily="18" charset="0"/>
                <a:cs typeface="Times New Roman" pitchFamily="18" charset="0"/>
              </a:rPr>
              <a:t> </a:t>
            </a:r>
            <a:r>
              <a:rPr sz="1800" spc="-5" dirty="0">
                <a:latin typeface="Times New Roman" pitchFamily="18" charset="0"/>
                <a:cs typeface="Times New Roman" pitchFamily="18" charset="0"/>
              </a:rPr>
              <a:t>it.</a:t>
            </a:r>
          </a:p>
        </p:txBody>
      </p:sp>
      <p:sp>
        <p:nvSpPr>
          <p:cNvPr id="4" name="object 4"/>
          <p:cNvSpPr txBox="1"/>
          <p:nvPr/>
        </p:nvSpPr>
        <p:spPr>
          <a:xfrm>
            <a:off x="255270" y="789940"/>
            <a:ext cx="5911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R.F</a:t>
            </a:r>
            <a:r>
              <a:rPr sz="1800" spc="-75" dirty="0">
                <a:latin typeface="Arial"/>
                <a:cs typeface="Arial"/>
              </a:rPr>
              <a:t> </a:t>
            </a:r>
            <a:r>
              <a:rPr sz="1800" dirty="0">
                <a:latin typeface="Arial"/>
                <a:cs typeface="Arial"/>
              </a:rPr>
              <a:t>=</a:t>
            </a:r>
            <a:endParaRPr sz="1800">
              <a:latin typeface="Arial"/>
              <a:cs typeface="Arial"/>
            </a:endParaRPr>
          </a:p>
        </p:txBody>
      </p:sp>
      <p:sp>
        <p:nvSpPr>
          <p:cNvPr id="5" name="object 5"/>
          <p:cNvSpPr txBox="1"/>
          <p:nvPr/>
        </p:nvSpPr>
        <p:spPr>
          <a:xfrm>
            <a:off x="1184910" y="605790"/>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1</a:t>
            </a:r>
            <a:endParaRPr sz="1800">
              <a:latin typeface="Arial"/>
              <a:cs typeface="Arial"/>
            </a:endParaRPr>
          </a:p>
        </p:txBody>
      </p:sp>
      <p:sp>
        <p:nvSpPr>
          <p:cNvPr id="6" name="object 6"/>
          <p:cNvSpPr txBox="1"/>
          <p:nvPr/>
        </p:nvSpPr>
        <p:spPr>
          <a:xfrm>
            <a:off x="1038860" y="971550"/>
            <a:ext cx="53276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6</a:t>
            </a:r>
            <a:r>
              <a:rPr sz="1800" spc="-5" dirty="0">
                <a:latin typeface="Arial"/>
                <a:cs typeface="Arial"/>
              </a:rPr>
              <a:t>250</a:t>
            </a:r>
            <a:endParaRPr sz="1800">
              <a:latin typeface="Arial"/>
              <a:cs typeface="Arial"/>
            </a:endParaRPr>
          </a:p>
        </p:txBody>
      </p:sp>
      <p:sp>
        <p:nvSpPr>
          <p:cNvPr id="7" name="object 7"/>
          <p:cNvSpPr/>
          <p:nvPr/>
        </p:nvSpPr>
        <p:spPr>
          <a:xfrm>
            <a:off x="961389" y="938530"/>
            <a:ext cx="699770" cy="0"/>
          </a:xfrm>
          <a:custGeom>
            <a:avLst/>
            <a:gdLst/>
            <a:ahLst/>
            <a:cxnLst/>
            <a:rect l="l" t="t" r="r" b="b"/>
            <a:pathLst>
              <a:path w="699769">
                <a:moveTo>
                  <a:pt x="0" y="0"/>
                </a:moveTo>
                <a:lnTo>
                  <a:pt x="699770" y="0"/>
                </a:lnTo>
              </a:path>
            </a:pathLst>
          </a:custGeom>
          <a:ln w="19048">
            <a:solidFill>
              <a:srgbClr val="000000"/>
            </a:solidFill>
          </a:ln>
        </p:spPr>
        <p:txBody>
          <a:bodyPr wrap="square" lIns="0" tIns="0" rIns="0" bIns="0" rtlCol="0"/>
          <a:lstStyle/>
          <a:p>
            <a:endParaRPr/>
          </a:p>
        </p:txBody>
      </p:sp>
      <p:sp>
        <p:nvSpPr>
          <p:cNvPr id="8" name="object 8"/>
          <p:cNvSpPr txBox="1"/>
          <p:nvPr/>
        </p:nvSpPr>
        <p:spPr>
          <a:xfrm>
            <a:off x="2045970" y="787400"/>
            <a:ext cx="203200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Max. </a:t>
            </a:r>
            <a:r>
              <a:rPr sz="1800" spc="-10" dirty="0">
                <a:latin typeface="Arial"/>
                <a:cs typeface="Arial"/>
              </a:rPr>
              <a:t>Length </a:t>
            </a:r>
            <a:r>
              <a:rPr sz="1800" dirty="0">
                <a:latin typeface="Arial"/>
                <a:cs typeface="Arial"/>
              </a:rPr>
              <a:t>= 1</a:t>
            </a:r>
            <a:r>
              <a:rPr sz="1800" spc="-55" dirty="0">
                <a:latin typeface="Arial"/>
                <a:cs typeface="Arial"/>
              </a:rPr>
              <a:t> </a:t>
            </a:r>
            <a:r>
              <a:rPr sz="1800" dirty="0">
                <a:latin typeface="Arial"/>
                <a:cs typeface="Arial"/>
              </a:rPr>
              <a:t>km</a:t>
            </a:r>
            <a:endParaRPr sz="1800">
              <a:latin typeface="Arial"/>
              <a:cs typeface="Arial"/>
            </a:endParaRPr>
          </a:p>
        </p:txBody>
      </p:sp>
      <p:sp>
        <p:nvSpPr>
          <p:cNvPr id="9" name="object 9"/>
          <p:cNvSpPr txBox="1"/>
          <p:nvPr/>
        </p:nvSpPr>
        <p:spPr>
          <a:xfrm>
            <a:off x="1762760" y="711200"/>
            <a:ext cx="895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0" name="object 10"/>
          <p:cNvSpPr txBox="1"/>
          <p:nvPr/>
        </p:nvSpPr>
        <p:spPr>
          <a:xfrm>
            <a:off x="255270" y="1379220"/>
            <a:ext cx="3339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L.O.S.= R.F.x </a:t>
            </a:r>
            <a:r>
              <a:rPr sz="1800" spc="-15" dirty="0">
                <a:latin typeface="Arial"/>
                <a:cs typeface="Arial"/>
              </a:rPr>
              <a:t>Max. </a:t>
            </a:r>
            <a:r>
              <a:rPr sz="1800" spc="-10" dirty="0">
                <a:latin typeface="Arial"/>
                <a:cs typeface="Arial"/>
              </a:rPr>
              <a:t>Length </a:t>
            </a:r>
            <a:r>
              <a:rPr sz="1800" spc="-5" dirty="0">
                <a:latin typeface="Arial"/>
                <a:cs typeface="Arial"/>
              </a:rPr>
              <a:t>in</a:t>
            </a:r>
            <a:r>
              <a:rPr sz="1800" spc="-25" dirty="0">
                <a:latin typeface="Arial"/>
                <a:cs typeface="Arial"/>
              </a:rPr>
              <a:t> </a:t>
            </a:r>
            <a:r>
              <a:rPr sz="1800" dirty="0">
                <a:latin typeface="Arial"/>
                <a:cs typeface="Arial"/>
              </a:rPr>
              <a:t>cm</a:t>
            </a:r>
            <a:endParaRPr sz="1800">
              <a:latin typeface="Arial"/>
              <a:cs typeface="Arial"/>
            </a:endParaRPr>
          </a:p>
        </p:txBody>
      </p:sp>
      <p:sp>
        <p:nvSpPr>
          <p:cNvPr id="11" name="object 11"/>
          <p:cNvSpPr txBox="1"/>
          <p:nvPr/>
        </p:nvSpPr>
        <p:spPr>
          <a:xfrm>
            <a:off x="4226559" y="1236979"/>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1</a:t>
            </a:r>
            <a:endParaRPr sz="1800">
              <a:latin typeface="Arial"/>
              <a:cs typeface="Arial"/>
            </a:endParaRPr>
          </a:p>
        </p:txBody>
      </p:sp>
      <p:sp>
        <p:nvSpPr>
          <p:cNvPr id="12" name="object 12"/>
          <p:cNvSpPr txBox="1"/>
          <p:nvPr/>
        </p:nvSpPr>
        <p:spPr>
          <a:xfrm>
            <a:off x="4081779" y="1604009"/>
            <a:ext cx="53149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6</a:t>
            </a:r>
            <a:r>
              <a:rPr sz="1800" spc="-5" dirty="0">
                <a:latin typeface="Arial"/>
                <a:cs typeface="Arial"/>
              </a:rPr>
              <a:t>2</a:t>
            </a:r>
            <a:r>
              <a:rPr sz="1800" spc="-15" dirty="0">
                <a:latin typeface="Arial"/>
                <a:cs typeface="Arial"/>
              </a:rPr>
              <a:t>5</a:t>
            </a:r>
            <a:r>
              <a:rPr sz="1800" dirty="0">
                <a:latin typeface="Arial"/>
                <a:cs typeface="Arial"/>
              </a:rPr>
              <a:t>0</a:t>
            </a:r>
            <a:endParaRPr sz="1800">
              <a:latin typeface="Arial"/>
              <a:cs typeface="Arial"/>
            </a:endParaRPr>
          </a:p>
        </p:txBody>
      </p:sp>
      <p:sp>
        <p:nvSpPr>
          <p:cNvPr id="13" name="object 13"/>
          <p:cNvSpPr/>
          <p:nvPr/>
        </p:nvSpPr>
        <p:spPr>
          <a:xfrm>
            <a:off x="4004309" y="156971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4" name="object 14"/>
          <p:cNvSpPr txBox="1"/>
          <p:nvPr/>
        </p:nvSpPr>
        <p:spPr>
          <a:xfrm>
            <a:off x="3769359" y="1430020"/>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5" name="object 15"/>
          <p:cNvSpPr txBox="1"/>
          <p:nvPr/>
        </p:nvSpPr>
        <p:spPr>
          <a:xfrm>
            <a:off x="4801870" y="1393190"/>
            <a:ext cx="129921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Arial"/>
                <a:cs typeface="Arial"/>
              </a:rPr>
              <a:t>X </a:t>
            </a:r>
            <a:r>
              <a:rPr sz="1800" spc="-10" dirty="0">
                <a:latin typeface="Arial"/>
                <a:cs typeface="Arial"/>
              </a:rPr>
              <a:t>1X 10</a:t>
            </a:r>
            <a:r>
              <a:rPr sz="1575" spc="-15" baseline="29100" dirty="0">
                <a:latin typeface="Arial"/>
                <a:cs typeface="Arial"/>
              </a:rPr>
              <a:t>5</a:t>
            </a:r>
            <a:r>
              <a:rPr sz="1575" spc="-142" baseline="29100" dirty="0">
                <a:latin typeface="Arial"/>
                <a:cs typeface="Arial"/>
              </a:rPr>
              <a:t> </a:t>
            </a:r>
            <a:r>
              <a:rPr sz="1800" dirty="0">
                <a:latin typeface="Arial"/>
                <a:cs typeface="Arial"/>
              </a:rPr>
              <a:t>cm</a:t>
            </a:r>
            <a:endParaRPr sz="1800">
              <a:latin typeface="Arial"/>
              <a:cs typeface="Arial"/>
            </a:endParaRPr>
          </a:p>
        </p:txBody>
      </p:sp>
      <p:sp>
        <p:nvSpPr>
          <p:cNvPr id="16" name="object 16"/>
          <p:cNvSpPr txBox="1"/>
          <p:nvPr/>
        </p:nvSpPr>
        <p:spPr>
          <a:xfrm>
            <a:off x="6325870" y="1379220"/>
            <a:ext cx="8439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 </a:t>
            </a:r>
            <a:r>
              <a:rPr sz="1800" spc="-10" dirty="0">
                <a:latin typeface="Arial"/>
                <a:cs typeface="Arial"/>
              </a:rPr>
              <a:t>16</a:t>
            </a:r>
            <a:r>
              <a:rPr sz="1800" spc="-95" dirty="0">
                <a:latin typeface="Arial"/>
                <a:cs typeface="Arial"/>
              </a:rPr>
              <a:t> </a:t>
            </a:r>
            <a:r>
              <a:rPr sz="1800" dirty="0">
                <a:latin typeface="Arial"/>
                <a:cs typeface="Arial"/>
              </a:rPr>
              <a:t>cm</a:t>
            </a:r>
            <a:endParaRPr sz="1800">
              <a:latin typeface="Arial"/>
              <a:cs typeface="Arial"/>
            </a:endParaRPr>
          </a:p>
        </p:txBody>
      </p:sp>
      <p:grpSp>
        <p:nvGrpSpPr>
          <p:cNvPr id="17" name="object 17"/>
          <p:cNvGrpSpPr/>
          <p:nvPr/>
        </p:nvGrpSpPr>
        <p:grpSpPr>
          <a:xfrm>
            <a:off x="1561147" y="4480877"/>
            <a:ext cx="5888355" cy="2140585"/>
            <a:chOff x="1561147" y="4480877"/>
            <a:chExt cx="5888355" cy="2140585"/>
          </a:xfrm>
        </p:grpSpPr>
        <p:sp>
          <p:nvSpPr>
            <p:cNvPr id="18" name="object 18"/>
            <p:cNvSpPr/>
            <p:nvPr/>
          </p:nvSpPr>
          <p:spPr>
            <a:xfrm>
              <a:off x="1579880" y="4978400"/>
              <a:ext cx="5849620" cy="0"/>
            </a:xfrm>
            <a:custGeom>
              <a:avLst/>
              <a:gdLst/>
              <a:ahLst/>
              <a:cxnLst/>
              <a:rect l="l" t="t" r="r" b="b"/>
              <a:pathLst>
                <a:path w="5849620">
                  <a:moveTo>
                    <a:pt x="0" y="0"/>
                  </a:moveTo>
                  <a:lnTo>
                    <a:pt x="5849620" y="0"/>
                  </a:lnTo>
                </a:path>
              </a:pathLst>
            </a:custGeom>
            <a:ln w="9344">
              <a:solidFill>
                <a:srgbClr val="000000"/>
              </a:solidFill>
            </a:ln>
          </p:spPr>
          <p:txBody>
            <a:bodyPr wrap="square" lIns="0" tIns="0" rIns="0" bIns="0" rtlCol="0"/>
            <a:lstStyle/>
            <a:p>
              <a:endParaRPr/>
            </a:p>
          </p:txBody>
        </p:sp>
        <p:sp>
          <p:nvSpPr>
            <p:cNvPr id="19" name="object 19"/>
            <p:cNvSpPr/>
            <p:nvPr/>
          </p:nvSpPr>
          <p:spPr>
            <a:xfrm>
              <a:off x="1565910" y="4941570"/>
              <a:ext cx="5546090" cy="1675130"/>
            </a:xfrm>
            <a:custGeom>
              <a:avLst/>
              <a:gdLst/>
              <a:ahLst/>
              <a:cxnLst/>
              <a:rect l="l" t="t" r="r" b="b"/>
              <a:pathLst>
                <a:path w="5546090" h="1675129">
                  <a:moveTo>
                    <a:pt x="13970" y="36829"/>
                  </a:moveTo>
                  <a:lnTo>
                    <a:pt x="5546090" y="1675129"/>
                  </a:lnTo>
                </a:path>
                <a:path w="5546090" h="1675129">
                  <a:moveTo>
                    <a:pt x="508000" y="237489"/>
                  </a:moveTo>
                  <a:lnTo>
                    <a:pt x="510540" y="228599"/>
                  </a:lnTo>
                  <a:lnTo>
                    <a:pt x="513079" y="219709"/>
                  </a:lnTo>
                  <a:lnTo>
                    <a:pt x="515620" y="212089"/>
                  </a:lnTo>
                  <a:lnTo>
                    <a:pt x="518159" y="201929"/>
                  </a:lnTo>
                  <a:lnTo>
                    <a:pt x="519429" y="193039"/>
                  </a:lnTo>
                  <a:lnTo>
                    <a:pt x="521970" y="184149"/>
                  </a:lnTo>
                  <a:lnTo>
                    <a:pt x="524510" y="175259"/>
                  </a:lnTo>
                  <a:lnTo>
                    <a:pt x="525779" y="166369"/>
                  </a:lnTo>
                  <a:lnTo>
                    <a:pt x="527050" y="156209"/>
                  </a:lnTo>
                  <a:lnTo>
                    <a:pt x="528320" y="147319"/>
                  </a:lnTo>
                  <a:lnTo>
                    <a:pt x="529590" y="138429"/>
                  </a:lnTo>
                  <a:lnTo>
                    <a:pt x="530860" y="129539"/>
                  </a:lnTo>
                  <a:lnTo>
                    <a:pt x="530860" y="119379"/>
                  </a:lnTo>
                  <a:lnTo>
                    <a:pt x="532129" y="110489"/>
                  </a:lnTo>
                  <a:lnTo>
                    <a:pt x="533400" y="101599"/>
                  </a:lnTo>
                </a:path>
                <a:path w="5546090" h="1675129">
                  <a:moveTo>
                    <a:pt x="1004570" y="412749"/>
                  </a:moveTo>
                  <a:lnTo>
                    <a:pt x="1008379" y="402589"/>
                  </a:lnTo>
                  <a:lnTo>
                    <a:pt x="1012190" y="392429"/>
                  </a:lnTo>
                  <a:lnTo>
                    <a:pt x="1014729" y="382269"/>
                  </a:lnTo>
                  <a:lnTo>
                    <a:pt x="1018540" y="372109"/>
                  </a:lnTo>
                  <a:lnTo>
                    <a:pt x="1021079" y="361949"/>
                  </a:lnTo>
                  <a:lnTo>
                    <a:pt x="1023620" y="351789"/>
                  </a:lnTo>
                  <a:lnTo>
                    <a:pt x="1026160" y="341629"/>
                  </a:lnTo>
                  <a:lnTo>
                    <a:pt x="1028700" y="331469"/>
                  </a:lnTo>
                  <a:lnTo>
                    <a:pt x="1031240" y="320039"/>
                  </a:lnTo>
                  <a:lnTo>
                    <a:pt x="1032510" y="309879"/>
                  </a:lnTo>
                  <a:lnTo>
                    <a:pt x="1033779" y="299719"/>
                  </a:lnTo>
                  <a:lnTo>
                    <a:pt x="1036320" y="289559"/>
                  </a:lnTo>
                  <a:lnTo>
                    <a:pt x="1037590" y="279399"/>
                  </a:lnTo>
                  <a:lnTo>
                    <a:pt x="1038860" y="267969"/>
                  </a:lnTo>
                  <a:lnTo>
                    <a:pt x="1038860" y="257809"/>
                  </a:lnTo>
                </a:path>
                <a:path w="5546090" h="1675129">
                  <a:moveTo>
                    <a:pt x="0" y="750569"/>
                  </a:moveTo>
                  <a:lnTo>
                    <a:pt x="0" y="750569"/>
                  </a:lnTo>
                </a:path>
                <a:path w="5546090" h="1675129">
                  <a:moveTo>
                    <a:pt x="1506220" y="574039"/>
                  </a:moveTo>
                  <a:lnTo>
                    <a:pt x="1511300" y="560069"/>
                  </a:lnTo>
                  <a:lnTo>
                    <a:pt x="1516380" y="547369"/>
                  </a:lnTo>
                  <a:lnTo>
                    <a:pt x="1521460" y="533399"/>
                  </a:lnTo>
                  <a:lnTo>
                    <a:pt x="1525270" y="519429"/>
                  </a:lnTo>
                  <a:lnTo>
                    <a:pt x="1529080" y="505459"/>
                  </a:lnTo>
                  <a:lnTo>
                    <a:pt x="1532890" y="491489"/>
                  </a:lnTo>
                  <a:lnTo>
                    <a:pt x="1535430" y="477519"/>
                  </a:lnTo>
                  <a:lnTo>
                    <a:pt x="1537970" y="463549"/>
                  </a:lnTo>
                  <a:lnTo>
                    <a:pt x="1540510" y="449579"/>
                  </a:lnTo>
                  <a:lnTo>
                    <a:pt x="1543050" y="435609"/>
                  </a:lnTo>
                  <a:lnTo>
                    <a:pt x="1544320" y="421639"/>
                  </a:lnTo>
                  <a:lnTo>
                    <a:pt x="1545590" y="406399"/>
                  </a:lnTo>
                  <a:lnTo>
                    <a:pt x="1546860" y="392429"/>
                  </a:lnTo>
                  <a:lnTo>
                    <a:pt x="1546860" y="378459"/>
                  </a:lnTo>
                  <a:lnTo>
                    <a:pt x="1546860" y="364489"/>
                  </a:lnTo>
                </a:path>
                <a:path w="5546090" h="1675129">
                  <a:moveTo>
                    <a:pt x="505459" y="896619"/>
                  </a:moveTo>
                  <a:lnTo>
                    <a:pt x="505459" y="896619"/>
                  </a:lnTo>
                </a:path>
                <a:path w="5546090" h="1675129">
                  <a:moveTo>
                    <a:pt x="2020569" y="701039"/>
                  </a:moveTo>
                  <a:lnTo>
                    <a:pt x="2025650" y="687069"/>
                  </a:lnTo>
                  <a:lnTo>
                    <a:pt x="2030729" y="673099"/>
                  </a:lnTo>
                  <a:lnTo>
                    <a:pt x="2034539" y="659129"/>
                  </a:lnTo>
                  <a:lnTo>
                    <a:pt x="2038350" y="643889"/>
                  </a:lnTo>
                  <a:lnTo>
                    <a:pt x="2042160" y="629919"/>
                  </a:lnTo>
                  <a:lnTo>
                    <a:pt x="2049779" y="585469"/>
                  </a:lnTo>
                  <a:lnTo>
                    <a:pt x="2052319" y="556259"/>
                  </a:lnTo>
                  <a:lnTo>
                    <a:pt x="2053589" y="541019"/>
                  </a:lnTo>
                  <a:lnTo>
                    <a:pt x="2053589" y="527049"/>
                  </a:lnTo>
                  <a:lnTo>
                    <a:pt x="2053589" y="511809"/>
                  </a:lnTo>
                  <a:lnTo>
                    <a:pt x="2053589" y="497839"/>
                  </a:lnTo>
                  <a:lnTo>
                    <a:pt x="2052319" y="482599"/>
                  </a:lnTo>
                </a:path>
                <a:path w="5546090" h="1675129">
                  <a:moveTo>
                    <a:pt x="1012190" y="1040129"/>
                  </a:moveTo>
                  <a:lnTo>
                    <a:pt x="1012190" y="1040129"/>
                  </a:lnTo>
                </a:path>
                <a:path w="5546090" h="1675129">
                  <a:moveTo>
                    <a:pt x="2053589" y="0"/>
                  </a:moveTo>
                  <a:lnTo>
                    <a:pt x="2053589" y="0"/>
                  </a:lnTo>
                </a:path>
                <a:path w="5546090" h="1675129">
                  <a:moveTo>
                    <a:pt x="2512060" y="888999"/>
                  </a:moveTo>
                  <a:lnTo>
                    <a:pt x="2518410" y="872489"/>
                  </a:lnTo>
                  <a:lnTo>
                    <a:pt x="2526029" y="855979"/>
                  </a:lnTo>
                  <a:lnTo>
                    <a:pt x="2532379" y="839469"/>
                  </a:lnTo>
                  <a:lnTo>
                    <a:pt x="2547619" y="788669"/>
                  </a:lnTo>
                  <a:lnTo>
                    <a:pt x="2556510" y="736599"/>
                  </a:lnTo>
                  <a:lnTo>
                    <a:pt x="2560319" y="701039"/>
                  </a:lnTo>
                  <a:lnTo>
                    <a:pt x="2561590" y="683259"/>
                  </a:lnTo>
                  <a:lnTo>
                    <a:pt x="2561590" y="665479"/>
                  </a:lnTo>
                  <a:lnTo>
                    <a:pt x="2561590" y="647699"/>
                  </a:lnTo>
                  <a:lnTo>
                    <a:pt x="2560319" y="629919"/>
                  </a:lnTo>
                </a:path>
                <a:path w="5546090" h="1675129">
                  <a:moveTo>
                    <a:pt x="1520190" y="1187449"/>
                  </a:moveTo>
                  <a:lnTo>
                    <a:pt x="1520190" y="1187449"/>
                  </a:lnTo>
                </a:path>
                <a:path w="5546090" h="1675129">
                  <a:moveTo>
                    <a:pt x="2561590" y="148589"/>
                  </a:moveTo>
                  <a:lnTo>
                    <a:pt x="2561590" y="148589"/>
                  </a:lnTo>
                </a:path>
                <a:path w="5546090" h="1675129">
                  <a:moveTo>
                    <a:pt x="3009900" y="1059179"/>
                  </a:moveTo>
                  <a:lnTo>
                    <a:pt x="3026410" y="1023619"/>
                  </a:lnTo>
                  <a:lnTo>
                    <a:pt x="3040379" y="988059"/>
                  </a:lnTo>
                  <a:lnTo>
                    <a:pt x="3055619" y="933449"/>
                  </a:lnTo>
                  <a:lnTo>
                    <a:pt x="3061969" y="895349"/>
                  </a:lnTo>
                  <a:lnTo>
                    <a:pt x="3064510" y="877569"/>
                  </a:lnTo>
                  <a:lnTo>
                    <a:pt x="3067050" y="858519"/>
                  </a:lnTo>
                  <a:lnTo>
                    <a:pt x="3067050" y="839469"/>
                  </a:lnTo>
                  <a:lnTo>
                    <a:pt x="3068319" y="820419"/>
                  </a:lnTo>
                  <a:lnTo>
                    <a:pt x="3067050" y="801369"/>
                  </a:lnTo>
                  <a:lnTo>
                    <a:pt x="3067050" y="782319"/>
                  </a:lnTo>
                </a:path>
                <a:path w="5546090" h="1675129">
                  <a:moveTo>
                    <a:pt x="2026919" y="1342389"/>
                  </a:moveTo>
                  <a:lnTo>
                    <a:pt x="2026919" y="1342389"/>
                  </a:lnTo>
                </a:path>
                <a:path w="5546090" h="1675129">
                  <a:moveTo>
                    <a:pt x="3068319" y="297179"/>
                  </a:moveTo>
                  <a:lnTo>
                    <a:pt x="3068319" y="297179"/>
                  </a:lnTo>
                </a:path>
                <a:path w="5546090" h="1675129">
                  <a:moveTo>
                    <a:pt x="3538219" y="1162049"/>
                  </a:moveTo>
                  <a:lnTo>
                    <a:pt x="3543300" y="1148079"/>
                  </a:lnTo>
                  <a:lnTo>
                    <a:pt x="3548379" y="1132839"/>
                  </a:lnTo>
                  <a:lnTo>
                    <a:pt x="3553460" y="1118869"/>
                  </a:lnTo>
                  <a:lnTo>
                    <a:pt x="3557269" y="1103629"/>
                  </a:lnTo>
                  <a:lnTo>
                    <a:pt x="3561079" y="1088389"/>
                  </a:lnTo>
                  <a:lnTo>
                    <a:pt x="3564890" y="1073149"/>
                  </a:lnTo>
                  <a:lnTo>
                    <a:pt x="3567429" y="1059179"/>
                  </a:lnTo>
                  <a:lnTo>
                    <a:pt x="3569969" y="1043939"/>
                  </a:lnTo>
                  <a:lnTo>
                    <a:pt x="3571240" y="1028699"/>
                  </a:lnTo>
                  <a:lnTo>
                    <a:pt x="3572510" y="1013459"/>
                  </a:lnTo>
                  <a:lnTo>
                    <a:pt x="3573779" y="996949"/>
                  </a:lnTo>
                  <a:lnTo>
                    <a:pt x="3573779" y="981709"/>
                  </a:lnTo>
                  <a:lnTo>
                    <a:pt x="3573779" y="966469"/>
                  </a:lnTo>
                  <a:lnTo>
                    <a:pt x="3573779" y="951229"/>
                  </a:lnTo>
                  <a:lnTo>
                    <a:pt x="3572510" y="935989"/>
                  </a:lnTo>
                </a:path>
                <a:path w="5546090" h="1675129">
                  <a:moveTo>
                    <a:pt x="2532379" y="1492249"/>
                  </a:moveTo>
                  <a:lnTo>
                    <a:pt x="2532379" y="1492249"/>
                  </a:lnTo>
                </a:path>
                <a:path w="5546090" h="1675129">
                  <a:moveTo>
                    <a:pt x="3575050" y="454659"/>
                  </a:moveTo>
                  <a:lnTo>
                    <a:pt x="3575050" y="454659"/>
                  </a:lnTo>
                </a:path>
                <a:path w="5546090" h="1675129">
                  <a:moveTo>
                    <a:pt x="4038600" y="1324609"/>
                  </a:moveTo>
                  <a:lnTo>
                    <a:pt x="4044950" y="1309369"/>
                  </a:lnTo>
                  <a:lnTo>
                    <a:pt x="4050029" y="1294129"/>
                  </a:lnTo>
                  <a:lnTo>
                    <a:pt x="4056379" y="1277619"/>
                  </a:lnTo>
                  <a:lnTo>
                    <a:pt x="4061460" y="1262379"/>
                  </a:lnTo>
                  <a:lnTo>
                    <a:pt x="4065269" y="1245869"/>
                  </a:lnTo>
                  <a:lnTo>
                    <a:pt x="4069079" y="1230629"/>
                  </a:lnTo>
                  <a:lnTo>
                    <a:pt x="4071619" y="1214119"/>
                  </a:lnTo>
                  <a:lnTo>
                    <a:pt x="4075429" y="1197609"/>
                  </a:lnTo>
                  <a:lnTo>
                    <a:pt x="4076700" y="1181099"/>
                  </a:lnTo>
                  <a:lnTo>
                    <a:pt x="4079240" y="1164589"/>
                  </a:lnTo>
                  <a:lnTo>
                    <a:pt x="4080510" y="1149349"/>
                  </a:lnTo>
                  <a:lnTo>
                    <a:pt x="4080510" y="1132839"/>
                  </a:lnTo>
                  <a:lnTo>
                    <a:pt x="4080510" y="1116329"/>
                  </a:lnTo>
                  <a:lnTo>
                    <a:pt x="4080510" y="1099819"/>
                  </a:lnTo>
                  <a:lnTo>
                    <a:pt x="4079240" y="1082039"/>
                  </a:lnTo>
                </a:path>
                <a:path w="5546090" h="1675129">
                  <a:moveTo>
                    <a:pt x="3039110" y="1638299"/>
                  </a:moveTo>
                  <a:lnTo>
                    <a:pt x="3039110" y="1638299"/>
                  </a:lnTo>
                </a:path>
                <a:path w="5546090" h="1675129">
                  <a:moveTo>
                    <a:pt x="4080510" y="603249"/>
                  </a:moveTo>
                  <a:lnTo>
                    <a:pt x="4080510" y="603249"/>
                  </a:lnTo>
                </a:path>
                <a:path w="5546090" h="1675129">
                  <a:moveTo>
                    <a:pt x="4537710" y="1493519"/>
                  </a:moveTo>
                  <a:lnTo>
                    <a:pt x="4545330" y="1477009"/>
                  </a:lnTo>
                  <a:lnTo>
                    <a:pt x="4551680" y="1460499"/>
                  </a:lnTo>
                  <a:lnTo>
                    <a:pt x="4558030" y="1443989"/>
                  </a:lnTo>
                  <a:lnTo>
                    <a:pt x="4563110" y="1426209"/>
                  </a:lnTo>
                  <a:lnTo>
                    <a:pt x="4568190" y="1409699"/>
                  </a:lnTo>
                  <a:lnTo>
                    <a:pt x="4573270" y="1391919"/>
                  </a:lnTo>
                  <a:lnTo>
                    <a:pt x="4577080" y="1374139"/>
                  </a:lnTo>
                  <a:lnTo>
                    <a:pt x="4579620" y="1356359"/>
                  </a:lnTo>
                  <a:lnTo>
                    <a:pt x="4582160" y="1338579"/>
                  </a:lnTo>
                  <a:lnTo>
                    <a:pt x="4584700" y="1320799"/>
                  </a:lnTo>
                  <a:lnTo>
                    <a:pt x="4585970" y="1303019"/>
                  </a:lnTo>
                  <a:lnTo>
                    <a:pt x="4587240" y="1285239"/>
                  </a:lnTo>
                  <a:lnTo>
                    <a:pt x="4587240" y="1267459"/>
                  </a:lnTo>
                  <a:lnTo>
                    <a:pt x="4587240" y="1249679"/>
                  </a:lnTo>
                  <a:lnTo>
                    <a:pt x="4585970" y="1231899"/>
                  </a:lnTo>
                </a:path>
                <a:path w="5546090" h="1675129">
                  <a:moveTo>
                    <a:pt x="4587240" y="746759"/>
                  </a:moveTo>
                  <a:lnTo>
                    <a:pt x="4587240" y="746759"/>
                  </a:lnTo>
                </a:path>
                <a:path w="5546090" h="1675129">
                  <a:moveTo>
                    <a:pt x="5048249" y="1638299"/>
                  </a:moveTo>
                  <a:lnTo>
                    <a:pt x="5054599" y="1623059"/>
                  </a:lnTo>
                  <a:lnTo>
                    <a:pt x="5060949" y="1606549"/>
                  </a:lnTo>
                  <a:lnTo>
                    <a:pt x="5066030" y="1590039"/>
                  </a:lnTo>
                  <a:lnTo>
                    <a:pt x="5071110" y="1573529"/>
                  </a:lnTo>
                  <a:lnTo>
                    <a:pt x="5076190" y="1557019"/>
                  </a:lnTo>
                  <a:lnTo>
                    <a:pt x="5079999" y="1540509"/>
                  </a:lnTo>
                  <a:lnTo>
                    <a:pt x="5083810" y="1523999"/>
                  </a:lnTo>
                  <a:lnTo>
                    <a:pt x="5086349" y="1507489"/>
                  </a:lnTo>
                  <a:lnTo>
                    <a:pt x="5088890" y="1489709"/>
                  </a:lnTo>
                  <a:lnTo>
                    <a:pt x="5091430" y="1473199"/>
                  </a:lnTo>
                  <a:lnTo>
                    <a:pt x="5092699" y="1455419"/>
                  </a:lnTo>
                  <a:lnTo>
                    <a:pt x="5093970" y="1438909"/>
                  </a:lnTo>
                  <a:lnTo>
                    <a:pt x="5093970" y="1422399"/>
                  </a:lnTo>
                  <a:lnTo>
                    <a:pt x="5092699" y="1404619"/>
                  </a:lnTo>
                  <a:lnTo>
                    <a:pt x="5091430" y="1388109"/>
                  </a:lnTo>
                </a:path>
                <a:path w="5546090" h="1675129">
                  <a:moveTo>
                    <a:pt x="5093970" y="905509"/>
                  </a:moveTo>
                  <a:lnTo>
                    <a:pt x="5093970" y="905509"/>
                  </a:lnTo>
                </a:path>
              </a:pathLst>
            </a:custGeom>
            <a:ln w="9344">
              <a:solidFill>
                <a:srgbClr val="7F7F7F"/>
              </a:solidFill>
            </a:ln>
          </p:spPr>
          <p:txBody>
            <a:bodyPr wrap="square" lIns="0" tIns="0" rIns="0" bIns="0" rtlCol="0"/>
            <a:lstStyle/>
            <a:p>
              <a:endParaRPr/>
            </a:p>
          </p:txBody>
        </p:sp>
        <p:sp>
          <p:nvSpPr>
            <p:cNvPr id="20" name="object 20"/>
            <p:cNvSpPr/>
            <p:nvPr/>
          </p:nvSpPr>
          <p:spPr>
            <a:xfrm>
              <a:off x="2091690" y="4972050"/>
              <a:ext cx="5353050" cy="1502410"/>
            </a:xfrm>
            <a:custGeom>
              <a:avLst/>
              <a:gdLst/>
              <a:ahLst/>
              <a:cxnLst/>
              <a:rect l="l" t="t" r="r" b="b"/>
              <a:pathLst>
                <a:path w="5353050" h="1502410">
                  <a:moveTo>
                    <a:pt x="4554220" y="1502410"/>
                  </a:moveTo>
                  <a:lnTo>
                    <a:pt x="5353050" y="0"/>
                  </a:lnTo>
                </a:path>
                <a:path w="5353050" h="1502410">
                  <a:moveTo>
                    <a:pt x="4048760" y="1353820"/>
                  </a:moveTo>
                  <a:lnTo>
                    <a:pt x="4766310" y="5080"/>
                  </a:lnTo>
                </a:path>
                <a:path w="5353050" h="1502410">
                  <a:moveTo>
                    <a:pt x="3547110" y="1201420"/>
                  </a:moveTo>
                  <a:lnTo>
                    <a:pt x="4182110" y="7619"/>
                  </a:lnTo>
                </a:path>
                <a:path w="5353050" h="1502410">
                  <a:moveTo>
                    <a:pt x="3040380" y="1050290"/>
                  </a:moveTo>
                  <a:lnTo>
                    <a:pt x="3594100" y="8889"/>
                  </a:lnTo>
                </a:path>
                <a:path w="5353050" h="1502410">
                  <a:moveTo>
                    <a:pt x="2528570" y="905510"/>
                  </a:moveTo>
                  <a:lnTo>
                    <a:pt x="3003550" y="10160"/>
                  </a:lnTo>
                </a:path>
                <a:path w="5353050" h="1502410">
                  <a:moveTo>
                    <a:pt x="2024380" y="750569"/>
                  </a:moveTo>
                  <a:lnTo>
                    <a:pt x="2419350" y="7619"/>
                  </a:lnTo>
                </a:path>
                <a:path w="5353050" h="1502410">
                  <a:moveTo>
                    <a:pt x="1513839" y="599440"/>
                  </a:moveTo>
                  <a:lnTo>
                    <a:pt x="1827530" y="10160"/>
                  </a:lnTo>
                </a:path>
                <a:path w="5353050" h="1502410">
                  <a:moveTo>
                    <a:pt x="1010920" y="450850"/>
                  </a:moveTo>
                  <a:lnTo>
                    <a:pt x="1247139" y="7619"/>
                  </a:lnTo>
                </a:path>
                <a:path w="5353050" h="1502410">
                  <a:moveTo>
                    <a:pt x="504190" y="303530"/>
                  </a:moveTo>
                  <a:lnTo>
                    <a:pt x="662940" y="5080"/>
                  </a:lnTo>
                </a:path>
                <a:path w="5353050" h="1502410">
                  <a:moveTo>
                    <a:pt x="0" y="144780"/>
                  </a:moveTo>
                  <a:lnTo>
                    <a:pt x="73660" y="7619"/>
                  </a:lnTo>
                </a:path>
              </a:pathLst>
            </a:custGeom>
            <a:ln w="9344">
              <a:solidFill>
                <a:srgbClr val="959595"/>
              </a:solidFill>
            </a:ln>
          </p:spPr>
          <p:txBody>
            <a:bodyPr wrap="square" lIns="0" tIns="0" rIns="0" bIns="0" rtlCol="0"/>
            <a:lstStyle/>
            <a:p>
              <a:endParaRPr/>
            </a:p>
          </p:txBody>
        </p:sp>
        <p:sp>
          <p:nvSpPr>
            <p:cNvPr id="21" name="object 21"/>
            <p:cNvSpPr/>
            <p:nvPr/>
          </p:nvSpPr>
          <p:spPr>
            <a:xfrm>
              <a:off x="2099310" y="4485640"/>
              <a:ext cx="1013460" cy="295910"/>
            </a:xfrm>
            <a:custGeom>
              <a:avLst/>
              <a:gdLst/>
              <a:ahLst/>
              <a:cxnLst/>
              <a:rect l="l" t="t" r="r" b="b"/>
              <a:pathLst>
                <a:path w="1013460" h="295910">
                  <a:moveTo>
                    <a:pt x="1013459" y="295910"/>
                  </a:moveTo>
                  <a:lnTo>
                    <a:pt x="1013459" y="295910"/>
                  </a:lnTo>
                </a:path>
                <a:path w="1013460" h="295910">
                  <a:moveTo>
                    <a:pt x="508000" y="143510"/>
                  </a:moveTo>
                  <a:lnTo>
                    <a:pt x="508000" y="143510"/>
                  </a:lnTo>
                </a:path>
                <a:path w="1013460" h="295910">
                  <a:moveTo>
                    <a:pt x="0" y="0"/>
                  </a:moveTo>
                  <a:lnTo>
                    <a:pt x="0" y="0"/>
                  </a:lnTo>
                </a:path>
              </a:pathLst>
            </a:custGeom>
            <a:ln w="9344">
              <a:solidFill>
                <a:srgbClr val="7F7F7F"/>
              </a:solidFill>
            </a:ln>
          </p:spPr>
          <p:txBody>
            <a:bodyPr wrap="square" lIns="0" tIns="0" rIns="0" bIns="0" rtlCol="0"/>
            <a:lstStyle/>
            <a:p>
              <a:endParaRPr/>
            </a:p>
          </p:txBody>
        </p:sp>
      </p:grpSp>
      <p:sp>
        <p:nvSpPr>
          <p:cNvPr id="22" name="object 22"/>
          <p:cNvSpPr txBox="1"/>
          <p:nvPr/>
        </p:nvSpPr>
        <p:spPr>
          <a:xfrm>
            <a:off x="2101850" y="4953000"/>
            <a:ext cx="12446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C4C4C"/>
                </a:solidFill>
                <a:latin typeface="Arial"/>
                <a:cs typeface="Arial"/>
              </a:rPr>
              <a:t>0</a:t>
            </a:r>
            <a:endParaRPr sz="1400">
              <a:latin typeface="Arial"/>
              <a:cs typeface="Arial"/>
            </a:endParaRPr>
          </a:p>
        </p:txBody>
      </p:sp>
      <p:sp>
        <p:nvSpPr>
          <p:cNvPr id="23" name="object 23"/>
          <p:cNvSpPr txBox="1"/>
          <p:nvPr/>
        </p:nvSpPr>
        <p:spPr>
          <a:xfrm>
            <a:off x="2584450" y="4959350"/>
            <a:ext cx="32258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4C4C4C"/>
                </a:solidFill>
                <a:latin typeface="Arial"/>
                <a:cs typeface="Arial"/>
              </a:rPr>
              <a:t>100</a:t>
            </a:r>
            <a:endParaRPr sz="1400">
              <a:latin typeface="Arial"/>
              <a:cs typeface="Arial"/>
            </a:endParaRPr>
          </a:p>
        </p:txBody>
      </p:sp>
      <p:sp>
        <p:nvSpPr>
          <p:cNvPr id="24" name="object 24"/>
          <p:cNvSpPr txBox="1"/>
          <p:nvPr/>
        </p:nvSpPr>
        <p:spPr>
          <a:xfrm>
            <a:off x="3175000" y="4974590"/>
            <a:ext cx="894080" cy="238760"/>
          </a:xfrm>
          <a:prstGeom prst="rect">
            <a:avLst/>
          </a:prstGeom>
        </p:spPr>
        <p:txBody>
          <a:bodyPr vert="horz" wrap="square" lIns="0" tIns="12700" rIns="0" bIns="0" rtlCol="0">
            <a:spAutoFit/>
          </a:bodyPr>
          <a:lstStyle/>
          <a:p>
            <a:pPr marL="12700">
              <a:lnSpc>
                <a:spcPct val="100000"/>
              </a:lnSpc>
              <a:spcBef>
                <a:spcPts val="100"/>
              </a:spcBef>
              <a:tabLst>
                <a:tab pos="583565" algn="l"/>
              </a:tabLst>
            </a:pPr>
            <a:r>
              <a:rPr sz="2100" spc="-15" baseline="1984" dirty="0">
                <a:solidFill>
                  <a:srgbClr val="4C4C4C"/>
                </a:solidFill>
                <a:latin typeface="Arial"/>
                <a:cs typeface="Arial"/>
              </a:rPr>
              <a:t>2</a:t>
            </a:r>
            <a:r>
              <a:rPr sz="2100" spc="-7" baseline="1984" dirty="0">
                <a:solidFill>
                  <a:srgbClr val="4C4C4C"/>
                </a:solidFill>
                <a:latin typeface="Arial"/>
                <a:cs typeface="Arial"/>
              </a:rPr>
              <a:t>0</a:t>
            </a:r>
            <a:r>
              <a:rPr sz="2100" baseline="1984" dirty="0">
                <a:solidFill>
                  <a:srgbClr val="4C4C4C"/>
                </a:solidFill>
                <a:latin typeface="Arial"/>
                <a:cs typeface="Arial"/>
              </a:rPr>
              <a:t>0	</a:t>
            </a:r>
            <a:r>
              <a:rPr sz="1400" spc="-5" dirty="0">
                <a:solidFill>
                  <a:srgbClr val="4C4C4C"/>
                </a:solidFill>
                <a:latin typeface="Arial"/>
                <a:cs typeface="Arial"/>
              </a:rPr>
              <a:t>300</a:t>
            </a:r>
            <a:endParaRPr sz="1400">
              <a:latin typeface="Arial"/>
              <a:cs typeface="Arial"/>
            </a:endParaRPr>
          </a:p>
        </p:txBody>
      </p:sp>
      <p:sp>
        <p:nvSpPr>
          <p:cNvPr id="25" name="object 25"/>
          <p:cNvSpPr txBox="1"/>
          <p:nvPr/>
        </p:nvSpPr>
        <p:spPr>
          <a:xfrm>
            <a:off x="4340859" y="4964429"/>
            <a:ext cx="2665730" cy="238760"/>
          </a:xfrm>
          <a:prstGeom prst="rect">
            <a:avLst/>
          </a:prstGeom>
        </p:spPr>
        <p:txBody>
          <a:bodyPr vert="horz" wrap="square" lIns="0" tIns="12700" rIns="0" bIns="0" rtlCol="0">
            <a:spAutoFit/>
          </a:bodyPr>
          <a:lstStyle/>
          <a:p>
            <a:pPr marL="12700">
              <a:lnSpc>
                <a:spcPct val="100000"/>
              </a:lnSpc>
              <a:spcBef>
                <a:spcPts val="100"/>
              </a:spcBef>
              <a:tabLst>
                <a:tab pos="605155" algn="l"/>
                <a:tab pos="1189355" algn="l"/>
                <a:tab pos="1783714" algn="l"/>
                <a:tab pos="2355215" algn="l"/>
              </a:tabLst>
            </a:pPr>
            <a:r>
              <a:rPr sz="1400" spc="-5" dirty="0">
                <a:solidFill>
                  <a:srgbClr val="4C4C4C"/>
                </a:solidFill>
                <a:latin typeface="Arial"/>
                <a:cs typeface="Arial"/>
              </a:rPr>
              <a:t>40</a:t>
            </a:r>
            <a:r>
              <a:rPr sz="1400" dirty="0">
                <a:solidFill>
                  <a:srgbClr val="4C4C4C"/>
                </a:solidFill>
                <a:latin typeface="Arial"/>
                <a:cs typeface="Arial"/>
              </a:rPr>
              <a:t>0	</a:t>
            </a:r>
            <a:r>
              <a:rPr sz="1400" spc="-10" dirty="0">
                <a:solidFill>
                  <a:srgbClr val="4C4C4C"/>
                </a:solidFill>
                <a:latin typeface="Arial"/>
                <a:cs typeface="Arial"/>
              </a:rPr>
              <a:t>5</a:t>
            </a:r>
            <a:r>
              <a:rPr sz="1400" spc="-5" dirty="0">
                <a:solidFill>
                  <a:srgbClr val="4C4C4C"/>
                </a:solidFill>
                <a:latin typeface="Arial"/>
                <a:cs typeface="Arial"/>
              </a:rPr>
              <a:t>0</a:t>
            </a:r>
            <a:r>
              <a:rPr sz="1400" dirty="0">
                <a:solidFill>
                  <a:srgbClr val="4C4C4C"/>
                </a:solidFill>
                <a:latin typeface="Arial"/>
                <a:cs typeface="Arial"/>
              </a:rPr>
              <a:t>0	</a:t>
            </a:r>
            <a:r>
              <a:rPr sz="1400" spc="-5" dirty="0">
                <a:solidFill>
                  <a:srgbClr val="4C4C4C"/>
                </a:solidFill>
                <a:latin typeface="Arial"/>
                <a:cs typeface="Arial"/>
              </a:rPr>
              <a:t>6</a:t>
            </a:r>
            <a:r>
              <a:rPr sz="1400" spc="-10" dirty="0">
                <a:solidFill>
                  <a:srgbClr val="4C4C4C"/>
                </a:solidFill>
                <a:latin typeface="Arial"/>
                <a:cs typeface="Arial"/>
              </a:rPr>
              <a:t>0</a:t>
            </a:r>
            <a:r>
              <a:rPr sz="1400" dirty="0">
                <a:solidFill>
                  <a:srgbClr val="4C4C4C"/>
                </a:solidFill>
                <a:latin typeface="Arial"/>
                <a:cs typeface="Arial"/>
              </a:rPr>
              <a:t>0	</a:t>
            </a:r>
            <a:r>
              <a:rPr sz="2100" spc="-7" baseline="1984" dirty="0">
                <a:solidFill>
                  <a:srgbClr val="4C4C4C"/>
                </a:solidFill>
                <a:latin typeface="Arial"/>
                <a:cs typeface="Arial"/>
              </a:rPr>
              <a:t>70</a:t>
            </a:r>
            <a:r>
              <a:rPr sz="2100" baseline="1984" dirty="0">
                <a:solidFill>
                  <a:srgbClr val="4C4C4C"/>
                </a:solidFill>
                <a:latin typeface="Arial"/>
                <a:cs typeface="Arial"/>
              </a:rPr>
              <a:t>0	</a:t>
            </a:r>
            <a:r>
              <a:rPr sz="1400" spc="-5" dirty="0">
                <a:solidFill>
                  <a:srgbClr val="4C4C4C"/>
                </a:solidFill>
                <a:latin typeface="Arial"/>
                <a:cs typeface="Arial"/>
              </a:rPr>
              <a:t>800</a:t>
            </a:r>
            <a:endParaRPr sz="1400">
              <a:latin typeface="Arial"/>
              <a:cs typeface="Arial"/>
            </a:endParaRPr>
          </a:p>
        </p:txBody>
      </p:sp>
      <p:sp>
        <p:nvSpPr>
          <p:cNvPr id="26" name="object 26"/>
          <p:cNvSpPr txBox="1"/>
          <p:nvPr/>
        </p:nvSpPr>
        <p:spPr>
          <a:xfrm>
            <a:off x="7278369" y="4983479"/>
            <a:ext cx="32258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4C4C4C"/>
                </a:solidFill>
                <a:latin typeface="Arial"/>
                <a:cs typeface="Arial"/>
              </a:rPr>
              <a:t>900</a:t>
            </a:r>
            <a:endParaRPr sz="1400">
              <a:latin typeface="Arial"/>
              <a:cs typeface="Arial"/>
            </a:endParaRPr>
          </a:p>
        </p:txBody>
      </p:sp>
      <p:sp>
        <p:nvSpPr>
          <p:cNvPr id="27" name="object 27"/>
          <p:cNvSpPr txBox="1"/>
          <p:nvPr/>
        </p:nvSpPr>
        <p:spPr>
          <a:xfrm>
            <a:off x="6982459" y="5320029"/>
            <a:ext cx="82423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METRE</a:t>
            </a:r>
            <a:endParaRPr sz="1800">
              <a:latin typeface="Arial"/>
              <a:cs typeface="Arial"/>
            </a:endParaRPr>
          </a:p>
        </p:txBody>
      </p:sp>
      <p:grpSp>
        <p:nvGrpSpPr>
          <p:cNvPr id="28" name="object 28"/>
          <p:cNvGrpSpPr/>
          <p:nvPr/>
        </p:nvGrpSpPr>
        <p:grpSpPr>
          <a:xfrm>
            <a:off x="1528127" y="4864417"/>
            <a:ext cx="643255" cy="1246505"/>
            <a:chOff x="1528127" y="4864417"/>
            <a:chExt cx="643255" cy="1246505"/>
          </a:xfrm>
        </p:grpSpPr>
        <p:sp>
          <p:nvSpPr>
            <p:cNvPr id="29" name="object 29"/>
            <p:cNvSpPr/>
            <p:nvPr/>
          </p:nvSpPr>
          <p:spPr>
            <a:xfrm>
              <a:off x="1532889" y="4970779"/>
              <a:ext cx="433070" cy="1135380"/>
            </a:xfrm>
            <a:custGeom>
              <a:avLst/>
              <a:gdLst/>
              <a:ahLst/>
              <a:cxnLst/>
              <a:rect l="l" t="t" r="r" b="b"/>
              <a:pathLst>
                <a:path w="433069" h="1135379">
                  <a:moveTo>
                    <a:pt x="46990" y="7620"/>
                  </a:moveTo>
                  <a:lnTo>
                    <a:pt x="379729" y="1135380"/>
                  </a:lnTo>
                </a:path>
                <a:path w="433069" h="1135379">
                  <a:moveTo>
                    <a:pt x="48259" y="116840"/>
                  </a:moveTo>
                  <a:lnTo>
                    <a:pt x="53340" y="116840"/>
                  </a:lnTo>
                  <a:lnTo>
                    <a:pt x="58419" y="116840"/>
                  </a:lnTo>
                  <a:lnTo>
                    <a:pt x="63500" y="115570"/>
                  </a:lnTo>
                  <a:lnTo>
                    <a:pt x="68579" y="115570"/>
                  </a:lnTo>
                  <a:lnTo>
                    <a:pt x="73659" y="114300"/>
                  </a:lnTo>
                  <a:lnTo>
                    <a:pt x="78740" y="113030"/>
                  </a:lnTo>
                  <a:lnTo>
                    <a:pt x="82550" y="111760"/>
                  </a:lnTo>
                  <a:lnTo>
                    <a:pt x="87629" y="109220"/>
                  </a:lnTo>
                  <a:lnTo>
                    <a:pt x="92709" y="107950"/>
                  </a:lnTo>
                  <a:lnTo>
                    <a:pt x="96520" y="105410"/>
                  </a:lnTo>
                  <a:lnTo>
                    <a:pt x="101599" y="102870"/>
                  </a:lnTo>
                  <a:lnTo>
                    <a:pt x="105409" y="100330"/>
                  </a:lnTo>
                  <a:lnTo>
                    <a:pt x="109220" y="97790"/>
                  </a:lnTo>
                  <a:lnTo>
                    <a:pt x="114299" y="95250"/>
                  </a:lnTo>
                  <a:lnTo>
                    <a:pt x="118109" y="91440"/>
                  </a:lnTo>
                </a:path>
                <a:path w="433069" h="1135379">
                  <a:moveTo>
                    <a:pt x="76200" y="218440"/>
                  </a:moveTo>
                  <a:lnTo>
                    <a:pt x="81279" y="218440"/>
                  </a:lnTo>
                  <a:lnTo>
                    <a:pt x="86359" y="218440"/>
                  </a:lnTo>
                  <a:lnTo>
                    <a:pt x="91440" y="217170"/>
                  </a:lnTo>
                  <a:lnTo>
                    <a:pt x="96520" y="217170"/>
                  </a:lnTo>
                  <a:lnTo>
                    <a:pt x="101599" y="215900"/>
                  </a:lnTo>
                  <a:lnTo>
                    <a:pt x="106679" y="214630"/>
                  </a:lnTo>
                  <a:lnTo>
                    <a:pt x="111759" y="213360"/>
                  </a:lnTo>
                  <a:lnTo>
                    <a:pt x="115570" y="210820"/>
                  </a:lnTo>
                  <a:lnTo>
                    <a:pt x="120649" y="209550"/>
                  </a:lnTo>
                  <a:lnTo>
                    <a:pt x="125729" y="207010"/>
                  </a:lnTo>
                  <a:lnTo>
                    <a:pt x="129540" y="204470"/>
                  </a:lnTo>
                  <a:lnTo>
                    <a:pt x="133349" y="201930"/>
                  </a:lnTo>
                  <a:lnTo>
                    <a:pt x="138429" y="199390"/>
                  </a:lnTo>
                  <a:lnTo>
                    <a:pt x="142240" y="196850"/>
                  </a:lnTo>
                  <a:lnTo>
                    <a:pt x="146049" y="193040"/>
                  </a:lnTo>
                </a:path>
                <a:path w="433069" h="1135379">
                  <a:moveTo>
                    <a:pt x="185420" y="0"/>
                  </a:moveTo>
                  <a:lnTo>
                    <a:pt x="185420" y="0"/>
                  </a:lnTo>
                </a:path>
                <a:path w="433069" h="1135379">
                  <a:moveTo>
                    <a:pt x="109220" y="325120"/>
                  </a:moveTo>
                  <a:lnTo>
                    <a:pt x="114299" y="325120"/>
                  </a:lnTo>
                  <a:lnTo>
                    <a:pt x="119379" y="325120"/>
                  </a:lnTo>
                  <a:lnTo>
                    <a:pt x="124459" y="323850"/>
                  </a:lnTo>
                  <a:lnTo>
                    <a:pt x="128270" y="323850"/>
                  </a:lnTo>
                  <a:lnTo>
                    <a:pt x="133349" y="322580"/>
                  </a:lnTo>
                  <a:lnTo>
                    <a:pt x="138429" y="321310"/>
                  </a:lnTo>
                  <a:lnTo>
                    <a:pt x="143509" y="320040"/>
                  </a:lnTo>
                  <a:lnTo>
                    <a:pt x="147320" y="317500"/>
                  </a:lnTo>
                  <a:lnTo>
                    <a:pt x="152399" y="316230"/>
                  </a:lnTo>
                  <a:lnTo>
                    <a:pt x="157479" y="313690"/>
                  </a:lnTo>
                  <a:lnTo>
                    <a:pt x="161290" y="311150"/>
                  </a:lnTo>
                  <a:lnTo>
                    <a:pt x="166370" y="308610"/>
                  </a:lnTo>
                  <a:lnTo>
                    <a:pt x="170179" y="306070"/>
                  </a:lnTo>
                  <a:lnTo>
                    <a:pt x="173990" y="303530"/>
                  </a:lnTo>
                  <a:lnTo>
                    <a:pt x="177799" y="299720"/>
                  </a:lnTo>
                </a:path>
                <a:path w="433069" h="1135379">
                  <a:moveTo>
                    <a:pt x="0" y="325120"/>
                  </a:moveTo>
                  <a:lnTo>
                    <a:pt x="0" y="325120"/>
                  </a:lnTo>
                </a:path>
                <a:path w="433069" h="1135379">
                  <a:moveTo>
                    <a:pt x="217170" y="105410"/>
                  </a:moveTo>
                  <a:lnTo>
                    <a:pt x="217170" y="105410"/>
                  </a:lnTo>
                </a:path>
                <a:path w="433069" h="1135379">
                  <a:moveTo>
                    <a:pt x="140970" y="427990"/>
                  </a:moveTo>
                  <a:lnTo>
                    <a:pt x="146049" y="427990"/>
                  </a:lnTo>
                  <a:lnTo>
                    <a:pt x="149859" y="427990"/>
                  </a:lnTo>
                  <a:lnTo>
                    <a:pt x="154940" y="426720"/>
                  </a:lnTo>
                  <a:lnTo>
                    <a:pt x="160020" y="426720"/>
                  </a:lnTo>
                  <a:lnTo>
                    <a:pt x="165099" y="425450"/>
                  </a:lnTo>
                  <a:lnTo>
                    <a:pt x="170179" y="424180"/>
                  </a:lnTo>
                  <a:lnTo>
                    <a:pt x="175259" y="422910"/>
                  </a:lnTo>
                  <a:lnTo>
                    <a:pt x="179070" y="420370"/>
                  </a:lnTo>
                  <a:lnTo>
                    <a:pt x="184149" y="419100"/>
                  </a:lnTo>
                  <a:lnTo>
                    <a:pt x="189229" y="416560"/>
                  </a:lnTo>
                  <a:lnTo>
                    <a:pt x="193040" y="414020"/>
                  </a:lnTo>
                  <a:lnTo>
                    <a:pt x="198120" y="411480"/>
                  </a:lnTo>
                  <a:lnTo>
                    <a:pt x="201929" y="408940"/>
                  </a:lnTo>
                  <a:lnTo>
                    <a:pt x="205740" y="406400"/>
                  </a:lnTo>
                  <a:lnTo>
                    <a:pt x="209549" y="402590"/>
                  </a:lnTo>
                </a:path>
                <a:path w="433069" h="1135379">
                  <a:moveTo>
                    <a:pt x="31750" y="427990"/>
                  </a:moveTo>
                  <a:lnTo>
                    <a:pt x="31750" y="427990"/>
                  </a:lnTo>
                </a:path>
                <a:path w="433069" h="1135379">
                  <a:moveTo>
                    <a:pt x="248920" y="208280"/>
                  </a:moveTo>
                  <a:lnTo>
                    <a:pt x="248920" y="208280"/>
                  </a:lnTo>
                </a:path>
                <a:path w="433069" h="1135379">
                  <a:moveTo>
                    <a:pt x="168909" y="533400"/>
                  </a:moveTo>
                  <a:lnTo>
                    <a:pt x="173990" y="533400"/>
                  </a:lnTo>
                  <a:lnTo>
                    <a:pt x="179070" y="532130"/>
                  </a:lnTo>
                  <a:lnTo>
                    <a:pt x="184149" y="532130"/>
                  </a:lnTo>
                  <a:lnTo>
                    <a:pt x="189229" y="530860"/>
                  </a:lnTo>
                  <a:lnTo>
                    <a:pt x="193040" y="529590"/>
                  </a:lnTo>
                  <a:lnTo>
                    <a:pt x="198120" y="528320"/>
                  </a:lnTo>
                  <a:lnTo>
                    <a:pt x="203199" y="527050"/>
                  </a:lnTo>
                  <a:lnTo>
                    <a:pt x="208279" y="525780"/>
                  </a:lnTo>
                  <a:lnTo>
                    <a:pt x="213359" y="523240"/>
                  </a:lnTo>
                  <a:lnTo>
                    <a:pt x="217170" y="521970"/>
                  </a:lnTo>
                  <a:lnTo>
                    <a:pt x="222249" y="519430"/>
                  </a:lnTo>
                  <a:lnTo>
                    <a:pt x="226059" y="516890"/>
                  </a:lnTo>
                  <a:lnTo>
                    <a:pt x="229870" y="513080"/>
                  </a:lnTo>
                  <a:lnTo>
                    <a:pt x="234949" y="510540"/>
                  </a:lnTo>
                  <a:lnTo>
                    <a:pt x="238759" y="506730"/>
                  </a:lnTo>
                </a:path>
                <a:path w="433069" h="1135379">
                  <a:moveTo>
                    <a:pt x="59690" y="533400"/>
                  </a:moveTo>
                  <a:lnTo>
                    <a:pt x="59690" y="533400"/>
                  </a:lnTo>
                </a:path>
                <a:path w="433069" h="1135379">
                  <a:moveTo>
                    <a:pt x="278129" y="312420"/>
                  </a:moveTo>
                  <a:lnTo>
                    <a:pt x="278129" y="312420"/>
                  </a:lnTo>
                </a:path>
                <a:path w="433069" h="1135379">
                  <a:moveTo>
                    <a:pt x="200659" y="640080"/>
                  </a:moveTo>
                  <a:lnTo>
                    <a:pt x="205740" y="640080"/>
                  </a:lnTo>
                  <a:lnTo>
                    <a:pt x="210820" y="638810"/>
                  </a:lnTo>
                  <a:lnTo>
                    <a:pt x="215899" y="638810"/>
                  </a:lnTo>
                  <a:lnTo>
                    <a:pt x="220979" y="637540"/>
                  </a:lnTo>
                  <a:lnTo>
                    <a:pt x="224790" y="636270"/>
                  </a:lnTo>
                  <a:lnTo>
                    <a:pt x="229870" y="635000"/>
                  </a:lnTo>
                  <a:lnTo>
                    <a:pt x="234949" y="633730"/>
                  </a:lnTo>
                  <a:lnTo>
                    <a:pt x="240029" y="632460"/>
                  </a:lnTo>
                  <a:lnTo>
                    <a:pt x="243840" y="629920"/>
                  </a:lnTo>
                  <a:lnTo>
                    <a:pt x="248920" y="627380"/>
                  </a:lnTo>
                  <a:lnTo>
                    <a:pt x="253999" y="626110"/>
                  </a:lnTo>
                  <a:lnTo>
                    <a:pt x="257809" y="622300"/>
                  </a:lnTo>
                  <a:lnTo>
                    <a:pt x="261620" y="619760"/>
                  </a:lnTo>
                  <a:lnTo>
                    <a:pt x="265429" y="617220"/>
                  </a:lnTo>
                  <a:lnTo>
                    <a:pt x="270509" y="614680"/>
                  </a:lnTo>
                </a:path>
                <a:path w="433069" h="1135379">
                  <a:moveTo>
                    <a:pt x="91440" y="640080"/>
                  </a:moveTo>
                  <a:lnTo>
                    <a:pt x="91440" y="640080"/>
                  </a:lnTo>
                </a:path>
                <a:path w="433069" h="1135379">
                  <a:moveTo>
                    <a:pt x="309879" y="420370"/>
                  </a:moveTo>
                  <a:lnTo>
                    <a:pt x="309879" y="420370"/>
                  </a:lnTo>
                </a:path>
                <a:path w="433069" h="1135379">
                  <a:moveTo>
                    <a:pt x="232409" y="742950"/>
                  </a:moveTo>
                  <a:lnTo>
                    <a:pt x="237490" y="742950"/>
                  </a:lnTo>
                  <a:lnTo>
                    <a:pt x="242570" y="741680"/>
                  </a:lnTo>
                  <a:lnTo>
                    <a:pt x="247649" y="741680"/>
                  </a:lnTo>
                  <a:lnTo>
                    <a:pt x="252729" y="740410"/>
                  </a:lnTo>
                  <a:lnTo>
                    <a:pt x="257809" y="739140"/>
                  </a:lnTo>
                  <a:lnTo>
                    <a:pt x="262890" y="737870"/>
                  </a:lnTo>
                  <a:lnTo>
                    <a:pt x="266699" y="736600"/>
                  </a:lnTo>
                  <a:lnTo>
                    <a:pt x="271779" y="735330"/>
                  </a:lnTo>
                  <a:lnTo>
                    <a:pt x="276859" y="732790"/>
                  </a:lnTo>
                  <a:lnTo>
                    <a:pt x="280670" y="731520"/>
                  </a:lnTo>
                  <a:lnTo>
                    <a:pt x="285749" y="728980"/>
                  </a:lnTo>
                  <a:lnTo>
                    <a:pt x="289559" y="726440"/>
                  </a:lnTo>
                  <a:lnTo>
                    <a:pt x="294640" y="722630"/>
                  </a:lnTo>
                  <a:lnTo>
                    <a:pt x="298449" y="720090"/>
                  </a:lnTo>
                  <a:lnTo>
                    <a:pt x="302259" y="716280"/>
                  </a:lnTo>
                </a:path>
                <a:path w="433069" h="1135379">
                  <a:moveTo>
                    <a:pt x="124459" y="742950"/>
                  </a:moveTo>
                  <a:lnTo>
                    <a:pt x="124459" y="742950"/>
                  </a:lnTo>
                </a:path>
                <a:path w="433069" h="1135379">
                  <a:moveTo>
                    <a:pt x="341629" y="521970"/>
                  </a:moveTo>
                  <a:lnTo>
                    <a:pt x="341629" y="521970"/>
                  </a:lnTo>
                </a:path>
                <a:path w="433069" h="1135379">
                  <a:moveTo>
                    <a:pt x="261620" y="848360"/>
                  </a:moveTo>
                  <a:lnTo>
                    <a:pt x="265429" y="848360"/>
                  </a:lnTo>
                  <a:lnTo>
                    <a:pt x="270509" y="848360"/>
                  </a:lnTo>
                  <a:lnTo>
                    <a:pt x="275590" y="848360"/>
                  </a:lnTo>
                  <a:lnTo>
                    <a:pt x="280670" y="847090"/>
                  </a:lnTo>
                  <a:lnTo>
                    <a:pt x="285749" y="845820"/>
                  </a:lnTo>
                  <a:lnTo>
                    <a:pt x="290829" y="844550"/>
                  </a:lnTo>
                  <a:lnTo>
                    <a:pt x="295909" y="843280"/>
                  </a:lnTo>
                  <a:lnTo>
                    <a:pt x="299720" y="842010"/>
                  </a:lnTo>
                  <a:lnTo>
                    <a:pt x="304799" y="839470"/>
                  </a:lnTo>
                  <a:lnTo>
                    <a:pt x="309879" y="836930"/>
                  </a:lnTo>
                  <a:lnTo>
                    <a:pt x="313690" y="835660"/>
                  </a:lnTo>
                  <a:lnTo>
                    <a:pt x="318770" y="831850"/>
                  </a:lnTo>
                  <a:lnTo>
                    <a:pt x="322579" y="829310"/>
                  </a:lnTo>
                  <a:lnTo>
                    <a:pt x="326390" y="826770"/>
                  </a:lnTo>
                  <a:lnTo>
                    <a:pt x="330199" y="824230"/>
                  </a:lnTo>
                </a:path>
                <a:path w="433069" h="1135379">
                  <a:moveTo>
                    <a:pt x="152399" y="848360"/>
                  </a:moveTo>
                  <a:lnTo>
                    <a:pt x="152399" y="848360"/>
                  </a:lnTo>
                </a:path>
                <a:path w="433069" h="1135379">
                  <a:moveTo>
                    <a:pt x="369570" y="629920"/>
                  </a:moveTo>
                  <a:lnTo>
                    <a:pt x="369570" y="629920"/>
                  </a:lnTo>
                </a:path>
                <a:path w="433069" h="1135379">
                  <a:moveTo>
                    <a:pt x="292099" y="952500"/>
                  </a:moveTo>
                  <a:lnTo>
                    <a:pt x="297179" y="952500"/>
                  </a:lnTo>
                  <a:lnTo>
                    <a:pt x="302259" y="951230"/>
                  </a:lnTo>
                  <a:lnTo>
                    <a:pt x="307340" y="951230"/>
                  </a:lnTo>
                  <a:lnTo>
                    <a:pt x="312420" y="949960"/>
                  </a:lnTo>
                  <a:lnTo>
                    <a:pt x="317499" y="948690"/>
                  </a:lnTo>
                  <a:lnTo>
                    <a:pt x="322579" y="947420"/>
                  </a:lnTo>
                  <a:lnTo>
                    <a:pt x="327659" y="946150"/>
                  </a:lnTo>
                  <a:lnTo>
                    <a:pt x="331470" y="944880"/>
                  </a:lnTo>
                  <a:lnTo>
                    <a:pt x="336549" y="942340"/>
                  </a:lnTo>
                  <a:lnTo>
                    <a:pt x="341629" y="939800"/>
                  </a:lnTo>
                  <a:lnTo>
                    <a:pt x="345440" y="938530"/>
                  </a:lnTo>
                  <a:lnTo>
                    <a:pt x="350520" y="935990"/>
                  </a:lnTo>
                  <a:lnTo>
                    <a:pt x="354329" y="932180"/>
                  </a:lnTo>
                  <a:lnTo>
                    <a:pt x="358140" y="929640"/>
                  </a:lnTo>
                  <a:lnTo>
                    <a:pt x="361949" y="925830"/>
                  </a:lnTo>
                </a:path>
                <a:path w="433069" h="1135379">
                  <a:moveTo>
                    <a:pt x="184149" y="952500"/>
                  </a:moveTo>
                  <a:lnTo>
                    <a:pt x="184149" y="952500"/>
                  </a:lnTo>
                </a:path>
                <a:path w="433069" h="1135379">
                  <a:moveTo>
                    <a:pt x="401320" y="731520"/>
                  </a:moveTo>
                  <a:lnTo>
                    <a:pt x="401320" y="731520"/>
                  </a:lnTo>
                </a:path>
                <a:path w="433069" h="1135379">
                  <a:moveTo>
                    <a:pt x="323849" y="1056640"/>
                  </a:moveTo>
                  <a:lnTo>
                    <a:pt x="328929" y="1056640"/>
                  </a:lnTo>
                  <a:lnTo>
                    <a:pt x="334009" y="1056640"/>
                  </a:lnTo>
                  <a:lnTo>
                    <a:pt x="339090" y="1055370"/>
                  </a:lnTo>
                  <a:lnTo>
                    <a:pt x="344170" y="1055370"/>
                  </a:lnTo>
                  <a:lnTo>
                    <a:pt x="349249" y="1054100"/>
                  </a:lnTo>
                  <a:lnTo>
                    <a:pt x="354329" y="1052830"/>
                  </a:lnTo>
                  <a:lnTo>
                    <a:pt x="359409" y="1051560"/>
                  </a:lnTo>
                  <a:lnTo>
                    <a:pt x="363220" y="1049020"/>
                  </a:lnTo>
                  <a:lnTo>
                    <a:pt x="368299" y="1047750"/>
                  </a:lnTo>
                  <a:lnTo>
                    <a:pt x="373379" y="1045210"/>
                  </a:lnTo>
                  <a:lnTo>
                    <a:pt x="377190" y="1042670"/>
                  </a:lnTo>
                  <a:lnTo>
                    <a:pt x="380999" y="1040130"/>
                  </a:lnTo>
                  <a:lnTo>
                    <a:pt x="386079" y="1037590"/>
                  </a:lnTo>
                  <a:lnTo>
                    <a:pt x="389890" y="1033780"/>
                  </a:lnTo>
                  <a:lnTo>
                    <a:pt x="393699" y="1031240"/>
                  </a:lnTo>
                </a:path>
                <a:path w="433069" h="1135379">
                  <a:moveTo>
                    <a:pt x="215899" y="1056640"/>
                  </a:moveTo>
                  <a:lnTo>
                    <a:pt x="215899" y="1056640"/>
                  </a:lnTo>
                </a:path>
                <a:path w="433069" h="1135379">
                  <a:moveTo>
                    <a:pt x="433070" y="836930"/>
                  </a:moveTo>
                  <a:lnTo>
                    <a:pt x="433070" y="836930"/>
                  </a:lnTo>
                </a:path>
              </a:pathLst>
            </a:custGeom>
            <a:ln w="9344">
              <a:solidFill>
                <a:srgbClr val="7F7F7F"/>
              </a:solidFill>
            </a:ln>
          </p:spPr>
          <p:txBody>
            <a:bodyPr wrap="square" lIns="0" tIns="0" rIns="0" bIns="0" rtlCol="0"/>
            <a:lstStyle/>
            <a:p>
              <a:endParaRPr/>
            </a:p>
          </p:txBody>
        </p:sp>
        <p:sp>
          <p:nvSpPr>
            <p:cNvPr id="30" name="object 30"/>
            <p:cNvSpPr/>
            <p:nvPr/>
          </p:nvSpPr>
          <p:spPr>
            <a:xfrm>
              <a:off x="1610359" y="4974589"/>
              <a:ext cx="557530" cy="1051560"/>
            </a:xfrm>
            <a:custGeom>
              <a:avLst/>
              <a:gdLst/>
              <a:ahLst/>
              <a:cxnLst/>
              <a:rect l="l" t="t" r="r" b="b"/>
              <a:pathLst>
                <a:path w="557530" h="1051560">
                  <a:moveTo>
                    <a:pt x="275590" y="1051560"/>
                  </a:moveTo>
                  <a:lnTo>
                    <a:pt x="557529" y="1270"/>
                  </a:lnTo>
                </a:path>
                <a:path w="557530" h="1051560">
                  <a:moveTo>
                    <a:pt x="247650" y="941070"/>
                  </a:moveTo>
                  <a:lnTo>
                    <a:pt x="497840" y="6350"/>
                  </a:lnTo>
                </a:path>
                <a:path w="557530" h="1051560">
                  <a:moveTo>
                    <a:pt x="217170" y="839470"/>
                  </a:moveTo>
                  <a:lnTo>
                    <a:pt x="441959" y="0"/>
                  </a:lnTo>
                </a:path>
                <a:path w="557530" h="1051560">
                  <a:moveTo>
                    <a:pt x="185420" y="736600"/>
                  </a:moveTo>
                  <a:lnTo>
                    <a:pt x="382270" y="3810"/>
                  </a:lnTo>
                </a:path>
                <a:path w="557530" h="1051560">
                  <a:moveTo>
                    <a:pt x="154940" y="631190"/>
                  </a:moveTo>
                  <a:lnTo>
                    <a:pt x="322579" y="3810"/>
                  </a:lnTo>
                </a:path>
                <a:path w="557530" h="1051560">
                  <a:moveTo>
                    <a:pt x="123190" y="524510"/>
                  </a:moveTo>
                  <a:lnTo>
                    <a:pt x="262890" y="3810"/>
                  </a:lnTo>
                </a:path>
                <a:path w="557530" h="1051560">
                  <a:moveTo>
                    <a:pt x="91440" y="420370"/>
                  </a:moveTo>
                  <a:lnTo>
                    <a:pt x="203200" y="3810"/>
                  </a:lnTo>
                </a:path>
                <a:path w="557530" h="1051560">
                  <a:moveTo>
                    <a:pt x="63500" y="316230"/>
                  </a:moveTo>
                  <a:lnTo>
                    <a:pt x="146050" y="5080"/>
                  </a:lnTo>
                </a:path>
                <a:path w="557530" h="1051560">
                  <a:moveTo>
                    <a:pt x="31750" y="214630"/>
                  </a:moveTo>
                  <a:lnTo>
                    <a:pt x="87629" y="2540"/>
                  </a:lnTo>
                </a:path>
                <a:path w="557530" h="1051560">
                  <a:moveTo>
                    <a:pt x="0" y="107950"/>
                  </a:moveTo>
                  <a:lnTo>
                    <a:pt x="27940" y="2540"/>
                  </a:lnTo>
                </a:path>
              </a:pathLst>
            </a:custGeom>
            <a:ln w="6469">
              <a:solidFill>
                <a:srgbClr val="7F7F7F"/>
              </a:solidFill>
            </a:ln>
          </p:spPr>
          <p:txBody>
            <a:bodyPr wrap="square" lIns="0" tIns="0" rIns="0" bIns="0" rtlCol="0"/>
            <a:lstStyle/>
            <a:p>
              <a:endParaRPr/>
            </a:p>
          </p:txBody>
        </p:sp>
        <p:sp>
          <p:nvSpPr>
            <p:cNvPr id="31" name="object 31"/>
            <p:cNvSpPr/>
            <p:nvPr/>
          </p:nvSpPr>
          <p:spPr>
            <a:xfrm>
              <a:off x="1868169" y="4978399"/>
              <a:ext cx="0" cy="26670"/>
            </a:xfrm>
            <a:custGeom>
              <a:avLst/>
              <a:gdLst/>
              <a:ahLst/>
              <a:cxnLst/>
              <a:rect l="l" t="t" r="r" b="b"/>
              <a:pathLst>
                <a:path h="26670">
                  <a:moveTo>
                    <a:pt x="0" y="0"/>
                  </a:moveTo>
                  <a:lnTo>
                    <a:pt x="0" y="26669"/>
                  </a:lnTo>
                </a:path>
              </a:pathLst>
            </a:custGeom>
            <a:ln w="9344">
              <a:solidFill>
                <a:srgbClr val="000000"/>
              </a:solidFill>
            </a:ln>
          </p:spPr>
          <p:txBody>
            <a:bodyPr wrap="square" lIns="0" tIns="0" rIns="0" bIns="0" rtlCol="0"/>
            <a:lstStyle/>
            <a:p>
              <a:endParaRPr/>
            </a:p>
          </p:txBody>
        </p:sp>
        <p:sp>
          <p:nvSpPr>
            <p:cNvPr id="32" name="object 32"/>
            <p:cNvSpPr/>
            <p:nvPr/>
          </p:nvSpPr>
          <p:spPr>
            <a:xfrm>
              <a:off x="1690369" y="486917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grpSp>
      <p:sp>
        <p:nvSpPr>
          <p:cNvPr id="33" name="object 33"/>
          <p:cNvSpPr txBox="1"/>
          <p:nvPr/>
        </p:nvSpPr>
        <p:spPr>
          <a:xfrm>
            <a:off x="1394460" y="4965700"/>
            <a:ext cx="596900" cy="238760"/>
          </a:xfrm>
          <a:prstGeom prst="rect">
            <a:avLst/>
          </a:prstGeom>
        </p:spPr>
        <p:txBody>
          <a:bodyPr vert="horz" wrap="square" lIns="0" tIns="12700" rIns="0" bIns="0" rtlCol="0">
            <a:spAutoFit/>
          </a:bodyPr>
          <a:lstStyle/>
          <a:p>
            <a:pPr marL="12700">
              <a:lnSpc>
                <a:spcPct val="100000"/>
              </a:lnSpc>
              <a:spcBef>
                <a:spcPts val="100"/>
              </a:spcBef>
            </a:pPr>
            <a:r>
              <a:rPr sz="2100" spc="-7" baseline="1984" dirty="0">
                <a:solidFill>
                  <a:srgbClr val="4C4C4C"/>
                </a:solidFill>
                <a:latin typeface="Arial"/>
                <a:cs typeface="Arial"/>
              </a:rPr>
              <a:t>100</a:t>
            </a:r>
            <a:r>
              <a:rPr sz="2100" spc="202" baseline="1984" dirty="0">
                <a:solidFill>
                  <a:srgbClr val="4C4C4C"/>
                </a:solidFill>
                <a:latin typeface="Arial"/>
                <a:cs typeface="Arial"/>
              </a:rPr>
              <a:t> </a:t>
            </a:r>
            <a:r>
              <a:rPr sz="1400" spc="-5" dirty="0">
                <a:solidFill>
                  <a:srgbClr val="4C4C4C"/>
                </a:solidFill>
                <a:latin typeface="Arial"/>
                <a:cs typeface="Arial"/>
              </a:rPr>
              <a:t>50</a:t>
            </a:r>
            <a:endParaRPr sz="1400">
              <a:latin typeface="Arial"/>
              <a:cs typeface="Arial"/>
            </a:endParaRPr>
          </a:p>
        </p:txBody>
      </p:sp>
      <p:grpSp>
        <p:nvGrpSpPr>
          <p:cNvPr id="34" name="object 34"/>
          <p:cNvGrpSpPr/>
          <p:nvPr/>
        </p:nvGrpSpPr>
        <p:grpSpPr>
          <a:xfrm>
            <a:off x="1572577" y="3141027"/>
            <a:ext cx="5864225" cy="1840864"/>
            <a:chOff x="1572577" y="3141027"/>
            <a:chExt cx="5864225" cy="1840864"/>
          </a:xfrm>
        </p:grpSpPr>
        <p:sp>
          <p:nvSpPr>
            <p:cNvPr id="35" name="object 35"/>
            <p:cNvSpPr/>
            <p:nvPr/>
          </p:nvSpPr>
          <p:spPr>
            <a:xfrm>
              <a:off x="1579879" y="3145789"/>
              <a:ext cx="5850890" cy="1831339"/>
            </a:xfrm>
            <a:custGeom>
              <a:avLst/>
              <a:gdLst/>
              <a:ahLst/>
              <a:cxnLst/>
              <a:rect l="l" t="t" r="r" b="b"/>
              <a:pathLst>
                <a:path w="5850890" h="1831339">
                  <a:moveTo>
                    <a:pt x="1269" y="1828800"/>
                  </a:moveTo>
                  <a:lnTo>
                    <a:pt x="1269" y="0"/>
                  </a:lnTo>
                </a:path>
                <a:path w="5850890" h="1831339">
                  <a:moveTo>
                    <a:pt x="5850890" y="1831340"/>
                  </a:moveTo>
                  <a:lnTo>
                    <a:pt x="5850890" y="2539"/>
                  </a:lnTo>
                </a:path>
                <a:path w="5850890" h="1831339">
                  <a:moveTo>
                    <a:pt x="0" y="2539"/>
                  </a:moveTo>
                  <a:lnTo>
                    <a:pt x="5850890" y="2539"/>
                  </a:lnTo>
                </a:path>
              </a:pathLst>
            </a:custGeom>
            <a:ln w="9344">
              <a:solidFill>
                <a:srgbClr val="000000"/>
              </a:solidFill>
            </a:ln>
          </p:spPr>
          <p:txBody>
            <a:bodyPr wrap="square" lIns="0" tIns="0" rIns="0" bIns="0" rtlCol="0"/>
            <a:lstStyle/>
            <a:p>
              <a:endParaRPr/>
            </a:p>
          </p:txBody>
        </p:sp>
        <p:sp>
          <p:nvSpPr>
            <p:cNvPr id="36" name="object 36"/>
            <p:cNvSpPr/>
            <p:nvPr/>
          </p:nvSpPr>
          <p:spPr>
            <a:xfrm>
              <a:off x="1581149" y="4795519"/>
              <a:ext cx="5850890" cy="0"/>
            </a:xfrm>
            <a:custGeom>
              <a:avLst/>
              <a:gdLst/>
              <a:ahLst/>
              <a:cxnLst/>
              <a:rect l="l" t="t" r="r" b="b"/>
              <a:pathLst>
                <a:path w="5850890">
                  <a:moveTo>
                    <a:pt x="0" y="0"/>
                  </a:moveTo>
                  <a:lnTo>
                    <a:pt x="5850890" y="0"/>
                  </a:lnTo>
                </a:path>
              </a:pathLst>
            </a:custGeom>
            <a:ln w="9344">
              <a:solidFill>
                <a:srgbClr val="7F7F7F"/>
              </a:solidFill>
            </a:ln>
          </p:spPr>
          <p:txBody>
            <a:bodyPr wrap="square" lIns="0" tIns="0" rIns="0" bIns="0" rtlCol="0"/>
            <a:lstStyle/>
            <a:p>
              <a:endParaRPr/>
            </a:p>
          </p:txBody>
        </p:sp>
        <p:sp>
          <p:nvSpPr>
            <p:cNvPr id="37" name="object 37"/>
            <p:cNvSpPr/>
            <p:nvPr/>
          </p:nvSpPr>
          <p:spPr>
            <a:xfrm>
              <a:off x="1577339" y="3336289"/>
              <a:ext cx="31750" cy="1459230"/>
            </a:xfrm>
            <a:custGeom>
              <a:avLst/>
              <a:gdLst/>
              <a:ahLst/>
              <a:cxnLst/>
              <a:rect l="l" t="t" r="r" b="b"/>
              <a:pathLst>
                <a:path w="31750" h="1459229">
                  <a:moveTo>
                    <a:pt x="0" y="1459230"/>
                  </a:moveTo>
                  <a:lnTo>
                    <a:pt x="27940" y="1459230"/>
                  </a:lnTo>
                </a:path>
                <a:path w="31750" h="1459229">
                  <a:moveTo>
                    <a:pt x="0" y="1277620"/>
                  </a:moveTo>
                  <a:lnTo>
                    <a:pt x="27940" y="1277620"/>
                  </a:lnTo>
                </a:path>
                <a:path w="31750" h="1459229">
                  <a:moveTo>
                    <a:pt x="3809" y="1096010"/>
                  </a:moveTo>
                  <a:lnTo>
                    <a:pt x="30479" y="1096010"/>
                  </a:lnTo>
                </a:path>
                <a:path w="31750" h="1459229">
                  <a:moveTo>
                    <a:pt x="2540" y="913130"/>
                  </a:moveTo>
                  <a:lnTo>
                    <a:pt x="29209" y="913130"/>
                  </a:lnTo>
                </a:path>
                <a:path w="31750" h="1459229">
                  <a:moveTo>
                    <a:pt x="2540" y="731520"/>
                  </a:moveTo>
                  <a:lnTo>
                    <a:pt x="29209" y="731520"/>
                  </a:lnTo>
                </a:path>
                <a:path w="31750" h="1459229">
                  <a:moveTo>
                    <a:pt x="3809" y="548640"/>
                  </a:moveTo>
                  <a:lnTo>
                    <a:pt x="30479" y="548640"/>
                  </a:lnTo>
                </a:path>
                <a:path w="31750" h="1459229">
                  <a:moveTo>
                    <a:pt x="5079" y="365760"/>
                  </a:moveTo>
                  <a:lnTo>
                    <a:pt x="31750" y="365760"/>
                  </a:lnTo>
                </a:path>
                <a:path w="31750" h="1459229">
                  <a:moveTo>
                    <a:pt x="2540" y="182880"/>
                  </a:moveTo>
                  <a:lnTo>
                    <a:pt x="29209" y="182880"/>
                  </a:lnTo>
                </a:path>
                <a:path w="31750" h="1459229">
                  <a:moveTo>
                    <a:pt x="3809" y="0"/>
                  </a:moveTo>
                  <a:lnTo>
                    <a:pt x="30479" y="0"/>
                  </a:lnTo>
                </a:path>
              </a:pathLst>
            </a:custGeom>
            <a:ln w="9344">
              <a:solidFill>
                <a:srgbClr val="000000"/>
              </a:solidFill>
            </a:ln>
          </p:spPr>
          <p:txBody>
            <a:bodyPr wrap="square" lIns="0" tIns="0" rIns="0" bIns="0" rtlCol="0"/>
            <a:lstStyle/>
            <a:p>
              <a:endParaRPr/>
            </a:p>
          </p:txBody>
        </p:sp>
      </p:grpSp>
      <p:sp>
        <p:nvSpPr>
          <p:cNvPr id="38" name="object 38"/>
          <p:cNvSpPr txBox="1"/>
          <p:nvPr/>
        </p:nvSpPr>
        <p:spPr>
          <a:xfrm>
            <a:off x="1405889" y="4505959"/>
            <a:ext cx="12446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C4C4C"/>
                </a:solidFill>
                <a:latin typeface="Arial"/>
                <a:cs typeface="Arial"/>
              </a:rPr>
              <a:t>2</a:t>
            </a:r>
            <a:endParaRPr sz="1400">
              <a:latin typeface="Arial"/>
              <a:cs typeface="Arial"/>
            </a:endParaRPr>
          </a:p>
        </p:txBody>
      </p:sp>
      <p:sp>
        <p:nvSpPr>
          <p:cNvPr id="39" name="object 39"/>
          <p:cNvSpPr txBox="1"/>
          <p:nvPr/>
        </p:nvSpPr>
        <p:spPr>
          <a:xfrm>
            <a:off x="1417319" y="3401059"/>
            <a:ext cx="133350" cy="960119"/>
          </a:xfrm>
          <a:prstGeom prst="rect">
            <a:avLst/>
          </a:prstGeom>
        </p:spPr>
        <p:txBody>
          <a:bodyPr vert="horz" wrap="square" lIns="0" tIns="12700" rIns="0" bIns="0" rtlCol="0">
            <a:spAutoFit/>
          </a:bodyPr>
          <a:lstStyle/>
          <a:p>
            <a:pPr marL="20320">
              <a:lnSpc>
                <a:spcPct val="100000"/>
              </a:lnSpc>
              <a:spcBef>
                <a:spcPts val="100"/>
              </a:spcBef>
            </a:pPr>
            <a:r>
              <a:rPr sz="1400" dirty="0">
                <a:solidFill>
                  <a:srgbClr val="4C4C4C"/>
                </a:solidFill>
                <a:latin typeface="Arial"/>
                <a:cs typeface="Arial"/>
              </a:rPr>
              <a:t>8</a:t>
            </a:r>
            <a:endParaRPr sz="1400">
              <a:latin typeface="Arial"/>
              <a:cs typeface="Arial"/>
            </a:endParaRPr>
          </a:p>
          <a:p>
            <a:pPr marL="21590">
              <a:lnSpc>
                <a:spcPct val="100000"/>
              </a:lnSpc>
              <a:spcBef>
                <a:spcPts val="1190"/>
              </a:spcBef>
            </a:pPr>
            <a:r>
              <a:rPr sz="1400" dirty="0">
                <a:solidFill>
                  <a:srgbClr val="4C4C4C"/>
                </a:solidFill>
                <a:latin typeface="Arial"/>
                <a:cs typeface="Arial"/>
              </a:rPr>
              <a:t>6</a:t>
            </a:r>
            <a:endParaRPr sz="1400">
              <a:latin typeface="Arial"/>
              <a:cs typeface="Arial"/>
            </a:endParaRPr>
          </a:p>
          <a:p>
            <a:pPr marL="12700">
              <a:lnSpc>
                <a:spcPct val="100000"/>
              </a:lnSpc>
              <a:spcBef>
                <a:spcPts val="1130"/>
              </a:spcBef>
            </a:pPr>
            <a:r>
              <a:rPr sz="1400" dirty="0">
                <a:solidFill>
                  <a:srgbClr val="4C4C4C"/>
                </a:solidFill>
                <a:latin typeface="Arial"/>
                <a:cs typeface="Arial"/>
              </a:rPr>
              <a:t>4</a:t>
            </a:r>
            <a:endParaRPr sz="1400">
              <a:latin typeface="Arial"/>
              <a:cs typeface="Arial"/>
            </a:endParaRPr>
          </a:p>
        </p:txBody>
      </p:sp>
      <p:sp>
        <p:nvSpPr>
          <p:cNvPr id="40" name="object 40"/>
          <p:cNvSpPr txBox="1"/>
          <p:nvPr/>
        </p:nvSpPr>
        <p:spPr>
          <a:xfrm>
            <a:off x="582930" y="1962976"/>
            <a:ext cx="7238365" cy="1333057"/>
          </a:xfrm>
          <a:prstGeom prst="rect">
            <a:avLst/>
          </a:prstGeom>
        </p:spPr>
        <p:txBody>
          <a:bodyPr vert="horz" wrap="square" lIns="0" tIns="29845" rIns="0" bIns="0" rtlCol="0">
            <a:spAutoFit/>
          </a:bodyPr>
          <a:lstStyle/>
          <a:p>
            <a:pPr marL="12700" marR="5080">
              <a:lnSpc>
                <a:spcPts val="2160"/>
              </a:lnSpc>
              <a:spcBef>
                <a:spcPts val="235"/>
              </a:spcBef>
            </a:pPr>
            <a:r>
              <a:rPr sz="1850" i="1" spc="-30" dirty="0">
                <a:solidFill>
                  <a:srgbClr val="00B050"/>
                </a:solidFill>
                <a:latin typeface="Arial"/>
                <a:cs typeface="Arial"/>
              </a:rPr>
              <a:t>Hint: </a:t>
            </a:r>
            <a:r>
              <a:rPr sz="1850" i="1" spc="-40" dirty="0">
                <a:solidFill>
                  <a:srgbClr val="00B050"/>
                </a:solidFill>
                <a:latin typeface="Arial"/>
                <a:cs typeface="Arial"/>
              </a:rPr>
              <a:t>As </a:t>
            </a:r>
            <a:r>
              <a:rPr sz="1850" i="1" spc="-30" dirty="0">
                <a:solidFill>
                  <a:srgbClr val="00B050"/>
                </a:solidFill>
                <a:latin typeface="Arial"/>
                <a:cs typeface="Arial"/>
              </a:rPr>
              <a:t>the </a:t>
            </a:r>
            <a:r>
              <a:rPr sz="1850" i="1" spc="-35" dirty="0">
                <a:solidFill>
                  <a:srgbClr val="00B050"/>
                </a:solidFill>
                <a:latin typeface="Arial"/>
                <a:cs typeface="Arial"/>
              </a:rPr>
              <a:t>maximum </a:t>
            </a:r>
            <a:r>
              <a:rPr sz="1850" i="1" spc="-30" dirty="0">
                <a:solidFill>
                  <a:srgbClr val="00B050"/>
                </a:solidFill>
                <a:latin typeface="Arial"/>
                <a:cs typeface="Arial"/>
              </a:rPr>
              <a:t>length </a:t>
            </a:r>
            <a:r>
              <a:rPr sz="1850" i="1" spc="-25" dirty="0">
                <a:solidFill>
                  <a:srgbClr val="00B050"/>
                </a:solidFill>
                <a:latin typeface="Arial"/>
                <a:cs typeface="Arial"/>
              </a:rPr>
              <a:t>is </a:t>
            </a:r>
            <a:r>
              <a:rPr sz="1850" i="1" spc="-30" dirty="0">
                <a:solidFill>
                  <a:srgbClr val="00B050"/>
                </a:solidFill>
                <a:latin typeface="Arial"/>
                <a:cs typeface="Arial"/>
              </a:rPr>
              <a:t>1 km, the line should </a:t>
            </a:r>
            <a:r>
              <a:rPr sz="1850" i="1" spc="-40" dirty="0">
                <a:solidFill>
                  <a:srgbClr val="00B050"/>
                </a:solidFill>
                <a:latin typeface="Arial"/>
                <a:cs typeface="Arial"/>
              </a:rPr>
              <a:t>be </a:t>
            </a:r>
            <a:r>
              <a:rPr sz="1850" i="1" spc="-30" dirty="0">
                <a:solidFill>
                  <a:srgbClr val="00B050"/>
                </a:solidFill>
                <a:latin typeface="Arial"/>
                <a:cs typeface="Arial"/>
              </a:rPr>
              <a:t>divided </a:t>
            </a:r>
            <a:r>
              <a:rPr sz="1850" i="1" spc="-25" dirty="0">
                <a:solidFill>
                  <a:srgbClr val="00B050"/>
                </a:solidFill>
                <a:latin typeface="Arial"/>
                <a:cs typeface="Arial"/>
              </a:rPr>
              <a:t>in to </a:t>
            </a:r>
            <a:r>
              <a:rPr sz="1850" i="1" spc="-35" dirty="0">
                <a:solidFill>
                  <a:srgbClr val="00B050"/>
                </a:solidFill>
                <a:latin typeface="Arial"/>
                <a:cs typeface="Arial"/>
              </a:rPr>
              <a:t>10  equal </a:t>
            </a:r>
            <a:r>
              <a:rPr sz="1850" i="1" spc="-25" dirty="0">
                <a:solidFill>
                  <a:srgbClr val="00B050"/>
                </a:solidFill>
                <a:latin typeface="Arial"/>
                <a:cs typeface="Arial"/>
              </a:rPr>
              <a:t>parts, </a:t>
            </a:r>
            <a:r>
              <a:rPr sz="1850" i="1" spc="-30" dirty="0">
                <a:solidFill>
                  <a:srgbClr val="00B050"/>
                </a:solidFill>
                <a:latin typeface="Arial"/>
                <a:cs typeface="Arial"/>
              </a:rPr>
              <a:t>so as </a:t>
            </a:r>
            <a:r>
              <a:rPr sz="1850" i="1" spc="-20" dirty="0">
                <a:solidFill>
                  <a:srgbClr val="00B050"/>
                </a:solidFill>
                <a:latin typeface="Arial"/>
                <a:cs typeface="Arial"/>
              </a:rPr>
              <a:t>to </a:t>
            </a:r>
            <a:r>
              <a:rPr sz="1850" i="1" spc="-30" dirty="0">
                <a:solidFill>
                  <a:srgbClr val="00B050"/>
                </a:solidFill>
                <a:latin typeface="Arial"/>
                <a:cs typeface="Arial"/>
              </a:rPr>
              <a:t>represent a division </a:t>
            </a:r>
            <a:r>
              <a:rPr sz="1850" i="1" spc="-25" dirty="0">
                <a:solidFill>
                  <a:srgbClr val="00B050"/>
                </a:solidFill>
                <a:latin typeface="Arial"/>
                <a:cs typeface="Arial"/>
              </a:rPr>
              <a:t>of </a:t>
            </a:r>
            <a:r>
              <a:rPr sz="1850" i="1" spc="-35" dirty="0">
                <a:solidFill>
                  <a:srgbClr val="00B050"/>
                </a:solidFill>
                <a:latin typeface="Arial"/>
                <a:cs typeface="Arial"/>
              </a:rPr>
              <a:t>100</a:t>
            </a:r>
            <a:r>
              <a:rPr sz="1850" i="1" spc="60" dirty="0">
                <a:solidFill>
                  <a:srgbClr val="00B050"/>
                </a:solidFill>
                <a:latin typeface="Arial"/>
                <a:cs typeface="Arial"/>
              </a:rPr>
              <a:t> </a:t>
            </a:r>
            <a:r>
              <a:rPr sz="1850" i="1" spc="-45" dirty="0">
                <a:solidFill>
                  <a:srgbClr val="00B050"/>
                </a:solidFill>
                <a:latin typeface="Arial"/>
                <a:cs typeface="Arial"/>
              </a:rPr>
              <a:t>m</a:t>
            </a:r>
            <a:endParaRPr sz="1850">
              <a:solidFill>
                <a:srgbClr val="00B050"/>
              </a:solidFill>
              <a:latin typeface="Arial"/>
              <a:cs typeface="Arial"/>
            </a:endParaRPr>
          </a:p>
          <a:p>
            <a:pPr>
              <a:lnSpc>
                <a:spcPct val="100000"/>
              </a:lnSpc>
              <a:spcBef>
                <a:spcPts val="45"/>
              </a:spcBef>
            </a:pPr>
            <a:endParaRPr sz="3400">
              <a:latin typeface="Arial"/>
              <a:cs typeface="Arial"/>
            </a:endParaRPr>
          </a:p>
          <a:p>
            <a:pPr marL="766445">
              <a:lnSpc>
                <a:spcPct val="100000"/>
              </a:lnSpc>
            </a:pPr>
            <a:r>
              <a:rPr sz="1400" spc="-5" dirty="0">
                <a:solidFill>
                  <a:srgbClr val="4C4C4C"/>
                </a:solidFill>
                <a:latin typeface="Arial"/>
                <a:cs typeface="Arial"/>
              </a:rPr>
              <a:t>10</a:t>
            </a:r>
            <a:endParaRPr sz="1400">
              <a:latin typeface="Arial"/>
              <a:cs typeface="Arial"/>
            </a:endParaRPr>
          </a:p>
        </p:txBody>
      </p:sp>
      <p:grpSp>
        <p:nvGrpSpPr>
          <p:cNvPr id="41" name="object 41"/>
          <p:cNvGrpSpPr/>
          <p:nvPr/>
        </p:nvGrpSpPr>
        <p:grpSpPr>
          <a:xfrm>
            <a:off x="1576477" y="2819401"/>
            <a:ext cx="5859780" cy="2167662"/>
            <a:chOff x="1576477" y="3134767"/>
            <a:chExt cx="5859780" cy="1852295"/>
          </a:xfrm>
        </p:grpSpPr>
        <p:sp>
          <p:nvSpPr>
            <p:cNvPr id="42" name="object 42"/>
            <p:cNvSpPr/>
            <p:nvPr/>
          </p:nvSpPr>
          <p:spPr>
            <a:xfrm>
              <a:off x="1581150" y="3336290"/>
              <a:ext cx="5854700" cy="1278890"/>
            </a:xfrm>
            <a:custGeom>
              <a:avLst/>
              <a:gdLst/>
              <a:ahLst/>
              <a:cxnLst/>
              <a:rect l="l" t="t" r="r" b="b"/>
              <a:pathLst>
                <a:path w="5854700" h="1278889">
                  <a:moveTo>
                    <a:pt x="0" y="1278890"/>
                  </a:moveTo>
                  <a:lnTo>
                    <a:pt x="5850890" y="1278890"/>
                  </a:lnTo>
                </a:path>
                <a:path w="5854700" h="1278889">
                  <a:moveTo>
                    <a:pt x="3809" y="1096010"/>
                  </a:moveTo>
                  <a:lnTo>
                    <a:pt x="5854700" y="1096010"/>
                  </a:lnTo>
                </a:path>
                <a:path w="5854700" h="1278889">
                  <a:moveTo>
                    <a:pt x="0" y="913130"/>
                  </a:moveTo>
                  <a:lnTo>
                    <a:pt x="5850890" y="913130"/>
                  </a:lnTo>
                </a:path>
                <a:path w="5854700" h="1278889">
                  <a:moveTo>
                    <a:pt x="0" y="731520"/>
                  </a:moveTo>
                  <a:lnTo>
                    <a:pt x="5850890" y="731520"/>
                  </a:lnTo>
                </a:path>
                <a:path w="5854700" h="1278889">
                  <a:moveTo>
                    <a:pt x="1269" y="548640"/>
                  </a:moveTo>
                  <a:lnTo>
                    <a:pt x="5853430" y="548640"/>
                  </a:lnTo>
                </a:path>
                <a:path w="5854700" h="1278889">
                  <a:moveTo>
                    <a:pt x="0" y="365760"/>
                  </a:moveTo>
                  <a:lnTo>
                    <a:pt x="5850890" y="365760"/>
                  </a:lnTo>
                </a:path>
                <a:path w="5854700" h="1278889">
                  <a:moveTo>
                    <a:pt x="1269" y="180339"/>
                  </a:moveTo>
                  <a:lnTo>
                    <a:pt x="5853430" y="180339"/>
                  </a:lnTo>
                </a:path>
                <a:path w="5854700" h="1278889">
                  <a:moveTo>
                    <a:pt x="0" y="0"/>
                  </a:moveTo>
                  <a:lnTo>
                    <a:pt x="5850890" y="0"/>
                  </a:lnTo>
                </a:path>
              </a:pathLst>
            </a:custGeom>
            <a:ln w="9344">
              <a:solidFill>
                <a:srgbClr val="7F7F7F"/>
              </a:solidFill>
            </a:ln>
          </p:spPr>
          <p:txBody>
            <a:bodyPr wrap="square" lIns="0" tIns="0" rIns="0" bIns="0" rtlCol="0"/>
            <a:lstStyle/>
            <a:p>
              <a:endParaRPr/>
            </a:p>
          </p:txBody>
        </p:sp>
        <p:sp>
          <p:nvSpPr>
            <p:cNvPr id="43" name="object 43"/>
            <p:cNvSpPr/>
            <p:nvPr/>
          </p:nvSpPr>
          <p:spPr>
            <a:xfrm>
              <a:off x="1581150" y="3139440"/>
              <a:ext cx="5275580" cy="1842770"/>
            </a:xfrm>
            <a:custGeom>
              <a:avLst/>
              <a:gdLst/>
              <a:ahLst/>
              <a:cxnLst/>
              <a:rect l="l" t="t" r="r" b="b"/>
              <a:pathLst>
                <a:path w="5275580" h="1842770">
                  <a:moveTo>
                    <a:pt x="582930" y="1842770"/>
                  </a:moveTo>
                  <a:lnTo>
                    <a:pt x="582930" y="13970"/>
                  </a:lnTo>
                </a:path>
                <a:path w="5275580" h="1842770">
                  <a:moveTo>
                    <a:pt x="1168400" y="1840230"/>
                  </a:moveTo>
                  <a:lnTo>
                    <a:pt x="1168400" y="11430"/>
                  </a:lnTo>
                </a:path>
                <a:path w="5275580" h="1842770">
                  <a:moveTo>
                    <a:pt x="1757679" y="1842770"/>
                  </a:moveTo>
                  <a:lnTo>
                    <a:pt x="1757679" y="13970"/>
                  </a:lnTo>
                </a:path>
                <a:path w="5275580" h="1842770">
                  <a:moveTo>
                    <a:pt x="2336800" y="1840230"/>
                  </a:moveTo>
                  <a:lnTo>
                    <a:pt x="2336800" y="11430"/>
                  </a:lnTo>
                </a:path>
                <a:path w="5275580" h="1842770">
                  <a:moveTo>
                    <a:pt x="2927350" y="1842770"/>
                  </a:moveTo>
                  <a:lnTo>
                    <a:pt x="2927350" y="13970"/>
                  </a:lnTo>
                </a:path>
                <a:path w="5275580" h="1842770">
                  <a:moveTo>
                    <a:pt x="3512820" y="1840230"/>
                  </a:moveTo>
                  <a:lnTo>
                    <a:pt x="3512820" y="11430"/>
                  </a:lnTo>
                </a:path>
                <a:path w="5275580" h="1842770">
                  <a:moveTo>
                    <a:pt x="4102100" y="1838960"/>
                  </a:moveTo>
                  <a:lnTo>
                    <a:pt x="4102100" y="10160"/>
                  </a:lnTo>
                </a:path>
                <a:path w="5275580" h="1842770">
                  <a:moveTo>
                    <a:pt x="4691380" y="1838960"/>
                  </a:moveTo>
                  <a:lnTo>
                    <a:pt x="4691380" y="10160"/>
                  </a:lnTo>
                </a:path>
                <a:path w="5275580" h="1842770">
                  <a:moveTo>
                    <a:pt x="5275580" y="1838960"/>
                  </a:moveTo>
                  <a:lnTo>
                    <a:pt x="5275580" y="10160"/>
                  </a:lnTo>
                </a:path>
                <a:path w="5275580" h="1842770">
                  <a:moveTo>
                    <a:pt x="60960" y="1842770"/>
                  </a:moveTo>
                  <a:lnTo>
                    <a:pt x="0" y="6350"/>
                  </a:lnTo>
                </a:path>
                <a:path w="5275580" h="1842770">
                  <a:moveTo>
                    <a:pt x="115569" y="1842770"/>
                  </a:moveTo>
                  <a:lnTo>
                    <a:pt x="55880" y="6350"/>
                  </a:lnTo>
                </a:path>
                <a:path w="5275580" h="1842770">
                  <a:moveTo>
                    <a:pt x="172719" y="1838960"/>
                  </a:moveTo>
                  <a:lnTo>
                    <a:pt x="113030" y="3810"/>
                  </a:lnTo>
                </a:path>
                <a:path w="5275580" h="1842770">
                  <a:moveTo>
                    <a:pt x="229869" y="1838960"/>
                  </a:moveTo>
                  <a:lnTo>
                    <a:pt x="168910" y="3810"/>
                  </a:lnTo>
                </a:path>
                <a:path w="5275580" h="1842770">
                  <a:moveTo>
                    <a:pt x="287019" y="1838960"/>
                  </a:moveTo>
                  <a:lnTo>
                    <a:pt x="227330" y="3810"/>
                  </a:lnTo>
                </a:path>
                <a:path w="5275580" h="1842770">
                  <a:moveTo>
                    <a:pt x="350519" y="1840230"/>
                  </a:moveTo>
                  <a:lnTo>
                    <a:pt x="290830" y="5080"/>
                  </a:lnTo>
                </a:path>
                <a:path w="5275580" h="1842770">
                  <a:moveTo>
                    <a:pt x="410210" y="1836420"/>
                  </a:moveTo>
                  <a:lnTo>
                    <a:pt x="349250" y="2539"/>
                  </a:lnTo>
                </a:path>
                <a:path w="5275580" h="1842770">
                  <a:moveTo>
                    <a:pt x="468630" y="1838960"/>
                  </a:moveTo>
                  <a:lnTo>
                    <a:pt x="407669" y="3810"/>
                  </a:lnTo>
                </a:path>
                <a:path w="5275580" h="1842770">
                  <a:moveTo>
                    <a:pt x="525780" y="1835150"/>
                  </a:moveTo>
                  <a:lnTo>
                    <a:pt x="464819" y="0"/>
                  </a:lnTo>
                </a:path>
                <a:path w="5275580" h="1842770">
                  <a:moveTo>
                    <a:pt x="579119" y="1838960"/>
                  </a:moveTo>
                  <a:lnTo>
                    <a:pt x="519430" y="3810"/>
                  </a:lnTo>
                </a:path>
              </a:pathLst>
            </a:custGeom>
            <a:ln w="9344">
              <a:solidFill>
                <a:srgbClr val="767676"/>
              </a:solidFill>
            </a:ln>
          </p:spPr>
          <p:txBody>
            <a:bodyPr wrap="square" lIns="0" tIns="0" rIns="0" bIns="0" rtlCol="0"/>
            <a:lstStyle/>
            <a:p>
              <a:endParaRPr/>
            </a:p>
          </p:txBody>
        </p:sp>
        <p:sp>
          <p:nvSpPr>
            <p:cNvPr id="44" name="object 44"/>
            <p:cNvSpPr/>
            <p:nvPr/>
          </p:nvSpPr>
          <p:spPr>
            <a:xfrm>
              <a:off x="1920240" y="4432300"/>
              <a:ext cx="3691890" cy="0"/>
            </a:xfrm>
            <a:custGeom>
              <a:avLst/>
              <a:gdLst/>
              <a:ahLst/>
              <a:cxnLst/>
              <a:rect l="l" t="t" r="r" b="b"/>
              <a:pathLst>
                <a:path w="3691890">
                  <a:moveTo>
                    <a:pt x="0" y="0"/>
                  </a:moveTo>
                  <a:lnTo>
                    <a:pt x="3691890" y="0"/>
                  </a:lnTo>
                </a:path>
              </a:pathLst>
            </a:custGeom>
            <a:ln w="8890">
              <a:solidFill>
                <a:srgbClr val="000000"/>
              </a:solidFill>
            </a:ln>
          </p:spPr>
          <p:txBody>
            <a:bodyPr wrap="square" lIns="0" tIns="0" rIns="0" bIns="0" rtlCol="0"/>
            <a:lstStyle/>
            <a:p>
              <a:endParaRPr/>
            </a:p>
          </p:txBody>
        </p:sp>
        <p:sp>
          <p:nvSpPr>
            <p:cNvPr id="45" name="object 45"/>
            <p:cNvSpPr/>
            <p:nvPr/>
          </p:nvSpPr>
          <p:spPr>
            <a:xfrm>
              <a:off x="1849120" y="4394200"/>
              <a:ext cx="3834129" cy="76200"/>
            </a:xfrm>
            <a:custGeom>
              <a:avLst/>
              <a:gdLst/>
              <a:ahLst/>
              <a:cxnLst/>
              <a:rect l="l" t="t" r="r" b="b"/>
              <a:pathLst>
                <a:path w="3834129" h="76200">
                  <a:moveTo>
                    <a:pt x="76200" y="0"/>
                  </a:moveTo>
                  <a:lnTo>
                    <a:pt x="0" y="38100"/>
                  </a:lnTo>
                  <a:lnTo>
                    <a:pt x="76200" y="76200"/>
                  </a:lnTo>
                  <a:lnTo>
                    <a:pt x="76200" y="0"/>
                  </a:lnTo>
                  <a:close/>
                </a:path>
                <a:path w="3834129" h="76200">
                  <a:moveTo>
                    <a:pt x="3834130" y="38100"/>
                  </a:moveTo>
                  <a:lnTo>
                    <a:pt x="3759200" y="0"/>
                  </a:lnTo>
                  <a:lnTo>
                    <a:pt x="3759200" y="76200"/>
                  </a:lnTo>
                  <a:lnTo>
                    <a:pt x="3834130" y="38100"/>
                  </a:lnTo>
                  <a:close/>
                </a:path>
              </a:pathLst>
            </a:custGeom>
            <a:solidFill>
              <a:srgbClr val="000000"/>
            </a:solidFill>
          </p:spPr>
          <p:txBody>
            <a:bodyPr wrap="square" lIns="0" tIns="0" rIns="0" bIns="0" rtlCol="0"/>
            <a:lstStyle/>
            <a:p>
              <a:endParaRPr/>
            </a:p>
          </p:txBody>
        </p:sp>
      </p:grpSp>
      <p:sp>
        <p:nvSpPr>
          <p:cNvPr id="46" name="object 46"/>
          <p:cNvSpPr txBox="1"/>
          <p:nvPr/>
        </p:nvSpPr>
        <p:spPr>
          <a:xfrm>
            <a:off x="3343502" y="4226559"/>
            <a:ext cx="570230" cy="238760"/>
          </a:xfrm>
          <a:prstGeom prst="rect">
            <a:avLst/>
          </a:prstGeom>
        </p:spPr>
        <p:txBody>
          <a:bodyPr vert="horz" wrap="square" lIns="0" tIns="12700" rIns="0" bIns="0" rtlCol="0">
            <a:spAutoFit/>
          </a:bodyPr>
          <a:lstStyle/>
          <a:p>
            <a:pPr marL="91440">
              <a:lnSpc>
                <a:spcPct val="100000"/>
              </a:lnSpc>
              <a:spcBef>
                <a:spcPts val="100"/>
              </a:spcBef>
            </a:pPr>
            <a:r>
              <a:rPr sz="1400" spc="-10" dirty="0">
                <a:latin typeface="Arial"/>
                <a:cs typeface="Arial"/>
              </a:rPr>
              <a:t>653</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191260"/>
          </a:xfrm>
          <a:custGeom>
            <a:avLst/>
            <a:gdLst/>
            <a:ahLst/>
            <a:cxnLst/>
            <a:rect l="l" t="t" r="r" b="b"/>
            <a:pathLst>
              <a:path w="9144000" h="1191260">
                <a:moveTo>
                  <a:pt x="0" y="0"/>
                </a:moveTo>
                <a:lnTo>
                  <a:pt x="9144000" y="0"/>
                </a:lnTo>
                <a:lnTo>
                  <a:pt x="9144000" y="1191260"/>
                </a:lnTo>
                <a:lnTo>
                  <a:pt x="0" y="1191260"/>
                </a:lnTo>
                <a:lnTo>
                  <a:pt x="0" y="0"/>
                </a:lnTo>
                <a:close/>
              </a:path>
            </a:pathLst>
          </a:custGeom>
          <a:solidFill>
            <a:srgbClr val="FFFF99"/>
          </a:solidFill>
        </p:spPr>
        <p:txBody>
          <a:bodyPr wrap="square" lIns="0" tIns="0" rIns="0" bIns="0" rtlCol="0"/>
          <a:lstStyle/>
          <a:p>
            <a:endParaRPr/>
          </a:p>
        </p:txBody>
      </p:sp>
      <p:sp>
        <p:nvSpPr>
          <p:cNvPr id="3" name="object 3"/>
          <p:cNvSpPr txBox="1">
            <a:spLocks noGrp="1"/>
          </p:cNvSpPr>
          <p:nvPr>
            <p:ph type="title"/>
          </p:nvPr>
        </p:nvSpPr>
        <p:spPr>
          <a:xfrm>
            <a:off x="457200" y="0"/>
            <a:ext cx="8229600" cy="1243930"/>
          </a:xfrm>
          <a:prstGeom prst="rect">
            <a:avLst/>
          </a:prstGeom>
        </p:spPr>
        <p:txBody>
          <a:bodyPr vert="horz" wrap="square" lIns="0" tIns="12700" rIns="0" bIns="0" rtlCol="0">
            <a:spAutoFit/>
          </a:bodyPr>
          <a:lstStyle/>
          <a:p>
            <a:pPr marL="12700" marR="5080">
              <a:lnSpc>
                <a:spcPct val="100000"/>
              </a:lnSpc>
              <a:spcBef>
                <a:spcPts val="100"/>
              </a:spcBef>
            </a:pPr>
            <a:r>
              <a:rPr sz="2000" spc="-10" dirty="0">
                <a:latin typeface="Times New Roman" pitchFamily="18" charset="0"/>
                <a:cs typeface="Times New Roman" pitchFamily="18" charset="0"/>
              </a:rPr>
              <a:t>Problem 8: </a:t>
            </a:r>
            <a:r>
              <a:rPr sz="2000" spc="-5" dirty="0">
                <a:latin typeface="Times New Roman" pitchFamily="18" charset="0"/>
                <a:cs typeface="Times New Roman" pitchFamily="18" charset="0"/>
              </a:rPr>
              <a:t>On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map, </a:t>
            </a:r>
            <a:r>
              <a:rPr sz="2000" spc="-10" dirty="0">
                <a:latin typeface="Times New Roman" pitchFamily="18" charset="0"/>
                <a:cs typeface="Times New Roman" pitchFamily="18" charset="0"/>
              </a:rPr>
              <a:t>the </a:t>
            </a:r>
            <a:r>
              <a:rPr sz="2000" spc="-5" dirty="0">
                <a:latin typeface="Times New Roman" pitchFamily="18" charset="0"/>
                <a:cs typeface="Times New Roman" pitchFamily="18" charset="0"/>
              </a:rPr>
              <a:t>distance </a:t>
            </a:r>
            <a:r>
              <a:rPr sz="2000" spc="-15" dirty="0">
                <a:latin typeface="Times New Roman" pitchFamily="18" charset="0"/>
                <a:cs typeface="Times New Roman" pitchFamily="18" charset="0"/>
              </a:rPr>
              <a:t>between </a:t>
            </a:r>
            <a:r>
              <a:rPr sz="2000" spc="-20" dirty="0">
                <a:latin typeface="Times New Roman" pitchFamily="18" charset="0"/>
                <a:cs typeface="Times New Roman" pitchFamily="18" charset="0"/>
              </a:rPr>
              <a:t>two </a:t>
            </a:r>
            <a:r>
              <a:rPr sz="2000" spc="-5" dirty="0">
                <a:latin typeface="Times New Roman" pitchFamily="18" charset="0"/>
                <a:cs typeface="Times New Roman" pitchFamily="18" charset="0"/>
              </a:rPr>
              <a:t>points is </a:t>
            </a:r>
            <a:r>
              <a:rPr sz="2000" spc="-10" dirty="0">
                <a:latin typeface="Times New Roman" pitchFamily="18" charset="0"/>
                <a:cs typeface="Times New Roman" pitchFamily="18" charset="0"/>
              </a:rPr>
              <a:t>14 </a:t>
            </a:r>
            <a:r>
              <a:rPr sz="2000" dirty="0">
                <a:latin typeface="Times New Roman" pitchFamily="18" charset="0"/>
                <a:cs typeface="Times New Roman" pitchFamily="18" charset="0"/>
              </a:rPr>
              <a:t>cm. The real </a:t>
            </a:r>
            <a:r>
              <a:rPr sz="2000" spc="-5" dirty="0">
                <a:latin typeface="Times New Roman" pitchFamily="18" charset="0"/>
                <a:cs typeface="Times New Roman" pitchFamily="18" charset="0"/>
              </a:rPr>
              <a:t>distance  </a:t>
            </a:r>
            <a:r>
              <a:rPr sz="2000" spc="-15" dirty="0">
                <a:latin typeface="Times New Roman" pitchFamily="18" charset="0"/>
                <a:cs typeface="Times New Roman" pitchFamily="18" charset="0"/>
              </a:rPr>
              <a:t>between </a:t>
            </a:r>
            <a:r>
              <a:rPr sz="2000" spc="-10" dirty="0">
                <a:latin typeface="Times New Roman" pitchFamily="18" charset="0"/>
                <a:cs typeface="Times New Roman" pitchFamily="18" charset="0"/>
              </a:rPr>
              <a:t>them </a:t>
            </a:r>
            <a:r>
              <a:rPr sz="2000" spc="-5" dirty="0">
                <a:latin typeface="Times New Roman" pitchFamily="18" charset="0"/>
                <a:cs typeface="Times New Roman" pitchFamily="18" charset="0"/>
              </a:rPr>
              <a:t>is </a:t>
            </a:r>
            <a:r>
              <a:rPr sz="2000" spc="-10" dirty="0">
                <a:latin typeface="Times New Roman" pitchFamily="18" charset="0"/>
                <a:cs typeface="Times New Roman" pitchFamily="18" charset="0"/>
              </a:rPr>
              <a:t>20 </a:t>
            </a:r>
            <a:r>
              <a:rPr sz="2000" dirty="0">
                <a:latin typeface="Times New Roman" pitchFamily="18" charset="0"/>
                <a:cs typeface="Times New Roman" pitchFamily="18" charset="0"/>
              </a:rPr>
              <a:t>km. </a:t>
            </a:r>
            <a:r>
              <a:rPr sz="2000" spc="-10" dirty="0">
                <a:latin typeface="Times New Roman" pitchFamily="18" charset="0"/>
                <a:cs typeface="Times New Roman" pitchFamily="18" charset="0"/>
              </a:rPr>
              <a:t>draw </a:t>
            </a:r>
            <a:r>
              <a:rPr sz="2000" spc="-5" dirty="0">
                <a:latin typeface="Times New Roman" pitchFamily="18" charset="0"/>
                <a:cs typeface="Times New Roman" pitchFamily="18" charset="0"/>
              </a:rPr>
              <a:t>the </a:t>
            </a:r>
            <a:r>
              <a:rPr sz="2000" spc="-10" dirty="0">
                <a:latin typeface="Times New Roman" pitchFamily="18" charset="0"/>
                <a:cs typeface="Times New Roman" pitchFamily="18" charset="0"/>
              </a:rPr>
              <a:t>diagonal </a:t>
            </a:r>
            <a:r>
              <a:rPr sz="2000" spc="-5" dirty="0">
                <a:latin typeface="Times New Roman" pitchFamily="18" charset="0"/>
                <a:cs typeface="Times New Roman" pitchFamily="18" charset="0"/>
              </a:rPr>
              <a:t>scale of </a:t>
            </a:r>
            <a:r>
              <a:rPr sz="2000" spc="-10" dirty="0">
                <a:latin typeface="Times New Roman" pitchFamily="18" charset="0"/>
                <a:cs typeface="Times New Roman" pitchFamily="18" charset="0"/>
              </a:rPr>
              <a:t>this </a:t>
            </a:r>
            <a:r>
              <a:rPr sz="2000" dirty="0">
                <a:latin typeface="Times New Roman" pitchFamily="18" charset="0"/>
                <a:cs typeface="Times New Roman" pitchFamily="18" charset="0"/>
              </a:rPr>
              <a:t>map to </a:t>
            </a:r>
            <a:r>
              <a:rPr sz="2000" spc="-5" dirty="0">
                <a:latin typeface="Times New Roman" pitchFamily="18" charset="0"/>
                <a:cs typeface="Times New Roman" pitchFamily="18" charset="0"/>
              </a:rPr>
              <a:t>read kilometre </a:t>
            </a:r>
            <a:r>
              <a:rPr sz="2000" spc="-10" dirty="0">
                <a:latin typeface="Times New Roman" pitchFamily="18" charset="0"/>
                <a:cs typeface="Times New Roman" pitchFamily="18" charset="0"/>
              </a:rPr>
              <a:t>and  hectametres, and </a:t>
            </a:r>
            <a:r>
              <a:rPr sz="2000" spc="-5" dirty="0">
                <a:latin typeface="Times New Roman" pitchFamily="18" charset="0"/>
                <a:cs typeface="Times New Roman" pitchFamily="18" charset="0"/>
              </a:rPr>
              <a:t>to measure up to </a:t>
            </a:r>
            <a:r>
              <a:rPr sz="2000" spc="-10" dirty="0">
                <a:latin typeface="Times New Roman" pitchFamily="18" charset="0"/>
                <a:cs typeface="Times New Roman" pitchFamily="18" charset="0"/>
              </a:rPr>
              <a:t>25 </a:t>
            </a:r>
            <a:r>
              <a:rPr sz="2000" spc="-5" dirty="0">
                <a:latin typeface="Times New Roman" pitchFamily="18" charset="0"/>
                <a:cs typeface="Times New Roman" pitchFamily="18" charset="0"/>
              </a:rPr>
              <a:t>kilometre. </a:t>
            </a:r>
            <a:r>
              <a:rPr sz="2000" spc="-10" dirty="0">
                <a:latin typeface="Times New Roman" pitchFamily="18" charset="0"/>
                <a:cs typeface="Times New Roman" pitchFamily="18" charset="0"/>
              </a:rPr>
              <a:t>Show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distance of </a:t>
            </a:r>
            <a:r>
              <a:rPr sz="2000" spc="-10" dirty="0">
                <a:latin typeface="Times New Roman" pitchFamily="18" charset="0"/>
                <a:cs typeface="Times New Roman" pitchFamily="18" charset="0"/>
              </a:rPr>
              <a:t>17.6 </a:t>
            </a:r>
            <a:r>
              <a:rPr sz="2000" spc="-5" dirty="0">
                <a:latin typeface="Times New Roman" pitchFamily="18" charset="0"/>
                <a:cs typeface="Times New Roman" pitchFamily="18" charset="0"/>
              </a:rPr>
              <a:t>kilometre </a:t>
            </a:r>
            <a:r>
              <a:rPr sz="2000" spc="-10" dirty="0">
                <a:latin typeface="Times New Roman" pitchFamily="18" charset="0"/>
                <a:cs typeface="Times New Roman" pitchFamily="18" charset="0"/>
              </a:rPr>
              <a:t>on  </a:t>
            </a:r>
            <a:r>
              <a:rPr sz="2000" spc="-5" dirty="0">
                <a:latin typeface="Times New Roman" pitchFamily="18" charset="0"/>
                <a:cs typeface="Times New Roman" pitchFamily="18" charset="0"/>
              </a:rPr>
              <a:t>this</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scale.</a:t>
            </a:r>
          </a:p>
        </p:txBody>
      </p:sp>
      <p:sp>
        <p:nvSpPr>
          <p:cNvPr id="4" name="object 4"/>
          <p:cNvSpPr txBox="1"/>
          <p:nvPr/>
        </p:nvSpPr>
        <p:spPr>
          <a:xfrm>
            <a:off x="77469" y="1485900"/>
            <a:ext cx="5270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R</a:t>
            </a:r>
            <a:r>
              <a:rPr sz="1800" spc="5" dirty="0">
                <a:latin typeface="Arial"/>
                <a:cs typeface="Arial"/>
              </a:rPr>
              <a:t>.</a:t>
            </a:r>
            <a:r>
              <a:rPr sz="1800" spc="-5" dirty="0">
                <a:latin typeface="Arial"/>
                <a:cs typeface="Arial"/>
              </a:rPr>
              <a:t>F=</a:t>
            </a:r>
            <a:endParaRPr sz="1800">
              <a:latin typeface="Arial"/>
              <a:cs typeface="Arial"/>
            </a:endParaRPr>
          </a:p>
        </p:txBody>
      </p:sp>
      <p:sp>
        <p:nvSpPr>
          <p:cNvPr id="5" name="object 5"/>
          <p:cNvSpPr txBox="1"/>
          <p:nvPr/>
        </p:nvSpPr>
        <p:spPr>
          <a:xfrm>
            <a:off x="1004569" y="1304290"/>
            <a:ext cx="3923029" cy="299720"/>
          </a:xfrm>
          <a:prstGeom prst="rect">
            <a:avLst/>
          </a:prstGeom>
        </p:spPr>
        <p:txBody>
          <a:bodyPr vert="horz" wrap="square" lIns="0" tIns="12700" rIns="0" bIns="0" rtlCol="0">
            <a:spAutoFit/>
          </a:bodyPr>
          <a:lstStyle/>
          <a:p>
            <a:pPr marL="12700">
              <a:lnSpc>
                <a:spcPct val="100000"/>
              </a:lnSpc>
              <a:spcBef>
                <a:spcPts val="100"/>
              </a:spcBef>
              <a:tabLst>
                <a:tab pos="3288665" algn="l"/>
              </a:tabLst>
            </a:pPr>
            <a:r>
              <a:rPr sz="1800" spc="-10" dirty="0">
                <a:latin typeface="Arial"/>
                <a:cs typeface="Arial"/>
              </a:rPr>
              <a:t>Length </a:t>
            </a:r>
            <a:r>
              <a:rPr sz="1800" spc="-5" dirty="0">
                <a:latin typeface="Arial"/>
                <a:cs typeface="Arial"/>
              </a:rPr>
              <a:t>on </a:t>
            </a:r>
            <a:r>
              <a:rPr sz="1800" spc="-15" dirty="0">
                <a:latin typeface="Arial"/>
                <a:cs typeface="Arial"/>
              </a:rPr>
              <a:t>drawing</a:t>
            </a:r>
            <a:r>
              <a:rPr sz="1800" spc="15" dirty="0">
                <a:latin typeface="Arial"/>
                <a:cs typeface="Arial"/>
              </a:rPr>
              <a:t> </a:t>
            </a:r>
            <a:r>
              <a:rPr sz="1800" spc="-5" dirty="0">
                <a:latin typeface="Arial"/>
                <a:cs typeface="Arial"/>
              </a:rPr>
              <a:t>in</a:t>
            </a:r>
            <a:r>
              <a:rPr sz="1800" spc="5" dirty="0">
                <a:latin typeface="Arial"/>
                <a:cs typeface="Arial"/>
              </a:rPr>
              <a:t> </a:t>
            </a:r>
            <a:r>
              <a:rPr sz="1800" dirty="0">
                <a:latin typeface="Arial"/>
                <a:cs typeface="Arial"/>
              </a:rPr>
              <a:t>cm	</a:t>
            </a:r>
            <a:r>
              <a:rPr sz="1800" spc="-10" dirty="0">
                <a:latin typeface="Arial"/>
                <a:cs typeface="Arial"/>
              </a:rPr>
              <a:t>14</a:t>
            </a:r>
            <a:r>
              <a:rPr sz="1800" spc="-65" dirty="0">
                <a:latin typeface="Arial"/>
                <a:cs typeface="Arial"/>
              </a:rPr>
              <a:t> </a:t>
            </a:r>
            <a:r>
              <a:rPr sz="1800" spc="-10" dirty="0">
                <a:latin typeface="Arial"/>
                <a:cs typeface="Arial"/>
              </a:rPr>
              <a:t>cm</a:t>
            </a:r>
            <a:endParaRPr sz="1800">
              <a:latin typeface="Arial"/>
              <a:cs typeface="Arial"/>
            </a:endParaRPr>
          </a:p>
        </p:txBody>
      </p:sp>
      <p:sp>
        <p:nvSpPr>
          <p:cNvPr id="6" name="object 6"/>
          <p:cNvSpPr/>
          <p:nvPr/>
        </p:nvSpPr>
        <p:spPr>
          <a:xfrm>
            <a:off x="709930" y="1637029"/>
            <a:ext cx="3187700" cy="0"/>
          </a:xfrm>
          <a:custGeom>
            <a:avLst/>
            <a:gdLst/>
            <a:ahLst/>
            <a:cxnLst/>
            <a:rect l="l" t="t" r="r" b="b"/>
            <a:pathLst>
              <a:path w="3187700">
                <a:moveTo>
                  <a:pt x="0" y="0"/>
                </a:moveTo>
                <a:lnTo>
                  <a:pt x="3187699" y="0"/>
                </a:lnTo>
              </a:path>
            </a:pathLst>
          </a:custGeom>
          <a:ln w="19048">
            <a:solidFill>
              <a:srgbClr val="000000"/>
            </a:solidFill>
          </a:ln>
        </p:spPr>
        <p:txBody>
          <a:bodyPr wrap="square" lIns="0" tIns="0" rIns="0" bIns="0" rtlCol="0"/>
          <a:lstStyle/>
          <a:p>
            <a:endParaRPr/>
          </a:p>
        </p:txBody>
      </p:sp>
      <p:sp>
        <p:nvSpPr>
          <p:cNvPr id="7" name="object 7"/>
          <p:cNvSpPr/>
          <p:nvPr/>
        </p:nvSpPr>
        <p:spPr>
          <a:xfrm>
            <a:off x="4222750" y="163702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8" name="object 8"/>
          <p:cNvSpPr/>
          <p:nvPr/>
        </p:nvSpPr>
        <p:spPr>
          <a:xfrm>
            <a:off x="5355590" y="1630679"/>
            <a:ext cx="1108710" cy="0"/>
          </a:xfrm>
          <a:custGeom>
            <a:avLst/>
            <a:gdLst/>
            <a:ahLst/>
            <a:cxnLst/>
            <a:rect l="l" t="t" r="r" b="b"/>
            <a:pathLst>
              <a:path w="1108710">
                <a:moveTo>
                  <a:pt x="0" y="0"/>
                </a:moveTo>
                <a:lnTo>
                  <a:pt x="1108710" y="0"/>
                </a:lnTo>
              </a:path>
            </a:pathLst>
          </a:custGeom>
          <a:ln w="19048">
            <a:solidFill>
              <a:srgbClr val="000000"/>
            </a:solidFill>
          </a:ln>
        </p:spPr>
        <p:txBody>
          <a:bodyPr wrap="square" lIns="0" tIns="0" rIns="0" bIns="0" rtlCol="0"/>
          <a:lstStyle/>
          <a:p>
            <a:endParaRPr/>
          </a:p>
        </p:txBody>
      </p:sp>
      <p:sp>
        <p:nvSpPr>
          <p:cNvPr id="9" name="object 9"/>
          <p:cNvSpPr txBox="1"/>
          <p:nvPr/>
        </p:nvSpPr>
        <p:spPr>
          <a:xfrm>
            <a:off x="4025900" y="1485900"/>
            <a:ext cx="2673985" cy="299720"/>
          </a:xfrm>
          <a:prstGeom prst="rect">
            <a:avLst/>
          </a:prstGeom>
        </p:spPr>
        <p:txBody>
          <a:bodyPr vert="horz" wrap="square" lIns="0" tIns="12700" rIns="0" bIns="0" rtlCol="0">
            <a:spAutoFit/>
          </a:bodyPr>
          <a:lstStyle/>
          <a:p>
            <a:pPr marL="12700">
              <a:lnSpc>
                <a:spcPct val="100000"/>
              </a:lnSpc>
              <a:spcBef>
                <a:spcPts val="100"/>
              </a:spcBef>
              <a:tabLst>
                <a:tab pos="1144905" algn="l"/>
                <a:tab pos="2526665" algn="l"/>
              </a:tabLst>
            </a:pPr>
            <a:r>
              <a:rPr sz="1800" dirty="0">
                <a:latin typeface="Arial"/>
                <a:cs typeface="Arial"/>
              </a:rPr>
              <a:t>=	</a:t>
            </a:r>
            <a:r>
              <a:rPr sz="2700" baseline="1543" dirty="0">
                <a:latin typeface="Arial"/>
                <a:cs typeface="Arial"/>
              </a:rPr>
              <a:t>=	=</a:t>
            </a:r>
            <a:endParaRPr sz="2700" baseline="1543">
              <a:latin typeface="Arial"/>
              <a:cs typeface="Arial"/>
            </a:endParaRPr>
          </a:p>
        </p:txBody>
      </p:sp>
      <p:sp>
        <p:nvSpPr>
          <p:cNvPr id="10" name="object 10"/>
          <p:cNvSpPr txBox="1"/>
          <p:nvPr/>
        </p:nvSpPr>
        <p:spPr>
          <a:xfrm>
            <a:off x="5591809" y="1297940"/>
            <a:ext cx="1534795" cy="299720"/>
          </a:xfrm>
          <a:prstGeom prst="rect">
            <a:avLst/>
          </a:prstGeom>
        </p:spPr>
        <p:txBody>
          <a:bodyPr vert="horz" wrap="square" lIns="0" tIns="12700" rIns="0" bIns="0" rtlCol="0">
            <a:spAutoFit/>
          </a:bodyPr>
          <a:lstStyle/>
          <a:p>
            <a:pPr marL="12700">
              <a:lnSpc>
                <a:spcPct val="100000"/>
              </a:lnSpc>
              <a:spcBef>
                <a:spcPts val="100"/>
              </a:spcBef>
              <a:tabLst>
                <a:tab pos="1393825" algn="l"/>
              </a:tabLst>
            </a:pPr>
            <a:r>
              <a:rPr sz="1800" spc="-5" dirty="0">
                <a:latin typeface="Arial"/>
                <a:cs typeface="Arial"/>
              </a:rPr>
              <a:t>1</a:t>
            </a:r>
            <a:r>
              <a:rPr sz="1800" dirty="0">
                <a:latin typeface="Arial"/>
                <a:cs typeface="Arial"/>
              </a:rPr>
              <a:t>4</a:t>
            </a:r>
            <a:r>
              <a:rPr sz="1800" spc="-5" dirty="0">
                <a:latin typeface="Arial"/>
                <a:cs typeface="Arial"/>
              </a:rPr>
              <a:t> </a:t>
            </a:r>
            <a:r>
              <a:rPr sz="1800" dirty="0">
                <a:latin typeface="Arial"/>
                <a:cs typeface="Arial"/>
              </a:rPr>
              <a:t>cm	7</a:t>
            </a:r>
            <a:endParaRPr sz="1800">
              <a:latin typeface="Arial"/>
              <a:cs typeface="Arial"/>
            </a:endParaRPr>
          </a:p>
        </p:txBody>
      </p:sp>
      <p:sp>
        <p:nvSpPr>
          <p:cNvPr id="11" name="object 11"/>
          <p:cNvSpPr txBox="1"/>
          <p:nvPr/>
        </p:nvSpPr>
        <p:spPr>
          <a:xfrm>
            <a:off x="839469" y="1670050"/>
            <a:ext cx="6379210" cy="299720"/>
          </a:xfrm>
          <a:prstGeom prst="rect">
            <a:avLst/>
          </a:prstGeom>
        </p:spPr>
        <p:txBody>
          <a:bodyPr vert="horz" wrap="square" lIns="0" tIns="12700" rIns="0" bIns="0" rtlCol="0">
            <a:spAutoFit/>
          </a:bodyPr>
          <a:lstStyle/>
          <a:p>
            <a:pPr marL="38100">
              <a:lnSpc>
                <a:spcPct val="100000"/>
              </a:lnSpc>
              <a:spcBef>
                <a:spcPts val="100"/>
              </a:spcBef>
              <a:tabLst>
                <a:tab pos="3472815" algn="l"/>
                <a:tab pos="4605655" algn="l"/>
                <a:tab pos="5988685" algn="l"/>
              </a:tabLst>
            </a:pPr>
            <a:r>
              <a:rPr sz="1800" spc="-10" dirty="0">
                <a:latin typeface="Arial"/>
                <a:cs typeface="Arial"/>
              </a:rPr>
              <a:t>Actual length </a:t>
            </a:r>
            <a:r>
              <a:rPr sz="1800" spc="-5" dirty="0">
                <a:latin typeface="Arial"/>
                <a:cs typeface="Arial"/>
              </a:rPr>
              <a:t>of </a:t>
            </a:r>
            <a:r>
              <a:rPr sz="1800" spc="-10" dirty="0">
                <a:latin typeface="Arial"/>
                <a:cs typeface="Arial"/>
              </a:rPr>
              <a:t>object</a:t>
            </a:r>
            <a:r>
              <a:rPr sz="1800" spc="65" dirty="0">
                <a:latin typeface="Arial"/>
                <a:cs typeface="Arial"/>
              </a:rPr>
              <a:t> </a:t>
            </a:r>
            <a:r>
              <a:rPr sz="1800" spc="-5" dirty="0">
                <a:latin typeface="Arial"/>
                <a:cs typeface="Arial"/>
              </a:rPr>
              <a:t>in</a:t>
            </a:r>
            <a:r>
              <a:rPr sz="1800" spc="5" dirty="0">
                <a:latin typeface="Arial"/>
                <a:cs typeface="Arial"/>
              </a:rPr>
              <a:t> </a:t>
            </a:r>
            <a:r>
              <a:rPr sz="1800" dirty="0">
                <a:latin typeface="Arial"/>
                <a:cs typeface="Arial"/>
              </a:rPr>
              <a:t>cm	</a:t>
            </a:r>
            <a:r>
              <a:rPr sz="1800" spc="-10" dirty="0">
                <a:latin typeface="Arial"/>
                <a:cs typeface="Arial"/>
              </a:rPr>
              <a:t>20</a:t>
            </a:r>
            <a:r>
              <a:rPr sz="1800" spc="-5" dirty="0">
                <a:latin typeface="Arial"/>
                <a:cs typeface="Arial"/>
              </a:rPr>
              <a:t> </a:t>
            </a:r>
            <a:r>
              <a:rPr sz="1800" dirty="0">
                <a:latin typeface="Arial"/>
                <a:cs typeface="Arial"/>
              </a:rPr>
              <a:t>km	</a:t>
            </a:r>
            <a:r>
              <a:rPr sz="2700" spc="-15" baseline="1543" dirty="0">
                <a:latin typeface="Arial"/>
                <a:cs typeface="Arial"/>
              </a:rPr>
              <a:t>20X10</a:t>
            </a:r>
            <a:r>
              <a:rPr sz="1575" spc="-15" baseline="31746" dirty="0">
                <a:latin typeface="Arial"/>
                <a:cs typeface="Arial"/>
              </a:rPr>
              <a:t>5</a:t>
            </a:r>
            <a:r>
              <a:rPr sz="1575" spc="315" baseline="31746" dirty="0">
                <a:latin typeface="Arial"/>
                <a:cs typeface="Arial"/>
              </a:rPr>
              <a:t> </a:t>
            </a:r>
            <a:r>
              <a:rPr sz="2700" baseline="1543" dirty="0">
                <a:latin typeface="Arial"/>
                <a:cs typeface="Arial"/>
              </a:rPr>
              <a:t>cm	</a:t>
            </a:r>
            <a:r>
              <a:rPr sz="2700" spc="-15" baseline="1543" dirty="0">
                <a:latin typeface="Arial"/>
                <a:cs typeface="Arial"/>
              </a:rPr>
              <a:t>10</a:t>
            </a:r>
            <a:r>
              <a:rPr sz="1575" spc="-15" baseline="31746" dirty="0">
                <a:latin typeface="Arial"/>
                <a:cs typeface="Arial"/>
              </a:rPr>
              <a:t>6</a:t>
            </a:r>
            <a:endParaRPr sz="1575" baseline="31746">
              <a:latin typeface="Arial"/>
              <a:cs typeface="Arial"/>
            </a:endParaRPr>
          </a:p>
        </p:txBody>
      </p:sp>
      <p:sp>
        <p:nvSpPr>
          <p:cNvPr id="12" name="object 12"/>
          <p:cNvSpPr/>
          <p:nvPr/>
        </p:nvSpPr>
        <p:spPr>
          <a:xfrm>
            <a:off x="6738619" y="162813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3" name="object 13"/>
          <p:cNvSpPr txBox="1"/>
          <p:nvPr/>
        </p:nvSpPr>
        <p:spPr>
          <a:xfrm>
            <a:off x="77469" y="2094229"/>
            <a:ext cx="3339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L.O.S.= R.F.x </a:t>
            </a:r>
            <a:r>
              <a:rPr sz="1800" spc="-15" dirty="0">
                <a:latin typeface="Arial"/>
                <a:cs typeface="Arial"/>
              </a:rPr>
              <a:t>Max. </a:t>
            </a:r>
            <a:r>
              <a:rPr sz="1800" spc="-10" dirty="0">
                <a:latin typeface="Arial"/>
                <a:cs typeface="Arial"/>
              </a:rPr>
              <a:t>Length </a:t>
            </a:r>
            <a:r>
              <a:rPr sz="1800" spc="-5" dirty="0">
                <a:latin typeface="Arial"/>
                <a:cs typeface="Arial"/>
              </a:rPr>
              <a:t>in</a:t>
            </a:r>
            <a:r>
              <a:rPr sz="1800" spc="-25" dirty="0">
                <a:latin typeface="Arial"/>
                <a:cs typeface="Arial"/>
              </a:rPr>
              <a:t> </a:t>
            </a:r>
            <a:r>
              <a:rPr sz="1800" dirty="0">
                <a:latin typeface="Arial"/>
                <a:cs typeface="Arial"/>
              </a:rPr>
              <a:t>cm</a:t>
            </a:r>
            <a:endParaRPr sz="1800">
              <a:latin typeface="Arial"/>
              <a:cs typeface="Arial"/>
            </a:endParaRPr>
          </a:p>
        </p:txBody>
      </p:sp>
      <p:sp>
        <p:nvSpPr>
          <p:cNvPr id="14" name="object 14"/>
          <p:cNvSpPr txBox="1"/>
          <p:nvPr/>
        </p:nvSpPr>
        <p:spPr>
          <a:xfrm>
            <a:off x="3581400" y="2143759"/>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5" name="object 15"/>
          <p:cNvSpPr txBox="1"/>
          <p:nvPr/>
        </p:nvSpPr>
        <p:spPr>
          <a:xfrm>
            <a:off x="4011929" y="1960879"/>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7</a:t>
            </a:r>
            <a:endParaRPr sz="1800">
              <a:latin typeface="Arial"/>
              <a:cs typeface="Arial"/>
            </a:endParaRPr>
          </a:p>
        </p:txBody>
      </p:sp>
      <p:sp>
        <p:nvSpPr>
          <p:cNvPr id="16" name="object 16"/>
          <p:cNvSpPr txBox="1"/>
          <p:nvPr/>
        </p:nvSpPr>
        <p:spPr>
          <a:xfrm>
            <a:off x="3830320" y="2327909"/>
            <a:ext cx="402590"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Arial"/>
                <a:cs typeface="Arial"/>
              </a:rPr>
              <a:t>10</a:t>
            </a:r>
            <a:r>
              <a:rPr sz="1575" spc="-15" baseline="29100" dirty="0">
                <a:latin typeface="Arial"/>
                <a:cs typeface="Arial"/>
              </a:rPr>
              <a:t>6</a:t>
            </a:r>
            <a:endParaRPr sz="1575" baseline="29100">
              <a:latin typeface="Arial"/>
              <a:cs typeface="Arial"/>
            </a:endParaRPr>
          </a:p>
        </p:txBody>
      </p:sp>
      <p:sp>
        <p:nvSpPr>
          <p:cNvPr id="17" name="object 17"/>
          <p:cNvSpPr/>
          <p:nvPr/>
        </p:nvSpPr>
        <p:spPr>
          <a:xfrm>
            <a:off x="3778250" y="2293620"/>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8" name="object 18"/>
          <p:cNvSpPr txBox="1"/>
          <p:nvPr/>
        </p:nvSpPr>
        <p:spPr>
          <a:xfrm>
            <a:off x="4471670" y="2143759"/>
            <a:ext cx="2589530" cy="299720"/>
          </a:xfrm>
          <a:prstGeom prst="rect">
            <a:avLst/>
          </a:prstGeom>
        </p:spPr>
        <p:txBody>
          <a:bodyPr vert="horz" wrap="square" lIns="0" tIns="12700" rIns="0" bIns="0" rtlCol="0">
            <a:spAutoFit/>
          </a:bodyPr>
          <a:lstStyle/>
          <a:p>
            <a:pPr marL="50800">
              <a:lnSpc>
                <a:spcPct val="100000"/>
              </a:lnSpc>
              <a:spcBef>
                <a:spcPts val="100"/>
              </a:spcBef>
              <a:tabLst>
                <a:tab pos="1539875" algn="l"/>
              </a:tabLst>
            </a:pPr>
            <a:r>
              <a:rPr sz="1800" dirty="0">
                <a:latin typeface="Arial"/>
                <a:cs typeface="Arial"/>
              </a:rPr>
              <a:t>X</a:t>
            </a:r>
            <a:r>
              <a:rPr sz="1800" spc="-295" dirty="0">
                <a:latin typeface="Arial"/>
                <a:cs typeface="Arial"/>
              </a:rPr>
              <a:t> </a:t>
            </a:r>
            <a:r>
              <a:rPr sz="2700" spc="-15" baseline="3086" dirty="0">
                <a:latin typeface="Arial"/>
                <a:cs typeface="Arial"/>
              </a:rPr>
              <a:t>25X10</a:t>
            </a:r>
            <a:r>
              <a:rPr sz="1575" spc="-15" baseline="34391" dirty="0">
                <a:latin typeface="Arial"/>
                <a:cs typeface="Arial"/>
              </a:rPr>
              <a:t>5</a:t>
            </a:r>
            <a:r>
              <a:rPr sz="1575" spc="307" baseline="34391" dirty="0">
                <a:latin typeface="Arial"/>
                <a:cs typeface="Arial"/>
              </a:rPr>
              <a:t> </a:t>
            </a:r>
            <a:r>
              <a:rPr sz="2700" baseline="3086" dirty="0">
                <a:latin typeface="Arial"/>
                <a:cs typeface="Arial"/>
              </a:rPr>
              <a:t>cm	= </a:t>
            </a:r>
            <a:r>
              <a:rPr sz="2700" spc="-7" baseline="3086" dirty="0">
                <a:latin typeface="Arial"/>
                <a:cs typeface="Arial"/>
              </a:rPr>
              <a:t>17.5</a:t>
            </a:r>
            <a:r>
              <a:rPr sz="2700" spc="-104" baseline="3086" dirty="0">
                <a:latin typeface="Arial"/>
                <a:cs typeface="Arial"/>
              </a:rPr>
              <a:t> </a:t>
            </a:r>
            <a:r>
              <a:rPr sz="2700" baseline="3086" dirty="0">
                <a:latin typeface="Arial"/>
                <a:cs typeface="Arial"/>
              </a:rPr>
              <a:t>cm</a:t>
            </a:r>
            <a:endParaRPr sz="2700" baseline="3086">
              <a:latin typeface="Arial"/>
              <a:cs typeface="Arial"/>
            </a:endParaRPr>
          </a:p>
        </p:txBody>
      </p:sp>
      <p:sp>
        <p:nvSpPr>
          <p:cNvPr id="20" name="object 20"/>
          <p:cNvSpPr/>
          <p:nvPr/>
        </p:nvSpPr>
        <p:spPr>
          <a:xfrm>
            <a:off x="350520" y="622300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1" name="object 21"/>
          <p:cNvSpPr/>
          <p:nvPr/>
        </p:nvSpPr>
        <p:spPr>
          <a:xfrm>
            <a:off x="2547620" y="425069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2" name="object 22"/>
          <p:cNvSpPr/>
          <p:nvPr/>
        </p:nvSpPr>
        <p:spPr>
          <a:xfrm>
            <a:off x="3387090" y="457707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3" name="object 23"/>
          <p:cNvSpPr/>
          <p:nvPr/>
        </p:nvSpPr>
        <p:spPr>
          <a:xfrm>
            <a:off x="1038860" y="5076190"/>
            <a:ext cx="6398260" cy="1781810"/>
          </a:xfrm>
          <a:custGeom>
            <a:avLst/>
            <a:gdLst/>
            <a:ahLst/>
            <a:cxnLst/>
            <a:rect l="l" t="t" r="r" b="b"/>
            <a:pathLst>
              <a:path w="6398259" h="1781809">
                <a:moveTo>
                  <a:pt x="0" y="3810"/>
                </a:moveTo>
                <a:lnTo>
                  <a:pt x="4573270" y="1781810"/>
                </a:lnTo>
              </a:path>
              <a:path w="6398259" h="1781809">
                <a:moveTo>
                  <a:pt x="795020" y="449580"/>
                </a:moveTo>
                <a:lnTo>
                  <a:pt x="802640" y="429260"/>
                </a:lnTo>
                <a:lnTo>
                  <a:pt x="810260" y="407670"/>
                </a:lnTo>
                <a:lnTo>
                  <a:pt x="817879" y="387350"/>
                </a:lnTo>
                <a:lnTo>
                  <a:pt x="824229" y="365760"/>
                </a:lnTo>
                <a:lnTo>
                  <a:pt x="830579" y="344170"/>
                </a:lnTo>
                <a:lnTo>
                  <a:pt x="835660" y="322580"/>
                </a:lnTo>
                <a:lnTo>
                  <a:pt x="840740" y="300990"/>
                </a:lnTo>
                <a:lnTo>
                  <a:pt x="845820" y="279400"/>
                </a:lnTo>
                <a:lnTo>
                  <a:pt x="850900" y="257810"/>
                </a:lnTo>
                <a:lnTo>
                  <a:pt x="854710" y="234950"/>
                </a:lnTo>
                <a:lnTo>
                  <a:pt x="858520" y="213360"/>
                </a:lnTo>
                <a:lnTo>
                  <a:pt x="861060" y="190500"/>
                </a:lnTo>
                <a:lnTo>
                  <a:pt x="863600" y="167640"/>
                </a:lnTo>
                <a:lnTo>
                  <a:pt x="866140" y="144780"/>
                </a:lnTo>
                <a:lnTo>
                  <a:pt x="867410" y="123190"/>
                </a:lnTo>
              </a:path>
              <a:path w="6398259" h="1781809">
                <a:moveTo>
                  <a:pt x="1634489" y="772160"/>
                </a:moveTo>
                <a:lnTo>
                  <a:pt x="1649729" y="731520"/>
                </a:lnTo>
                <a:lnTo>
                  <a:pt x="1663700" y="688340"/>
                </a:lnTo>
                <a:lnTo>
                  <a:pt x="1675129" y="645160"/>
                </a:lnTo>
                <a:lnTo>
                  <a:pt x="1681479" y="623570"/>
                </a:lnTo>
                <a:lnTo>
                  <a:pt x="1685289" y="601980"/>
                </a:lnTo>
                <a:lnTo>
                  <a:pt x="1690370" y="580390"/>
                </a:lnTo>
                <a:lnTo>
                  <a:pt x="1694179" y="557530"/>
                </a:lnTo>
                <a:lnTo>
                  <a:pt x="1697989" y="535940"/>
                </a:lnTo>
                <a:lnTo>
                  <a:pt x="1700529" y="513080"/>
                </a:lnTo>
                <a:lnTo>
                  <a:pt x="1703070" y="490220"/>
                </a:lnTo>
                <a:lnTo>
                  <a:pt x="1705610" y="467360"/>
                </a:lnTo>
                <a:lnTo>
                  <a:pt x="1706879" y="444500"/>
                </a:lnTo>
              </a:path>
              <a:path w="6398259" h="1781809">
                <a:moveTo>
                  <a:pt x="149859" y="1469390"/>
                </a:moveTo>
                <a:lnTo>
                  <a:pt x="149859" y="1469390"/>
                </a:lnTo>
              </a:path>
              <a:path w="6398259" h="1781809">
                <a:moveTo>
                  <a:pt x="2473960" y="1098550"/>
                </a:moveTo>
                <a:lnTo>
                  <a:pt x="2481579" y="1078230"/>
                </a:lnTo>
                <a:lnTo>
                  <a:pt x="2489200" y="1057910"/>
                </a:lnTo>
                <a:lnTo>
                  <a:pt x="2496819" y="1036320"/>
                </a:lnTo>
                <a:lnTo>
                  <a:pt x="2503169" y="1016000"/>
                </a:lnTo>
                <a:lnTo>
                  <a:pt x="2509519" y="993140"/>
                </a:lnTo>
                <a:lnTo>
                  <a:pt x="2514600" y="972820"/>
                </a:lnTo>
                <a:lnTo>
                  <a:pt x="2520950" y="951230"/>
                </a:lnTo>
                <a:lnTo>
                  <a:pt x="2526029" y="928370"/>
                </a:lnTo>
                <a:lnTo>
                  <a:pt x="2529840" y="906780"/>
                </a:lnTo>
                <a:lnTo>
                  <a:pt x="2533650" y="885190"/>
                </a:lnTo>
                <a:lnTo>
                  <a:pt x="2537460" y="862330"/>
                </a:lnTo>
                <a:lnTo>
                  <a:pt x="2540000" y="839470"/>
                </a:lnTo>
                <a:lnTo>
                  <a:pt x="2542540" y="817880"/>
                </a:lnTo>
                <a:lnTo>
                  <a:pt x="2545079" y="795020"/>
                </a:lnTo>
                <a:lnTo>
                  <a:pt x="2546350" y="772160"/>
                </a:lnTo>
              </a:path>
              <a:path w="6398259" h="1781809">
                <a:moveTo>
                  <a:pt x="3319779" y="1436370"/>
                </a:moveTo>
                <a:lnTo>
                  <a:pt x="3328669" y="1416050"/>
                </a:lnTo>
                <a:lnTo>
                  <a:pt x="3336290" y="1395730"/>
                </a:lnTo>
                <a:lnTo>
                  <a:pt x="3342640" y="1374140"/>
                </a:lnTo>
                <a:lnTo>
                  <a:pt x="3348990" y="1352550"/>
                </a:lnTo>
                <a:lnTo>
                  <a:pt x="3355340" y="1330960"/>
                </a:lnTo>
                <a:lnTo>
                  <a:pt x="3361690" y="1309370"/>
                </a:lnTo>
                <a:lnTo>
                  <a:pt x="3366769" y="1287780"/>
                </a:lnTo>
                <a:lnTo>
                  <a:pt x="3371850" y="1266190"/>
                </a:lnTo>
                <a:lnTo>
                  <a:pt x="3375660" y="1244600"/>
                </a:lnTo>
                <a:lnTo>
                  <a:pt x="3379469" y="1221740"/>
                </a:lnTo>
                <a:lnTo>
                  <a:pt x="3383279" y="1200150"/>
                </a:lnTo>
                <a:lnTo>
                  <a:pt x="3387090" y="1177290"/>
                </a:lnTo>
                <a:lnTo>
                  <a:pt x="3389629" y="1154430"/>
                </a:lnTo>
                <a:lnTo>
                  <a:pt x="3392169" y="1132840"/>
                </a:lnTo>
                <a:lnTo>
                  <a:pt x="3393440" y="1109980"/>
                </a:lnTo>
              </a:path>
              <a:path w="6398259" h="1781809">
                <a:moveTo>
                  <a:pt x="4166869" y="1757680"/>
                </a:moveTo>
                <a:lnTo>
                  <a:pt x="4174490" y="1737360"/>
                </a:lnTo>
                <a:lnTo>
                  <a:pt x="4182110" y="1715770"/>
                </a:lnTo>
                <a:lnTo>
                  <a:pt x="4188460" y="1695450"/>
                </a:lnTo>
                <a:lnTo>
                  <a:pt x="4196080" y="1673860"/>
                </a:lnTo>
                <a:lnTo>
                  <a:pt x="4202430" y="1652270"/>
                </a:lnTo>
                <a:lnTo>
                  <a:pt x="4207510" y="1631950"/>
                </a:lnTo>
                <a:lnTo>
                  <a:pt x="4212590" y="1610360"/>
                </a:lnTo>
                <a:lnTo>
                  <a:pt x="4217670" y="1587500"/>
                </a:lnTo>
                <a:lnTo>
                  <a:pt x="4222750" y="1565910"/>
                </a:lnTo>
                <a:lnTo>
                  <a:pt x="4226560" y="1543050"/>
                </a:lnTo>
                <a:lnTo>
                  <a:pt x="4230370" y="1521460"/>
                </a:lnTo>
                <a:lnTo>
                  <a:pt x="4232910" y="1498600"/>
                </a:lnTo>
                <a:lnTo>
                  <a:pt x="4235450" y="1475740"/>
                </a:lnTo>
                <a:lnTo>
                  <a:pt x="4236720" y="1452880"/>
                </a:lnTo>
                <a:lnTo>
                  <a:pt x="4239260" y="1431290"/>
                </a:lnTo>
              </a:path>
              <a:path w="6398259" h="1781809">
                <a:moveTo>
                  <a:pt x="4041140" y="158750"/>
                </a:moveTo>
                <a:lnTo>
                  <a:pt x="4041140" y="158750"/>
                </a:lnTo>
              </a:path>
              <a:path w="6398259" h="1781809">
                <a:moveTo>
                  <a:pt x="4199890" y="1640840"/>
                </a:moveTo>
                <a:lnTo>
                  <a:pt x="6398260" y="3810"/>
                </a:lnTo>
              </a:path>
              <a:path w="6398259" h="1781809">
                <a:moveTo>
                  <a:pt x="3360419" y="1309370"/>
                </a:moveTo>
                <a:lnTo>
                  <a:pt x="5119370" y="3810"/>
                </a:lnTo>
              </a:path>
              <a:path w="6398259" h="1781809">
                <a:moveTo>
                  <a:pt x="2475229" y="984250"/>
                </a:moveTo>
                <a:lnTo>
                  <a:pt x="3851910" y="3810"/>
                </a:lnTo>
              </a:path>
              <a:path w="6398259" h="1781809">
                <a:moveTo>
                  <a:pt x="1672589" y="657860"/>
                </a:moveTo>
                <a:lnTo>
                  <a:pt x="2566669" y="0"/>
                </a:lnTo>
              </a:path>
              <a:path w="6398259" h="1781809">
                <a:moveTo>
                  <a:pt x="834390" y="325120"/>
                </a:moveTo>
                <a:lnTo>
                  <a:pt x="1278890" y="3810"/>
                </a:lnTo>
              </a:path>
            </a:pathLst>
          </a:custGeom>
          <a:ln w="9344">
            <a:solidFill>
              <a:srgbClr val="7F7F7F"/>
            </a:solidFill>
          </a:ln>
        </p:spPr>
        <p:txBody>
          <a:bodyPr wrap="square" lIns="0" tIns="0" rIns="0" bIns="0" rtlCol="0"/>
          <a:lstStyle/>
          <a:p>
            <a:endParaRPr/>
          </a:p>
        </p:txBody>
      </p:sp>
      <p:sp>
        <p:nvSpPr>
          <p:cNvPr id="24" name="object 24"/>
          <p:cNvSpPr/>
          <p:nvPr/>
        </p:nvSpPr>
        <p:spPr>
          <a:xfrm>
            <a:off x="1310639" y="3926840"/>
            <a:ext cx="397510" cy="1089660"/>
          </a:xfrm>
          <a:custGeom>
            <a:avLst/>
            <a:gdLst/>
            <a:ahLst/>
            <a:cxnLst/>
            <a:rect l="l" t="t" r="r" b="b"/>
            <a:pathLst>
              <a:path w="397510" h="1089660">
                <a:moveTo>
                  <a:pt x="397509" y="0"/>
                </a:moveTo>
                <a:lnTo>
                  <a:pt x="397509" y="0"/>
                </a:lnTo>
              </a:path>
              <a:path w="397510" h="1089660">
                <a:moveTo>
                  <a:pt x="0" y="876300"/>
                </a:moveTo>
                <a:lnTo>
                  <a:pt x="0" y="876300"/>
                </a:lnTo>
              </a:path>
              <a:path w="397510" h="1089660">
                <a:moveTo>
                  <a:pt x="171450" y="1089660"/>
                </a:moveTo>
                <a:lnTo>
                  <a:pt x="171450" y="1089660"/>
                </a:lnTo>
              </a:path>
            </a:pathLst>
          </a:custGeom>
          <a:ln w="9344">
            <a:solidFill>
              <a:srgbClr val="7F7F7F"/>
            </a:solidFill>
          </a:ln>
        </p:spPr>
        <p:txBody>
          <a:bodyPr wrap="square" lIns="0" tIns="0" rIns="0" bIns="0" rtlCol="0"/>
          <a:lstStyle/>
          <a:p>
            <a:endParaRPr/>
          </a:p>
        </p:txBody>
      </p:sp>
      <p:sp>
        <p:nvSpPr>
          <p:cNvPr id="25" name="object 25"/>
          <p:cNvSpPr txBox="1"/>
          <p:nvPr/>
        </p:nvSpPr>
        <p:spPr>
          <a:xfrm>
            <a:off x="3590290" y="5074920"/>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5</a:t>
            </a:r>
            <a:endParaRPr sz="1600">
              <a:latin typeface="Arial"/>
              <a:cs typeface="Arial"/>
            </a:endParaRPr>
          </a:p>
        </p:txBody>
      </p:sp>
      <p:sp>
        <p:nvSpPr>
          <p:cNvPr id="26" name="object 26"/>
          <p:cNvSpPr txBox="1"/>
          <p:nvPr/>
        </p:nvSpPr>
        <p:spPr>
          <a:xfrm>
            <a:off x="4767579" y="5081270"/>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10</a:t>
            </a:r>
            <a:endParaRPr sz="1600">
              <a:latin typeface="Arial"/>
              <a:cs typeface="Arial"/>
            </a:endParaRPr>
          </a:p>
        </p:txBody>
      </p:sp>
      <p:sp>
        <p:nvSpPr>
          <p:cNvPr id="27" name="object 27"/>
          <p:cNvSpPr txBox="1"/>
          <p:nvPr/>
        </p:nvSpPr>
        <p:spPr>
          <a:xfrm>
            <a:off x="6061709" y="5090159"/>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15</a:t>
            </a:r>
            <a:endParaRPr sz="1600">
              <a:latin typeface="Arial"/>
              <a:cs typeface="Arial"/>
            </a:endParaRPr>
          </a:p>
        </p:txBody>
      </p:sp>
      <p:sp>
        <p:nvSpPr>
          <p:cNvPr id="28" name="object 28"/>
          <p:cNvSpPr txBox="1"/>
          <p:nvPr/>
        </p:nvSpPr>
        <p:spPr>
          <a:xfrm>
            <a:off x="6960869" y="5040770"/>
            <a:ext cx="1343660" cy="610870"/>
          </a:xfrm>
          <a:prstGeom prst="rect">
            <a:avLst/>
          </a:prstGeom>
        </p:spPr>
        <p:txBody>
          <a:bodyPr vert="horz" wrap="square" lIns="0" tIns="43815" rIns="0" bIns="0" rtlCol="0">
            <a:spAutoFit/>
          </a:bodyPr>
          <a:lstStyle/>
          <a:p>
            <a:pPr marL="344170">
              <a:lnSpc>
                <a:spcPct val="100000"/>
              </a:lnSpc>
              <a:spcBef>
                <a:spcPts val="345"/>
              </a:spcBef>
            </a:pPr>
            <a:r>
              <a:rPr sz="1600" spc="-5" dirty="0">
                <a:latin typeface="Arial"/>
                <a:cs typeface="Arial"/>
              </a:rPr>
              <a:t>20</a:t>
            </a:r>
            <a:endParaRPr sz="1600">
              <a:latin typeface="Arial"/>
              <a:cs typeface="Arial"/>
            </a:endParaRPr>
          </a:p>
          <a:p>
            <a:pPr marL="12700">
              <a:lnSpc>
                <a:spcPct val="100000"/>
              </a:lnSpc>
              <a:spcBef>
                <a:spcPts val="280"/>
              </a:spcBef>
            </a:pPr>
            <a:r>
              <a:rPr sz="1800" spc="-10" dirty="0">
                <a:latin typeface="Arial"/>
                <a:cs typeface="Arial"/>
              </a:rPr>
              <a:t>KILOMETRE</a:t>
            </a:r>
            <a:endParaRPr sz="1800">
              <a:latin typeface="Arial"/>
              <a:cs typeface="Arial"/>
            </a:endParaRPr>
          </a:p>
        </p:txBody>
      </p:sp>
      <p:grpSp>
        <p:nvGrpSpPr>
          <p:cNvPr id="19" name="object 29"/>
          <p:cNvGrpSpPr/>
          <p:nvPr/>
        </p:nvGrpSpPr>
        <p:grpSpPr>
          <a:xfrm>
            <a:off x="1034187" y="5068977"/>
            <a:ext cx="1288415" cy="1212215"/>
            <a:chOff x="1034187" y="5068977"/>
            <a:chExt cx="1288415" cy="1212215"/>
          </a:xfrm>
        </p:grpSpPr>
        <p:sp>
          <p:nvSpPr>
            <p:cNvPr id="30" name="object 30"/>
            <p:cNvSpPr/>
            <p:nvPr/>
          </p:nvSpPr>
          <p:spPr>
            <a:xfrm>
              <a:off x="1038859" y="5076190"/>
              <a:ext cx="947419" cy="1200150"/>
            </a:xfrm>
            <a:custGeom>
              <a:avLst/>
              <a:gdLst/>
              <a:ahLst/>
              <a:cxnLst/>
              <a:rect l="l" t="t" r="r" b="b"/>
              <a:pathLst>
                <a:path w="947419" h="1200150">
                  <a:moveTo>
                    <a:pt x="0" y="0"/>
                  </a:moveTo>
                  <a:lnTo>
                    <a:pt x="947420" y="1200150"/>
                  </a:lnTo>
                </a:path>
              </a:pathLst>
            </a:custGeom>
            <a:ln w="9344">
              <a:solidFill>
                <a:srgbClr val="7F7F7F"/>
              </a:solidFill>
            </a:ln>
          </p:spPr>
          <p:txBody>
            <a:bodyPr wrap="square" lIns="0" tIns="0" rIns="0" bIns="0" rtlCol="0"/>
            <a:lstStyle/>
            <a:p>
              <a:endParaRPr/>
            </a:p>
          </p:txBody>
        </p:sp>
        <p:sp>
          <p:nvSpPr>
            <p:cNvPr id="31" name="object 31"/>
            <p:cNvSpPr/>
            <p:nvPr/>
          </p:nvSpPr>
          <p:spPr>
            <a:xfrm>
              <a:off x="1134517" y="5255667"/>
              <a:ext cx="114754" cy="85544"/>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1326287" y="5460137"/>
              <a:ext cx="99514" cy="81734"/>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1478687" y="5670957"/>
              <a:ext cx="116024" cy="91894"/>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1099819" y="5226050"/>
              <a:ext cx="549910" cy="554990"/>
            </a:xfrm>
            <a:custGeom>
              <a:avLst/>
              <a:gdLst/>
              <a:ahLst/>
              <a:cxnLst/>
              <a:rect l="l" t="t" r="r" b="b"/>
              <a:pathLst>
                <a:path w="549910" h="554989">
                  <a:moveTo>
                    <a:pt x="0" y="554990"/>
                  </a:moveTo>
                  <a:lnTo>
                    <a:pt x="0" y="554990"/>
                  </a:lnTo>
                </a:path>
                <a:path w="549910" h="554989">
                  <a:moveTo>
                    <a:pt x="549910" y="0"/>
                  </a:moveTo>
                  <a:lnTo>
                    <a:pt x="549910" y="0"/>
                  </a:lnTo>
                </a:path>
              </a:pathLst>
            </a:custGeom>
            <a:ln w="9344">
              <a:solidFill>
                <a:srgbClr val="7F7F7F"/>
              </a:solidFill>
            </a:ln>
          </p:spPr>
          <p:txBody>
            <a:bodyPr wrap="square" lIns="0" tIns="0" rIns="0" bIns="0" rtlCol="0"/>
            <a:lstStyle/>
            <a:p>
              <a:endParaRPr/>
            </a:p>
          </p:txBody>
        </p:sp>
        <p:sp>
          <p:nvSpPr>
            <p:cNvPr id="35" name="object 35"/>
            <p:cNvSpPr/>
            <p:nvPr/>
          </p:nvSpPr>
          <p:spPr>
            <a:xfrm>
              <a:off x="1645057" y="5881777"/>
              <a:ext cx="119834" cy="94434"/>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1269999" y="5438140"/>
              <a:ext cx="548640" cy="554990"/>
            </a:xfrm>
            <a:custGeom>
              <a:avLst/>
              <a:gdLst/>
              <a:ahLst/>
              <a:cxnLst/>
              <a:rect l="l" t="t" r="r" b="b"/>
              <a:pathLst>
                <a:path w="548639" h="554989">
                  <a:moveTo>
                    <a:pt x="0" y="554990"/>
                  </a:moveTo>
                  <a:lnTo>
                    <a:pt x="0" y="554990"/>
                  </a:lnTo>
                </a:path>
                <a:path w="548639" h="554989">
                  <a:moveTo>
                    <a:pt x="548639" y="0"/>
                  </a:moveTo>
                  <a:lnTo>
                    <a:pt x="548639" y="0"/>
                  </a:lnTo>
                </a:path>
              </a:pathLst>
            </a:custGeom>
            <a:ln w="9344">
              <a:solidFill>
                <a:srgbClr val="7F7F7F"/>
              </a:solidFill>
            </a:ln>
          </p:spPr>
          <p:txBody>
            <a:bodyPr wrap="square" lIns="0" tIns="0" rIns="0" bIns="0" rtlCol="0"/>
            <a:lstStyle/>
            <a:p>
              <a:endParaRPr/>
            </a:p>
          </p:txBody>
        </p:sp>
        <p:sp>
          <p:nvSpPr>
            <p:cNvPr id="37" name="object 37"/>
            <p:cNvSpPr/>
            <p:nvPr/>
          </p:nvSpPr>
          <p:spPr>
            <a:xfrm>
              <a:off x="1816507" y="6104027"/>
              <a:ext cx="108404" cy="83004"/>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207769" y="5073650"/>
              <a:ext cx="1109980" cy="1131570"/>
            </a:xfrm>
            <a:custGeom>
              <a:avLst/>
              <a:gdLst/>
              <a:ahLst/>
              <a:cxnLst/>
              <a:rect l="l" t="t" r="r" b="b"/>
              <a:pathLst>
                <a:path w="1109980" h="1131570">
                  <a:moveTo>
                    <a:pt x="228600" y="1131570"/>
                  </a:moveTo>
                  <a:lnTo>
                    <a:pt x="228600" y="1131570"/>
                  </a:lnTo>
                </a:path>
                <a:path w="1109980" h="1131570">
                  <a:moveTo>
                    <a:pt x="777240" y="581660"/>
                  </a:moveTo>
                  <a:lnTo>
                    <a:pt x="777240" y="581660"/>
                  </a:lnTo>
                </a:path>
                <a:path w="1109980" h="1131570">
                  <a:moveTo>
                    <a:pt x="671830" y="1070610"/>
                  </a:moveTo>
                  <a:lnTo>
                    <a:pt x="1109980" y="2539"/>
                  </a:lnTo>
                </a:path>
                <a:path w="1109980" h="1131570">
                  <a:moveTo>
                    <a:pt x="504190" y="859790"/>
                  </a:moveTo>
                  <a:lnTo>
                    <a:pt x="848360" y="0"/>
                  </a:lnTo>
                </a:path>
                <a:path w="1109980" h="1131570">
                  <a:moveTo>
                    <a:pt x="336550" y="642619"/>
                  </a:moveTo>
                  <a:lnTo>
                    <a:pt x="595630" y="6350"/>
                  </a:lnTo>
                </a:path>
                <a:path w="1109980" h="1131570">
                  <a:moveTo>
                    <a:pt x="154940" y="464819"/>
                  </a:moveTo>
                  <a:lnTo>
                    <a:pt x="335280" y="2539"/>
                  </a:lnTo>
                </a:path>
                <a:path w="1109980" h="1131570">
                  <a:moveTo>
                    <a:pt x="0" y="218440"/>
                  </a:moveTo>
                  <a:lnTo>
                    <a:pt x="82550" y="2539"/>
                  </a:lnTo>
                </a:path>
              </a:pathLst>
            </a:custGeom>
            <a:ln w="9344">
              <a:solidFill>
                <a:srgbClr val="7F7F7F"/>
              </a:solidFill>
            </a:ln>
          </p:spPr>
          <p:txBody>
            <a:bodyPr wrap="square" lIns="0" tIns="0" rIns="0" bIns="0" rtlCol="0"/>
            <a:lstStyle/>
            <a:p>
              <a:endParaRPr/>
            </a:p>
          </p:txBody>
        </p:sp>
      </p:grpSp>
      <p:sp>
        <p:nvSpPr>
          <p:cNvPr id="39" name="object 39"/>
          <p:cNvSpPr txBox="1"/>
          <p:nvPr/>
        </p:nvSpPr>
        <p:spPr>
          <a:xfrm>
            <a:off x="981710" y="5066029"/>
            <a:ext cx="1408430" cy="269240"/>
          </a:xfrm>
          <a:prstGeom prst="rect">
            <a:avLst/>
          </a:prstGeom>
        </p:spPr>
        <p:txBody>
          <a:bodyPr vert="horz" wrap="square" lIns="0" tIns="12700" rIns="0" bIns="0" rtlCol="0">
            <a:spAutoFit/>
          </a:bodyPr>
          <a:lstStyle/>
          <a:p>
            <a:pPr marL="12700">
              <a:lnSpc>
                <a:spcPct val="100000"/>
              </a:lnSpc>
              <a:spcBef>
                <a:spcPts val="100"/>
              </a:spcBef>
              <a:tabLst>
                <a:tab pos="507365" algn="l"/>
                <a:tab pos="765175" algn="l"/>
                <a:tab pos="1282065" algn="l"/>
              </a:tabLst>
            </a:pPr>
            <a:r>
              <a:rPr sz="2400" baseline="3472" dirty="0">
                <a:latin typeface="Arial"/>
                <a:cs typeface="Arial"/>
              </a:rPr>
              <a:t>5 </a:t>
            </a:r>
            <a:r>
              <a:rPr sz="2400" spc="60" baseline="3472" dirty="0">
                <a:latin typeface="Arial"/>
                <a:cs typeface="Arial"/>
              </a:rPr>
              <a:t> </a:t>
            </a:r>
            <a:r>
              <a:rPr sz="2400" baseline="5208" dirty="0">
                <a:latin typeface="Arial"/>
                <a:cs typeface="Arial"/>
              </a:rPr>
              <a:t>4	</a:t>
            </a:r>
            <a:r>
              <a:rPr sz="2400" baseline="3472" dirty="0">
                <a:latin typeface="Arial"/>
                <a:cs typeface="Arial"/>
              </a:rPr>
              <a:t>3	</a:t>
            </a:r>
            <a:r>
              <a:rPr sz="2400" baseline="1736" dirty="0">
                <a:latin typeface="Arial"/>
                <a:cs typeface="Arial"/>
              </a:rPr>
              <a:t>2 </a:t>
            </a:r>
            <a:r>
              <a:rPr sz="2400" spc="120" baseline="1736" dirty="0">
                <a:latin typeface="Arial"/>
                <a:cs typeface="Arial"/>
              </a:rPr>
              <a:t> </a:t>
            </a:r>
            <a:r>
              <a:rPr sz="2400" baseline="3472" dirty="0">
                <a:latin typeface="Arial"/>
                <a:cs typeface="Arial"/>
              </a:rPr>
              <a:t>1	</a:t>
            </a:r>
            <a:r>
              <a:rPr sz="1600" dirty="0">
                <a:latin typeface="Arial"/>
                <a:cs typeface="Arial"/>
              </a:rPr>
              <a:t>0</a:t>
            </a:r>
            <a:endParaRPr sz="1600">
              <a:latin typeface="Arial"/>
              <a:cs typeface="Arial"/>
            </a:endParaRPr>
          </a:p>
        </p:txBody>
      </p:sp>
      <p:sp>
        <p:nvSpPr>
          <p:cNvPr id="40" name="object 40"/>
          <p:cNvSpPr txBox="1"/>
          <p:nvPr/>
        </p:nvSpPr>
        <p:spPr>
          <a:xfrm>
            <a:off x="557530" y="3235516"/>
            <a:ext cx="477520" cy="935513"/>
          </a:xfrm>
          <a:prstGeom prst="rect">
            <a:avLst/>
          </a:prstGeom>
        </p:spPr>
        <p:txBody>
          <a:bodyPr vert="horz" wrap="square" lIns="0" tIns="29845" rIns="0" bIns="0" rtlCol="0">
            <a:spAutoFit/>
          </a:bodyPr>
          <a:lstStyle/>
          <a:p>
            <a:pPr marL="38100" marR="37465">
              <a:lnSpc>
                <a:spcPts val="2160"/>
              </a:lnSpc>
              <a:spcBef>
                <a:spcPts val="235"/>
              </a:spcBef>
            </a:pPr>
            <a:endParaRPr sz="1850">
              <a:latin typeface="Arial"/>
              <a:cs typeface="Arial"/>
            </a:endParaRPr>
          </a:p>
          <a:p>
            <a:pPr marL="339725">
              <a:lnSpc>
                <a:spcPct val="100000"/>
              </a:lnSpc>
              <a:spcBef>
                <a:spcPts val="445"/>
              </a:spcBef>
            </a:pPr>
            <a:r>
              <a:rPr sz="1400" dirty="0">
                <a:solidFill>
                  <a:srgbClr val="4C4C4C"/>
                </a:solidFill>
                <a:latin typeface="Arial"/>
                <a:cs typeface="Arial"/>
              </a:rPr>
              <a:t>6</a:t>
            </a:r>
            <a:endParaRPr sz="1400">
              <a:latin typeface="Arial"/>
              <a:cs typeface="Arial"/>
            </a:endParaRPr>
          </a:p>
          <a:p>
            <a:pPr marL="330835">
              <a:lnSpc>
                <a:spcPct val="100000"/>
              </a:lnSpc>
              <a:spcBef>
                <a:spcPts val="1130"/>
              </a:spcBef>
            </a:pPr>
            <a:r>
              <a:rPr sz="1400" dirty="0">
                <a:solidFill>
                  <a:srgbClr val="4C4C4C"/>
                </a:solidFill>
                <a:latin typeface="Arial"/>
                <a:cs typeface="Arial"/>
              </a:rPr>
              <a:t>4</a:t>
            </a:r>
            <a:endParaRPr sz="1400">
              <a:latin typeface="Arial"/>
              <a:cs typeface="Arial"/>
            </a:endParaRPr>
          </a:p>
        </p:txBody>
      </p:sp>
      <p:sp>
        <p:nvSpPr>
          <p:cNvPr id="42" name="object 42"/>
          <p:cNvSpPr/>
          <p:nvPr/>
        </p:nvSpPr>
        <p:spPr>
          <a:xfrm>
            <a:off x="765809" y="535685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3" name="object 43"/>
          <p:cNvSpPr/>
          <p:nvPr/>
        </p:nvSpPr>
        <p:spPr>
          <a:xfrm>
            <a:off x="932180" y="55664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4" name="object 44"/>
          <p:cNvSpPr txBox="1"/>
          <p:nvPr/>
        </p:nvSpPr>
        <p:spPr>
          <a:xfrm>
            <a:off x="864869" y="4597400"/>
            <a:ext cx="12446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C4C4C"/>
                </a:solidFill>
                <a:latin typeface="Arial"/>
                <a:cs typeface="Arial"/>
              </a:rPr>
              <a:t>2</a:t>
            </a:r>
            <a:endParaRPr sz="1400">
              <a:latin typeface="Arial"/>
              <a:cs typeface="Arial"/>
            </a:endParaRPr>
          </a:p>
        </p:txBody>
      </p:sp>
      <p:grpSp>
        <p:nvGrpSpPr>
          <p:cNvPr id="29" name="object 45"/>
          <p:cNvGrpSpPr/>
          <p:nvPr/>
        </p:nvGrpSpPr>
        <p:grpSpPr>
          <a:xfrm>
            <a:off x="1036727" y="3242717"/>
            <a:ext cx="1282065" cy="1838325"/>
            <a:chOff x="1036727" y="3242717"/>
            <a:chExt cx="1282065" cy="1838325"/>
          </a:xfrm>
        </p:grpSpPr>
        <p:sp>
          <p:nvSpPr>
            <p:cNvPr id="46" name="object 46"/>
            <p:cNvSpPr/>
            <p:nvPr/>
          </p:nvSpPr>
          <p:spPr>
            <a:xfrm>
              <a:off x="1041400" y="3247390"/>
              <a:ext cx="1272540" cy="1828800"/>
            </a:xfrm>
            <a:custGeom>
              <a:avLst/>
              <a:gdLst/>
              <a:ahLst/>
              <a:cxnLst/>
              <a:rect l="l" t="t" r="r" b="b"/>
              <a:pathLst>
                <a:path w="1272539" h="1828800">
                  <a:moveTo>
                    <a:pt x="248919" y="1828800"/>
                  </a:moveTo>
                  <a:lnTo>
                    <a:pt x="0" y="2539"/>
                  </a:lnTo>
                </a:path>
                <a:path w="1272539" h="1828800">
                  <a:moveTo>
                    <a:pt x="501650" y="1827530"/>
                  </a:moveTo>
                  <a:lnTo>
                    <a:pt x="252730" y="0"/>
                  </a:lnTo>
                </a:path>
                <a:path w="1272539" h="1828800">
                  <a:moveTo>
                    <a:pt x="762000" y="1828800"/>
                  </a:moveTo>
                  <a:lnTo>
                    <a:pt x="513080" y="2539"/>
                  </a:lnTo>
                </a:path>
                <a:path w="1272539" h="1828800">
                  <a:moveTo>
                    <a:pt x="1014730" y="1827530"/>
                  </a:moveTo>
                  <a:lnTo>
                    <a:pt x="764539" y="0"/>
                  </a:lnTo>
                </a:path>
                <a:path w="1272539" h="1828800">
                  <a:moveTo>
                    <a:pt x="1272539" y="1827530"/>
                  </a:moveTo>
                  <a:lnTo>
                    <a:pt x="1023619" y="0"/>
                  </a:lnTo>
                </a:path>
              </a:pathLst>
            </a:custGeom>
            <a:ln w="9344">
              <a:solidFill>
                <a:srgbClr val="767676"/>
              </a:solidFill>
            </a:ln>
          </p:spPr>
          <p:txBody>
            <a:bodyPr wrap="square" lIns="0" tIns="0" rIns="0" bIns="0" rtlCol="0"/>
            <a:lstStyle/>
            <a:p>
              <a:endParaRPr/>
            </a:p>
          </p:txBody>
        </p:sp>
        <p:sp>
          <p:nvSpPr>
            <p:cNvPr id="47" name="object 47"/>
            <p:cNvSpPr/>
            <p:nvPr/>
          </p:nvSpPr>
          <p:spPr>
            <a:xfrm>
              <a:off x="1657350" y="3942080"/>
              <a:ext cx="76200" cy="74930"/>
            </a:xfrm>
            <a:custGeom>
              <a:avLst/>
              <a:gdLst/>
              <a:ahLst/>
              <a:cxnLst/>
              <a:rect l="l" t="t" r="r" b="b"/>
              <a:pathLst>
                <a:path w="76200" h="74929">
                  <a:moveTo>
                    <a:pt x="76200" y="0"/>
                  </a:moveTo>
                  <a:lnTo>
                    <a:pt x="0" y="38100"/>
                  </a:lnTo>
                  <a:lnTo>
                    <a:pt x="76200" y="74930"/>
                  </a:lnTo>
                  <a:lnTo>
                    <a:pt x="76200" y="0"/>
                  </a:lnTo>
                  <a:close/>
                </a:path>
              </a:pathLst>
            </a:custGeom>
            <a:solidFill>
              <a:srgbClr val="000000"/>
            </a:solidFill>
          </p:spPr>
          <p:txBody>
            <a:bodyPr wrap="square" lIns="0" tIns="0" rIns="0" bIns="0" rtlCol="0"/>
            <a:lstStyle/>
            <a:p>
              <a:endParaRPr/>
            </a:p>
          </p:txBody>
        </p:sp>
      </p:grpSp>
      <p:sp>
        <p:nvSpPr>
          <p:cNvPr id="48" name="object 48"/>
          <p:cNvSpPr txBox="1"/>
          <p:nvPr/>
        </p:nvSpPr>
        <p:spPr>
          <a:xfrm>
            <a:off x="400114" y="3445435"/>
            <a:ext cx="281305" cy="1626235"/>
          </a:xfrm>
          <a:prstGeom prst="rect">
            <a:avLst/>
          </a:prstGeom>
        </p:spPr>
        <p:txBody>
          <a:bodyPr vert="vert270" wrap="square" lIns="0" tIns="0" rIns="0" bIns="0" rtlCol="0">
            <a:spAutoFit/>
          </a:bodyPr>
          <a:lstStyle/>
          <a:p>
            <a:pPr marL="12700">
              <a:lnSpc>
                <a:spcPts val="2090"/>
              </a:lnSpc>
            </a:pPr>
            <a:r>
              <a:rPr sz="1800" spc="-5" dirty="0">
                <a:latin typeface="Arial"/>
                <a:cs typeface="Arial"/>
              </a:rPr>
              <a:t>HECTOMETRE</a:t>
            </a:r>
            <a:endParaRPr sz="1800">
              <a:latin typeface="Arial"/>
              <a:cs typeface="Arial"/>
            </a:endParaRPr>
          </a:p>
        </p:txBody>
      </p:sp>
      <p:sp>
        <p:nvSpPr>
          <p:cNvPr id="49" name="object 49"/>
          <p:cNvSpPr/>
          <p:nvPr/>
        </p:nvSpPr>
        <p:spPr>
          <a:xfrm>
            <a:off x="6082029" y="3942079"/>
            <a:ext cx="76200" cy="74930"/>
          </a:xfrm>
          <a:custGeom>
            <a:avLst/>
            <a:gdLst/>
            <a:ahLst/>
            <a:cxnLst/>
            <a:rect l="l" t="t" r="r" b="b"/>
            <a:pathLst>
              <a:path w="76200" h="74929">
                <a:moveTo>
                  <a:pt x="0" y="0"/>
                </a:moveTo>
                <a:lnTo>
                  <a:pt x="0" y="74930"/>
                </a:lnTo>
                <a:lnTo>
                  <a:pt x="76200" y="38100"/>
                </a:lnTo>
                <a:lnTo>
                  <a:pt x="0" y="0"/>
                </a:lnTo>
                <a:close/>
              </a:path>
            </a:pathLst>
          </a:custGeom>
          <a:solidFill>
            <a:srgbClr val="000000"/>
          </a:solidFill>
        </p:spPr>
        <p:txBody>
          <a:bodyPr wrap="square" lIns="0" tIns="0" rIns="0" bIns="0" rtlCol="0"/>
          <a:lstStyle/>
          <a:p>
            <a:endParaRPr/>
          </a:p>
        </p:txBody>
      </p:sp>
      <p:graphicFrame>
        <p:nvGraphicFramePr>
          <p:cNvPr id="50" name="object 50"/>
          <p:cNvGraphicFramePr>
            <a:graphicFrameLocks noGrp="1"/>
          </p:cNvGraphicFramePr>
          <p:nvPr/>
        </p:nvGraphicFramePr>
        <p:xfrm>
          <a:off x="990600" y="3352804"/>
          <a:ext cx="6545579" cy="2434709"/>
        </p:xfrm>
        <a:graphic>
          <a:graphicData uri="http://schemas.openxmlformats.org/drawingml/2006/table">
            <a:tbl>
              <a:tblPr firstRow="1" bandRow="1">
                <a:tableStyleId>{2D5ABB26-0587-4C30-8999-92F81FD0307C}</a:tableStyleId>
              </a:tblPr>
              <a:tblGrid>
                <a:gridCol w="1352550"/>
                <a:gridCol w="1278890"/>
                <a:gridCol w="1178560"/>
                <a:gridCol w="1392555"/>
                <a:gridCol w="1343024"/>
              </a:tblGrid>
              <a:tr h="734177">
                <a:tc>
                  <a:txBody>
                    <a:bodyPr/>
                    <a:lstStyle/>
                    <a:p>
                      <a:pPr marR="67310">
                        <a:lnSpc>
                          <a:spcPts val="1320"/>
                        </a:lnSpc>
                      </a:pPr>
                      <a:endParaRPr sz="1850">
                        <a:latin typeface="Arial"/>
                        <a:cs typeface="Arial"/>
                      </a:endParaRPr>
                    </a:p>
                  </a:txBody>
                  <a:tcPr marL="0" marR="0" marT="0" marB="0">
                    <a:lnL w="9525">
                      <a:solidFill>
                        <a:srgbClr val="000000"/>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53975">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41910">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68580">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54610">
                        <a:lnSpc>
                          <a:spcPts val="1320"/>
                        </a:lnSpc>
                      </a:pPr>
                      <a:endParaRPr sz="1850">
                        <a:latin typeface="Arial"/>
                        <a:cs typeface="Arial"/>
                      </a:endParaRPr>
                    </a:p>
                  </a:txBody>
                  <a:tcPr marL="0" marR="0" marT="0" marB="0">
                    <a:lnL w="9525">
                      <a:solidFill>
                        <a:srgbClr val="767676"/>
                      </a:solidFill>
                      <a:prstDash val="solid"/>
                    </a:lnL>
                    <a:lnR w="9525">
                      <a:solidFill>
                        <a:srgbClr val="000000"/>
                      </a:solidFill>
                      <a:prstDash val="solid"/>
                    </a:lnR>
                    <a:lnT w="9525">
                      <a:solidFill>
                        <a:srgbClr val="000000"/>
                      </a:solidFill>
                      <a:prstDash val="solid"/>
                    </a:lnT>
                    <a:lnB w="12700">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9525">
                      <a:solidFill>
                        <a:srgbClr val="7F7F7F"/>
                      </a:solidFill>
                      <a:prstDash val="solid"/>
                    </a:lnB>
                  </a:tcPr>
                </a:tc>
              </a:tr>
              <a:tr h="192853">
                <a:tc>
                  <a:txBody>
                    <a:bodyPr/>
                    <a:lstStyle/>
                    <a:p>
                      <a:pPr>
                        <a:lnSpc>
                          <a:spcPts val="1360"/>
                        </a:lnSpc>
                      </a:pPr>
                      <a:endParaRPr sz="1850">
                        <a:latin typeface="Arial"/>
                        <a:cs typeface="Arial"/>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L="130175">
                        <a:lnSpc>
                          <a:spcPts val="136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L="82550" marR="3175">
                        <a:lnSpc>
                          <a:spcPts val="1340"/>
                        </a:lnSpc>
                      </a:pPr>
                      <a:r>
                        <a:rPr sz="1400" dirty="0">
                          <a:latin typeface="Arial"/>
                          <a:cs typeface="Arial"/>
                        </a:rPr>
                        <a:t>17.6</a:t>
                      </a:r>
                      <a:r>
                        <a:rPr sz="1400" spc="-15" dirty="0">
                          <a:latin typeface="Arial"/>
                          <a:cs typeface="Arial"/>
                        </a:rPr>
                        <a:t> </a:t>
                      </a:r>
                      <a:r>
                        <a:rPr sz="1400" dirty="0">
                          <a:latin typeface="Arial"/>
                          <a:cs typeface="Arial"/>
                        </a:rPr>
                        <a:t>km</a:t>
                      </a:r>
                      <a:endParaRPr sz="140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7477">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12700">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9525">
                      <a:solidFill>
                        <a:srgbClr val="7F7F7F"/>
                      </a:solidFill>
                      <a:prstDash val="solid"/>
                    </a:lnB>
                  </a:tcPr>
                </a:tc>
              </a:tr>
              <a:tr h="191410">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000000"/>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191260"/>
          </a:xfrm>
          <a:custGeom>
            <a:avLst/>
            <a:gdLst/>
            <a:ahLst/>
            <a:cxnLst/>
            <a:rect l="l" t="t" r="r" b="b"/>
            <a:pathLst>
              <a:path w="9144000" h="1191260">
                <a:moveTo>
                  <a:pt x="0" y="0"/>
                </a:moveTo>
                <a:lnTo>
                  <a:pt x="9144000" y="0"/>
                </a:lnTo>
                <a:lnTo>
                  <a:pt x="9144000" y="1191260"/>
                </a:lnTo>
                <a:lnTo>
                  <a:pt x="0" y="1191260"/>
                </a:lnTo>
                <a:lnTo>
                  <a:pt x="0" y="0"/>
                </a:lnTo>
                <a:close/>
              </a:path>
            </a:pathLst>
          </a:custGeom>
          <a:solidFill>
            <a:srgbClr val="FFFF99"/>
          </a:solidFill>
        </p:spPr>
        <p:txBody>
          <a:bodyPr wrap="square" lIns="0" tIns="0" rIns="0" bIns="0" rtlCol="0"/>
          <a:lstStyle/>
          <a:p>
            <a:endParaRPr/>
          </a:p>
        </p:txBody>
      </p:sp>
      <p:sp>
        <p:nvSpPr>
          <p:cNvPr id="4" name="object 4"/>
          <p:cNvSpPr txBox="1"/>
          <p:nvPr/>
        </p:nvSpPr>
        <p:spPr>
          <a:xfrm>
            <a:off x="77469" y="1485900"/>
            <a:ext cx="5270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R</a:t>
            </a:r>
            <a:r>
              <a:rPr sz="1800" spc="5" dirty="0">
                <a:latin typeface="Arial"/>
                <a:cs typeface="Arial"/>
              </a:rPr>
              <a:t>.</a:t>
            </a:r>
            <a:r>
              <a:rPr sz="1800" spc="-5" dirty="0">
                <a:latin typeface="Arial"/>
                <a:cs typeface="Arial"/>
              </a:rPr>
              <a:t>F=</a:t>
            </a:r>
            <a:endParaRPr sz="1800">
              <a:latin typeface="Arial"/>
              <a:cs typeface="Arial"/>
            </a:endParaRPr>
          </a:p>
        </p:txBody>
      </p:sp>
      <p:sp>
        <p:nvSpPr>
          <p:cNvPr id="5" name="object 5"/>
          <p:cNvSpPr txBox="1"/>
          <p:nvPr/>
        </p:nvSpPr>
        <p:spPr>
          <a:xfrm>
            <a:off x="1004569" y="1304290"/>
            <a:ext cx="3923029" cy="299720"/>
          </a:xfrm>
          <a:prstGeom prst="rect">
            <a:avLst/>
          </a:prstGeom>
        </p:spPr>
        <p:txBody>
          <a:bodyPr vert="horz" wrap="square" lIns="0" tIns="12700" rIns="0" bIns="0" rtlCol="0">
            <a:spAutoFit/>
          </a:bodyPr>
          <a:lstStyle/>
          <a:p>
            <a:pPr marL="12700">
              <a:lnSpc>
                <a:spcPct val="100000"/>
              </a:lnSpc>
              <a:spcBef>
                <a:spcPts val="100"/>
              </a:spcBef>
              <a:tabLst>
                <a:tab pos="3288665" algn="l"/>
              </a:tabLst>
            </a:pPr>
            <a:r>
              <a:rPr sz="1800" spc="-10" dirty="0">
                <a:latin typeface="Arial"/>
                <a:cs typeface="Arial"/>
              </a:rPr>
              <a:t>Length </a:t>
            </a:r>
            <a:r>
              <a:rPr sz="1800" spc="-5" dirty="0">
                <a:latin typeface="Arial"/>
                <a:cs typeface="Arial"/>
              </a:rPr>
              <a:t>on </a:t>
            </a:r>
            <a:r>
              <a:rPr sz="1800" spc="-15" dirty="0">
                <a:latin typeface="Arial"/>
                <a:cs typeface="Arial"/>
              </a:rPr>
              <a:t>drawing</a:t>
            </a:r>
            <a:r>
              <a:rPr sz="1800" spc="15" dirty="0">
                <a:latin typeface="Arial"/>
                <a:cs typeface="Arial"/>
              </a:rPr>
              <a:t> </a:t>
            </a:r>
            <a:r>
              <a:rPr sz="1800" spc="-5" dirty="0">
                <a:latin typeface="Arial"/>
                <a:cs typeface="Arial"/>
              </a:rPr>
              <a:t>in</a:t>
            </a:r>
            <a:r>
              <a:rPr sz="1800" spc="5" dirty="0">
                <a:latin typeface="Arial"/>
                <a:cs typeface="Arial"/>
              </a:rPr>
              <a:t> </a:t>
            </a:r>
            <a:r>
              <a:rPr sz="1800" dirty="0">
                <a:latin typeface="Arial"/>
                <a:cs typeface="Arial"/>
              </a:rPr>
              <a:t>cm	</a:t>
            </a:r>
            <a:r>
              <a:rPr sz="1800" spc="-10" dirty="0">
                <a:latin typeface="Arial"/>
                <a:cs typeface="Arial"/>
              </a:rPr>
              <a:t>14</a:t>
            </a:r>
            <a:r>
              <a:rPr sz="1800" spc="-65" dirty="0">
                <a:latin typeface="Arial"/>
                <a:cs typeface="Arial"/>
              </a:rPr>
              <a:t> </a:t>
            </a:r>
            <a:r>
              <a:rPr sz="1800" spc="-10" dirty="0">
                <a:latin typeface="Arial"/>
                <a:cs typeface="Arial"/>
              </a:rPr>
              <a:t>cm</a:t>
            </a:r>
            <a:endParaRPr sz="1800">
              <a:latin typeface="Arial"/>
              <a:cs typeface="Arial"/>
            </a:endParaRPr>
          </a:p>
        </p:txBody>
      </p:sp>
      <p:sp>
        <p:nvSpPr>
          <p:cNvPr id="6" name="object 6"/>
          <p:cNvSpPr/>
          <p:nvPr/>
        </p:nvSpPr>
        <p:spPr>
          <a:xfrm>
            <a:off x="709930" y="1637029"/>
            <a:ext cx="3187700" cy="0"/>
          </a:xfrm>
          <a:custGeom>
            <a:avLst/>
            <a:gdLst/>
            <a:ahLst/>
            <a:cxnLst/>
            <a:rect l="l" t="t" r="r" b="b"/>
            <a:pathLst>
              <a:path w="3187700">
                <a:moveTo>
                  <a:pt x="0" y="0"/>
                </a:moveTo>
                <a:lnTo>
                  <a:pt x="3187699" y="0"/>
                </a:lnTo>
              </a:path>
            </a:pathLst>
          </a:custGeom>
          <a:ln w="19048">
            <a:solidFill>
              <a:srgbClr val="000000"/>
            </a:solidFill>
          </a:ln>
        </p:spPr>
        <p:txBody>
          <a:bodyPr wrap="square" lIns="0" tIns="0" rIns="0" bIns="0" rtlCol="0"/>
          <a:lstStyle/>
          <a:p>
            <a:endParaRPr/>
          </a:p>
        </p:txBody>
      </p:sp>
      <p:sp>
        <p:nvSpPr>
          <p:cNvPr id="7" name="object 7"/>
          <p:cNvSpPr/>
          <p:nvPr/>
        </p:nvSpPr>
        <p:spPr>
          <a:xfrm>
            <a:off x="4222750" y="163702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8" name="object 8"/>
          <p:cNvSpPr/>
          <p:nvPr/>
        </p:nvSpPr>
        <p:spPr>
          <a:xfrm>
            <a:off x="5355590" y="1630679"/>
            <a:ext cx="1108710" cy="0"/>
          </a:xfrm>
          <a:custGeom>
            <a:avLst/>
            <a:gdLst/>
            <a:ahLst/>
            <a:cxnLst/>
            <a:rect l="l" t="t" r="r" b="b"/>
            <a:pathLst>
              <a:path w="1108710">
                <a:moveTo>
                  <a:pt x="0" y="0"/>
                </a:moveTo>
                <a:lnTo>
                  <a:pt x="1108710" y="0"/>
                </a:lnTo>
              </a:path>
            </a:pathLst>
          </a:custGeom>
          <a:ln w="19048">
            <a:solidFill>
              <a:srgbClr val="000000"/>
            </a:solidFill>
          </a:ln>
        </p:spPr>
        <p:txBody>
          <a:bodyPr wrap="square" lIns="0" tIns="0" rIns="0" bIns="0" rtlCol="0"/>
          <a:lstStyle/>
          <a:p>
            <a:endParaRPr/>
          </a:p>
        </p:txBody>
      </p:sp>
      <p:sp>
        <p:nvSpPr>
          <p:cNvPr id="9" name="object 9"/>
          <p:cNvSpPr txBox="1"/>
          <p:nvPr/>
        </p:nvSpPr>
        <p:spPr>
          <a:xfrm>
            <a:off x="4025900" y="1485900"/>
            <a:ext cx="2673985" cy="299720"/>
          </a:xfrm>
          <a:prstGeom prst="rect">
            <a:avLst/>
          </a:prstGeom>
        </p:spPr>
        <p:txBody>
          <a:bodyPr vert="horz" wrap="square" lIns="0" tIns="12700" rIns="0" bIns="0" rtlCol="0">
            <a:spAutoFit/>
          </a:bodyPr>
          <a:lstStyle/>
          <a:p>
            <a:pPr marL="12700">
              <a:lnSpc>
                <a:spcPct val="100000"/>
              </a:lnSpc>
              <a:spcBef>
                <a:spcPts val="100"/>
              </a:spcBef>
              <a:tabLst>
                <a:tab pos="1144905" algn="l"/>
                <a:tab pos="2526665" algn="l"/>
              </a:tabLst>
            </a:pPr>
            <a:r>
              <a:rPr sz="1800" dirty="0">
                <a:latin typeface="Arial"/>
                <a:cs typeface="Arial"/>
              </a:rPr>
              <a:t>=	</a:t>
            </a:r>
            <a:r>
              <a:rPr sz="2700" baseline="1543" dirty="0">
                <a:latin typeface="Arial"/>
                <a:cs typeface="Arial"/>
              </a:rPr>
              <a:t>=	=</a:t>
            </a:r>
            <a:endParaRPr sz="2700" baseline="1543">
              <a:latin typeface="Arial"/>
              <a:cs typeface="Arial"/>
            </a:endParaRPr>
          </a:p>
        </p:txBody>
      </p:sp>
      <p:sp>
        <p:nvSpPr>
          <p:cNvPr id="10" name="object 10"/>
          <p:cNvSpPr txBox="1"/>
          <p:nvPr/>
        </p:nvSpPr>
        <p:spPr>
          <a:xfrm>
            <a:off x="5591809" y="1297940"/>
            <a:ext cx="1534795" cy="299720"/>
          </a:xfrm>
          <a:prstGeom prst="rect">
            <a:avLst/>
          </a:prstGeom>
        </p:spPr>
        <p:txBody>
          <a:bodyPr vert="horz" wrap="square" lIns="0" tIns="12700" rIns="0" bIns="0" rtlCol="0">
            <a:spAutoFit/>
          </a:bodyPr>
          <a:lstStyle/>
          <a:p>
            <a:pPr marL="12700">
              <a:lnSpc>
                <a:spcPct val="100000"/>
              </a:lnSpc>
              <a:spcBef>
                <a:spcPts val="100"/>
              </a:spcBef>
              <a:tabLst>
                <a:tab pos="1393825" algn="l"/>
              </a:tabLst>
            </a:pPr>
            <a:r>
              <a:rPr sz="1800" spc="-5">
                <a:latin typeface="Arial"/>
                <a:cs typeface="Arial"/>
              </a:rPr>
              <a:t>1</a:t>
            </a:r>
            <a:r>
              <a:rPr sz="1800">
                <a:latin typeface="Arial"/>
                <a:cs typeface="Arial"/>
              </a:rPr>
              <a:t>4</a:t>
            </a:r>
            <a:r>
              <a:rPr sz="1800" spc="-5">
                <a:latin typeface="Arial"/>
                <a:cs typeface="Arial"/>
              </a:rPr>
              <a:t> </a:t>
            </a:r>
            <a:r>
              <a:rPr sz="1800" smtClean="0">
                <a:latin typeface="Arial"/>
                <a:cs typeface="Arial"/>
              </a:rPr>
              <a:t>cm</a:t>
            </a:r>
            <a:r>
              <a:rPr sz="1800" dirty="0">
                <a:latin typeface="Arial"/>
                <a:cs typeface="Arial"/>
              </a:rPr>
              <a:t>	7</a:t>
            </a:r>
            <a:endParaRPr sz="1800">
              <a:latin typeface="Arial"/>
              <a:cs typeface="Arial"/>
            </a:endParaRPr>
          </a:p>
        </p:txBody>
      </p:sp>
      <p:sp>
        <p:nvSpPr>
          <p:cNvPr id="11" name="object 11"/>
          <p:cNvSpPr txBox="1"/>
          <p:nvPr/>
        </p:nvSpPr>
        <p:spPr>
          <a:xfrm>
            <a:off x="839469" y="1670050"/>
            <a:ext cx="6379210" cy="299720"/>
          </a:xfrm>
          <a:prstGeom prst="rect">
            <a:avLst/>
          </a:prstGeom>
        </p:spPr>
        <p:txBody>
          <a:bodyPr vert="horz" wrap="square" lIns="0" tIns="12700" rIns="0" bIns="0" rtlCol="0">
            <a:spAutoFit/>
          </a:bodyPr>
          <a:lstStyle/>
          <a:p>
            <a:pPr marL="38100">
              <a:lnSpc>
                <a:spcPct val="100000"/>
              </a:lnSpc>
              <a:spcBef>
                <a:spcPts val="100"/>
              </a:spcBef>
              <a:tabLst>
                <a:tab pos="3472815" algn="l"/>
                <a:tab pos="4605655" algn="l"/>
                <a:tab pos="5988685" algn="l"/>
              </a:tabLst>
            </a:pPr>
            <a:r>
              <a:rPr sz="1800" spc="-10" dirty="0">
                <a:latin typeface="Arial"/>
                <a:cs typeface="Arial"/>
              </a:rPr>
              <a:t>Actual length </a:t>
            </a:r>
            <a:r>
              <a:rPr sz="1800" spc="-5" dirty="0">
                <a:latin typeface="Arial"/>
                <a:cs typeface="Arial"/>
              </a:rPr>
              <a:t>of </a:t>
            </a:r>
            <a:r>
              <a:rPr sz="1800" spc="-10" dirty="0">
                <a:latin typeface="Arial"/>
                <a:cs typeface="Arial"/>
              </a:rPr>
              <a:t>object</a:t>
            </a:r>
            <a:r>
              <a:rPr sz="1800" spc="65" dirty="0">
                <a:latin typeface="Arial"/>
                <a:cs typeface="Arial"/>
              </a:rPr>
              <a:t> </a:t>
            </a:r>
            <a:r>
              <a:rPr sz="1800" spc="-5" dirty="0">
                <a:latin typeface="Arial"/>
                <a:cs typeface="Arial"/>
              </a:rPr>
              <a:t>in</a:t>
            </a:r>
            <a:r>
              <a:rPr sz="1800" spc="5" dirty="0">
                <a:latin typeface="Arial"/>
                <a:cs typeface="Arial"/>
              </a:rPr>
              <a:t> </a:t>
            </a:r>
            <a:r>
              <a:rPr sz="1800" dirty="0">
                <a:latin typeface="Arial"/>
                <a:cs typeface="Arial"/>
              </a:rPr>
              <a:t>cm	</a:t>
            </a:r>
            <a:r>
              <a:rPr sz="1800" spc="-10" dirty="0">
                <a:latin typeface="Arial"/>
                <a:cs typeface="Arial"/>
              </a:rPr>
              <a:t>20</a:t>
            </a:r>
            <a:r>
              <a:rPr sz="1800" spc="-5" dirty="0">
                <a:latin typeface="Arial"/>
                <a:cs typeface="Arial"/>
              </a:rPr>
              <a:t> </a:t>
            </a:r>
            <a:r>
              <a:rPr sz="1800" dirty="0">
                <a:latin typeface="Arial"/>
                <a:cs typeface="Arial"/>
              </a:rPr>
              <a:t>km	</a:t>
            </a:r>
            <a:r>
              <a:rPr sz="2700" spc="-15" baseline="1543" dirty="0">
                <a:latin typeface="Arial"/>
                <a:cs typeface="Arial"/>
              </a:rPr>
              <a:t>20X10</a:t>
            </a:r>
            <a:r>
              <a:rPr sz="1575" spc="-15" baseline="31746" dirty="0">
                <a:latin typeface="Arial"/>
                <a:cs typeface="Arial"/>
              </a:rPr>
              <a:t>5</a:t>
            </a:r>
            <a:r>
              <a:rPr sz="1575" spc="315" baseline="31746" dirty="0">
                <a:latin typeface="Arial"/>
                <a:cs typeface="Arial"/>
              </a:rPr>
              <a:t> </a:t>
            </a:r>
            <a:r>
              <a:rPr sz="2700" baseline="1543" dirty="0">
                <a:latin typeface="Arial"/>
                <a:cs typeface="Arial"/>
              </a:rPr>
              <a:t>cm	</a:t>
            </a:r>
            <a:r>
              <a:rPr sz="2700" spc="-15" baseline="1543" dirty="0">
                <a:latin typeface="Arial"/>
                <a:cs typeface="Arial"/>
              </a:rPr>
              <a:t>10</a:t>
            </a:r>
            <a:r>
              <a:rPr sz="1575" spc="-15" baseline="31746" dirty="0">
                <a:latin typeface="Arial"/>
                <a:cs typeface="Arial"/>
              </a:rPr>
              <a:t>6</a:t>
            </a:r>
            <a:endParaRPr sz="1575" baseline="31746">
              <a:latin typeface="Arial"/>
              <a:cs typeface="Arial"/>
            </a:endParaRPr>
          </a:p>
        </p:txBody>
      </p:sp>
      <p:sp>
        <p:nvSpPr>
          <p:cNvPr id="12" name="object 12"/>
          <p:cNvSpPr/>
          <p:nvPr/>
        </p:nvSpPr>
        <p:spPr>
          <a:xfrm>
            <a:off x="6738619" y="162813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3" name="object 13"/>
          <p:cNvSpPr txBox="1"/>
          <p:nvPr/>
        </p:nvSpPr>
        <p:spPr>
          <a:xfrm>
            <a:off x="77469" y="2094229"/>
            <a:ext cx="3339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L.O.S.= R.F.x </a:t>
            </a:r>
            <a:r>
              <a:rPr sz="1800" spc="-15" dirty="0">
                <a:latin typeface="Arial"/>
                <a:cs typeface="Arial"/>
              </a:rPr>
              <a:t>Max. </a:t>
            </a:r>
            <a:r>
              <a:rPr sz="1800" spc="-10" dirty="0">
                <a:latin typeface="Arial"/>
                <a:cs typeface="Arial"/>
              </a:rPr>
              <a:t>Length </a:t>
            </a:r>
            <a:r>
              <a:rPr sz="1800" spc="-5" dirty="0">
                <a:latin typeface="Arial"/>
                <a:cs typeface="Arial"/>
              </a:rPr>
              <a:t>in</a:t>
            </a:r>
            <a:r>
              <a:rPr sz="1800" spc="-25" dirty="0">
                <a:latin typeface="Arial"/>
                <a:cs typeface="Arial"/>
              </a:rPr>
              <a:t> </a:t>
            </a:r>
            <a:r>
              <a:rPr sz="1800" dirty="0">
                <a:latin typeface="Arial"/>
                <a:cs typeface="Arial"/>
              </a:rPr>
              <a:t>cm</a:t>
            </a:r>
            <a:endParaRPr sz="1800">
              <a:latin typeface="Arial"/>
              <a:cs typeface="Arial"/>
            </a:endParaRPr>
          </a:p>
        </p:txBody>
      </p:sp>
      <p:sp>
        <p:nvSpPr>
          <p:cNvPr id="14" name="object 14"/>
          <p:cNvSpPr txBox="1"/>
          <p:nvPr/>
        </p:nvSpPr>
        <p:spPr>
          <a:xfrm>
            <a:off x="3581400" y="2143759"/>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5" name="object 15"/>
          <p:cNvSpPr txBox="1"/>
          <p:nvPr/>
        </p:nvSpPr>
        <p:spPr>
          <a:xfrm>
            <a:off x="4011929" y="1960879"/>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7</a:t>
            </a:r>
            <a:endParaRPr sz="1800">
              <a:latin typeface="Arial"/>
              <a:cs typeface="Arial"/>
            </a:endParaRPr>
          </a:p>
        </p:txBody>
      </p:sp>
      <p:sp>
        <p:nvSpPr>
          <p:cNvPr id="16" name="object 16"/>
          <p:cNvSpPr txBox="1"/>
          <p:nvPr/>
        </p:nvSpPr>
        <p:spPr>
          <a:xfrm>
            <a:off x="3830320" y="2327909"/>
            <a:ext cx="402590"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Arial"/>
                <a:cs typeface="Arial"/>
              </a:rPr>
              <a:t>10</a:t>
            </a:r>
            <a:r>
              <a:rPr sz="1575" spc="-15" baseline="29100" dirty="0">
                <a:latin typeface="Arial"/>
                <a:cs typeface="Arial"/>
              </a:rPr>
              <a:t>6</a:t>
            </a:r>
            <a:endParaRPr sz="1575" baseline="29100">
              <a:latin typeface="Arial"/>
              <a:cs typeface="Arial"/>
            </a:endParaRPr>
          </a:p>
        </p:txBody>
      </p:sp>
      <p:sp>
        <p:nvSpPr>
          <p:cNvPr id="17" name="object 17"/>
          <p:cNvSpPr/>
          <p:nvPr/>
        </p:nvSpPr>
        <p:spPr>
          <a:xfrm>
            <a:off x="3778250" y="2293620"/>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8" name="object 18"/>
          <p:cNvSpPr txBox="1"/>
          <p:nvPr/>
        </p:nvSpPr>
        <p:spPr>
          <a:xfrm>
            <a:off x="4471670" y="2143759"/>
            <a:ext cx="2589530" cy="299720"/>
          </a:xfrm>
          <a:prstGeom prst="rect">
            <a:avLst/>
          </a:prstGeom>
        </p:spPr>
        <p:txBody>
          <a:bodyPr vert="horz" wrap="square" lIns="0" tIns="12700" rIns="0" bIns="0" rtlCol="0">
            <a:spAutoFit/>
          </a:bodyPr>
          <a:lstStyle/>
          <a:p>
            <a:pPr marL="50800">
              <a:lnSpc>
                <a:spcPct val="100000"/>
              </a:lnSpc>
              <a:spcBef>
                <a:spcPts val="100"/>
              </a:spcBef>
              <a:tabLst>
                <a:tab pos="1539875" algn="l"/>
              </a:tabLst>
            </a:pPr>
            <a:r>
              <a:rPr sz="1800" dirty="0">
                <a:latin typeface="Arial"/>
                <a:cs typeface="Arial"/>
              </a:rPr>
              <a:t>X</a:t>
            </a:r>
            <a:r>
              <a:rPr sz="1800" spc="-295" dirty="0">
                <a:latin typeface="Arial"/>
                <a:cs typeface="Arial"/>
              </a:rPr>
              <a:t> </a:t>
            </a:r>
            <a:r>
              <a:rPr sz="2700" spc="-15" baseline="3086" dirty="0">
                <a:latin typeface="Arial"/>
                <a:cs typeface="Arial"/>
              </a:rPr>
              <a:t>25X10</a:t>
            </a:r>
            <a:r>
              <a:rPr sz="1575" spc="-15" baseline="34391" dirty="0">
                <a:latin typeface="Arial"/>
                <a:cs typeface="Arial"/>
              </a:rPr>
              <a:t>5</a:t>
            </a:r>
            <a:r>
              <a:rPr sz="1575" spc="307" baseline="34391" dirty="0">
                <a:latin typeface="Arial"/>
                <a:cs typeface="Arial"/>
              </a:rPr>
              <a:t> </a:t>
            </a:r>
            <a:r>
              <a:rPr sz="2700" baseline="3086" dirty="0">
                <a:latin typeface="Arial"/>
                <a:cs typeface="Arial"/>
              </a:rPr>
              <a:t>cm	= </a:t>
            </a:r>
            <a:r>
              <a:rPr sz="2700" spc="-7" baseline="3086" dirty="0">
                <a:latin typeface="Arial"/>
                <a:cs typeface="Arial"/>
              </a:rPr>
              <a:t>17.5</a:t>
            </a:r>
            <a:r>
              <a:rPr sz="2700" spc="-104" baseline="3086" dirty="0">
                <a:latin typeface="Arial"/>
                <a:cs typeface="Arial"/>
              </a:rPr>
              <a:t> </a:t>
            </a:r>
            <a:r>
              <a:rPr sz="2700" baseline="3086" dirty="0">
                <a:latin typeface="Arial"/>
                <a:cs typeface="Arial"/>
              </a:rPr>
              <a:t>cm</a:t>
            </a:r>
            <a:endParaRPr sz="2700" baseline="3086">
              <a:latin typeface="Arial"/>
              <a:cs typeface="Arial"/>
            </a:endParaRPr>
          </a:p>
        </p:txBody>
      </p:sp>
      <p:sp>
        <p:nvSpPr>
          <p:cNvPr id="20" name="object 20"/>
          <p:cNvSpPr/>
          <p:nvPr/>
        </p:nvSpPr>
        <p:spPr>
          <a:xfrm>
            <a:off x="350520" y="622300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1" name="object 21"/>
          <p:cNvSpPr/>
          <p:nvPr/>
        </p:nvSpPr>
        <p:spPr>
          <a:xfrm>
            <a:off x="2547620" y="425069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2" name="object 22"/>
          <p:cNvSpPr/>
          <p:nvPr/>
        </p:nvSpPr>
        <p:spPr>
          <a:xfrm>
            <a:off x="3387090" y="457707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3" name="object 23"/>
          <p:cNvSpPr/>
          <p:nvPr/>
        </p:nvSpPr>
        <p:spPr>
          <a:xfrm>
            <a:off x="1038860" y="5076190"/>
            <a:ext cx="6398260" cy="1781810"/>
          </a:xfrm>
          <a:custGeom>
            <a:avLst/>
            <a:gdLst/>
            <a:ahLst/>
            <a:cxnLst/>
            <a:rect l="l" t="t" r="r" b="b"/>
            <a:pathLst>
              <a:path w="6398259" h="1781809">
                <a:moveTo>
                  <a:pt x="0" y="3810"/>
                </a:moveTo>
                <a:lnTo>
                  <a:pt x="4573270" y="1781810"/>
                </a:lnTo>
              </a:path>
              <a:path w="6398259" h="1781809">
                <a:moveTo>
                  <a:pt x="795020" y="449580"/>
                </a:moveTo>
                <a:lnTo>
                  <a:pt x="802640" y="429260"/>
                </a:lnTo>
                <a:lnTo>
                  <a:pt x="810260" y="407670"/>
                </a:lnTo>
                <a:lnTo>
                  <a:pt x="817879" y="387350"/>
                </a:lnTo>
                <a:lnTo>
                  <a:pt x="824229" y="365760"/>
                </a:lnTo>
                <a:lnTo>
                  <a:pt x="830579" y="344170"/>
                </a:lnTo>
                <a:lnTo>
                  <a:pt x="835660" y="322580"/>
                </a:lnTo>
                <a:lnTo>
                  <a:pt x="840740" y="300990"/>
                </a:lnTo>
                <a:lnTo>
                  <a:pt x="845820" y="279400"/>
                </a:lnTo>
                <a:lnTo>
                  <a:pt x="850900" y="257810"/>
                </a:lnTo>
                <a:lnTo>
                  <a:pt x="854710" y="234950"/>
                </a:lnTo>
                <a:lnTo>
                  <a:pt x="858520" y="213360"/>
                </a:lnTo>
                <a:lnTo>
                  <a:pt x="861060" y="190500"/>
                </a:lnTo>
                <a:lnTo>
                  <a:pt x="863600" y="167640"/>
                </a:lnTo>
                <a:lnTo>
                  <a:pt x="866140" y="144780"/>
                </a:lnTo>
                <a:lnTo>
                  <a:pt x="867410" y="123190"/>
                </a:lnTo>
              </a:path>
              <a:path w="6398259" h="1781809">
                <a:moveTo>
                  <a:pt x="1634489" y="772160"/>
                </a:moveTo>
                <a:lnTo>
                  <a:pt x="1649729" y="731520"/>
                </a:lnTo>
                <a:lnTo>
                  <a:pt x="1663700" y="688340"/>
                </a:lnTo>
                <a:lnTo>
                  <a:pt x="1675129" y="645160"/>
                </a:lnTo>
                <a:lnTo>
                  <a:pt x="1681479" y="623570"/>
                </a:lnTo>
                <a:lnTo>
                  <a:pt x="1685289" y="601980"/>
                </a:lnTo>
                <a:lnTo>
                  <a:pt x="1690370" y="580390"/>
                </a:lnTo>
                <a:lnTo>
                  <a:pt x="1694179" y="557530"/>
                </a:lnTo>
                <a:lnTo>
                  <a:pt x="1697989" y="535940"/>
                </a:lnTo>
                <a:lnTo>
                  <a:pt x="1700529" y="513080"/>
                </a:lnTo>
                <a:lnTo>
                  <a:pt x="1703070" y="490220"/>
                </a:lnTo>
                <a:lnTo>
                  <a:pt x="1705610" y="467360"/>
                </a:lnTo>
                <a:lnTo>
                  <a:pt x="1706879" y="444500"/>
                </a:lnTo>
              </a:path>
              <a:path w="6398259" h="1781809">
                <a:moveTo>
                  <a:pt x="149859" y="1469390"/>
                </a:moveTo>
                <a:lnTo>
                  <a:pt x="149859" y="1469390"/>
                </a:lnTo>
              </a:path>
              <a:path w="6398259" h="1781809">
                <a:moveTo>
                  <a:pt x="2473960" y="1098550"/>
                </a:moveTo>
                <a:lnTo>
                  <a:pt x="2481579" y="1078230"/>
                </a:lnTo>
                <a:lnTo>
                  <a:pt x="2489200" y="1057910"/>
                </a:lnTo>
                <a:lnTo>
                  <a:pt x="2496819" y="1036320"/>
                </a:lnTo>
                <a:lnTo>
                  <a:pt x="2503169" y="1016000"/>
                </a:lnTo>
                <a:lnTo>
                  <a:pt x="2509519" y="993140"/>
                </a:lnTo>
                <a:lnTo>
                  <a:pt x="2514600" y="972820"/>
                </a:lnTo>
                <a:lnTo>
                  <a:pt x="2520950" y="951230"/>
                </a:lnTo>
                <a:lnTo>
                  <a:pt x="2526029" y="928370"/>
                </a:lnTo>
                <a:lnTo>
                  <a:pt x="2529840" y="906780"/>
                </a:lnTo>
                <a:lnTo>
                  <a:pt x="2533650" y="885190"/>
                </a:lnTo>
                <a:lnTo>
                  <a:pt x="2537460" y="862330"/>
                </a:lnTo>
                <a:lnTo>
                  <a:pt x="2540000" y="839470"/>
                </a:lnTo>
                <a:lnTo>
                  <a:pt x="2542540" y="817880"/>
                </a:lnTo>
                <a:lnTo>
                  <a:pt x="2545079" y="795020"/>
                </a:lnTo>
                <a:lnTo>
                  <a:pt x="2546350" y="772160"/>
                </a:lnTo>
              </a:path>
              <a:path w="6398259" h="1781809">
                <a:moveTo>
                  <a:pt x="3319779" y="1436370"/>
                </a:moveTo>
                <a:lnTo>
                  <a:pt x="3328669" y="1416050"/>
                </a:lnTo>
                <a:lnTo>
                  <a:pt x="3336290" y="1395730"/>
                </a:lnTo>
                <a:lnTo>
                  <a:pt x="3342640" y="1374140"/>
                </a:lnTo>
                <a:lnTo>
                  <a:pt x="3348990" y="1352550"/>
                </a:lnTo>
                <a:lnTo>
                  <a:pt x="3355340" y="1330960"/>
                </a:lnTo>
                <a:lnTo>
                  <a:pt x="3361690" y="1309370"/>
                </a:lnTo>
                <a:lnTo>
                  <a:pt x="3366769" y="1287780"/>
                </a:lnTo>
                <a:lnTo>
                  <a:pt x="3371850" y="1266190"/>
                </a:lnTo>
                <a:lnTo>
                  <a:pt x="3375660" y="1244600"/>
                </a:lnTo>
                <a:lnTo>
                  <a:pt x="3379469" y="1221740"/>
                </a:lnTo>
                <a:lnTo>
                  <a:pt x="3383279" y="1200150"/>
                </a:lnTo>
                <a:lnTo>
                  <a:pt x="3387090" y="1177290"/>
                </a:lnTo>
                <a:lnTo>
                  <a:pt x="3389629" y="1154430"/>
                </a:lnTo>
                <a:lnTo>
                  <a:pt x="3392169" y="1132840"/>
                </a:lnTo>
                <a:lnTo>
                  <a:pt x="3393440" y="1109980"/>
                </a:lnTo>
              </a:path>
              <a:path w="6398259" h="1781809">
                <a:moveTo>
                  <a:pt x="4166869" y="1757680"/>
                </a:moveTo>
                <a:lnTo>
                  <a:pt x="4174490" y="1737360"/>
                </a:lnTo>
                <a:lnTo>
                  <a:pt x="4182110" y="1715770"/>
                </a:lnTo>
                <a:lnTo>
                  <a:pt x="4188460" y="1695450"/>
                </a:lnTo>
                <a:lnTo>
                  <a:pt x="4196080" y="1673860"/>
                </a:lnTo>
                <a:lnTo>
                  <a:pt x="4202430" y="1652270"/>
                </a:lnTo>
                <a:lnTo>
                  <a:pt x="4207510" y="1631950"/>
                </a:lnTo>
                <a:lnTo>
                  <a:pt x="4212590" y="1610360"/>
                </a:lnTo>
                <a:lnTo>
                  <a:pt x="4217670" y="1587500"/>
                </a:lnTo>
                <a:lnTo>
                  <a:pt x="4222750" y="1565910"/>
                </a:lnTo>
                <a:lnTo>
                  <a:pt x="4226560" y="1543050"/>
                </a:lnTo>
                <a:lnTo>
                  <a:pt x="4230370" y="1521460"/>
                </a:lnTo>
                <a:lnTo>
                  <a:pt x="4232910" y="1498600"/>
                </a:lnTo>
                <a:lnTo>
                  <a:pt x="4235450" y="1475740"/>
                </a:lnTo>
                <a:lnTo>
                  <a:pt x="4236720" y="1452880"/>
                </a:lnTo>
                <a:lnTo>
                  <a:pt x="4239260" y="1431290"/>
                </a:lnTo>
              </a:path>
              <a:path w="6398259" h="1781809">
                <a:moveTo>
                  <a:pt x="4041140" y="158750"/>
                </a:moveTo>
                <a:lnTo>
                  <a:pt x="4041140" y="158750"/>
                </a:lnTo>
              </a:path>
              <a:path w="6398259" h="1781809">
                <a:moveTo>
                  <a:pt x="4199890" y="1640840"/>
                </a:moveTo>
                <a:lnTo>
                  <a:pt x="6398260" y="3810"/>
                </a:lnTo>
              </a:path>
              <a:path w="6398259" h="1781809">
                <a:moveTo>
                  <a:pt x="3360419" y="1309370"/>
                </a:moveTo>
                <a:lnTo>
                  <a:pt x="5119370" y="3810"/>
                </a:lnTo>
              </a:path>
              <a:path w="6398259" h="1781809">
                <a:moveTo>
                  <a:pt x="2475229" y="984250"/>
                </a:moveTo>
                <a:lnTo>
                  <a:pt x="3851910" y="3810"/>
                </a:lnTo>
              </a:path>
              <a:path w="6398259" h="1781809">
                <a:moveTo>
                  <a:pt x="1672589" y="657860"/>
                </a:moveTo>
                <a:lnTo>
                  <a:pt x="2566669" y="0"/>
                </a:lnTo>
              </a:path>
              <a:path w="6398259" h="1781809">
                <a:moveTo>
                  <a:pt x="834390" y="325120"/>
                </a:moveTo>
                <a:lnTo>
                  <a:pt x="1278890" y="3810"/>
                </a:lnTo>
              </a:path>
            </a:pathLst>
          </a:custGeom>
          <a:ln w="9344">
            <a:solidFill>
              <a:srgbClr val="7F7F7F"/>
            </a:solidFill>
          </a:ln>
        </p:spPr>
        <p:txBody>
          <a:bodyPr wrap="square" lIns="0" tIns="0" rIns="0" bIns="0" rtlCol="0"/>
          <a:lstStyle/>
          <a:p>
            <a:endParaRPr/>
          </a:p>
        </p:txBody>
      </p:sp>
      <p:sp>
        <p:nvSpPr>
          <p:cNvPr id="24" name="object 24"/>
          <p:cNvSpPr/>
          <p:nvPr/>
        </p:nvSpPr>
        <p:spPr>
          <a:xfrm>
            <a:off x="1310639" y="3926840"/>
            <a:ext cx="397510" cy="1089660"/>
          </a:xfrm>
          <a:custGeom>
            <a:avLst/>
            <a:gdLst/>
            <a:ahLst/>
            <a:cxnLst/>
            <a:rect l="l" t="t" r="r" b="b"/>
            <a:pathLst>
              <a:path w="397510" h="1089660">
                <a:moveTo>
                  <a:pt x="397509" y="0"/>
                </a:moveTo>
                <a:lnTo>
                  <a:pt x="397509" y="0"/>
                </a:lnTo>
              </a:path>
              <a:path w="397510" h="1089660">
                <a:moveTo>
                  <a:pt x="0" y="876300"/>
                </a:moveTo>
                <a:lnTo>
                  <a:pt x="0" y="876300"/>
                </a:lnTo>
              </a:path>
              <a:path w="397510" h="1089660">
                <a:moveTo>
                  <a:pt x="171450" y="1089660"/>
                </a:moveTo>
                <a:lnTo>
                  <a:pt x="171450" y="1089660"/>
                </a:lnTo>
              </a:path>
            </a:pathLst>
          </a:custGeom>
          <a:ln w="9344">
            <a:solidFill>
              <a:srgbClr val="7F7F7F"/>
            </a:solidFill>
          </a:ln>
        </p:spPr>
        <p:txBody>
          <a:bodyPr wrap="square" lIns="0" tIns="0" rIns="0" bIns="0" rtlCol="0"/>
          <a:lstStyle/>
          <a:p>
            <a:endParaRPr/>
          </a:p>
        </p:txBody>
      </p:sp>
      <p:sp>
        <p:nvSpPr>
          <p:cNvPr id="25" name="object 25"/>
          <p:cNvSpPr txBox="1"/>
          <p:nvPr/>
        </p:nvSpPr>
        <p:spPr>
          <a:xfrm>
            <a:off x="3590290" y="5074920"/>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5</a:t>
            </a:r>
            <a:endParaRPr sz="1600">
              <a:latin typeface="Arial"/>
              <a:cs typeface="Arial"/>
            </a:endParaRPr>
          </a:p>
        </p:txBody>
      </p:sp>
      <p:sp>
        <p:nvSpPr>
          <p:cNvPr id="26" name="object 26"/>
          <p:cNvSpPr txBox="1"/>
          <p:nvPr/>
        </p:nvSpPr>
        <p:spPr>
          <a:xfrm>
            <a:off x="4767579" y="5081270"/>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10</a:t>
            </a:r>
            <a:endParaRPr sz="1600">
              <a:latin typeface="Arial"/>
              <a:cs typeface="Arial"/>
            </a:endParaRPr>
          </a:p>
        </p:txBody>
      </p:sp>
      <p:sp>
        <p:nvSpPr>
          <p:cNvPr id="27" name="object 27"/>
          <p:cNvSpPr txBox="1"/>
          <p:nvPr/>
        </p:nvSpPr>
        <p:spPr>
          <a:xfrm>
            <a:off x="6061709" y="5090159"/>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15</a:t>
            </a:r>
            <a:endParaRPr sz="1600">
              <a:latin typeface="Arial"/>
              <a:cs typeface="Arial"/>
            </a:endParaRPr>
          </a:p>
        </p:txBody>
      </p:sp>
      <p:sp>
        <p:nvSpPr>
          <p:cNvPr id="28" name="object 28"/>
          <p:cNvSpPr txBox="1"/>
          <p:nvPr/>
        </p:nvSpPr>
        <p:spPr>
          <a:xfrm>
            <a:off x="6960869" y="5040770"/>
            <a:ext cx="1343660" cy="610870"/>
          </a:xfrm>
          <a:prstGeom prst="rect">
            <a:avLst/>
          </a:prstGeom>
        </p:spPr>
        <p:txBody>
          <a:bodyPr vert="horz" wrap="square" lIns="0" tIns="43815" rIns="0" bIns="0" rtlCol="0">
            <a:spAutoFit/>
          </a:bodyPr>
          <a:lstStyle/>
          <a:p>
            <a:pPr marL="344170">
              <a:lnSpc>
                <a:spcPct val="100000"/>
              </a:lnSpc>
              <a:spcBef>
                <a:spcPts val="345"/>
              </a:spcBef>
            </a:pPr>
            <a:r>
              <a:rPr sz="1600" spc="-5" dirty="0">
                <a:latin typeface="Arial"/>
                <a:cs typeface="Arial"/>
              </a:rPr>
              <a:t>20</a:t>
            </a:r>
            <a:endParaRPr sz="1600">
              <a:latin typeface="Arial"/>
              <a:cs typeface="Arial"/>
            </a:endParaRPr>
          </a:p>
          <a:p>
            <a:pPr marL="12700">
              <a:lnSpc>
                <a:spcPct val="100000"/>
              </a:lnSpc>
              <a:spcBef>
                <a:spcPts val="280"/>
              </a:spcBef>
            </a:pPr>
            <a:r>
              <a:rPr sz="1800" spc="-10" dirty="0">
                <a:latin typeface="Arial"/>
                <a:cs typeface="Arial"/>
              </a:rPr>
              <a:t>KILOMETRE</a:t>
            </a:r>
            <a:endParaRPr sz="1800">
              <a:latin typeface="Arial"/>
              <a:cs typeface="Arial"/>
            </a:endParaRPr>
          </a:p>
        </p:txBody>
      </p:sp>
      <p:grpSp>
        <p:nvGrpSpPr>
          <p:cNvPr id="19" name="object 29"/>
          <p:cNvGrpSpPr/>
          <p:nvPr/>
        </p:nvGrpSpPr>
        <p:grpSpPr>
          <a:xfrm>
            <a:off x="1034187" y="5068977"/>
            <a:ext cx="1288415" cy="1212215"/>
            <a:chOff x="1034187" y="5068977"/>
            <a:chExt cx="1288415" cy="1212215"/>
          </a:xfrm>
        </p:grpSpPr>
        <p:sp>
          <p:nvSpPr>
            <p:cNvPr id="30" name="object 30"/>
            <p:cNvSpPr/>
            <p:nvPr/>
          </p:nvSpPr>
          <p:spPr>
            <a:xfrm>
              <a:off x="1038859" y="5076190"/>
              <a:ext cx="947419" cy="1200150"/>
            </a:xfrm>
            <a:custGeom>
              <a:avLst/>
              <a:gdLst/>
              <a:ahLst/>
              <a:cxnLst/>
              <a:rect l="l" t="t" r="r" b="b"/>
              <a:pathLst>
                <a:path w="947419" h="1200150">
                  <a:moveTo>
                    <a:pt x="0" y="0"/>
                  </a:moveTo>
                  <a:lnTo>
                    <a:pt x="947420" y="1200150"/>
                  </a:lnTo>
                </a:path>
              </a:pathLst>
            </a:custGeom>
            <a:ln w="9344">
              <a:solidFill>
                <a:srgbClr val="7F7F7F"/>
              </a:solidFill>
            </a:ln>
          </p:spPr>
          <p:txBody>
            <a:bodyPr wrap="square" lIns="0" tIns="0" rIns="0" bIns="0" rtlCol="0"/>
            <a:lstStyle/>
            <a:p>
              <a:endParaRPr/>
            </a:p>
          </p:txBody>
        </p:sp>
        <p:sp>
          <p:nvSpPr>
            <p:cNvPr id="31" name="object 31"/>
            <p:cNvSpPr/>
            <p:nvPr/>
          </p:nvSpPr>
          <p:spPr>
            <a:xfrm>
              <a:off x="1134517" y="5255667"/>
              <a:ext cx="114754" cy="85544"/>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1326287" y="5460137"/>
              <a:ext cx="99514" cy="81734"/>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1478687" y="5670957"/>
              <a:ext cx="116024" cy="91894"/>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1099819" y="5226050"/>
              <a:ext cx="549910" cy="554990"/>
            </a:xfrm>
            <a:custGeom>
              <a:avLst/>
              <a:gdLst/>
              <a:ahLst/>
              <a:cxnLst/>
              <a:rect l="l" t="t" r="r" b="b"/>
              <a:pathLst>
                <a:path w="549910" h="554989">
                  <a:moveTo>
                    <a:pt x="0" y="554990"/>
                  </a:moveTo>
                  <a:lnTo>
                    <a:pt x="0" y="554990"/>
                  </a:lnTo>
                </a:path>
                <a:path w="549910" h="554989">
                  <a:moveTo>
                    <a:pt x="549910" y="0"/>
                  </a:moveTo>
                  <a:lnTo>
                    <a:pt x="549910" y="0"/>
                  </a:lnTo>
                </a:path>
              </a:pathLst>
            </a:custGeom>
            <a:ln w="9344">
              <a:solidFill>
                <a:srgbClr val="7F7F7F"/>
              </a:solidFill>
            </a:ln>
          </p:spPr>
          <p:txBody>
            <a:bodyPr wrap="square" lIns="0" tIns="0" rIns="0" bIns="0" rtlCol="0"/>
            <a:lstStyle/>
            <a:p>
              <a:endParaRPr/>
            </a:p>
          </p:txBody>
        </p:sp>
        <p:sp>
          <p:nvSpPr>
            <p:cNvPr id="35" name="object 35"/>
            <p:cNvSpPr/>
            <p:nvPr/>
          </p:nvSpPr>
          <p:spPr>
            <a:xfrm>
              <a:off x="1645057" y="5881777"/>
              <a:ext cx="119834" cy="94434"/>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1269999" y="5438140"/>
              <a:ext cx="548640" cy="554990"/>
            </a:xfrm>
            <a:custGeom>
              <a:avLst/>
              <a:gdLst/>
              <a:ahLst/>
              <a:cxnLst/>
              <a:rect l="l" t="t" r="r" b="b"/>
              <a:pathLst>
                <a:path w="548639" h="554989">
                  <a:moveTo>
                    <a:pt x="0" y="554990"/>
                  </a:moveTo>
                  <a:lnTo>
                    <a:pt x="0" y="554990"/>
                  </a:lnTo>
                </a:path>
                <a:path w="548639" h="554989">
                  <a:moveTo>
                    <a:pt x="548639" y="0"/>
                  </a:moveTo>
                  <a:lnTo>
                    <a:pt x="548639" y="0"/>
                  </a:lnTo>
                </a:path>
              </a:pathLst>
            </a:custGeom>
            <a:ln w="9344">
              <a:solidFill>
                <a:srgbClr val="7F7F7F"/>
              </a:solidFill>
            </a:ln>
          </p:spPr>
          <p:txBody>
            <a:bodyPr wrap="square" lIns="0" tIns="0" rIns="0" bIns="0" rtlCol="0"/>
            <a:lstStyle/>
            <a:p>
              <a:endParaRPr/>
            </a:p>
          </p:txBody>
        </p:sp>
        <p:sp>
          <p:nvSpPr>
            <p:cNvPr id="37" name="object 37"/>
            <p:cNvSpPr/>
            <p:nvPr/>
          </p:nvSpPr>
          <p:spPr>
            <a:xfrm>
              <a:off x="1816507" y="6104027"/>
              <a:ext cx="108404" cy="83004"/>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207769" y="5073650"/>
              <a:ext cx="1109980" cy="1131570"/>
            </a:xfrm>
            <a:custGeom>
              <a:avLst/>
              <a:gdLst/>
              <a:ahLst/>
              <a:cxnLst/>
              <a:rect l="l" t="t" r="r" b="b"/>
              <a:pathLst>
                <a:path w="1109980" h="1131570">
                  <a:moveTo>
                    <a:pt x="228600" y="1131570"/>
                  </a:moveTo>
                  <a:lnTo>
                    <a:pt x="228600" y="1131570"/>
                  </a:lnTo>
                </a:path>
                <a:path w="1109980" h="1131570">
                  <a:moveTo>
                    <a:pt x="777240" y="581660"/>
                  </a:moveTo>
                  <a:lnTo>
                    <a:pt x="777240" y="581660"/>
                  </a:lnTo>
                </a:path>
                <a:path w="1109980" h="1131570">
                  <a:moveTo>
                    <a:pt x="671830" y="1070610"/>
                  </a:moveTo>
                  <a:lnTo>
                    <a:pt x="1109980" y="2539"/>
                  </a:lnTo>
                </a:path>
                <a:path w="1109980" h="1131570">
                  <a:moveTo>
                    <a:pt x="504190" y="859790"/>
                  </a:moveTo>
                  <a:lnTo>
                    <a:pt x="848360" y="0"/>
                  </a:lnTo>
                </a:path>
                <a:path w="1109980" h="1131570">
                  <a:moveTo>
                    <a:pt x="336550" y="642619"/>
                  </a:moveTo>
                  <a:lnTo>
                    <a:pt x="595630" y="6350"/>
                  </a:lnTo>
                </a:path>
                <a:path w="1109980" h="1131570">
                  <a:moveTo>
                    <a:pt x="154940" y="464819"/>
                  </a:moveTo>
                  <a:lnTo>
                    <a:pt x="335280" y="2539"/>
                  </a:lnTo>
                </a:path>
                <a:path w="1109980" h="1131570">
                  <a:moveTo>
                    <a:pt x="0" y="218440"/>
                  </a:moveTo>
                  <a:lnTo>
                    <a:pt x="82550" y="2539"/>
                  </a:lnTo>
                </a:path>
              </a:pathLst>
            </a:custGeom>
            <a:ln w="9344">
              <a:solidFill>
                <a:srgbClr val="7F7F7F"/>
              </a:solidFill>
            </a:ln>
          </p:spPr>
          <p:txBody>
            <a:bodyPr wrap="square" lIns="0" tIns="0" rIns="0" bIns="0" rtlCol="0"/>
            <a:lstStyle/>
            <a:p>
              <a:endParaRPr/>
            </a:p>
          </p:txBody>
        </p:sp>
      </p:grpSp>
      <p:sp>
        <p:nvSpPr>
          <p:cNvPr id="39" name="object 39"/>
          <p:cNvSpPr txBox="1"/>
          <p:nvPr/>
        </p:nvSpPr>
        <p:spPr>
          <a:xfrm>
            <a:off x="981710" y="5066029"/>
            <a:ext cx="1408430" cy="269240"/>
          </a:xfrm>
          <a:prstGeom prst="rect">
            <a:avLst/>
          </a:prstGeom>
        </p:spPr>
        <p:txBody>
          <a:bodyPr vert="horz" wrap="square" lIns="0" tIns="12700" rIns="0" bIns="0" rtlCol="0">
            <a:spAutoFit/>
          </a:bodyPr>
          <a:lstStyle/>
          <a:p>
            <a:pPr marL="12700">
              <a:lnSpc>
                <a:spcPct val="100000"/>
              </a:lnSpc>
              <a:spcBef>
                <a:spcPts val="100"/>
              </a:spcBef>
              <a:tabLst>
                <a:tab pos="507365" algn="l"/>
                <a:tab pos="765175" algn="l"/>
                <a:tab pos="1282065" algn="l"/>
              </a:tabLst>
            </a:pPr>
            <a:r>
              <a:rPr sz="2400" baseline="3472" dirty="0">
                <a:latin typeface="Arial"/>
                <a:cs typeface="Arial"/>
              </a:rPr>
              <a:t>5 </a:t>
            </a:r>
            <a:r>
              <a:rPr sz="2400" spc="60" baseline="3472" dirty="0">
                <a:latin typeface="Arial"/>
                <a:cs typeface="Arial"/>
              </a:rPr>
              <a:t> </a:t>
            </a:r>
            <a:r>
              <a:rPr sz="2400" baseline="5208" dirty="0">
                <a:latin typeface="Arial"/>
                <a:cs typeface="Arial"/>
              </a:rPr>
              <a:t>4	</a:t>
            </a:r>
            <a:r>
              <a:rPr sz="2400" baseline="3472" dirty="0">
                <a:latin typeface="Arial"/>
                <a:cs typeface="Arial"/>
              </a:rPr>
              <a:t>3	</a:t>
            </a:r>
            <a:r>
              <a:rPr sz="2400" baseline="1736" dirty="0">
                <a:latin typeface="Arial"/>
                <a:cs typeface="Arial"/>
              </a:rPr>
              <a:t>2 </a:t>
            </a:r>
            <a:r>
              <a:rPr sz="2400" spc="120" baseline="1736" dirty="0">
                <a:latin typeface="Arial"/>
                <a:cs typeface="Arial"/>
              </a:rPr>
              <a:t> </a:t>
            </a:r>
            <a:r>
              <a:rPr sz="2400" baseline="3472" dirty="0">
                <a:latin typeface="Arial"/>
                <a:cs typeface="Arial"/>
              </a:rPr>
              <a:t>1	</a:t>
            </a:r>
            <a:r>
              <a:rPr sz="1600" dirty="0">
                <a:latin typeface="Arial"/>
                <a:cs typeface="Arial"/>
              </a:rPr>
              <a:t>0</a:t>
            </a:r>
            <a:endParaRPr sz="1600">
              <a:latin typeface="Arial"/>
              <a:cs typeface="Arial"/>
            </a:endParaRPr>
          </a:p>
        </p:txBody>
      </p:sp>
      <p:sp>
        <p:nvSpPr>
          <p:cNvPr id="40" name="object 40"/>
          <p:cNvSpPr txBox="1"/>
          <p:nvPr/>
        </p:nvSpPr>
        <p:spPr>
          <a:xfrm>
            <a:off x="557530" y="3235516"/>
            <a:ext cx="477520" cy="935513"/>
          </a:xfrm>
          <a:prstGeom prst="rect">
            <a:avLst/>
          </a:prstGeom>
        </p:spPr>
        <p:txBody>
          <a:bodyPr vert="horz" wrap="square" lIns="0" tIns="29845" rIns="0" bIns="0" rtlCol="0">
            <a:spAutoFit/>
          </a:bodyPr>
          <a:lstStyle/>
          <a:p>
            <a:pPr marL="38100" marR="37465">
              <a:lnSpc>
                <a:spcPts val="2160"/>
              </a:lnSpc>
              <a:spcBef>
                <a:spcPts val="235"/>
              </a:spcBef>
            </a:pPr>
            <a:endParaRPr sz="1850">
              <a:latin typeface="Arial"/>
              <a:cs typeface="Arial"/>
            </a:endParaRPr>
          </a:p>
          <a:p>
            <a:pPr marL="339725">
              <a:lnSpc>
                <a:spcPct val="100000"/>
              </a:lnSpc>
              <a:spcBef>
                <a:spcPts val="445"/>
              </a:spcBef>
            </a:pPr>
            <a:r>
              <a:rPr sz="1400" dirty="0">
                <a:solidFill>
                  <a:srgbClr val="4C4C4C"/>
                </a:solidFill>
                <a:latin typeface="Arial"/>
                <a:cs typeface="Arial"/>
              </a:rPr>
              <a:t>6</a:t>
            </a:r>
            <a:endParaRPr sz="1400">
              <a:latin typeface="Arial"/>
              <a:cs typeface="Arial"/>
            </a:endParaRPr>
          </a:p>
          <a:p>
            <a:pPr marL="330835">
              <a:lnSpc>
                <a:spcPct val="100000"/>
              </a:lnSpc>
              <a:spcBef>
                <a:spcPts val="1130"/>
              </a:spcBef>
            </a:pPr>
            <a:r>
              <a:rPr sz="1400" dirty="0">
                <a:solidFill>
                  <a:srgbClr val="4C4C4C"/>
                </a:solidFill>
                <a:latin typeface="Arial"/>
                <a:cs typeface="Arial"/>
              </a:rPr>
              <a:t>4</a:t>
            </a:r>
            <a:endParaRPr sz="1400">
              <a:latin typeface="Arial"/>
              <a:cs typeface="Arial"/>
            </a:endParaRPr>
          </a:p>
        </p:txBody>
      </p:sp>
      <p:sp>
        <p:nvSpPr>
          <p:cNvPr id="42" name="object 42"/>
          <p:cNvSpPr/>
          <p:nvPr/>
        </p:nvSpPr>
        <p:spPr>
          <a:xfrm>
            <a:off x="765809" y="535685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3" name="object 43"/>
          <p:cNvSpPr/>
          <p:nvPr/>
        </p:nvSpPr>
        <p:spPr>
          <a:xfrm>
            <a:off x="932180" y="55664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4" name="object 44"/>
          <p:cNvSpPr txBox="1"/>
          <p:nvPr/>
        </p:nvSpPr>
        <p:spPr>
          <a:xfrm>
            <a:off x="864869" y="4597400"/>
            <a:ext cx="12446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C4C4C"/>
                </a:solidFill>
                <a:latin typeface="Arial"/>
                <a:cs typeface="Arial"/>
              </a:rPr>
              <a:t>2</a:t>
            </a:r>
            <a:endParaRPr sz="1400">
              <a:latin typeface="Arial"/>
              <a:cs typeface="Arial"/>
            </a:endParaRPr>
          </a:p>
        </p:txBody>
      </p:sp>
      <p:grpSp>
        <p:nvGrpSpPr>
          <p:cNvPr id="29" name="object 45"/>
          <p:cNvGrpSpPr/>
          <p:nvPr/>
        </p:nvGrpSpPr>
        <p:grpSpPr>
          <a:xfrm>
            <a:off x="1036727" y="3242717"/>
            <a:ext cx="1282065" cy="1838325"/>
            <a:chOff x="1036727" y="3242717"/>
            <a:chExt cx="1282065" cy="1838325"/>
          </a:xfrm>
        </p:grpSpPr>
        <p:sp>
          <p:nvSpPr>
            <p:cNvPr id="46" name="object 46"/>
            <p:cNvSpPr/>
            <p:nvPr/>
          </p:nvSpPr>
          <p:spPr>
            <a:xfrm>
              <a:off x="1041400" y="3247390"/>
              <a:ext cx="1272540" cy="1828800"/>
            </a:xfrm>
            <a:custGeom>
              <a:avLst/>
              <a:gdLst/>
              <a:ahLst/>
              <a:cxnLst/>
              <a:rect l="l" t="t" r="r" b="b"/>
              <a:pathLst>
                <a:path w="1272539" h="1828800">
                  <a:moveTo>
                    <a:pt x="248919" y="1828800"/>
                  </a:moveTo>
                  <a:lnTo>
                    <a:pt x="0" y="2539"/>
                  </a:lnTo>
                </a:path>
                <a:path w="1272539" h="1828800">
                  <a:moveTo>
                    <a:pt x="501650" y="1827530"/>
                  </a:moveTo>
                  <a:lnTo>
                    <a:pt x="252730" y="0"/>
                  </a:lnTo>
                </a:path>
                <a:path w="1272539" h="1828800">
                  <a:moveTo>
                    <a:pt x="762000" y="1828800"/>
                  </a:moveTo>
                  <a:lnTo>
                    <a:pt x="513080" y="2539"/>
                  </a:lnTo>
                </a:path>
                <a:path w="1272539" h="1828800">
                  <a:moveTo>
                    <a:pt x="1014730" y="1827530"/>
                  </a:moveTo>
                  <a:lnTo>
                    <a:pt x="764539" y="0"/>
                  </a:lnTo>
                </a:path>
                <a:path w="1272539" h="1828800">
                  <a:moveTo>
                    <a:pt x="1272539" y="1827530"/>
                  </a:moveTo>
                  <a:lnTo>
                    <a:pt x="1023619" y="0"/>
                  </a:lnTo>
                </a:path>
              </a:pathLst>
            </a:custGeom>
            <a:ln w="9344">
              <a:solidFill>
                <a:srgbClr val="767676"/>
              </a:solidFill>
            </a:ln>
          </p:spPr>
          <p:txBody>
            <a:bodyPr wrap="square" lIns="0" tIns="0" rIns="0" bIns="0" rtlCol="0"/>
            <a:lstStyle/>
            <a:p>
              <a:endParaRPr/>
            </a:p>
          </p:txBody>
        </p:sp>
        <p:sp>
          <p:nvSpPr>
            <p:cNvPr id="47" name="object 47"/>
            <p:cNvSpPr/>
            <p:nvPr/>
          </p:nvSpPr>
          <p:spPr>
            <a:xfrm>
              <a:off x="1657350" y="3942080"/>
              <a:ext cx="76200" cy="74930"/>
            </a:xfrm>
            <a:custGeom>
              <a:avLst/>
              <a:gdLst/>
              <a:ahLst/>
              <a:cxnLst/>
              <a:rect l="l" t="t" r="r" b="b"/>
              <a:pathLst>
                <a:path w="76200" h="74929">
                  <a:moveTo>
                    <a:pt x="76200" y="0"/>
                  </a:moveTo>
                  <a:lnTo>
                    <a:pt x="0" y="38100"/>
                  </a:lnTo>
                  <a:lnTo>
                    <a:pt x="76200" y="74930"/>
                  </a:lnTo>
                  <a:lnTo>
                    <a:pt x="76200" y="0"/>
                  </a:lnTo>
                  <a:close/>
                </a:path>
              </a:pathLst>
            </a:custGeom>
            <a:solidFill>
              <a:srgbClr val="000000"/>
            </a:solidFill>
          </p:spPr>
          <p:txBody>
            <a:bodyPr wrap="square" lIns="0" tIns="0" rIns="0" bIns="0" rtlCol="0"/>
            <a:lstStyle/>
            <a:p>
              <a:endParaRPr/>
            </a:p>
          </p:txBody>
        </p:sp>
      </p:grpSp>
      <p:sp>
        <p:nvSpPr>
          <p:cNvPr id="48" name="object 48"/>
          <p:cNvSpPr txBox="1"/>
          <p:nvPr/>
        </p:nvSpPr>
        <p:spPr>
          <a:xfrm>
            <a:off x="400114" y="3445435"/>
            <a:ext cx="281305" cy="1626235"/>
          </a:xfrm>
          <a:prstGeom prst="rect">
            <a:avLst/>
          </a:prstGeom>
        </p:spPr>
        <p:txBody>
          <a:bodyPr vert="vert270" wrap="square" lIns="0" tIns="0" rIns="0" bIns="0" rtlCol="0">
            <a:spAutoFit/>
          </a:bodyPr>
          <a:lstStyle/>
          <a:p>
            <a:pPr marL="12700">
              <a:lnSpc>
                <a:spcPts val="2090"/>
              </a:lnSpc>
            </a:pPr>
            <a:r>
              <a:rPr sz="1800" spc="-5" dirty="0">
                <a:latin typeface="Arial"/>
                <a:cs typeface="Arial"/>
              </a:rPr>
              <a:t>HECTOMETRE</a:t>
            </a:r>
            <a:endParaRPr sz="1800">
              <a:latin typeface="Arial"/>
              <a:cs typeface="Arial"/>
            </a:endParaRPr>
          </a:p>
        </p:txBody>
      </p:sp>
      <p:sp>
        <p:nvSpPr>
          <p:cNvPr id="49" name="object 49"/>
          <p:cNvSpPr/>
          <p:nvPr/>
        </p:nvSpPr>
        <p:spPr>
          <a:xfrm>
            <a:off x="6082029" y="3942079"/>
            <a:ext cx="76200" cy="74930"/>
          </a:xfrm>
          <a:custGeom>
            <a:avLst/>
            <a:gdLst/>
            <a:ahLst/>
            <a:cxnLst/>
            <a:rect l="l" t="t" r="r" b="b"/>
            <a:pathLst>
              <a:path w="76200" h="74929">
                <a:moveTo>
                  <a:pt x="0" y="0"/>
                </a:moveTo>
                <a:lnTo>
                  <a:pt x="0" y="74930"/>
                </a:lnTo>
                <a:lnTo>
                  <a:pt x="76200" y="38100"/>
                </a:lnTo>
                <a:lnTo>
                  <a:pt x="0" y="0"/>
                </a:lnTo>
                <a:close/>
              </a:path>
            </a:pathLst>
          </a:custGeom>
          <a:solidFill>
            <a:srgbClr val="000000"/>
          </a:solidFill>
        </p:spPr>
        <p:txBody>
          <a:bodyPr wrap="square" lIns="0" tIns="0" rIns="0" bIns="0" rtlCol="0"/>
          <a:lstStyle/>
          <a:p>
            <a:endParaRPr/>
          </a:p>
        </p:txBody>
      </p:sp>
      <p:graphicFrame>
        <p:nvGraphicFramePr>
          <p:cNvPr id="50" name="object 50"/>
          <p:cNvGraphicFramePr>
            <a:graphicFrameLocks noGrp="1"/>
          </p:cNvGraphicFramePr>
          <p:nvPr/>
        </p:nvGraphicFramePr>
        <p:xfrm>
          <a:off x="990600" y="3352804"/>
          <a:ext cx="6545579" cy="2434709"/>
        </p:xfrm>
        <a:graphic>
          <a:graphicData uri="http://schemas.openxmlformats.org/drawingml/2006/table">
            <a:tbl>
              <a:tblPr firstRow="1" bandRow="1">
                <a:tableStyleId>{2D5ABB26-0587-4C30-8999-92F81FD0307C}</a:tableStyleId>
              </a:tblPr>
              <a:tblGrid>
                <a:gridCol w="1352550"/>
                <a:gridCol w="1278890"/>
                <a:gridCol w="1178560"/>
                <a:gridCol w="1392555"/>
                <a:gridCol w="1343024"/>
              </a:tblGrid>
              <a:tr h="734177">
                <a:tc>
                  <a:txBody>
                    <a:bodyPr/>
                    <a:lstStyle/>
                    <a:p>
                      <a:pPr marR="67310">
                        <a:lnSpc>
                          <a:spcPts val="1320"/>
                        </a:lnSpc>
                      </a:pPr>
                      <a:endParaRPr sz="1850">
                        <a:latin typeface="Arial"/>
                        <a:cs typeface="Arial"/>
                      </a:endParaRPr>
                    </a:p>
                  </a:txBody>
                  <a:tcPr marL="0" marR="0" marT="0" marB="0">
                    <a:lnL w="9525">
                      <a:solidFill>
                        <a:srgbClr val="000000"/>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53975">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41910">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68580">
                        <a:lnSpc>
                          <a:spcPts val="132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marL="54610">
                        <a:lnSpc>
                          <a:spcPts val="1320"/>
                        </a:lnSpc>
                      </a:pPr>
                      <a:endParaRPr sz="1850">
                        <a:latin typeface="Arial"/>
                        <a:cs typeface="Arial"/>
                      </a:endParaRPr>
                    </a:p>
                  </a:txBody>
                  <a:tcPr marL="0" marR="0" marT="0" marB="0">
                    <a:lnL w="9525">
                      <a:solidFill>
                        <a:srgbClr val="767676"/>
                      </a:solidFill>
                      <a:prstDash val="solid"/>
                    </a:lnL>
                    <a:lnR w="9525">
                      <a:solidFill>
                        <a:srgbClr val="000000"/>
                      </a:solidFill>
                      <a:prstDash val="solid"/>
                    </a:lnR>
                    <a:lnT w="9525">
                      <a:solidFill>
                        <a:srgbClr val="000000"/>
                      </a:solidFill>
                      <a:prstDash val="solid"/>
                    </a:lnT>
                    <a:lnB w="12700">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9525">
                      <a:solidFill>
                        <a:srgbClr val="7F7F7F"/>
                      </a:solidFill>
                      <a:prstDash val="solid"/>
                    </a:lnB>
                  </a:tcPr>
                </a:tc>
              </a:tr>
              <a:tr h="192853">
                <a:tc>
                  <a:txBody>
                    <a:bodyPr/>
                    <a:lstStyle/>
                    <a:p>
                      <a:pPr>
                        <a:lnSpc>
                          <a:spcPts val="1360"/>
                        </a:lnSpc>
                      </a:pPr>
                      <a:endParaRPr sz="1850">
                        <a:latin typeface="Arial"/>
                        <a:cs typeface="Arial"/>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L="130175">
                        <a:lnSpc>
                          <a:spcPts val="1360"/>
                        </a:lnSpc>
                      </a:pPr>
                      <a:endParaRPr sz="185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L="82550" marR="3175">
                        <a:lnSpc>
                          <a:spcPts val="1340"/>
                        </a:lnSpc>
                      </a:pPr>
                      <a:r>
                        <a:rPr sz="1400" dirty="0">
                          <a:latin typeface="Arial"/>
                          <a:cs typeface="Arial"/>
                        </a:rPr>
                        <a:t>17.6</a:t>
                      </a:r>
                      <a:r>
                        <a:rPr sz="1400" spc="-15" dirty="0">
                          <a:latin typeface="Arial"/>
                          <a:cs typeface="Arial"/>
                        </a:rPr>
                        <a:t> </a:t>
                      </a:r>
                      <a:r>
                        <a:rPr sz="1400" dirty="0">
                          <a:latin typeface="Arial"/>
                          <a:cs typeface="Arial"/>
                        </a:rPr>
                        <a:t>km</a:t>
                      </a:r>
                      <a:endParaRPr sz="1400">
                        <a:latin typeface="Arial"/>
                        <a:cs typeface="Arial"/>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8788">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7477">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12700">
                      <a:solidFill>
                        <a:srgbClr val="7F7F7F"/>
                      </a:solidFill>
                      <a:prstDash val="solid"/>
                    </a:lnB>
                  </a:tcPr>
                </a:tc>
              </a:tr>
              <a:tr h="187476">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9525">
                      <a:solidFill>
                        <a:srgbClr val="7F7F7F"/>
                      </a:solidFill>
                      <a:prstDash val="solid"/>
                    </a:lnB>
                  </a:tcPr>
                </a:tc>
              </a:tr>
              <a:tr h="191410">
                <a:tc>
                  <a:txBody>
                    <a:bodyPr/>
                    <a:lstStyle/>
                    <a:p>
                      <a:pPr marR="67310">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317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marR="57785">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000000"/>
                      </a:solidFill>
                      <a:prstDash val="solid"/>
                    </a:lnB>
                  </a:tcPr>
                </a:tc>
              </a:tr>
            </a:tbl>
          </a:graphicData>
        </a:graphic>
      </p:graphicFrame>
      <p:sp>
        <p:nvSpPr>
          <p:cNvPr id="51" name="Title 50"/>
          <p:cNvSpPr>
            <a:spLocks noGrp="1"/>
          </p:cNvSpPr>
          <p:nvPr>
            <p:ph type="title"/>
          </p:nvPr>
        </p:nvSpPr>
        <p:spPr>
          <a:xfrm>
            <a:off x="457200" y="381000"/>
            <a:ext cx="8686800" cy="457200"/>
          </a:xfrm>
        </p:spPr>
        <p:txBody>
          <a:bodyPr/>
          <a:lstStyle/>
          <a:p>
            <a:pPr algn="just"/>
            <a:r>
              <a:rPr lang="en-US" sz="1800" spc="-10" dirty="0" smtClean="0">
                <a:latin typeface="Times New Roman" pitchFamily="18" charset="0"/>
                <a:cs typeface="Times New Roman" pitchFamily="18" charset="0"/>
              </a:rPr>
              <a:t>Problem 8: </a:t>
            </a:r>
            <a:r>
              <a:rPr lang="en-US" sz="1800" spc="-5" dirty="0" smtClean="0">
                <a:latin typeface="Times New Roman" pitchFamily="18" charset="0"/>
                <a:cs typeface="Times New Roman" pitchFamily="18" charset="0"/>
              </a:rPr>
              <a:t>On </a:t>
            </a:r>
            <a:r>
              <a:rPr lang="en-US" sz="1800" dirty="0" smtClean="0">
                <a:latin typeface="Times New Roman" pitchFamily="18" charset="0"/>
                <a:cs typeface="Times New Roman" pitchFamily="18" charset="0"/>
              </a:rPr>
              <a:t>a </a:t>
            </a:r>
            <a:r>
              <a:rPr lang="en-US" sz="1800" spc="-5" dirty="0" smtClean="0">
                <a:latin typeface="Times New Roman" pitchFamily="18" charset="0"/>
                <a:cs typeface="Times New Roman" pitchFamily="18" charset="0"/>
              </a:rPr>
              <a:t>map, </a:t>
            </a:r>
            <a:r>
              <a:rPr lang="en-US" sz="1800" spc="-10" dirty="0" smtClean="0">
                <a:latin typeface="Times New Roman" pitchFamily="18" charset="0"/>
                <a:cs typeface="Times New Roman" pitchFamily="18" charset="0"/>
              </a:rPr>
              <a:t>the </a:t>
            </a:r>
            <a:r>
              <a:rPr lang="en-US" sz="1800" spc="-5" dirty="0" smtClean="0">
                <a:latin typeface="Times New Roman" pitchFamily="18" charset="0"/>
                <a:cs typeface="Times New Roman" pitchFamily="18" charset="0"/>
              </a:rPr>
              <a:t>distance </a:t>
            </a:r>
            <a:r>
              <a:rPr lang="en-US" sz="1800" spc="-15" dirty="0" smtClean="0">
                <a:latin typeface="Times New Roman" pitchFamily="18" charset="0"/>
                <a:cs typeface="Times New Roman" pitchFamily="18" charset="0"/>
              </a:rPr>
              <a:t>between </a:t>
            </a:r>
            <a:r>
              <a:rPr lang="en-US" sz="1800" spc="-20" dirty="0" smtClean="0">
                <a:latin typeface="Times New Roman" pitchFamily="18" charset="0"/>
                <a:cs typeface="Times New Roman" pitchFamily="18" charset="0"/>
              </a:rPr>
              <a:t>two </a:t>
            </a:r>
            <a:r>
              <a:rPr lang="en-US" sz="1800" spc="-5" dirty="0" smtClean="0">
                <a:latin typeface="Times New Roman" pitchFamily="18" charset="0"/>
                <a:cs typeface="Times New Roman" pitchFamily="18" charset="0"/>
              </a:rPr>
              <a:t>points is </a:t>
            </a:r>
            <a:r>
              <a:rPr lang="en-US" sz="1800" spc="-10" dirty="0" smtClean="0">
                <a:latin typeface="Times New Roman" pitchFamily="18" charset="0"/>
                <a:cs typeface="Times New Roman" pitchFamily="18" charset="0"/>
              </a:rPr>
              <a:t>14 </a:t>
            </a:r>
            <a:r>
              <a:rPr lang="en-US" sz="1800" dirty="0" smtClean="0">
                <a:latin typeface="Times New Roman" pitchFamily="18" charset="0"/>
                <a:cs typeface="Times New Roman" pitchFamily="18" charset="0"/>
              </a:rPr>
              <a:t>cm. The real </a:t>
            </a:r>
            <a:r>
              <a:rPr lang="en-US" sz="1800" spc="-5" dirty="0" smtClean="0">
                <a:latin typeface="Times New Roman" pitchFamily="18" charset="0"/>
                <a:cs typeface="Times New Roman" pitchFamily="18" charset="0"/>
              </a:rPr>
              <a:t>distance  </a:t>
            </a:r>
            <a:r>
              <a:rPr lang="en-US" sz="1800" spc="-15" dirty="0" smtClean="0">
                <a:latin typeface="Times New Roman" pitchFamily="18" charset="0"/>
                <a:cs typeface="Times New Roman" pitchFamily="18" charset="0"/>
              </a:rPr>
              <a:t>between </a:t>
            </a:r>
            <a:r>
              <a:rPr lang="en-US" sz="1800" spc="-10" dirty="0" smtClean="0">
                <a:latin typeface="Times New Roman" pitchFamily="18" charset="0"/>
                <a:cs typeface="Times New Roman" pitchFamily="18" charset="0"/>
              </a:rPr>
              <a:t>them </a:t>
            </a:r>
            <a:r>
              <a:rPr lang="en-US" sz="1800" spc="-5" dirty="0" smtClean="0">
                <a:latin typeface="Times New Roman" pitchFamily="18" charset="0"/>
                <a:cs typeface="Times New Roman" pitchFamily="18" charset="0"/>
              </a:rPr>
              <a:t>is </a:t>
            </a:r>
            <a:r>
              <a:rPr lang="en-US" sz="1800" spc="-10" dirty="0" smtClean="0">
                <a:latin typeface="Times New Roman" pitchFamily="18" charset="0"/>
                <a:cs typeface="Times New Roman" pitchFamily="18" charset="0"/>
              </a:rPr>
              <a:t>20 </a:t>
            </a:r>
            <a:r>
              <a:rPr lang="en-US" sz="1800" dirty="0" smtClean="0">
                <a:latin typeface="Times New Roman" pitchFamily="18" charset="0"/>
                <a:cs typeface="Times New Roman" pitchFamily="18" charset="0"/>
              </a:rPr>
              <a:t>km. </a:t>
            </a:r>
            <a:r>
              <a:rPr lang="en-US" sz="1800" spc="-10" dirty="0" smtClean="0">
                <a:latin typeface="Times New Roman" pitchFamily="18" charset="0"/>
                <a:cs typeface="Times New Roman" pitchFamily="18" charset="0"/>
              </a:rPr>
              <a:t>draw </a:t>
            </a:r>
            <a:r>
              <a:rPr lang="en-US" sz="1800" spc="-5" dirty="0" smtClean="0">
                <a:latin typeface="Times New Roman" pitchFamily="18" charset="0"/>
                <a:cs typeface="Times New Roman" pitchFamily="18" charset="0"/>
              </a:rPr>
              <a:t>the </a:t>
            </a:r>
            <a:r>
              <a:rPr lang="en-US" sz="1800" spc="-10" dirty="0" smtClean="0">
                <a:latin typeface="Times New Roman" pitchFamily="18" charset="0"/>
                <a:cs typeface="Times New Roman" pitchFamily="18" charset="0"/>
              </a:rPr>
              <a:t>diagonal </a:t>
            </a:r>
            <a:r>
              <a:rPr lang="en-US" sz="1800" spc="-5" dirty="0" smtClean="0">
                <a:latin typeface="Times New Roman" pitchFamily="18" charset="0"/>
                <a:cs typeface="Times New Roman" pitchFamily="18" charset="0"/>
              </a:rPr>
              <a:t>scale of </a:t>
            </a:r>
            <a:r>
              <a:rPr lang="en-US" sz="1800" spc="-10" dirty="0" smtClean="0">
                <a:latin typeface="Times New Roman" pitchFamily="18" charset="0"/>
                <a:cs typeface="Times New Roman" pitchFamily="18" charset="0"/>
              </a:rPr>
              <a:t>this </a:t>
            </a:r>
            <a:r>
              <a:rPr lang="en-US" sz="1800" dirty="0" smtClean="0">
                <a:latin typeface="Times New Roman" pitchFamily="18" charset="0"/>
                <a:cs typeface="Times New Roman" pitchFamily="18" charset="0"/>
              </a:rPr>
              <a:t>map to </a:t>
            </a:r>
            <a:r>
              <a:rPr lang="en-US" sz="1800" spc="-5" dirty="0" smtClean="0">
                <a:latin typeface="Times New Roman" pitchFamily="18" charset="0"/>
                <a:cs typeface="Times New Roman" pitchFamily="18" charset="0"/>
              </a:rPr>
              <a:t>read </a:t>
            </a:r>
            <a:r>
              <a:rPr lang="en-US" sz="1800" spc="-5" dirty="0" err="1" smtClean="0">
                <a:latin typeface="Times New Roman" pitchFamily="18" charset="0"/>
                <a:cs typeface="Times New Roman" pitchFamily="18" charset="0"/>
              </a:rPr>
              <a:t>kilometre</a:t>
            </a:r>
            <a:r>
              <a:rPr lang="en-US" sz="1800" spc="-5" dirty="0" smtClean="0">
                <a:latin typeface="Times New Roman" pitchFamily="18" charset="0"/>
                <a:cs typeface="Times New Roman" pitchFamily="18" charset="0"/>
              </a:rPr>
              <a:t> </a:t>
            </a:r>
            <a:r>
              <a:rPr lang="en-US" sz="1800" spc="-10" dirty="0" smtClean="0">
                <a:latin typeface="Times New Roman" pitchFamily="18" charset="0"/>
                <a:cs typeface="Times New Roman" pitchFamily="18" charset="0"/>
              </a:rPr>
              <a:t>and  </a:t>
            </a:r>
            <a:r>
              <a:rPr lang="en-US" sz="1800" spc="-10" dirty="0" err="1" smtClean="0">
                <a:latin typeface="Times New Roman" pitchFamily="18" charset="0"/>
                <a:cs typeface="Times New Roman" pitchFamily="18" charset="0"/>
              </a:rPr>
              <a:t>hectametres</a:t>
            </a:r>
            <a:r>
              <a:rPr lang="en-US" sz="1800" spc="-10" dirty="0" smtClean="0">
                <a:latin typeface="Times New Roman" pitchFamily="18" charset="0"/>
                <a:cs typeface="Times New Roman" pitchFamily="18" charset="0"/>
              </a:rPr>
              <a:t>, and </a:t>
            </a:r>
            <a:r>
              <a:rPr lang="en-US" sz="1800" spc="-5" dirty="0" smtClean="0">
                <a:latin typeface="Times New Roman" pitchFamily="18" charset="0"/>
                <a:cs typeface="Times New Roman" pitchFamily="18" charset="0"/>
              </a:rPr>
              <a:t>to measure up to </a:t>
            </a:r>
            <a:r>
              <a:rPr lang="en-US" sz="1800" spc="-10" dirty="0" smtClean="0">
                <a:latin typeface="Times New Roman" pitchFamily="18" charset="0"/>
                <a:cs typeface="Times New Roman" pitchFamily="18" charset="0"/>
              </a:rPr>
              <a:t>25 </a:t>
            </a:r>
            <a:r>
              <a:rPr lang="en-US" sz="1800" spc="-5" dirty="0" err="1" smtClean="0">
                <a:latin typeface="Times New Roman" pitchFamily="18" charset="0"/>
                <a:cs typeface="Times New Roman" pitchFamily="18" charset="0"/>
              </a:rPr>
              <a:t>kilometre</a:t>
            </a:r>
            <a:r>
              <a:rPr lang="en-US" sz="1800" spc="-5" dirty="0" smtClean="0">
                <a:latin typeface="Times New Roman" pitchFamily="18" charset="0"/>
                <a:cs typeface="Times New Roman" pitchFamily="18" charset="0"/>
              </a:rPr>
              <a:t>. </a:t>
            </a:r>
            <a:r>
              <a:rPr lang="en-US" sz="1800" spc="-10" dirty="0" smtClean="0">
                <a:latin typeface="Times New Roman" pitchFamily="18" charset="0"/>
                <a:cs typeface="Times New Roman" pitchFamily="18" charset="0"/>
              </a:rPr>
              <a:t>Show </a:t>
            </a:r>
            <a:r>
              <a:rPr lang="en-US" sz="1800" dirty="0" smtClean="0">
                <a:latin typeface="Times New Roman" pitchFamily="18" charset="0"/>
                <a:cs typeface="Times New Roman" pitchFamily="18" charset="0"/>
              </a:rPr>
              <a:t>a </a:t>
            </a:r>
            <a:r>
              <a:rPr lang="en-US" sz="1800" spc="-5" dirty="0" smtClean="0">
                <a:latin typeface="Times New Roman" pitchFamily="18" charset="0"/>
                <a:cs typeface="Times New Roman" pitchFamily="18" charset="0"/>
              </a:rPr>
              <a:t>distance of </a:t>
            </a:r>
            <a:r>
              <a:rPr lang="en-US" sz="1800" spc="-10" dirty="0" smtClean="0">
                <a:latin typeface="Times New Roman" pitchFamily="18" charset="0"/>
                <a:cs typeface="Times New Roman" pitchFamily="18" charset="0"/>
              </a:rPr>
              <a:t>17.6 </a:t>
            </a:r>
            <a:r>
              <a:rPr lang="en-US" sz="1800" spc="-5" dirty="0" err="1" smtClean="0">
                <a:latin typeface="Times New Roman" pitchFamily="18" charset="0"/>
                <a:cs typeface="Times New Roman" pitchFamily="18" charset="0"/>
              </a:rPr>
              <a:t>kilometre</a:t>
            </a:r>
            <a:r>
              <a:rPr lang="en-US" sz="1800" spc="-5" dirty="0" smtClean="0">
                <a:latin typeface="Times New Roman" pitchFamily="18" charset="0"/>
                <a:cs typeface="Times New Roman" pitchFamily="18" charset="0"/>
              </a:rPr>
              <a:t> </a:t>
            </a:r>
            <a:r>
              <a:rPr lang="en-US" sz="1800" spc="-10" dirty="0" smtClean="0">
                <a:latin typeface="Times New Roman" pitchFamily="18" charset="0"/>
                <a:cs typeface="Times New Roman" pitchFamily="18" charset="0"/>
              </a:rPr>
              <a:t>on  </a:t>
            </a:r>
            <a:r>
              <a:rPr lang="en-US" sz="1800" spc="-5" dirty="0" smtClean="0">
                <a:latin typeface="Times New Roman" pitchFamily="18" charset="0"/>
                <a:cs typeface="Times New Roman" pitchFamily="18" charset="0"/>
              </a:rPr>
              <a:t>this</a:t>
            </a:r>
            <a:r>
              <a:rPr lang="en-US" sz="1800" spc="-10" dirty="0" smtClean="0">
                <a:latin typeface="Times New Roman" pitchFamily="18" charset="0"/>
                <a:cs typeface="Times New Roman" pitchFamily="18" charset="0"/>
              </a:rPr>
              <a:t> </a:t>
            </a:r>
            <a:r>
              <a:rPr lang="en-US" sz="1800" spc="-5" dirty="0" smtClean="0">
                <a:latin typeface="Times New Roman" pitchFamily="18" charset="0"/>
                <a:cs typeface="Times New Roman" pitchFamily="18" charset="0"/>
              </a:rPr>
              <a:t>scale</a:t>
            </a:r>
            <a:r>
              <a:rPr lang="en-US" spc="-5"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1314450"/>
            <a:ext cx="5270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R</a:t>
            </a:r>
            <a:r>
              <a:rPr sz="1800" spc="5" dirty="0">
                <a:latin typeface="Arial"/>
                <a:cs typeface="Arial"/>
              </a:rPr>
              <a:t>.</a:t>
            </a:r>
            <a:r>
              <a:rPr sz="1800" spc="-5" dirty="0">
                <a:latin typeface="Arial"/>
                <a:cs typeface="Arial"/>
              </a:rPr>
              <a:t>F=</a:t>
            </a:r>
            <a:endParaRPr sz="1800">
              <a:latin typeface="Arial"/>
              <a:cs typeface="Arial"/>
            </a:endParaRPr>
          </a:p>
        </p:txBody>
      </p:sp>
      <p:sp>
        <p:nvSpPr>
          <p:cNvPr id="3" name="object 3"/>
          <p:cNvSpPr/>
          <p:nvPr/>
        </p:nvSpPr>
        <p:spPr>
          <a:xfrm>
            <a:off x="431800" y="1035050"/>
            <a:ext cx="3503929" cy="887730"/>
          </a:xfrm>
          <a:custGeom>
            <a:avLst/>
            <a:gdLst/>
            <a:ahLst/>
            <a:cxnLst/>
            <a:rect l="l" t="t" r="r" b="b"/>
            <a:pathLst>
              <a:path w="3503929" h="887730">
                <a:moveTo>
                  <a:pt x="278130" y="430529"/>
                </a:moveTo>
                <a:lnTo>
                  <a:pt x="3465829" y="430529"/>
                </a:lnTo>
              </a:path>
              <a:path w="3503929" h="887730">
                <a:moveTo>
                  <a:pt x="0" y="734060"/>
                </a:moveTo>
                <a:lnTo>
                  <a:pt x="139700" y="887729"/>
                </a:lnTo>
              </a:path>
              <a:path w="3503929" h="887730">
                <a:moveTo>
                  <a:pt x="139700" y="886460"/>
                </a:moveTo>
                <a:lnTo>
                  <a:pt x="314959" y="0"/>
                </a:lnTo>
              </a:path>
              <a:path w="3503929" h="887730">
                <a:moveTo>
                  <a:pt x="314959" y="0"/>
                </a:moveTo>
                <a:lnTo>
                  <a:pt x="3503929" y="0"/>
                </a:lnTo>
              </a:path>
            </a:pathLst>
          </a:custGeom>
          <a:ln w="19048">
            <a:solidFill>
              <a:srgbClr val="000000"/>
            </a:solidFill>
          </a:ln>
        </p:spPr>
        <p:txBody>
          <a:bodyPr wrap="square" lIns="0" tIns="0" rIns="0" bIns="0" rtlCol="0"/>
          <a:lstStyle/>
          <a:p>
            <a:endParaRPr/>
          </a:p>
        </p:txBody>
      </p:sp>
      <p:sp>
        <p:nvSpPr>
          <p:cNvPr id="4" name="object 4"/>
          <p:cNvSpPr/>
          <p:nvPr/>
        </p:nvSpPr>
        <p:spPr>
          <a:xfrm>
            <a:off x="0" y="0"/>
            <a:ext cx="9144000" cy="916940"/>
          </a:xfrm>
          <a:custGeom>
            <a:avLst/>
            <a:gdLst/>
            <a:ahLst/>
            <a:cxnLst/>
            <a:rect l="l" t="t" r="r" b="b"/>
            <a:pathLst>
              <a:path w="9144000" h="916940">
                <a:moveTo>
                  <a:pt x="0" y="0"/>
                </a:moveTo>
                <a:lnTo>
                  <a:pt x="9144000" y="0"/>
                </a:lnTo>
                <a:lnTo>
                  <a:pt x="9144000" y="916939"/>
                </a:lnTo>
                <a:lnTo>
                  <a:pt x="0" y="916939"/>
                </a:lnTo>
                <a:lnTo>
                  <a:pt x="0" y="0"/>
                </a:lnTo>
                <a:close/>
              </a:path>
            </a:pathLst>
          </a:custGeom>
          <a:solidFill>
            <a:srgbClr val="FFFF99"/>
          </a:solidFill>
        </p:spPr>
        <p:txBody>
          <a:bodyPr wrap="square" lIns="0" tIns="0" rIns="0" bIns="0" rtlCol="0"/>
          <a:lstStyle/>
          <a:p>
            <a:endParaRPr/>
          </a:p>
        </p:txBody>
      </p:sp>
      <p:sp>
        <p:nvSpPr>
          <p:cNvPr id="5" name="object 5"/>
          <p:cNvSpPr txBox="1">
            <a:spLocks noGrp="1"/>
          </p:cNvSpPr>
          <p:nvPr>
            <p:ph type="title"/>
          </p:nvPr>
        </p:nvSpPr>
        <p:spPr>
          <a:xfrm>
            <a:off x="52069" y="34290"/>
            <a:ext cx="8748395" cy="936154"/>
          </a:xfrm>
          <a:prstGeom prst="rect">
            <a:avLst/>
          </a:prstGeom>
        </p:spPr>
        <p:txBody>
          <a:bodyPr vert="horz" wrap="square" lIns="0" tIns="12700" rIns="0" bIns="0" rtlCol="0">
            <a:spAutoFit/>
          </a:bodyPr>
          <a:lstStyle/>
          <a:p>
            <a:pPr marL="38100" marR="30480">
              <a:lnSpc>
                <a:spcPct val="100000"/>
              </a:lnSpc>
              <a:spcBef>
                <a:spcPts val="100"/>
              </a:spcBef>
            </a:pPr>
            <a:r>
              <a:rPr sz="2000" spc="-10" dirty="0">
                <a:latin typeface="Times New Roman" pitchFamily="18" charset="0"/>
                <a:cs typeface="Times New Roman" pitchFamily="18" charset="0"/>
              </a:rPr>
              <a:t>Problem 8: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rectangular </a:t>
            </a:r>
            <a:r>
              <a:rPr sz="2000" spc="-10" dirty="0">
                <a:latin typeface="Times New Roman" pitchFamily="18" charset="0"/>
                <a:cs typeface="Times New Roman" pitchFamily="18" charset="0"/>
              </a:rPr>
              <a:t>plot </a:t>
            </a:r>
            <a:r>
              <a:rPr sz="2000" spc="-5" dirty="0">
                <a:latin typeface="Times New Roman" pitchFamily="18" charset="0"/>
                <a:cs typeface="Times New Roman" pitchFamily="18" charset="0"/>
              </a:rPr>
              <a:t>of </a:t>
            </a:r>
            <a:r>
              <a:rPr sz="2000" spc="-10" dirty="0">
                <a:latin typeface="Times New Roman" pitchFamily="18" charset="0"/>
                <a:cs typeface="Times New Roman" pitchFamily="18" charset="0"/>
              </a:rPr>
              <a:t>land </a:t>
            </a:r>
            <a:r>
              <a:rPr sz="2000" spc="-5" dirty="0">
                <a:latin typeface="Times New Roman" pitchFamily="18" charset="0"/>
                <a:cs typeface="Times New Roman" pitchFamily="18" charset="0"/>
              </a:rPr>
              <a:t>measuring 1.28 hectors is </a:t>
            </a:r>
            <a:r>
              <a:rPr sz="2000" spc="-10" dirty="0">
                <a:latin typeface="Times New Roman" pitchFamily="18" charset="0"/>
                <a:cs typeface="Times New Roman" pitchFamily="18" charset="0"/>
              </a:rPr>
              <a:t>represented on </a:t>
            </a:r>
            <a:r>
              <a:rPr sz="2000" dirty="0">
                <a:latin typeface="Times New Roman" pitchFamily="18" charset="0"/>
                <a:cs typeface="Times New Roman" pitchFamily="18" charset="0"/>
              </a:rPr>
              <a:t>a map  </a:t>
            </a:r>
            <a:r>
              <a:rPr sz="2000" spc="-10" dirty="0">
                <a:latin typeface="Times New Roman" pitchFamily="18" charset="0"/>
                <a:cs typeface="Times New Roman" pitchFamily="18" charset="0"/>
              </a:rPr>
              <a:t>by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similar rectangle </a:t>
            </a:r>
            <a:r>
              <a:rPr sz="2000" spc="-10" dirty="0">
                <a:latin typeface="Times New Roman" pitchFamily="18" charset="0"/>
                <a:cs typeface="Times New Roman" pitchFamily="18" charset="0"/>
              </a:rPr>
              <a:t>of </a:t>
            </a:r>
            <a:r>
              <a:rPr sz="2000" dirty="0">
                <a:latin typeface="Times New Roman" pitchFamily="18" charset="0"/>
                <a:cs typeface="Times New Roman" pitchFamily="18" charset="0"/>
              </a:rPr>
              <a:t>8 sq.cm. </a:t>
            </a:r>
            <a:r>
              <a:rPr sz="2000" spc="-10" dirty="0">
                <a:latin typeface="Times New Roman" pitchFamily="18" charset="0"/>
                <a:cs typeface="Times New Roman" pitchFamily="18" charset="0"/>
              </a:rPr>
              <a:t>Calculate </a:t>
            </a:r>
            <a:r>
              <a:rPr sz="2000" spc="-5" dirty="0">
                <a:latin typeface="Times New Roman" pitchFamily="18" charset="0"/>
                <a:cs typeface="Times New Roman" pitchFamily="18" charset="0"/>
              </a:rPr>
              <a:t>RF of the scale. Draw </a:t>
            </a:r>
            <a:r>
              <a:rPr sz="2000" dirty="0">
                <a:latin typeface="Times New Roman" pitchFamily="18" charset="0"/>
                <a:cs typeface="Times New Roman" pitchFamily="18" charset="0"/>
              </a:rPr>
              <a:t>a </a:t>
            </a:r>
            <a:r>
              <a:rPr sz="2000" spc="-10" dirty="0">
                <a:latin typeface="Times New Roman" pitchFamily="18" charset="0"/>
                <a:cs typeface="Times New Roman" pitchFamily="18" charset="0"/>
              </a:rPr>
              <a:t>diagonal </a:t>
            </a:r>
            <a:r>
              <a:rPr sz="2000" spc="-5" dirty="0">
                <a:latin typeface="Times New Roman" pitchFamily="18" charset="0"/>
                <a:cs typeface="Times New Roman" pitchFamily="18" charset="0"/>
              </a:rPr>
              <a:t>scale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read single meter. </a:t>
            </a:r>
            <a:r>
              <a:rPr sz="2000" spc="-10" dirty="0">
                <a:latin typeface="Times New Roman" pitchFamily="18" charset="0"/>
                <a:cs typeface="Times New Roman" pitchFamily="18" charset="0"/>
              </a:rPr>
              <a:t>Show </a:t>
            </a:r>
            <a:r>
              <a:rPr sz="2000" dirty="0">
                <a:latin typeface="Times New Roman" pitchFamily="18" charset="0"/>
                <a:cs typeface="Times New Roman" pitchFamily="18" charset="0"/>
              </a:rPr>
              <a:t>a </a:t>
            </a:r>
            <a:r>
              <a:rPr sz="2000" spc="-10" dirty="0">
                <a:latin typeface="Times New Roman" pitchFamily="18" charset="0"/>
                <a:cs typeface="Times New Roman" pitchFamily="18" charset="0"/>
              </a:rPr>
              <a:t>distance </a:t>
            </a:r>
            <a:r>
              <a:rPr sz="2000" spc="-5" dirty="0">
                <a:latin typeface="Times New Roman" pitchFamily="18" charset="0"/>
                <a:cs typeface="Times New Roman" pitchFamily="18" charset="0"/>
              </a:rPr>
              <a:t>of </a:t>
            </a:r>
            <a:r>
              <a:rPr sz="2000" spc="-10" dirty="0">
                <a:latin typeface="Times New Roman" pitchFamily="18" charset="0"/>
                <a:cs typeface="Times New Roman" pitchFamily="18" charset="0"/>
              </a:rPr>
              <a:t>438 </a:t>
            </a:r>
            <a:r>
              <a:rPr sz="2000" dirty="0">
                <a:latin typeface="Times New Roman" pitchFamily="18" charset="0"/>
                <a:cs typeface="Times New Roman" pitchFamily="18" charset="0"/>
              </a:rPr>
              <a:t>m </a:t>
            </a:r>
            <a:r>
              <a:rPr sz="2000" spc="-5" dirty="0">
                <a:latin typeface="Times New Roman" pitchFamily="18" charset="0"/>
                <a:cs typeface="Times New Roman" pitchFamily="18" charset="0"/>
              </a:rPr>
              <a:t>on it. </a:t>
            </a:r>
            <a:r>
              <a:rPr sz="2000" dirty="0">
                <a:latin typeface="Times New Roman" pitchFamily="18" charset="0"/>
                <a:cs typeface="Times New Roman" pitchFamily="18" charset="0"/>
              </a:rPr>
              <a:t>1 </a:t>
            </a:r>
            <a:r>
              <a:rPr sz="2000" spc="-10" dirty="0">
                <a:latin typeface="Times New Roman" pitchFamily="18" charset="0"/>
                <a:cs typeface="Times New Roman" pitchFamily="18" charset="0"/>
              </a:rPr>
              <a:t>hector </a:t>
            </a:r>
            <a:r>
              <a:rPr sz="2000" dirty="0">
                <a:latin typeface="Times New Roman" pitchFamily="18" charset="0"/>
                <a:cs typeface="Times New Roman" pitchFamily="18" charset="0"/>
              </a:rPr>
              <a:t>= 10</a:t>
            </a:r>
            <a:r>
              <a:rPr sz="2000" baseline="29100" dirty="0">
                <a:latin typeface="Times New Roman" pitchFamily="18" charset="0"/>
                <a:cs typeface="Times New Roman" pitchFamily="18" charset="0"/>
              </a:rPr>
              <a:t>4</a:t>
            </a:r>
            <a:r>
              <a:rPr sz="2000" spc="330" baseline="29100" dirty="0">
                <a:latin typeface="Times New Roman" pitchFamily="18" charset="0"/>
                <a:cs typeface="Times New Roman" pitchFamily="18" charset="0"/>
              </a:rPr>
              <a:t> </a:t>
            </a:r>
            <a:r>
              <a:rPr sz="2000" spc="-5" dirty="0">
                <a:latin typeface="Times New Roman" pitchFamily="18" charset="0"/>
                <a:cs typeface="Times New Roman" pitchFamily="18" charset="0"/>
              </a:rPr>
              <a:t>m</a:t>
            </a:r>
            <a:r>
              <a:rPr sz="2000" spc="-7" baseline="29100" dirty="0">
                <a:latin typeface="Times New Roman" pitchFamily="18" charset="0"/>
                <a:cs typeface="Times New Roman" pitchFamily="18" charset="0"/>
              </a:rPr>
              <a:t>2</a:t>
            </a:r>
            <a:endParaRPr sz="2000" baseline="29100">
              <a:latin typeface="Times New Roman" pitchFamily="18" charset="0"/>
              <a:cs typeface="Times New Roman" pitchFamily="18" charset="0"/>
            </a:endParaRPr>
          </a:p>
        </p:txBody>
      </p:sp>
      <p:sp>
        <p:nvSpPr>
          <p:cNvPr id="6" name="object 6"/>
          <p:cNvSpPr txBox="1"/>
          <p:nvPr/>
        </p:nvSpPr>
        <p:spPr>
          <a:xfrm>
            <a:off x="4011929" y="1309370"/>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grpSp>
        <p:nvGrpSpPr>
          <p:cNvPr id="7" name="object 7"/>
          <p:cNvGrpSpPr/>
          <p:nvPr/>
        </p:nvGrpSpPr>
        <p:grpSpPr>
          <a:xfrm>
            <a:off x="4027805" y="1025525"/>
            <a:ext cx="1979295" cy="906780"/>
            <a:chOff x="4027805" y="1025525"/>
            <a:chExt cx="1979295" cy="906780"/>
          </a:xfrm>
        </p:grpSpPr>
        <p:sp>
          <p:nvSpPr>
            <p:cNvPr id="8" name="object 8"/>
            <p:cNvSpPr/>
            <p:nvPr/>
          </p:nvSpPr>
          <p:spPr>
            <a:xfrm>
              <a:off x="4037330" y="1035050"/>
              <a:ext cx="1969770" cy="887730"/>
            </a:xfrm>
            <a:custGeom>
              <a:avLst/>
              <a:gdLst/>
              <a:ahLst/>
              <a:cxnLst/>
              <a:rect l="l" t="t" r="r" b="b"/>
              <a:pathLst>
                <a:path w="1969770" h="887730">
                  <a:moveTo>
                    <a:pt x="0" y="732789"/>
                  </a:moveTo>
                  <a:lnTo>
                    <a:pt x="139700" y="887729"/>
                  </a:lnTo>
                </a:path>
                <a:path w="1969770" h="887730">
                  <a:moveTo>
                    <a:pt x="139700" y="886460"/>
                  </a:moveTo>
                  <a:lnTo>
                    <a:pt x="314960" y="0"/>
                  </a:lnTo>
                </a:path>
                <a:path w="1969770" h="887730">
                  <a:moveTo>
                    <a:pt x="314960" y="0"/>
                  </a:moveTo>
                  <a:lnTo>
                    <a:pt x="1969770" y="0"/>
                  </a:lnTo>
                </a:path>
              </a:pathLst>
            </a:custGeom>
            <a:ln w="19048">
              <a:solidFill>
                <a:srgbClr val="000000"/>
              </a:solidFill>
            </a:ln>
          </p:spPr>
          <p:txBody>
            <a:bodyPr wrap="square" lIns="0" tIns="0" rIns="0" bIns="0" rtlCol="0"/>
            <a:lstStyle/>
            <a:p>
              <a:endParaRPr/>
            </a:p>
          </p:txBody>
        </p:sp>
        <p:sp>
          <p:nvSpPr>
            <p:cNvPr id="9" name="object 9"/>
            <p:cNvSpPr/>
            <p:nvPr/>
          </p:nvSpPr>
          <p:spPr>
            <a:xfrm>
              <a:off x="4352290" y="1465580"/>
              <a:ext cx="1654810" cy="0"/>
            </a:xfrm>
            <a:custGeom>
              <a:avLst/>
              <a:gdLst/>
              <a:ahLst/>
              <a:cxnLst/>
              <a:rect l="l" t="t" r="r" b="b"/>
              <a:pathLst>
                <a:path w="1654810">
                  <a:moveTo>
                    <a:pt x="0" y="0"/>
                  </a:moveTo>
                  <a:lnTo>
                    <a:pt x="1654810" y="0"/>
                  </a:lnTo>
                </a:path>
              </a:pathLst>
            </a:custGeom>
            <a:ln w="9344">
              <a:solidFill>
                <a:srgbClr val="000000"/>
              </a:solidFill>
            </a:ln>
          </p:spPr>
          <p:txBody>
            <a:bodyPr wrap="square" lIns="0" tIns="0" rIns="0" bIns="0" rtlCol="0"/>
            <a:lstStyle/>
            <a:p>
              <a:endParaRPr/>
            </a:p>
          </p:txBody>
        </p:sp>
      </p:grpSp>
      <p:sp>
        <p:nvSpPr>
          <p:cNvPr id="10" name="object 10"/>
          <p:cNvSpPr txBox="1"/>
          <p:nvPr/>
        </p:nvSpPr>
        <p:spPr>
          <a:xfrm>
            <a:off x="979169" y="1132840"/>
            <a:ext cx="4302760" cy="299720"/>
          </a:xfrm>
          <a:prstGeom prst="rect">
            <a:avLst/>
          </a:prstGeom>
        </p:spPr>
        <p:txBody>
          <a:bodyPr vert="horz" wrap="square" lIns="0" tIns="12700" rIns="0" bIns="0" rtlCol="0">
            <a:spAutoFit/>
          </a:bodyPr>
          <a:lstStyle/>
          <a:p>
            <a:pPr marL="38100">
              <a:lnSpc>
                <a:spcPct val="100000"/>
              </a:lnSpc>
              <a:spcBef>
                <a:spcPts val="100"/>
              </a:spcBef>
              <a:tabLst>
                <a:tab pos="3682365" algn="l"/>
              </a:tabLst>
            </a:pPr>
            <a:r>
              <a:rPr sz="1800" spc="-10" dirty="0">
                <a:latin typeface="Arial"/>
                <a:cs typeface="Arial"/>
              </a:rPr>
              <a:t>Area on </a:t>
            </a:r>
            <a:r>
              <a:rPr sz="1800" spc="-15" dirty="0">
                <a:latin typeface="Arial"/>
                <a:cs typeface="Arial"/>
              </a:rPr>
              <a:t>drawing</a:t>
            </a:r>
            <a:r>
              <a:rPr sz="1800" spc="40" dirty="0">
                <a:latin typeface="Arial"/>
                <a:cs typeface="Arial"/>
              </a:rPr>
              <a:t> </a:t>
            </a:r>
            <a:r>
              <a:rPr sz="1800" spc="-5" dirty="0">
                <a:latin typeface="Arial"/>
                <a:cs typeface="Arial"/>
              </a:rPr>
              <a:t>in</a:t>
            </a:r>
            <a:r>
              <a:rPr sz="1800" spc="5" dirty="0">
                <a:latin typeface="Arial"/>
                <a:cs typeface="Arial"/>
              </a:rPr>
              <a:t> </a:t>
            </a:r>
            <a:r>
              <a:rPr sz="1800" dirty="0">
                <a:latin typeface="Arial"/>
                <a:cs typeface="Arial"/>
              </a:rPr>
              <a:t>cm²	</a:t>
            </a:r>
            <a:r>
              <a:rPr sz="2700" baseline="1543" dirty="0">
                <a:latin typeface="Arial"/>
                <a:cs typeface="Arial"/>
              </a:rPr>
              <a:t>8</a:t>
            </a:r>
            <a:r>
              <a:rPr sz="2700" spc="-82" baseline="1543" dirty="0">
                <a:latin typeface="Arial"/>
                <a:cs typeface="Arial"/>
              </a:rPr>
              <a:t> </a:t>
            </a:r>
            <a:r>
              <a:rPr sz="2700" spc="-7" baseline="1543" dirty="0">
                <a:latin typeface="Arial"/>
                <a:cs typeface="Arial"/>
              </a:rPr>
              <a:t>cm</a:t>
            </a:r>
            <a:r>
              <a:rPr sz="1575" spc="-7" baseline="31746" dirty="0">
                <a:latin typeface="Arial"/>
                <a:cs typeface="Arial"/>
              </a:rPr>
              <a:t>2</a:t>
            </a:r>
            <a:endParaRPr sz="1575" baseline="31746">
              <a:latin typeface="Arial"/>
              <a:cs typeface="Arial"/>
            </a:endParaRPr>
          </a:p>
        </p:txBody>
      </p:sp>
      <p:sp>
        <p:nvSpPr>
          <p:cNvPr id="11" name="object 11"/>
          <p:cNvSpPr txBox="1"/>
          <p:nvPr/>
        </p:nvSpPr>
        <p:spPr>
          <a:xfrm>
            <a:off x="839469" y="1498600"/>
            <a:ext cx="5279390" cy="299720"/>
          </a:xfrm>
          <a:prstGeom prst="rect">
            <a:avLst/>
          </a:prstGeom>
        </p:spPr>
        <p:txBody>
          <a:bodyPr vert="horz" wrap="square" lIns="0" tIns="12700" rIns="0" bIns="0" rtlCol="0">
            <a:spAutoFit/>
          </a:bodyPr>
          <a:lstStyle/>
          <a:p>
            <a:pPr marL="38100">
              <a:lnSpc>
                <a:spcPct val="100000"/>
              </a:lnSpc>
              <a:spcBef>
                <a:spcPts val="100"/>
              </a:spcBef>
              <a:tabLst>
                <a:tab pos="3427095" algn="l"/>
              </a:tabLst>
            </a:pPr>
            <a:r>
              <a:rPr sz="1800" spc="-10" dirty="0">
                <a:latin typeface="Arial"/>
                <a:cs typeface="Arial"/>
              </a:rPr>
              <a:t>Actual </a:t>
            </a:r>
            <a:r>
              <a:rPr sz="1800" spc="-5" dirty="0">
                <a:latin typeface="Arial"/>
                <a:cs typeface="Arial"/>
              </a:rPr>
              <a:t>area of </a:t>
            </a:r>
            <a:r>
              <a:rPr sz="1800" spc="-10" dirty="0">
                <a:latin typeface="Arial"/>
                <a:cs typeface="Arial"/>
              </a:rPr>
              <a:t>object</a:t>
            </a:r>
            <a:r>
              <a:rPr sz="1800" spc="40" dirty="0">
                <a:latin typeface="Arial"/>
                <a:cs typeface="Arial"/>
              </a:rPr>
              <a:t> </a:t>
            </a:r>
            <a:r>
              <a:rPr sz="1800" spc="-5" dirty="0">
                <a:latin typeface="Arial"/>
                <a:cs typeface="Arial"/>
              </a:rPr>
              <a:t>in</a:t>
            </a:r>
            <a:r>
              <a:rPr sz="1800" spc="5" dirty="0">
                <a:latin typeface="Arial"/>
                <a:cs typeface="Arial"/>
              </a:rPr>
              <a:t> cm²	</a:t>
            </a:r>
            <a:r>
              <a:rPr sz="1800" spc="-10" dirty="0">
                <a:latin typeface="Arial"/>
                <a:cs typeface="Arial"/>
              </a:rPr>
              <a:t>1.28X10</a:t>
            </a:r>
            <a:r>
              <a:rPr sz="1575" spc="-15" baseline="29100" dirty="0">
                <a:latin typeface="Arial"/>
                <a:cs typeface="Arial"/>
              </a:rPr>
              <a:t>4</a:t>
            </a:r>
            <a:r>
              <a:rPr sz="1800" spc="-10" dirty="0">
                <a:latin typeface="Arial"/>
                <a:cs typeface="Arial"/>
              </a:rPr>
              <a:t>x10</a:t>
            </a:r>
            <a:r>
              <a:rPr sz="1575" spc="-15" baseline="29100" dirty="0">
                <a:latin typeface="Arial"/>
                <a:cs typeface="Arial"/>
              </a:rPr>
              <a:t>4</a:t>
            </a:r>
            <a:r>
              <a:rPr sz="1575" spc="240" baseline="29100" dirty="0">
                <a:latin typeface="Arial"/>
                <a:cs typeface="Arial"/>
              </a:rPr>
              <a:t> </a:t>
            </a:r>
            <a:r>
              <a:rPr sz="1800" spc="-5" dirty="0">
                <a:latin typeface="Arial"/>
                <a:cs typeface="Arial"/>
              </a:rPr>
              <a:t>cm</a:t>
            </a:r>
            <a:r>
              <a:rPr sz="1575" spc="-7" baseline="29100" dirty="0">
                <a:latin typeface="Arial"/>
                <a:cs typeface="Arial"/>
              </a:rPr>
              <a:t>2</a:t>
            </a:r>
            <a:endParaRPr sz="1575" baseline="29100">
              <a:latin typeface="Arial"/>
              <a:cs typeface="Arial"/>
            </a:endParaRPr>
          </a:p>
        </p:txBody>
      </p:sp>
      <p:sp>
        <p:nvSpPr>
          <p:cNvPr id="12" name="object 12"/>
          <p:cNvSpPr txBox="1"/>
          <p:nvPr/>
        </p:nvSpPr>
        <p:spPr>
          <a:xfrm>
            <a:off x="6209029" y="1319529"/>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3" name="object 13"/>
          <p:cNvSpPr/>
          <p:nvPr/>
        </p:nvSpPr>
        <p:spPr>
          <a:xfrm>
            <a:off x="6374129" y="1069339"/>
            <a:ext cx="1220470" cy="735330"/>
          </a:xfrm>
          <a:custGeom>
            <a:avLst/>
            <a:gdLst/>
            <a:ahLst/>
            <a:cxnLst/>
            <a:rect l="l" t="t" r="r" b="b"/>
            <a:pathLst>
              <a:path w="1220470" h="735330">
                <a:moveTo>
                  <a:pt x="0" y="581660"/>
                </a:moveTo>
                <a:lnTo>
                  <a:pt x="138429" y="735330"/>
                </a:lnTo>
              </a:path>
              <a:path w="1220470" h="735330">
                <a:moveTo>
                  <a:pt x="152400" y="723900"/>
                </a:moveTo>
                <a:lnTo>
                  <a:pt x="314960" y="0"/>
                </a:lnTo>
              </a:path>
              <a:path w="1220470" h="735330">
                <a:moveTo>
                  <a:pt x="314960" y="0"/>
                </a:moveTo>
                <a:lnTo>
                  <a:pt x="1220470" y="0"/>
                </a:lnTo>
              </a:path>
            </a:pathLst>
          </a:custGeom>
          <a:ln w="19048">
            <a:solidFill>
              <a:srgbClr val="000000"/>
            </a:solidFill>
          </a:ln>
        </p:spPr>
        <p:txBody>
          <a:bodyPr wrap="square" lIns="0" tIns="0" rIns="0" bIns="0" rtlCol="0"/>
          <a:lstStyle/>
          <a:p>
            <a:endParaRPr/>
          </a:p>
        </p:txBody>
      </p:sp>
      <p:sp>
        <p:nvSpPr>
          <p:cNvPr id="14" name="object 14"/>
          <p:cNvSpPr txBox="1"/>
          <p:nvPr/>
        </p:nvSpPr>
        <p:spPr>
          <a:xfrm>
            <a:off x="6616700" y="1046479"/>
            <a:ext cx="1252855" cy="739140"/>
          </a:xfrm>
          <a:prstGeom prst="rect">
            <a:avLst/>
          </a:prstGeom>
        </p:spPr>
        <p:txBody>
          <a:bodyPr vert="horz" wrap="square" lIns="0" tIns="12700" rIns="0" bIns="0" rtlCol="0">
            <a:spAutoFit/>
          </a:bodyPr>
          <a:lstStyle/>
          <a:p>
            <a:pPr marL="107950" marR="30480" indent="-69850">
              <a:lnSpc>
                <a:spcPct val="130100"/>
              </a:lnSpc>
              <a:spcBef>
                <a:spcPts val="100"/>
              </a:spcBef>
              <a:tabLst>
                <a:tab pos="393065" algn="l"/>
                <a:tab pos="977265" algn="l"/>
              </a:tabLst>
            </a:pPr>
            <a:r>
              <a:rPr sz="1800" u="sng" dirty="0">
                <a:uFill>
                  <a:solidFill>
                    <a:srgbClr val="000000"/>
                  </a:solidFill>
                </a:uFill>
                <a:latin typeface="Times New Roman"/>
                <a:cs typeface="Times New Roman"/>
              </a:rPr>
              <a:t> 		</a:t>
            </a:r>
            <a:r>
              <a:rPr sz="1800" u="sng" dirty="0">
                <a:uFill>
                  <a:solidFill>
                    <a:srgbClr val="000000"/>
                  </a:solidFill>
                </a:uFill>
                <a:latin typeface="Arial"/>
                <a:cs typeface="Arial"/>
              </a:rPr>
              <a:t>4	</a:t>
            </a:r>
            <a:r>
              <a:rPr sz="1800" dirty="0">
                <a:latin typeface="Arial"/>
                <a:cs typeface="Arial"/>
              </a:rPr>
              <a:t> </a:t>
            </a:r>
            <a:r>
              <a:rPr sz="1800" spc="-195" dirty="0">
                <a:latin typeface="Arial"/>
                <a:cs typeface="Arial"/>
              </a:rPr>
              <a:t> </a:t>
            </a:r>
            <a:r>
              <a:rPr sz="2700" baseline="-37037" dirty="0">
                <a:latin typeface="Arial"/>
                <a:cs typeface="Arial"/>
              </a:rPr>
              <a:t>=  </a:t>
            </a:r>
            <a:r>
              <a:rPr sz="1800" spc="-10" dirty="0">
                <a:latin typeface="Arial"/>
                <a:cs typeface="Arial"/>
              </a:rPr>
              <a:t>64X10</a:t>
            </a:r>
            <a:r>
              <a:rPr sz="1575" spc="-15" baseline="29100" dirty="0">
                <a:latin typeface="Arial"/>
                <a:cs typeface="Arial"/>
              </a:rPr>
              <a:t>6</a:t>
            </a:r>
            <a:endParaRPr sz="1575" baseline="29100">
              <a:latin typeface="Arial"/>
              <a:cs typeface="Arial"/>
            </a:endParaRPr>
          </a:p>
        </p:txBody>
      </p:sp>
      <p:sp>
        <p:nvSpPr>
          <p:cNvPr id="15" name="object 15"/>
          <p:cNvSpPr txBox="1"/>
          <p:nvPr/>
        </p:nvSpPr>
        <p:spPr>
          <a:xfrm>
            <a:off x="8294369" y="1094740"/>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1</a:t>
            </a:r>
            <a:endParaRPr sz="1800">
              <a:latin typeface="Arial"/>
              <a:cs typeface="Arial"/>
            </a:endParaRPr>
          </a:p>
        </p:txBody>
      </p:sp>
      <p:sp>
        <p:nvSpPr>
          <p:cNvPr id="16" name="object 16"/>
          <p:cNvSpPr/>
          <p:nvPr/>
        </p:nvSpPr>
        <p:spPr>
          <a:xfrm>
            <a:off x="8001000" y="1427480"/>
            <a:ext cx="812800" cy="0"/>
          </a:xfrm>
          <a:custGeom>
            <a:avLst/>
            <a:gdLst/>
            <a:ahLst/>
            <a:cxnLst/>
            <a:rect l="l" t="t" r="r" b="b"/>
            <a:pathLst>
              <a:path w="812800">
                <a:moveTo>
                  <a:pt x="0" y="0"/>
                </a:moveTo>
                <a:lnTo>
                  <a:pt x="812800" y="0"/>
                </a:lnTo>
              </a:path>
            </a:pathLst>
          </a:custGeom>
          <a:ln w="9344">
            <a:solidFill>
              <a:srgbClr val="000000"/>
            </a:solidFill>
          </a:ln>
        </p:spPr>
        <p:txBody>
          <a:bodyPr wrap="square" lIns="0" tIns="0" rIns="0" bIns="0" rtlCol="0"/>
          <a:lstStyle/>
          <a:p>
            <a:endParaRPr/>
          </a:p>
        </p:txBody>
      </p:sp>
      <p:sp>
        <p:nvSpPr>
          <p:cNvPr id="17" name="object 17"/>
          <p:cNvSpPr txBox="1"/>
          <p:nvPr/>
        </p:nvSpPr>
        <p:spPr>
          <a:xfrm>
            <a:off x="8115300" y="1473200"/>
            <a:ext cx="5327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40</a:t>
            </a:r>
            <a:r>
              <a:rPr sz="1800" spc="-15" dirty="0">
                <a:latin typeface="Arial"/>
                <a:cs typeface="Arial"/>
              </a:rPr>
              <a:t>0</a:t>
            </a:r>
            <a:r>
              <a:rPr sz="1800" dirty="0">
                <a:latin typeface="Arial"/>
                <a:cs typeface="Arial"/>
              </a:rPr>
              <a:t>0</a:t>
            </a:r>
            <a:endParaRPr sz="1800">
              <a:latin typeface="Arial"/>
              <a:cs typeface="Arial"/>
            </a:endParaRPr>
          </a:p>
        </p:txBody>
      </p:sp>
      <p:sp>
        <p:nvSpPr>
          <p:cNvPr id="18" name="object 18"/>
          <p:cNvSpPr txBox="1"/>
          <p:nvPr/>
        </p:nvSpPr>
        <p:spPr>
          <a:xfrm>
            <a:off x="77469" y="2094229"/>
            <a:ext cx="3339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L.O.S.= R.F.x </a:t>
            </a:r>
            <a:r>
              <a:rPr sz="1800" spc="-15" dirty="0">
                <a:latin typeface="Arial"/>
                <a:cs typeface="Arial"/>
              </a:rPr>
              <a:t>Max. </a:t>
            </a:r>
            <a:r>
              <a:rPr sz="1800" spc="-10" dirty="0">
                <a:latin typeface="Arial"/>
                <a:cs typeface="Arial"/>
              </a:rPr>
              <a:t>Length </a:t>
            </a:r>
            <a:r>
              <a:rPr sz="1800" spc="-5" dirty="0">
                <a:latin typeface="Arial"/>
                <a:cs typeface="Arial"/>
              </a:rPr>
              <a:t>in</a:t>
            </a:r>
            <a:r>
              <a:rPr sz="1800" spc="-25" dirty="0">
                <a:latin typeface="Arial"/>
                <a:cs typeface="Arial"/>
              </a:rPr>
              <a:t> </a:t>
            </a:r>
            <a:r>
              <a:rPr sz="1800" dirty="0">
                <a:latin typeface="Arial"/>
                <a:cs typeface="Arial"/>
              </a:rPr>
              <a:t>cm</a:t>
            </a:r>
            <a:endParaRPr sz="1800">
              <a:latin typeface="Arial"/>
              <a:cs typeface="Arial"/>
            </a:endParaRPr>
          </a:p>
        </p:txBody>
      </p:sp>
      <p:sp>
        <p:nvSpPr>
          <p:cNvPr id="19" name="object 19"/>
          <p:cNvSpPr txBox="1"/>
          <p:nvPr/>
        </p:nvSpPr>
        <p:spPr>
          <a:xfrm>
            <a:off x="4011929" y="1960879"/>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1</a:t>
            </a:r>
            <a:endParaRPr sz="1800">
              <a:latin typeface="Arial"/>
              <a:cs typeface="Arial"/>
            </a:endParaRPr>
          </a:p>
        </p:txBody>
      </p:sp>
      <p:sp>
        <p:nvSpPr>
          <p:cNvPr id="20" name="object 20"/>
          <p:cNvSpPr/>
          <p:nvPr/>
        </p:nvSpPr>
        <p:spPr>
          <a:xfrm>
            <a:off x="3778250" y="2293620"/>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21" name="object 21"/>
          <p:cNvSpPr txBox="1"/>
          <p:nvPr/>
        </p:nvSpPr>
        <p:spPr>
          <a:xfrm>
            <a:off x="3581400" y="2143759"/>
            <a:ext cx="3618865" cy="299720"/>
          </a:xfrm>
          <a:prstGeom prst="rect">
            <a:avLst/>
          </a:prstGeom>
        </p:spPr>
        <p:txBody>
          <a:bodyPr vert="horz" wrap="square" lIns="0" tIns="12700" rIns="0" bIns="0" rtlCol="0">
            <a:spAutoFit/>
          </a:bodyPr>
          <a:lstStyle/>
          <a:p>
            <a:pPr marL="12700">
              <a:lnSpc>
                <a:spcPct val="100000"/>
              </a:lnSpc>
              <a:spcBef>
                <a:spcPts val="100"/>
              </a:spcBef>
              <a:tabLst>
                <a:tab pos="940435" algn="l"/>
              </a:tabLst>
            </a:pPr>
            <a:r>
              <a:rPr sz="1800" dirty="0">
                <a:latin typeface="Arial"/>
                <a:cs typeface="Arial"/>
              </a:rPr>
              <a:t>=	X </a:t>
            </a:r>
            <a:r>
              <a:rPr sz="2700" spc="-15" baseline="3086" dirty="0">
                <a:latin typeface="Arial"/>
                <a:cs typeface="Arial"/>
              </a:rPr>
              <a:t>500 </a:t>
            </a:r>
            <a:r>
              <a:rPr sz="2700" baseline="3086" dirty="0">
                <a:latin typeface="Arial"/>
                <a:cs typeface="Arial"/>
              </a:rPr>
              <a:t>X </a:t>
            </a:r>
            <a:r>
              <a:rPr sz="2700" spc="-15" baseline="3086" dirty="0">
                <a:latin typeface="Arial"/>
                <a:cs typeface="Arial"/>
              </a:rPr>
              <a:t>100 </a:t>
            </a:r>
            <a:r>
              <a:rPr sz="2700" baseline="3086" dirty="0">
                <a:latin typeface="Arial"/>
                <a:cs typeface="Arial"/>
              </a:rPr>
              <a:t>cm </a:t>
            </a:r>
            <a:r>
              <a:rPr sz="1800" dirty="0">
                <a:latin typeface="Arial"/>
                <a:cs typeface="Arial"/>
              </a:rPr>
              <a:t>= </a:t>
            </a:r>
            <a:r>
              <a:rPr sz="1800" spc="-5" dirty="0">
                <a:latin typeface="Arial"/>
                <a:cs typeface="Arial"/>
              </a:rPr>
              <a:t>12.5</a:t>
            </a:r>
            <a:r>
              <a:rPr sz="1800" spc="-325" dirty="0">
                <a:latin typeface="Arial"/>
                <a:cs typeface="Arial"/>
              </a:rPr>
              <a:t> </a:t>
            </a:r>
            <a:r>
              <a:rPr sz="1800" dirty="0">
                <a:latin typeface="Arial"/>
                <a:cs typeface="Arial"/>
              </a:rPr>
              <a:t>cm</a:t>
            </a:r>
            <a:endParaRPr sz="1800">
              <a:latin typeface="Arial"/>
              <a:cs typeface="Arial"/>
            </a:endParaRPr>
          </a:p>
        </p:txBody>
      </p:sp>
      <p:sp>
        <p:nvSpPr>
          <p:cNvPr id="22" name="object 22"/>
          <p:cNvSpPr/>
          <p:nvPr/>
        </p:nvSpPr>
        <p:spPr>
          <a:xfrm>
            <a:off x="1188719" y="3926840"/>
            <a:ext cx="6248400" cy="2907030"/>
          </a:xfrm>
          <a:custGeom>
            <a:avLst/>
            <a:gdLst/>
            <a:ahLst/>
            <a:cxnLst/>
            <a:rect l="l" t="t" r="r" b="b"/>
            <a:pathLst>
              <a:path w="6248400" h="2907029">
                <a:moveTo>
                  <a:pt x="645160" y="1598930"/>
                </a:moveTo>
                <a:lnTo>
                  <a:pt x="652780" y="1578610"/>
                </a:lnTo>
                <a:lnTo>
                  <a:pt x="660400" y="1557020"/>
                </a:lnTo>
                <a:lnTo>
                  <a:pt x="668019" y="1536700"/>
                </a:lnTo>
                <a:lnTo>
                  <a:pt x="674369" y="1515110"/>
                </a:lnTo>
                <a:lnTo>
                  <a:pt x="680719" y="1493520"/>
                </a:lnTo>
                <a:lnTo>
                  <a:pt x="685800" y="1471930"/>
                </a:lnTo>
                <a:lnTo>
                  <a:pt x="690880" y="1450340"/>
                </a:lnTo>
                <a:lnTo>
                  <a:pt x="695960" y="1428750"/>
                </a:lnTo>
                <a:lnTo>
                  <a:pt x="701040" y="1407160"/>
                </a:lnTo>
                <a:lnTo>
                  <a:pt x="704850" y="1384300"/>
                </a:lnTo>
                <a:lnTo>
                  <a:pt x="708660" y="1362710"/>
                </a:lnTo>
                <a:lnTo>
                  <a:pt x="711200" y="1339850"/>
                </a:lnTo>
                <a:lnTo>
                  <a:pt x="713740" y="1316990"/>
                </a:lnTo>
                <a:lnTo>
                  <a:pt x="716280" y="1294130"/>
                </a:lnTo>
                <a:lnTo>
                  <a:pt x="717550" y="1272540"/>
                </a:lnTo>
              </a:path>
              <a:path w="6248400" h="2907029">
                <a:moveTo>
                  <a:pt x="684530" y="1474470"/>
                </a:moveTo>
                <a:lnTo>
                  <a:pt x="1129030" y="1153160"/>
                </a:lnTo>
              </a:path>
              <a:path w="6248400" h="2907029">
                <a:moveTo>
                  <a:pt x="519430" y="0"/>
                </a:moveTo>
                <a:lnTo>
                  <a:pt x="519430" y="0"/>
                </a:lnTo>
              </a:path>
              <a:path w="6248400" h="2907029">
                <a:moveTo>
                  <a:pt x="1484630" y="1921510"/>
                </a:moveTo>
                <a:lnTo>
                  <a:pt x="1492250" y="1901190"/>
                </a:lnTo>
                <a:lnTo>
                  <a:pt x="1499870" y="1880870"/>
                </a:lnTo>
                <a:lnTo>
                  <a:pt x="1507490" y="1859280"/>
                </a:lnTo>
                <a:lnTo>
                  <a:pt x="1513840" y="1837690"/>
                </a:lnTo>
                <a:lnTo>
                  <a:pt x="1520190" y="1816100"/>
                </a:lnTo>
                <a:lnTo>
                  <a:pt x="1525270" y="1794510"/>
                </a:lnTo>
                <a:lnTo>
                  <a:pt x="1531620" y="1772920"/>
                </a:lnTo>
                <a:lnTo>
                  <a:pt x="1535430" y="1751330"/>
                </a:lnTo>
                <a:lnTo>
                  <a:pt x="1540510" y="1729740"/>
                </a:lnTo>
                <a:lnTo>
                  <a:pt x="1544320" y="1706880"/>
                </a:lnTo>
                <a:lnTo>
                  <a:pt x="1548130" y="1685290"/>
                </a:lnTo>
                <a:lnTo>
                  <a:pt x="1550670" y="1662430"/>
                </a:lnTo>
                <a:lnTo>
                  <a:pt x="1553210" y="1639570"/>
                </a:lnTo>
                <a:lnTo>
                  <a:pt x="1555750" y="1616710"/>
                </a:lnTo>
                <a:lnTo>
                  <a:pt x="1557020" y="1593850"/>
                </a:lnTo>
              </a:path>
              <a:path w="6248400" h="2907029">
                <a:moveTo>
                  <a:pt x="2324100" y="2247900"/>
                </a:moveTo>
                <a:lnTo>
                  <a:pt x="2331720" y="2227580"/>
                </a:lnTo>
                <a:lnTo>
                  <a:pt x="2339340" y="2207260"/>
                </a:lnTo>
                <a:lnTo>
                  <a:pt x="2346960" y="2185670"/>
                </a:lnTo>
                <a:lnTo>
                  <a:pt x="2353310" y="2165350"/>
                </a:lnTo>
                <a:lnTo>
                  <a:pt x="2359660" y="2142490"/>
                </a:lnTo>
                <a:lnTo>
                  <a:pt x="2364740" y="2122170"/>
                </a:lnTo>
                <a:lnTo>
                  <a:pt x="2371090" y="2100580"/>
                </a:lnTo>
                <a:lnTo>
                  <a:pt x="2376170" y="2077720"/>
                </a:lnTo>
                <a:lnTo>
                  <a:pt x="2379980" y="2056130"/>
                </a:lnTo>
                <a:lnTo>
                  <a:pt x="2383790" y="2034540"/>
                </a:lnTo>
                <a:lnTo>
                  <a:pt x="2387600" y="2011680"/>
                </a:lnTo>
                <a:lnTo>
                  <a:pt x="2390140" y="1988820"/>
                </a:lnTo>
                <a:lnTo>
                  <a:pt x="2392680" y="1967230"/>
                </a:lnTo>
                <a:lnTo>
                  <a:pt x="2395220" y="1944370"/>
                </a:lnTo>
                <a:lnTo>
                  <a:pt x="2396490" y="1921510"/>
                </a:lnTo>
              </a:path>
              <a:path w="6248400" h="2907029">
                <a:moveTo>
                  <a:pt x="3169920" y="2585720"/>
                </a:moveTo>
                <a:lnTo>
                  <a:pt x="3178810" y="2565400"/>
                </a:lnTo>
                <a:lnTo>
                  <a:pt x="3186430" y="2545080"/>
                </a:lnTo>
                <a:lnTo>
                  <a:pt x="3192780" y="2523490"/>
                </a:lnTo>
                <a:lnTo>
                  <a:pt x="3199130" y="2501900"/>
                </a:lnTo>
                <a:lnTo>
                  <a:pt x="3205480" y="2480310"/>
                </a:lnTo>
                <a:lnTo>
                  <a:pt x="3211830" y="2458720"/>
                </a:lnTo>
                <a:lnTo>
                  <a:pt x="3216910" y="2437130"/>
                </a:lnTo>
                <a:lnTo>
                  <a:pt x="3221990" y="2415540"/>
                </a:lnTo>
                <a:lnTo>
                  <a:pt x="3225800" y="2393950"/>
                </a:lnTo>
                <a:lnTo>
                  <a:pt x="3229610" y="2371090"/>
                </a:lnTo>
                <a:lnTo>
                  <a:pt x="3233420" y="2349500"/>
                </a:lnTo>
                <a:lnTo>
                  <a:pt x="3237230" y="2326640"/>
                </a:lnTo>
                <a:lnTo>
                  <a:pt x="3239770" y="2303780"/>
                </a:lnTo>
                <a:lnTo>
                  <a:pt x="3242310" y="2282190"/>
                </a:lnTo>
                <a:lnTo>
                  <a:pt x="3243580" y="2259330"/>
                </a:lnTo>
              </a:path>
              <a:path w="6248400" h="2907029">
                <a:moveTo>
                  <a:pt x="4017009" y="2907030"/>
                </a:moveTo>
                <a:lnTo>
                  <a:pt x="4024629" y="2886710"/>
                </a:lnTo>
                <a:lnTo>
                  <a:pt x="4032250" y="2865120"/>
                </a:lnTo>
                <a:lnTo>
                  <a:pt x="4038600" y="2844800"/>
                </a:lnTo>
                <a:lnTo>
                  <a:pt x="4046220" y="2823210"/>
                </a:lnTo>
                <a:lnTo>
                  <a:pt x="4052570" y="2801620"/>
                </a:lnTo>
                <a:lnTo>
                  <a:pt x="4057650" y="2781300"/>
                </a:lnTo>
                <a:lnTo>
                  <a:pt x="4062729" y="2759710"/>
                </a:lnTo>
                <a:lnTo>
                  <a:pt x="4067809" y="2736850"/>
                </a:lnTo>
                <a:lnTo>
                  <a:pt x="4072890" y="2715260"/>
                </a:lnTo>
                <a:lnTo>
                  <a:pt x="4076700" y="2692400"/>
                </a:lnTo>
                <a:lnTo>
                  <a:pt x="4080509" y="2670810"/>
                </a:lnTo>
                <a:lnTo>
                  <a:pt x="4083050" y="2647950"/>
                </a:lnTo>
                <a:lnTo>
                  <a:pt x="4085590" y="2625090"/>
                </a:lnTo>
                <a:lnTo>
                  <a:pt x="4086859" y="2602230"/>
                </a:lnTo>
                <a:lnTo>
                  <a:pt x="4089400" y="2580640"/>
                </a:lnTo>
              </a:path>
              <a:path w="6248400" h="2907029">
                <a:moveTo>
                  <a:pt x="4050029" y="2790190"/>
                </a:moveTo>
                <a:lnTo>
                  <a:pt x="6248400" y="1153160"/>
                </a:lnTo>
              </a:path>
              <a:path w="6248400" h="2907029">
                <a:moveTo>
                  <a:pt x="3891279" y="1308100"/>
                </a:moveTo>
                <a:lnTo>
                  <a:pt x="3891279" y="1308100"/>
                </a:lnTo>
              </a:path>
              <a:path w="6248400" h="2907029">
                <a:moveTo>
                  <a:pt x="3210560" y="2458720"/>
                </a:moveTo>
                <a:lnTo>
                  <a:pt x="4969509" y="1153160"/>
                </a:lnTo>
              </a:path>
              <a:path w="6248400" h="2907029">
                <a:moveTo>
                  <a:pt x="2325370" y="2133600"/>
                </a:moveTo>
                <a:lnTo>
                  <a:pt x="3702050" y="1153160"/>
                </a:lnTo>
              </a:path>
              <a:path w="6248400" h="2907029">
                <a:moveTo>
                  <a:pt x="1522730" y="1807210"/>
                </a:moveTo>
                <a:lnTo>
                  <a:pt x="2416810" y="1149350"/>
                </a:lnTo>
              </a:path>
              <a:path w="6248400" h="2907029">
                <a:moveTo>
                  <a:pt x="0" y="2618740"/>
                </a:moveTo>
                <a:lnTo>
                  <a:pt x="0" y="2618740"/>
                </a:lnTo>
              </a:path>
            </a:pathLst>
          </a:custGeom>
          <a:ln w="9344">
            <a:solidFill>
              <a:srgbClr val="7F7F7F"/>
            </a:solidFill>
          </a:ln>
        </p:spPr>
        <p:txBody>
          <a:bodyPr wrap="square" lIns="0" tIns="0" rIns="0" bIns="0" rtlCol="0"/>
          <a:lstStyle/>
          <a:p>
            <a:endParaRPr/>
          </a:p>
        </p:txBody>
      </p:sp>
      <p:sp>
        <p:nvSpPr>
          <p:cNvPr id="23" name="object 23"/>
          <p:cNvSpPr/>
          <p:nvPr/>
        </p:nvSpPr>
        <p:spPr>
          <a:xfrm>
            <a:off x="350520" y="622300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4" name="object 24"/>
          <p:cNvSpPr/>
          <p:nvPr/>
        </p:nvSpPr>
        <p:spPr>
          <a:xfrm>
            <a:off x="2547620" y="425069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5" name="object 25"/>
          <p:cNvSpPr/>
          <p:nvPr/>
        </p:nvSpPr>
        <p:spPr>
          <a:xfrm>
            <a:off x="3387090" y="457707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6" name="object 26"/>
          <p:cNvSpPr txBox="1"/>
          <p:nvPr/>
        </p:nvSpPr>
        <p:spPr>
          <a:xfrm>
            <a:off x="2251710" y="5066029"/>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0</a:t>
            </a:r>
            <a:endParaRPr sz="1600">
              <a:latin typeface="Arial"/>
              <a:cs typeface="Arial"/>
            </a:endParaRPr>
          </a:p>
        </p:txBody>
      </p:sp>
      <p:sp>
        <p:nvSpPr>
          <p:cNvPr id="27" name="object 27"/>
          <p:cNvSpPr txBox="1"/>
          <p:nvPr/>
        </p:nvSpPr>
        <p:spPr>
          <a:xfrm>
            <a:off x="3411220" y="5074920"/>
            <a:ext cx="36322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a:cs typeface="Arial"/>
              </a:rPr>
              <a:t>1</a:t>
            </a:r>
            <a:r>
              <a:rPr sz="1600" spc="-5" dirty="0">
                <a:latin typeface="Arial"/>
                <a:cs typeface="Arial"/>
              </a:rPr>
              <a:t>00</a:t>
            </a:r>
            <a:endParaRPr sz="1600">
              <a:latin typeface="Arial"/>
              <a:cs typeface="Arial"/>
            </a:endParaRPr>
          </a:p>
        </p:txBody>
      </p:sp>
      <p:sp>
        <p:nvSpPr>
          <p:cNvPr id="28" name="object 28"/>
          <p:cNvSpPr txBox="1"/>
          <p:nvPr/>
        </p:nvSpPr>
        <p:spPr>
          <a:xfrm>
            <a:off x="4706620" y="5072379"/>
            <a:ext cx="3644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200</a:t>
            </a:r>
            <a:endParaRPr sz="1600">
              <a:latin typeface="Arial"/>
              <a:cs typeface="Arial"/>
            </a:endParaRPr>
          </a:p>
        </p:txBody>
      </p:sp>
      <p:sp>
        <p:nvSpPr>
          <p:cNvPr id="29" name="object 29"/>
          <p:cNvSpPr txBox="1"/>
          <p:nvPr/>
        </p:nvSpPr>
        <p:spPr>
          <a:xfrm>
            <a:off x="5971540" y="5074920"/>
            <a:ext cx="3644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300</a:t>
            </a:r>
            <a:endParaRPr sz="1600">
              <a:latin typeface="Arial"/>
              <a:cs typeface="Arial"/>
            </a:endParaRPr>
          </a:p>
        </p:txBody>
      </p:sp>
      <p:sp>
        <p:nvSpPr>
          <p:cNvPr id="30" name="object 30"/>
          <p:cNvSpPr txBox="1"/>
          <p:nvPr/>
        </p:nvSpPr>
        <p:spPr>
          <a:xfrm>
            <a:off x="6960869" y="5040770"/>
            <a:ext cx="824230" cy="610870"/>
          </a:xfrm>
          <a:prstGeom prst="rect">
            <a:avLst/>
          </a:prstGeom>
        </p:spPr>
        <p:txBody>
          <a:bodyPr vert="horz" wrap="square" lIns="0" tIns="43815" rIns="0" bIns="0" rtlCol="0">
            <a:spAutoFit/>
          </a:bodyPr>
          <a:lstStyle/>
          <a:p>
            <a:pPr marL="296545">
              <a:lnSpc>
                <a:spcPct val="100000"/>
              </a:lnSpc>
              <a:spcBef>
                <a:spcPts val="345"/>
              </a:spcBef>
            </a:pPr>
            <a:r>
              <a:rPr sz="1600" spc="-10" dirty="0">
                <a:latin typeface="Arial"/>
                <a:cs typeface="Arial"/>
              </a:rPr>
              <a:t>400</a:t>
            </a:r>
            <a:endParaRPr sz="1600">
              <a:latin typeface="Arial"/>
              <a:cs typeface="Arial"/>
            </a:endParaRPr>
          </a:p>
          <a:p>
            <a:pPr marL="12700">
              <a:lnSpc>
                <a:spcPct val="100000"/>
              </a:lnSpc>
              <a:spcBef>
                <a:spcPts val="280"/>
              </a:spcBef>
            </a:pPr>
            <a:r>
              <a:rPr sz="1800" spc="-10" dirty="0">
                <a:latin typeface="Arial"/>
                <a:cs typeface="Arial"/>
              </a:rPr>
              <a:t>METRE</a:t>
            </a:r>
            <a:endParaRPr sz="1800">
              <a:latin typeface="Arial"/>
              <a:cs typeface="Arial"/>
            </a:endParaRPr>
          </a:p>
        </p:txBody>
      </p:sp>
      <p:sp>
        <p:nvSpPr>
          <p:cNvPr id="31" name="object 31"/>
          <p:cNvSpPr/>
          <p:nvPr/>
        </p:nvSpPr>
        <p:spPr>
          <a:xfrm>
            <a:off x="765809" y="535685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2" name="object 32"/>
          <p:cNvSpPr/>
          <p:nvPr/>
        </p:nvSpPr>
        <p:spPr>
          <a:xfrm>
            <a:off x="932180" y="55664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3" name="object 33"/>
          <p:cNvSpPr/>
          <p:nvPr/>
        </p:nvSpPr>
        <p:spPr>
          <a:xfrm>
            <a:off x="1482089" y="501650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grpSp>
        <p:nvGrpSpPr>
          <p:cNvPr id="34" name="object 34"/>
          <p:cNvGrpSpPr/>
          <p:nvPr/>
        </p:nvGrpSpPr>
        <p:grpSpPr>
          <a:xfrm>
            <a:off x="1034097" y="4798377"/>
            <a:ext cx="1288415" cy="1482725"/>
            <a:chOff x="1034097" y="4798377"/>
            <a:chExt cx="1288415" cy="1482725"/>
          </a:xfrm>
        </p:grpSpPr>
        <p:sp>
          <p:nvSpPr>
            <p:cNvPr id="35" name="object 35"/>
            <p:cNvSpPr/>
            <p:nvPr/>
          </p:nvSpPr>
          <p:spPr>
            <a:xfrm>
              <a:off x="1038860" y="5076190"/>
              <a:ext cx="947419" cy="1200150"/>
            </a:xfrm>
            <a:custGeom>
              <a:avLst/>
              <a:gdLst/>
              <a:ahLst/>
              <a:cxnLst/>
              <a:rect l="l" t="t" r="r" b="b"/>
              <a:pathLst>
                <a:path w="947419" h="1200150">
                  <a:moveTo>
                    <a:pt x="0" y="0"/>
                  </a:moveTo>
                  <a:lnTo>
                    <a:pt x="947420" y="1200150"/>
                  </a:lnTo>
                </a:path>
              </a:pathLst>
            </a:custGeom>
            <a:ln w="9344">
              <a:solidFill>
                <a:srgbClr val="7F7F7F"/>
              </a:solidFill>
            </a:ln>
          </p:spPr>
          <p:txBody>
            <a:bodyPr wrap="square" lIns="0" tIns="0" rIns="0" bIns="0" rtlCol="0"/>
            <a:lstStyle/>
            <a:p>
              <a:endParaRPr/>
            </a:p>
          </p:txBody>
        </p:sp>
        <p:sp>
          <p:nvSpPr>
            <p:cNvPr id="36" name="object 36"/>
            <p:cNvSpPr/>
            <p:nvPr/>
          </p:nvSpPr>
          <p:spPr>
            <a:xfrm>
              <a:off x="1134517" y="5255667"/>
              <a:ext cx="114754" cy="85544"/>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1326287" y="5460137"/>
              <a:ext cx="99514" cy="81734"/>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478687" y="5670957"/>
              <a:ext cx="116024" cy="91894"/>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1099820" y="5226050"/>
              <a:ext cx="549910" cy="554990"/>
            </a:xfrm>
            <a:custGeom>
              <a:avLst/>
              <a:gdLst/>
              <a:ahLst/>
              <a:cxnLst/>
              <a:rect l="l" t="t" r="r" b="b"/>
              <a:pathLst>
                <a:path w="549910" h="554989">
                  <a:moveTo>
                    <a:pt x="0" y="554990"/>
                  </a:moveTo>
                  <a:lnTo>
                    <a:pt x="0" y="554990"/>
                  </a:lnTo>
                </a:path>
                <a:path w="549910" h="554989">
                  <a:moveTo>
                    <a:pt x="549910" y="0"/>
                  </a:moveTo>
                  <a:lnTo>
                    <a:pt x="549910" y="0"/>
                  </a:lnTo>
                </a:path>
              </a:pathLst>
            </a:custGeom>
            <a:ln w="9344">
              <a:solidFill>
                <a:srgbClr val="7F7F7F"/>
              </a:solidFill>
            </a:ln>
          </p:spPr>
          <p:txBody>
            <a:bodyPr wrap="square" lIns="0" tIns="0" rIns="0" bIns="0" rtlCol="0"/>
            <a:lstStyle/>
            <a:p>
              <a:endParaRPr/>
            </a:p>
          </p:txBody>
        </p:sp>
        <p:sp>
          <p:nvSpPr>
            <p:cNvPr id="40" name="object 40"/>
            <p:cNvSpPr/>
            <p:nvPr/>
          </p:nvSpPr>
          <p:spPr>
            <a:xfrm>
              <a:off x="1645057" y="5881777"/>
              <a:ext cx="119834" cy="94434"/>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1270000" y="5438140"/>
              <a:ext cx="548640" cy="554990"/>
            </a:xfrm>
            <a:custGeom>
              <a:avLst/>
              <a:gdLst/>
              <a:ahLst/>
              <a:cxnLst/>
              <a:rect l="l" t="t" r="r" b="b"/>
              <a:pathLst>
                <a:path w="548639" h="554989">
                  <a:moveTo>
                    <a:pt x="0" y="554990"/>
                  </a:moveTo>
                  <a:lnTo>
                    <a:pt x="0" y="554990"/>
                  </a:lnTo>
                </a:path>
                <a:path w="548639" h="554989">
                  <a:moveTo>
                    <a:pt x="548639" y="0"/>
                  </a:moveTo>
                  <a:lnTo>
                    <a:pt x="548639" y="0"/>
                  </a:lnTo>
                </a:path>
              </a:pathLst>
            </a:custGeom>
            <a:ln w="9344">
              <a:solidFill>
                <a:srgbClr val="7F7F7F"/>
              </a:solidFill>
            </a:ln>
          </p:spPr>
          <p:txBody>
            <a:bodyPr wrap="square" lIns="0" tIns="0" rIns="0" bIns="0" rtlCol="0"/>
            <a:lstStyle/>
            <a:p>
              <a:endParaRPr/>
            </a:p>
          </p:txBody>
        </p:sp>
        <p:sp>
          <p:nvSpPr>
            <p:cNvPr id="42" name="object 42"/>
            <p:cNvSpPr/>
            <p:nvPr/>
          </p:nvSpPr>
          <p:spPr>
            <a:xfrm>
              <a:off x="1816507" y="6104027"/>
              <a:ext cx="108404" cy="83004"/>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1207770" y="4803140"/>
              <a:ext cx="1109980" cy="1402080"/>
            </a:xfrm>
            <a:custGeom>
              <a:avLst/>
              <a:gdLst/>
              <a:ahLst/>
              <a:cxnLst/>
              <a:rect l="l" t="t" r="r" b="b"/>
              <a:pathLst>
                <a:path w="1109980" h="1402079">
                  <a:moveTo>
                    <a:pt x="228600" y="1402080"/>
                  </a:moveTo>
                  <a:lnTo>
                    <a:pt x="228600" y="1402080"/>
                  </a:lnTo>
                </a:path>
                <a:path w="1109980" h="1402079">
                  <a:moveTo>
                    <a:pt x="777240" y="852170"/>
                  </a:moveTo>
                  <a:lnTo>
                    <a:pt x="777240" y="852170"/>
                  </a:lnTo>
                </a:path>
                <a:path w="1109980" h="1402079">
                  <a:moveTo>
                    <a:pt x="671830" y="1341120"/>
                  </a:moveTo>
                  <a:lnTo>
                    <a:pt x="1109980" y="273050"/>
                  </a:lnTo>
                </a:path>
                <a:path w="1109980" h="1402079">
                  <a:moveTo>
                    <a:pt x="504190" y="1130300"/>
                  </a:moveTo>
                  <a:lnTo>
                    <a:pt x="848360" y="270510"/>
                  </a:lnTo>
                </a:path>
                <a:path w="1109980" h="1402079">
                  <a:moveTo>
                    <a:pt x="336550" y="913130"/>
                  </a:moveTo>
                  <a:lnTo>
                    <a:pt x="595630" y="276860"/>
                  </a:lnTo>
                </a:path>
                <a:path w="1109980" h="1402079">
                  <a:moveTo>
                    <a:pt x="154940" y="735330"/>
                  </a:moveTo>
                  <a:lnTo>
                    <a:pt x="335280" y="273050"/>
                  </a:lnTo>
                </a:path>
                <a:path w="1109980" h="1402079">
                  <a:moveTo>
                    <a:pt x="0" y="488950"/>
                  </a:moveTo>
                  <a:lnTo>
                    <a:pt x="82550" y="273050"/>
                  </a:lnTo>
                </a:path>
                <a:path w="1109980" h="1402079">
                  <a:moveTo>
                    <a:pt x="102870" y="0"/>
                  </a:moveTo>
                  <a:lnTo>
                    <a:pt x="102870" y="0"/>
                  </a:lnTo>
                </a:path>
              </a:pathLst>
            </a:custGeom>
            <a:ln w="9344">
              <a:solidFill>
                <a:srgbClr val="7F7F7F"/>
              </a:solidFill>
            </a:ln>
          </p:spPr>
          <p:txBody>
            <a:bodyPr wrap="square" lIns="0" tIns="0" rIns="0" bIns="0" rtlCol="0"/>
            <a:lstStyle/>
            <a:p>
              <a:endParaRPr/>
            </a:p>
          </p:txBody>
        </p:sp>
      </p:grpSp>
      <p:sp>
        <p:nvSpPr>
          <p:cNvPr id="44" name="object 44"/>
          <p:cNvSpPr txBox="1"/>
          <p:nvPr/>
        </p:nvSpPr>
        <p:spPr>
          <a:xfrm>
            <a:off x="732790" y="2459546"/>
            <a:ext cx="7325995" cy="2376805"/>
          </a:xfrm>
          <a:prstGeom prst="rect">
            <a:avLst/>
          </a:prstGeom>
        </p:spPr>
        <p:txBody>
          <a:bodyPr vert="horz" wrap="square" lIns="0" tIns="29845" rIns="0" bIns="0" rtlCol="0">
            <a:spAutoFit/>
          </a:bodyPr>
          <a:lstStyle/>
          <a:p>
            <a:pPr marL="76200" marR="55880" indent="27940">
              <a:lnSpc>
                <a:spcPts val="2160"/>
              </a:lnSpc>
              <a:spcBef>
                <a:spcPts val="235"/>
              </a:spcBef>
            </a:pPr>
            <a:r>
              <a:rPr sz="1850" i="1" spc="-35" dirty="0">
                <a:solidFill>
                  <a:srgbClr val="FF3300"/>
                </a:solidFill>
                <a:latin typeface="Arial"/>
                <a:cs typeface="Arial"/>
              </a:rPr>
              <a:t>Here maximum </a:t>
            </a:r>
            <a:r>
              <a:rPr sz="1850" i="1" spc="-30" dirty="0">
                <a:solidFill>
                  <a:srgbClr val="FF3300"/>
                </a:solidFill>
                <a:latin typeface="Arial"/>
                <a:cs typeface="Arial"/>
              </a:rPr>
              <a:t>length </a:t>
            </a:r>
            <a:r>
              <a:rPr sz="1850" i="1" spc="-25" dirty="0">
                <a:solidFill>
                  <a:srgbClr val="FF3300"/>
                </a:solidFill>
                <a:latin typeface="Arial"/>
                <a:cs typeface="Arial"/>
              </a:rPr>
              <a:t>is </a:t>
            </a:r>
            <a:r>
              <a:rPr sz="1850" i="1" spc="-30" dirty="0">
                <a:solidFill>
                  <a:srgbClr val="FF3300"/>
                </a:solidFill>
                <a:latin typeface="Arial"/>
                <a:cs typeface="Arial"/>
              </a:rPr>
              <a:t>not </a:t>
            </a:r>
            <a:r>
              <a:rPr sz="1850" i="1" spc="-420" dirty="0">
                <a:solidFill>
                  <a:srgbClr val="FF3300"/>
                </a:solidFill>
                <a:latin typeface="Arial"/>
                <a:cs typeface="Arial"/>
              </a:rPr>
              <a:t>gi</a:t>
            </a:r>
            <a:r>
              <a:rPr sz="2700" spc="-630" baseline="33950" dirty="0">
                <a:latin typeface="Arial"/>
                <a:cs typeface="Arial"/>
              </a:rPr>
              <a:t>4</a:t>
            </a:r>
            <a:r>
              <a:rPr sz="1850" i="1" spc="-420" dirty="0">
                <a:solidFill>
                  <a:srgbClr val="FF3300"/>
                </a:solidFill>
                <a:latin typeface="Arial"/>
                <a:cs typeface="Arial"/>
              </a:rPr>
              <a:t>v</a:t>
            </a:r>
            <a:r>
              <a:rPr sz="2700" spc="-630" baseline="33950" dirty="0">
                <a:latin typeface="Arial"/>
                <a:cs typeface="Arial"/>
              </a:rPr>
              <a:t>0</a:t>
            </a:r>
            <a:r>
              <a:rPr sz="1850" i="1" spc="-420" dirty="0">
                <a:solidFill>
                  <a:srgbClr val="FF3300"/>
                </a:solidFill>
                <a:latin typeface="Arial"/>
                <a:cs typeface="Arial"/>
              </a:rPr>
              <a:t>e</a:t>
            </a:r>
            <a:r>
              <a:rPr sz="2700" spc="-630" baseline="33950" dirty="0">
                <a:latin typeface="Arial"/>
                <a:cs typeface="Arial"/>
              </a:rPr>
              <a:t>0</a:t>
            </a:r>
            <a:r>
              <a:rPr sz="1850" i="1" spc="-420" dirty="0">
                <a:solidFill>
                  <a:srgbClr val="FF3300"/>
                </a:solidFill>
                <a:latin typeface="Arial"/>
                <a:cs typeface="Arial"/>
              </a:rPr>
              <a:t>n</a:t>
            </a:r>
            <a:r>
              <a:rPr sz="2700" spc="-630" baseline="33950" dirty="0">
                <a:latin typeface="Arial"/>
                <a:cs typeface="Arial"/>
              </a:rPr>
              <a:t>0</a:t>
            </a:r>
            <a:r>
              <a:rPr sz="1850" i="1" spc="-420" dirty="0">
                <a:solidFill>
                  <a:srgbClr val="FF3300"/>
                </a:solidFill>
                <a:latin typeface="Arial"/>
                <a:cs typeface="Arial"/>
              </a:rPr>
              <a:t>. </a:t>
            </a:r>
            <a:r>
              <a:rPr sz="1850" i="1" spc="-35" dirty="0">
                <a:solidFill>
                  <a:srgbClr val="FF3300"/>
                </a:solidFill>
                <a:latin typeface="Arial"/>
                <a:cs typeface="Arial"/>
              </a:rPr>
              <a:t>But we have </a:t>
            </a:r>
            <a:r>
              <a:rPr sz="1850" i="1" spc="-25" dirty="0">
                <a:solidFill>
                  <a:srgbClr val="FF3300"/>
                </a:solidFill>
                <a:latin typeface="Arial"/>
                <a:cs typeface="Arial"/>
              </a:rPr>
              <a:t>to </a:t>
            </a:r>
            <a:r>
              <a:rPr sz="1850" i="1" spc="-30" dirty="0">
                <a:solidFill>
                  <a:srgbClr val="FF3300"/>
                </a:solidFill>
                <a:latin typeface="Arial"/>
                <a:cs typeface="Arial"/>
              </a:rPr>
              <a:t>show a distance of  </a:t>
            </a:r>
            <a:r>
              <a:rPr sz="1850" i="1" spc="-35" dirty="0">
                <a:solidFill>
                  <a:srgbClr val="FF3300"/>
                </a:solidFill>
                <a:latin typeface="Arial"/>
                <a:cs typeface="Arial"/>
              </a:rPr>
              <a:t>438 </a:t>
            </a:r>
            <a:r>
              <a:rPr sz="1850" i="1" spc="-45" dirty="0">
                <a:solidFill>
                  <a:srgbClr val="FF3300"/>
                </a:solidFill>
                <a:latin typeface="Arial"/>
                <a:cs typeface="Arial"/>
              </a:rPr>
              <a:t>m </a:t>
            </a:r>
            <a:r>
              <a:rPr sz="1850" i="1" spc="-40" dirty="0">
                <a:solidFill>
                  <a:srgbClr val="FF3300"/>
                </a:solidFill>
                <a:latin typeface="Arial"/>
                <a:cs typeface="Arial"/>
              </a:rPr>
              <a:t>on </a:t>
            </a:r>
            <a:r>
              <a:rPr sz="1850" i="1" spc="-25" dirty="0">
                <a:solidFill>
                  <a:srgbClr val="FF3300"/>
                </a:solidFill>
                <a:latin typeface="Arial"/>
                <a:cs typeface="Arial"/>
              </a:rPr>
              <a:t>the </a:t>
            </a:r>
            <a:r>
              <a:rPr sz="1850" i="1" spc="-30" dirty="0">
                <a:solidFill>
                  <a:srgbClr val="FF3300"/>
                </a:solidFill>
                <a:latin typeface="Arial"/>
                <a:cs typeface="Arial"/>
              </a:rPr>
              <a:t>scale. That </a:t>
            </a:r>
            <a:r>
              <a:rPr sz="1850" i="1" spc="-25" dirty="0">
                <a:solidFill>
                  <a:srgbClr val="FF3300"/>
                </a:solidFill>
                <a:latin typeface="Arial"/>
                <a:cs typeface="Arial"/>
              </a:rPr>
              <a:t>will </a:t>
            </a:r>
            <a:r>
              <a:rPr sz="1850" i="1" spc="-35" dirty="0">
                <a:solidFill>
                  <a:srgbClr val="FF3300"/>
                </a:solidFill>
                <a:latin typeface="Arial"/>
                <a:cs typeface="Arial"/>
              </a:rPr>
              <a:t>be </a:t>
            </a:r>
            <a:r>
              <a:rPr sz="1850" i="1" spc="-30" dirty="0">
                <a:solidFill>
                  <a:srgbClr val="FF3300"/>
                </a:solidFill>
                <a:latin typeface="Arial"/>
                <a:cs typeface="Arial"/>
              </a:rPr>
              <a:t>possible only </a:t>
            </a:r>
            <a:r>
              <a:rPr sz="1850" i="1" spc="-40" dirty="0">
                <a:solidFill>
                  <a:srgbClr val="FF3300"/>
                </a:solidFill>
                <a:latin typeface="Arial"/>
                <a:cs typeface="Arial"/>
              </a:rPr>
              <a:t>when </a:t>
            </a:r>
            <a:r>
              <a:rPr sz="1850" i="1" spc="-35" dirty="0">
                <a:solidFill>
                  <a:srgbClr val="FF3300"/>
                </a:solidFill>
                <a:latin typeface="Arial"/>
                <a:cs typeface="Arial"/>
              </a:rPr>
              <a:t>maximum </a:t>
            </a:r>
            <a:r>
              <a:rPr sz="1850" i="1" spc="-30" dirty="0">
                <a:solidFill>
                  <a:srgbClr val="FF3300"/>
                </a:solidFill>
                <a:latin typeface="Arial"/>
                <a:cs typeface="Arial"/>
              </a:rPr>
              <a:t>length </a:t>
            </a:r>
            <a:r>
              <a:rPr sz="1850" i="1" spc="-25" dirty="0">
                <a:solidFill>
                  <a:srgbClr val="FF3300"/>
                </a:solidFill>
                <a:latin typeface="Arial"/>
                <a:cs typeface="Arial"/>
              </a:rPr>
              <a:t>is  </a:t>
            </a:r>
            <a:r>
              <a:rPr sz="2100" spc="-585" baseline="-17857" dirty="0">
                <a:solidFill>
                  <a:srgbClr val="4C4C4C"/>
                </a:solidFill>
                <a:latin typeface="Arial"/>
                <a:cs typeface="Arial"/>
              </a:rPr>
              <a:t>1</a:t>
            </a:r>
            <a:r>
              <a:rPr sz="1850" i="1" spc="-390" dirty="0">
                <a:solidFill>
                  <a:srgbClr val="FF3300"/>
                </a:solidFill>
                <a:latin typeface="Arial"/>
                <a:cs typeface="Arial"/>
              </a:rPr>
              <a:t>ta</a:t>
            </a:r>
            <a:r>
              <a:rPr sz="2100" spc="-585" baseline="-17857" dirty="0">
                <a:solidFill>
                  <a:srgbClr val="4C4C4C"/>
                </a:solidFill>
                <a:latin typeface="Arial"/>
                <a:cs typeface="Arial"/>
              </a:rPr>
              <a:t>0</a:t>
            </a:r>
            <a:r>
              <a:rPr sz="2100" spc="-352" baseline="-17857" dirty="0">
                <a:solidFill>
                  <a:srgbClr val="4C4C4C"/>
                </a:solidFill>
                <a:latin typeface="Arial"/>
                <a:cs typeface="Arial"/>
              </a:rPr>
              <a:t> </a:t>
            </a:r>
            <a:r>
              <a:rPr sz="1850" i="1" spc="-30" dirty="0">
                <a:solidFill>
                  <a:srgbClr val="FF3300"/>
                </a:solidFill>
                <a:latin typeface="Arial"/>
                <a:cs typeface="Arial"/>
              </a:rPr>
              <a:t>ken as </a:t>
            </a:r>
            <a:r>
              <a:rPr sz="1850" i="1" spc="-35" dirty="0">
                <a:solidFill>
                  <a:srgbClr val="FF3300"/>
                </a:solidFill>
                <a:latin typeface="Arial"/>
                <a:cs typeface="Arial"/>
              </a:rPr>
              <a:t>500</a:t>
            </a:r>
            <a:r>
              <a:rPr sz="1850" i="1" dirty="0">
                <a:solidFill>
                  <a:srgbClr val="FF3300"/>
                </a:solidFill>
                <a:latin typeface="Arial"/>
                <a:cs typeface="Arial"/>
              </a:rPr>
              <a:t> </a:t>
            </a:r>
            <a:r>
              <a:rPr sz="1850" i="1" spc="-45" dirty="0">
                <a:solidFill>
                  <a:srgbClr val="FF3300"/>
                </a:solidFill>
                <a:latin typeface="Arial"/>
                <a:cs typeface="Arial"/>
              </a:rPr>
              <a:t>m</a:t>
            </a:r>
            <a:endParaRPr sz="1850">
              <a:latin typeface="Arial"/>
              <a:cs typeface="Arial"/>
            </a:endParaRPr>
          </a:p>
          <a:p>
            <a:pPr marL="163195">
              <a:lnSpc>
                <a:spcPct val="100000"/>
              </a:lnSpc>
              <a:spcBef>
                <a:spcPts val="1515"/>
              </a:spcBef>
            </a:pPr>
            <a:r>
              <a:rPr sz="1400" dirty="0">
                <a:solidFill>
                  <a:srgbClr val="4C4C4C"/>
                </a:solidFill>
                <a:latin typeface="Arial"/>
                <a:cs typeface="Arial"/>
              </a:rPr>
              <a:t>8</a:t>
            </a:r>
            <a:endParaRPr sz="1400">
              <a:latin typeface="Arial"/>
              <a:cs typeface="Arial"/>
            </a:endParaRPr>
          </a:p>
          <a:p>
            <a:pPr marL="165100">
              <a:lnSpc>
                <a:spcPct val="100000"/>
              </a:lnSpc>
              <a:spcBef>
                <a:spcPts val="1200"/>
              </a:spcBef>
            </a:pPr>
            <a:r>
              <a:rPr sz="1400" dirty="0">
                <a:solidFill>
                  <a:srgbClr val="4C4C4C"/>
                </a:solidFill>
                <a:latin typeface="Arial"/>
                <a:cs typeface="Arial"/>
              </a:rPr>
              <a:t>6</a:t>
            </a:r>
            <a:endParaRPr sz="1400">
              <a:latin typeface="Arial"/>
              <a:cs typeface="Arial"/>
            </a:endParaRPr>
          </a:p>
          <a:p>
            <a:pPr marL="155575">
              <a:lnSpc>
                <a:spcPct val="100000"/>
              </a:lnSpc>
              <a:spcBef>
                <a:spcPts val="1130"/>
              </a:spcBef>
            </a:pPr>
            <a:r>
              <a:rPr sz="1400" dirty="0">
                <a:solidFill>
                  <a:srgbClr val="4C4C4C"/>
                </a:solidFill>
                <a:latin typeface="Arial"/>
                <a:cs typeface="Arial"/>
              </a:rPr>
              <a:t>4</a:t>
            </a:r>
            <a:endParaRPr sz="1400">
              <a:latin typeface="Arial"/>
              <a:cs typeface="Arial"/>
            </a:endParaRPr>
          </a:p>
          <a:p>
            <a:pPr marL="144145">
              <a:lnSpc>
                <a:spcPct val="100000"/>
              </a:lnSpc>
              <a:spcBef>
                <a:spcPts val="1330"/>
              </a:spcBef>
            </a:pPr>
            <a:r>
              <a:rPr sz="1400" dirty="0">
                <a:solidFill>
                  <a:srgbClr val="4C4C4C"/>
                </a:solidFill>
                <a:latin typeface="Arial"/>
                <a:cs typeface="Arial"/>
              </a:rPr>
              <a:t>2</a:t>
            </a:r>
            <a:endParaRPr sz="1400">
              <a:latin typeface="Arial"/>
              <a:cs typeface="Arial"/>
            </a:endParaRPr>
          </a:p>
        </p:txBody>
      </p:sp>
      <p:grpSp>
        <p:nvGrpSpPr>
          <p:cNvPr id="45" name="object 45"/>
          <p:cNvGrpSpPr/>
          <p:nvPr/>
        </p:nvGrpSpPr>
        <p:grpSpPr>
          <a:xfrm>
            <a:off x="1036637" y="3242627"/>
            <a:ext cx="1142365" cy="1843405"/>
            <a:chOff x="1036637" y="3242627"/>
            <a:chExt cx="1142365" cy="1843405"/>
          </a:xfrm>
        </p:grpSpPr>
        <p:sp>
          <p:nvSpPr>
            <p:cNvPr id="46" name="object 46"/>
            <p:cNvSpPr/>
            <p:nvPr/>
          </p:nvSpPr>
          <p:spPr>
            <a:xfrm>
              <a:off x="1041400" y="3247389"/>
              <a:ext cx="889000" cy="1833880"/>
            </a:xfrm>
            <a:custGeom>
              <a:avLst/>
              <a:gdLst/>
              <a:ahLst/>
              <a:cxnLst/>
              <a:rect l="l" t="t" r="r" b="b"/>
              <a:pathLst>
                <a:path w="889000" h="1833879">
                  <a:moveTo>
                    <a:pt x="627380" y="1833880"/>
                  </a:moveTo>
                  <a:lnTo>
                    <a:pt x="513080" y="2539"/>
                  </a:lnTo>
                </a:path>
                <a:path w="889000" h="1833879">
                  <a:moveTo>
                    <a:pt x="379730" y="1827530"/>
                  </a:moveTo>
                  <a:lnTo>
                    <a:pt x="251459" y="0"/>
                  </a:lnTo>
                </a:path>
                <a:path w="889000" h="1833879">
                  <a:moveTo>
                    <a:pt x="137159" y="1826260"/>
                  </a:moveTo>
                  <a:lnTo>
                    <a:pt x="0" y="2539"/>
                  </a:lnTo>
                </a:path>
                <a:path w="889000" h="1833879">
                  <a:moveTo>
                    <a:pt x="889000" y="1833880"/>
                  </a:moveTo>
                  <a:lnTo>
                    <a:pt x="764539" y="0"/>
                  </a:lnTo>
                </a:path>
              </a:pathLst>
            </a:custGeom>
            <a:ln w="9344">
              <a:solidFill>
                <a:srgbClr val="767676"/>
              </a:solidFill>
            </a:ln>
          </p:spPr>
          <p:txBody>
            <a:bodyPr wrap="square" lIns="0" tIns="0" rIns="0" bIns="0" rtlCol="0"/>
            <a:lstStyle/>
            <a:p>
              <a:endParaRPr/>
            </a:p>
          </p:txBody>
        </p:sp>
        <p:sp>
          <p:nvSpPr>
            <p:cNvPr id="47" name="object 47"/>
            <p:cNvSpPr/>
            <p:nvPr/>
          </p:nvSpPr>
          <p:spPr>
            <a:xfrm>
              <a:off x="1828800" y="3573779"/>
              <a:ext cx="76200" cy="74930"/>
            </a:xfrm>
            <a:custGeom>
              <a:avLst/>
              <a:gdLst/>
              <a:ahLst/>
              <a:cxnLst/>
              <a:rect l="l" t="t" r="r" b="b"/>
              <a:pathLst>
                <a:path w="76200" h="74929">
                  <a:moveTo>
                    <a:pt x="76200" y="0"/>
                  </a:moveTo>
                  <a:lnTo>
                    <a:pt x="0" y="38100"/>
                  </a:lnTo>
                  <a:lnTo>
                    <a:pt x="76200" y="74930"/>
                  </a:lnTo>
                  <a:lnTo>
                    <a:pt x="76200" y="0"/>
                  </a:lnTo>
                  <a:close/>
                </a:path>
              </a:pathLst>
            </a:custGeom>
            <a:solidFill>
              <a:srgbClr val="000000"/>
            </a:solidFill>
          </p:spPr>
          <p:txBody>
            <a:bodyPr wrap="square" lIns="0" tIns="0" rIns="0" bIns="0" rtlCol="0"/>
            <a:lstStyle/>
            <a:p>
              <a:endParaRPr/>
            </a:p>
          </p:txBody>
        </p:sp>
        <p:sp>
          <p:nvSpPr>
            <p:cNvPr id="48" name="object 48"/>
            <p:cNvSpPr/>
            <p:nvPr/>
          </p:nvSpPr>
          <p:spPr>
            <a:xfrm>
              <a:off x="2065019" y="3247389"/>
              <a:ext cx="109220" cy="1826260"/>
            </a:xfrm>
            <a:custGeom>
              <a:avLst/>
              <a:gdLst/>
              <a:ahLst/>
              <a:cxnLst/>
              <a:rect l="l" t="t" r="r" b="b"/>
              <a:pathLst>
                <a:path w="109219" h="1826260">
                  <a:moveTo>
                    <a:pt x="109219" y="1826260"/>
                  </a:moveTo>
                  <a:lnTo>
                    <a:pt x="0" y="0"/>
                  </a:lnTo>
                </a:path>
              </a:pathLst>
            </a:custGeom>
            <a:ln w="9344">
              <a:solidFill>
                <a:srgbClr val="767676"/>
              </a:solidFill>
            </a:ln>
          </p:spPr>
          <p:txBody>
            <a:bodyPr wrap="square" lIns="0" tIns="0" rIns="0" bIns="0" rtlCol="0"/>
            <a:lstStyle/>
            <a:p>
              <a:endParaRPr/>
            </a:p>
          </p:txBody>
        </p:sp>
      </p:grpSp>
      <p:sp>
        <p:nvSpPr>
          <p:cNvPr id="49" name="object 49"/>
          <p:cNvSpPr/>
          <p:nvPr/>
        </p:nvSpPr>
        <p:spPr>
          <a:xfrm>
            <a:off x="7362190" y="3577590"/>
            <a:ext cx="74930" cy="74930"/>
          </a:xfrm>
          <a:custGeom>
            <a:avLst/>
            <a:gdLst/>
            <a:ahLst/>
            <a:cxnLst/>
            <a:rect l="l" t="t" r="r" b="b"/>
            <a:pathLst>
              <a:path w="74929" h="74929">
                <a:moveTo>
                  <a:pt x="0" y="0"/>
                </a:moveTo>
                <a:lnTo>
                  <a:pt x="0" y="74930"/>
                </a:lnTo>
                <a:lnTo>
                  <a:pt x="74929" y="36830"/>
                </a:lnTo>
                <a:lnTo>
                  <a:pt x="0" y="0"/>
                </a:lnTo>
                <a:close/>
              </a:path>
            </a:pathLst>
          </a:custGeom>
          <a:solidFill>
            <a:srgbClr val="000000"/>
          </a:solidFill>
        </p:spPr>
        <p:txBody>
          <a:bodyPr wrap="square" lIns="0" tIns="0" rIns="0" bIns="0" rtlCol="0"/>
          <a:lstStyle/>
          <a:p>
            <a:endParaRPr/>
          </a:p>
        </p:txBody>
      </p:sp>
      <p:grpSp>
        <p:nvGrpSpPr>
          <p:cNvPr id="50" name="object 50"/>
          <p:cNvGrpSpPr/>
          <p:nvPr/>
        </p:nvGrpSpPr>
        <p:grpSpPr>
          <a:xfrm>
            <a:off x="1013777" y="5068887"/>
            <a:ext cx="4603115" cy="1793875"/>
            <a:chOff x="1013777" y="5068887"/>
            <a:chExt cx="4603115" cy="1793875"/>
          </a:xfrm>
        </p:grpSpPr>
        <p:sp>
          <p:nvSpPr>
            <p:cNvPr id="51" name="object 51"/>
            <p:cNvSpPr/>
            <p:nvPr/>
          </p:nvSpPr>
          <p:spPr>
            <a:xfrm>
              <a:off x="1038859" y="5080000"/>
              <a:ext cx="4573270" cy="1778000"/>
            </a:xfrm>
            <a:custGeom>
              <a:avLst/>
              <a:gdLst/>
              <a:ahLst/>
              <a:cxnLst/>
              <a:rect l="l" t="t" r="r" b="b"/>
              <a:pathLst>
                <a:path w="4573270" h="1778000">
                  <a:moveTo>
                    <a:pt x="0" y="0"/>
                  </a:moveTo>
                  <a:lnTo>
                    <a:pt x="4573270" y="1778000"/>
                  </a:lnTo>
                </a:path>
              </a:pathLst>
            </a:custGeom>
            <a:ln w="9344">
              <a:solidFill>
                <a:srgbClr val="7F7F7F"/>
              </a:solidFill>
            </a:ln>
          </p:spPr>
          <p:txBody>
            <a:bodyPr wrap="square" lIns="0" tIns="0" rIns="0" bIns="0" rtlCol="0"/>
            <a:lstStyle/>
            <a:p>
              <a:endParaRPr/>
            </a:p>
          </p:txBody>
        </p:sp>
        <p:sp>
          <p:nvSpPr>
            <p:cNvPr id="52" name="object 52"/>
            <p:cNvSpPr/>
            <p:nvPr/>
          </p:nvSpPr>
          <p:spPr>
            <a:xfrm>
              <a:off x="1059587" y="5151527"/>
              <a:ext cx="121104" cy="94434"/>
            </a:xfrm>
            <a:prstGeom prst="rect">
              <a:avLst/>
            </a:prstGeom>
            <a:blipFill>
              <a:blip r:embed="rId7" cstate="print"/>
              <a:stretch>
                <a:fillRect/>
              </a:stretch>
            </a:blipFill>
          </p:spPr>
          <p:txBody>
            <a:bodyPr wrap="square" lIns="0" tIns="0" rIns="0" bIns="0" rtlCol="0"/>
            <a:lstStyle/>
            <a:p>
              <a:endParaRPr/>
            </a:p>
          </p:txBody>
        </p:sp>
        <p:sp>
          <p:nvSpPr>
            <p:cNvPr id="53" name="object 53"/>
            <p:cNvSpPr/>
            <p:nvPr/>
          </p:nvSpPr>
          <p:spPr>
            <a:xfrm>
              <a:off x="1227227" y="5350917"/>
              <a:ext cx="121104" cy="94434"/>
            </a:xfrm>
            <a:prstGeom prst="rect">
              <a:avLst/>
            </a:prstGeom>
            <a:blipFill>
              <a:blip r:embed="rId8" cstate="print"/>
              <a:stretch>
                <a:fillRect/>
              </a:stretch>
            </a:blipFill>
          </p:spPr>
          <p:txBody>
            <a:bodyPr wrap="square" lIns="0" tIns="0" rIns="0" bIns="0" rtlCol="0"/>
            <a:lstStyle/>
            <a:p>
              <a:endParaRPr/>
            </a:p>
          </p:txBody>
        </p:sp>
        <p:sp>
          <p:nvSpPr>
            <p:cNvPr id="54" name="object 54"/>
            <p:cNvSpPr/>
            <p:nvPr/>
          </p:nvSpPr>
          <p:spPr>
            <a:xfrm>
              <a:off x="1393597" y="5564277"/>
              <a:ext cx="121104" cy="94434"/>
            </a:xfrm>
            <a:prstGeom prst="rect">
              <a:avLst/>
            </a:prstGeom>
            <a:blipFill>
              <a:blip r:embed="rId9" cstate="print"/>
              <a:stretch>
                <a:fillRect/>
              </a:stretch>
            </a:blipFill>
          </p:spPr>
          <p:txBody>
            <a:bodyPr wrap="square" lIns="0" tIns="0" rIns="0" bIns="0" rtlCol="0"/>
            <a:lstStyle/>
            <a:p>
              <a:endParaRPr/>
            </a:p>
          </p:txBody>
        </p:sp>
        <p:sp>
          <p:nvSpPr>
            <p:cNvPr id="55" name="object 55"/>
            <p:cNvSpPr/>
            <p:nvPr/>
          </p:nvSpPr>
          <p:spPr>
            <a:xfrm>
              <a:off x="1018539" y="567563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56" name="object 56"/>
            <p:cNvSpPr/>
            <p:nvPr/>
          </p:nvSpPr>
          <p:spPr>
            <a:xfrm>
              <a:off x="1561237" y="5754777"/>
              <a:ext cx="121104" cy="94434"/>
            </a:xfrm>
            <a:prstGeom prst="rect">
              <a:avLst/>
            </a:prstGeom>
            <a:blipFill>
              <a:blip r:embed="rId10" cstate="print"/>
              <a:stretch>
                <a:fillRect/>
              </a:stretch>
            </a:blipFill>
          </p:spPr>
          <p:txBody>
            <a:bodyPr wrap="square" lIns="0" tIns="0" rIns="0" bIns="0" rtlCol="0"/>
            <a:lstStyle/>
            <a:p>
              <a:endParaRPr/>
            </a:p>
          </p:txBody>
        </p:sp>
        <p:sp>
          <p:nvSpPr>
            <p:cNvPr id="57" name="object 57"/>
            <p:cNvSpPr/>
            <p:nvPr/>
          </p:nvSpPr>
          <p:spPr>
            <a:xfrm>
              <a:off x="1186179" y="5312409"/>
              <a:ext cx="549910" cy="553720"/>
            </a:xfrm>
            <a:custGeom>
              <a:avLst/>
              <a:gdLst/>
              <a:ahLst/>
              <a:cxnLst/>
              <a:rect l="l" t="t" r="r" b="b"/>
              <a:pathLst>
                <a:path w="549910" h="553720">
                  <a:moveTo>
                    <a:pt x="0" y="553719"/>
                  </a:moveTo>
                  <a:lnTo>
                    <a:pt x="0" y="553719"/>
                  </a:lnTo>
                </a:path>
                <a:path w="549910" h="553720">
                  <a:moveTo>
                    <a:pt x="549909" y="0"/>
                  </a:moveTo>
                  <a:lnTo>
                    <a:pt x="549909" y="0"/>
                  </a:lnTo>
                </a:path>
              </a:pathLst>
            </a:custGeom>
            <a:ln w="9344">
              <a:solidFill>
                <a:srgbClr val="7F7F7F"/>
              </a:solidFill>
            </a:ln>
          </p:spPr>
          <p:txBody>
            <a:bodyPr wrap="square" lIns="0" tIns="0" rIns="0" bIns="0" rtlCol="0"/>
            <a:lstStyle/>
            <a:p>
              <a:endParaRPr/>
            </a:p>
          </p:txBody>
        </p:sp>
        <p:sp>
          <p:nvSpPr>
            <p:cNvPr id="58" name="object 58"/>
            <p:cNvSpPr/>
            <p:nvPr/>
          </p:nvSpPr>
          <p:spPr>
            <a:xfrm>
              <a:off x="1725067" y="5983377"/>
              <a:ext cx="121104" cy="94434"/>
            </a:xfrm>
            <a:prstGeom prst="rect">
              <a:avLst/>
            </a:prstGeom>
            <a:blipFill>
              <a:blip r:embed="rId11" cstate="print"/>
              <a:stretch>
                <a:fillRect/>
              </a:stretch>
            </a:blipFill>
          </p:spPr>
          <p:txBody>
            <a:bodyPr wrap="square" lIns="0" tIns="0" rIns="0" bIns="0" rtlCol="0"/>
            <a:lstStyle/>
            <a:p>
              <a:endParaRPr/>
            </a:p>
          </p:txBody>
        </p:sp>
        <p:sp>
          <p:nvSpPr>
            <p:cNvPr id="59" name="object 59"/>
            <p:cNvSpPr/>
            <p:nvPr/>
          </p:nvSpPr>
          <p:spPr>
            <a:xfrm>
              <a:off x="1135379" y="5073650"/>
              <a:ext cx="1038860" cy="1021080"/>
            </a:xfrm>
            <a:custGeom>
              <a:avLst/>
              <a:gdLst/>
              <a:ahLst/>
              <a:cxnLst/>
              <a:rect l="l" t="t" r="r" b="b"/>
              <a:pathLst>
                <a:path w="1038860" h="1021079">
                  <a:moveTo>
                    <a:pt x="215900" y="1021080"/>
                  </a:moveTo>
                  <a:lnTo>
                    <a:pt x="215900" y="1021080"/>
                  </a:lnTo>
                </a:path>
                <a:path w="1038860" h="1021079">
                  <a:moveTo>
                    <a:pt x="764539" y="467359"/>
                  </a:moveTo>
                  <a:lnTo>
                    <a:pt x="764539" y="467359"/>
                  </a:lnTo>
                </a:path>
                <a:path w="1038860" h="1021079">
                  <a:moveTo>
                    <a:pt x="661669" y="962660"/>
                  </a:moveTo>
                  <a:lnTo>
                    <a:pt x="1038859" y="7619"/>
                  </a:lnTo>
                </a:path>
                <a:path w="1038860" h="1021079">
                  <a:moveTo>
                    <a:pt x="491489" y="741680"/>
                  </a:moveTo>
                  <a:lnTo>
                    <a:pt x="795019" y="0"/>
                  </a:lnTo>
                </a:path>
                <a:path w="1038860" h="1021079">
                  <a:moveTo>
                    <a:pt x="330200" y="539750"/>
                  </a:moveTo>
                  <a:lnTo>
                    <a:pt x="534669" y="5080"/>
                  </a:lnTo>
                </a:path>
                <a:path w="1038860" h="1021079">
                  <a:moveTo>
                    <a:pt x="160019" y="327659"/>
                  </a:moveTo>
                  <a:lnTo>
                    <a:pt x="285750" y="0"/>
                  </a:lnTo>
                </a:path>
                <a:path w="1038860" h="1021079">
                  <a:moveTo>
                    <a:pt x="0" y="127000"/>
                  </a:moveTo>
                  <a:lnTo>
                    <a:pt x="48259" y="3810"/>
                  </a:lnTo>
                </a:path>
              </a:pathLst>
            </a:custGeom>
            <a:ln w="9344">
              <a:solidFill>
                <a:srgbClr val="7F7F7F"/>
              </a:solidFill>
            </a:ln>
          </p:spPr>
          <p:txBody>
            <a:bodyPr wrap="square" lIns="0" tIns="0" rIns="0" bIns="0" rtlCol="0"/>
            <a:lstStyle/>
            <a:p>
              <a:endParaRPr/>
            </a:p>
          </p:txBody>
        </p:sp>
      </p:grpSp>
      <p:graphicFrame>
        <p:nvGraphicFramePr>
          <p:cNvPr id="60" name="object 60"/>
          <p:cNvGraphicFramePr>
            <a:graphicFrameLocks noGrp="1"/>
          </p:cNvGraphicFramePr>
          <p:nvPr/>
        </p:nvGraphicFramePr>
        <p:xfrm>
          <a:off x="1034187" y="3245257"/>
          <a:ext cx="6398259" cy="1826256"/>
        </p:xfrm>
        <a:graphic>
          <a:graphicData uri="http://schemas.openxmlformats.org/drawingml/2006/table">
            <a:tbl>
              <a:tblPr firstRow="1" bandRow="1">
                <a:tableStyleId>{2D5ABB26-0587-4C30-8999-92F81FD0307C}</a:tableStyleId>
              </a:tblPr>
              <a:tblGrid>
                <a:gridCol w="1278890"/>
                <a:gridCol w="1278890"/>
                <a:gridCol w="1294130"/>
                <a:gridCol w="1267460"/>
                <a:gridCol w="1278889"/>
              </a:tblGrid>
              <a:tr h="18034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000000"/>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000000"/>
                      </a:solidFill>
                      <a:prstDash val="solid"/>
                    </a:lnT>
                    <a:lnB w="12700">
                      <a:solidFill>
                        <a:srgbClr val="7F7F7F"/>
                      </a:solidFill>
                      <a:prstDash val="solid"/>
                    </a:lnB>
                  </a:tcPr>
                </a:tc>
              </a:tr>
              <a:tr h="182766">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12700">
                      <a:solidFill>
                        <a:srgbClr val="000000"/>
                      </a:solidFill>
                      <a:prstDash val="solid"/>
                    </a:lnB>
                  </a:tcPr>
                </a:tc>
                <a:tc>
                  <a:txBody>
                    <a:bodyPr/>
                    <a:lstStyle/>
                    <a:p>
                      <a:pPr marL="547370">
                        <a:lnSpc>
                          <a:spcPts val="1340"/>
                        </a:lnSpc>
                      </a:pPr>
                      <a:r>
                        <a:rPr sz="1400" spc="-5" dirty="0">
                          <a:latin typeface="Arial"/>
                          <a:cs typeface="Arial"/>
                        </a:rPr>
                        <a:t>438</a:t>
                      </a:r>
                      <a:r>
                        <a:rPr sz="1400" spc="-15" dirty="0">
                          <a:latin typeface="Arial"/>
                          <a:cs typeface="Arial"/>
                        </a:rPr>
                        <a:t> </a:t>
                      </a:r>
                      <a:r>
                        <a:rPr sz="1400" dirty="0">
                          <a:latin typeface="Arial"/>
                          <a:cs typeface="Arial"/>
                        </a:rPr>
                        <a:t>m</a:t>
                      </a:r>
                      <a:endParaRPr sz="1400">
                        <a:latin typeface="Arial"/>
                        <a:cs typeface="Arial"/>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12700">
                      <a:solidFill>
                        <a:srgbClr val="000000"/>
                      </a:solidFill>
                      <a:prstDash val="solid"/>
                    </a:lnB>
                  </a:tcPr>
                </a:tc>
              </a:tr>
              <a:tr h="184263">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000000"/>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000000"/>
                      </a:solidFill>
                      <a:prstDash val="solid"/>
                    </a:lnT>
                    <a:lnB w="9525">
                      <a:solidFill>
                        <a:srgbClr val="7F7F7F"/>
                      </a:solidFill>
                      <a:prstDash val="solid"/>
                    </a:lnB>
                  </a:tcPr>
                </a:tc>
              </a:tr>
              <a:tr h="18288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160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288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288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7F7F7F"/>
                      </a:solidFill>
                      <a:prstDash val="solid"/>
                    </a:lnB>
                  </a:tcPr>
                </a:tc>
              </a:tr>
              <a:tr h="18161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12700">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12700">
                      <a:solidFill>
                        <a:srgbClr val="7F7F7F"/>
                      </a:solidFill>
                      <a:prstDash val="solid"/>
                    </a:lnB>
                  </a:tcPr>
                </a:tc>
              </a:tr>
              <a:tr h="18160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12700">
                      <a:solidFill>
                        <a:srgbClr val="7F7F7F"/>
                      </a:solidFill>
                      <a:prstDash val="solid"/>
                    </a:lnT>
                    <a:lnB w="9525">
                      <a:solidFill>
                        <a:srgbClr val="7F7F7F"/>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12700">
                      <a:solidFill>
                        <a:srgbClr val="7F7F7F"/>
                      </a:solidFill>
                      <a:prstDash val="solid"/>
                    </a:lnT>
                    <a:lnB w="9525">
                      <a:solidFill>
                        <a:srgbClr val="7F7F7F"/>
                      </a:solidFill>
                      <a:prstDash val="solid"/>
                    </a:lnB>
                  </a:tcPr>
                </a:tc>
              </a:tr>
              <a:tr h="18541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767676"/>
                      </a:solidFill>
                      <a:prstDash val="solid"/>
                    </a:lnR>
                    <a:lnT w="9525">
                      <a:solidFill>
                        <a:srgbClr val="7F7F7F"/>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767676"/>
                      </a:solidFill>
                      <a:prstDash val="solid"/>
                    </a:lnL>
                    <a:lnR w="9525">
                      <a:solidFill>
                        <a:srgbClr val="000000"/>
                      </a:solidFill>
                      <a:prstDash val="solid"/>
                    </a:lnR>
                    <a:lnT w="9525">
                      <a:solidFill>
                        <a:srgbClr val="7F7F7F"/>
                      </a:solidFill>
                      <a:prstDash val="solid"/>
                    </a:lnT>
                    <a:lnB w="9525">
                      <a:solidFill>
                        <a:srgbClr val="000000"/>
                      </a:solidFill>
                      <a:prstDash val="solid"/>
                    </a:lnB>
                  </a:tcPr>
                </a:tc>
              </a:tr>
            </a:tbl>
          </a:graphicData>
        </a:graphic>
      </p:graphicFrame>
      <p:sp>
        <p:nvSpPr>
          <p:cNvPr id="61" name="object 61"/>
          <p:cNvSpPr/>
          <p:nvPr/>
        </p:nvSpPr>
        <p:spPr>
          <a:xfrm>
            <a:off x="684530" y="526287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62" name="object 62"/>
          <p:cNvSpPr/>
          <p:nvPr/>
        </p:nvSpPr>
        <p:spPr>
          <a:xfrm>
            <a:off x="852169" y="546100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63" name="object 63"/>
          <p:cNvSpPr/>
          <p:nvPr/>
        </p:nvSpPr>
        <p:spPr>
          <a:xfrm>
            <a:off x="1568450" y="512064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64" name="object 64"/>
          <p:cNvSpPr txBox="1"/>
          <p:nvPr/>
        </p:nvSpPr>
        <p:spPr>
          <a:xfrm>
            <a:off x="1539239" y="5066029"/>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50</a:t>
            </a:r>
            <a:endParaRPr sz="1600">
              <a:latin typeface="Arial"/>
              <a:cs typeface="Arial"/>
            </a:endParaRPr>
          </a:p>
        </p:txBody>
      </p:sp>
      <p:sp>
        <p:nvSpPr>
          <p:cNvPr id="65" name="object 65"/>
          <p:cNvSpPr/>
          <p:nvPr/>
        </p:nvSpPr>
        <p:spPr>
          <a:xfrm>
            <a:off x="1668779" y="5078729"/>
            <a:ext cx="0" cy="40640"/>
          </a:xfrm>
          <a:custGeom>
            <a:avLst/>
            <a:gdLst/>
            <a:ahLst/>
            <a:cxnLst/>
            <a:rect l="l" t="t" r="r" b="b"/>
            <a:pathLst>
              <a:path h="40639">
                <a:moveTo>
                  <a:pt x="0" y="0"/>
                </a:moveTo>
                <a:lnTo>
                  <a:pt x="0" y="40640"/>
                </a:lnTo>
              </a:path>
            </a:pathLst>
          </a:custGeom>
          <a:ln w="9344">
            <a:solidFill>
              <a:srgbClr val="000000"/>
            </a:solidFill>
          </a:ln>
        </p:spPr>
        <p:txBody>
          <a:bodyPr wrap="square" lIns="0" tIns="0" rIns="0" bIns="0" rtlCol="0"/>
          <a:lstStyle/>
          <a:p>
            <a:endParaRPr/>
          </a:p>
        </p:txBody>
      </p:sp>
      <p:sp>
        <p:nvSpPr>
          <p:cNvPr id="66" name="object 66"/>
          <p:cNvSpPr txBox="1"/>
          <p:nvPr/>
        </p:nvSpPr>
        <p:spPr>
          <a:xfrm>
            <a:off x="854710" y="5050790"/>
            <a:ext cx="3644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100</a:t>
            </a:r>
            <a:endParaRPr sz="1600">
              <a:latin typeface="Arial"/>
              <a:cs typeface="Arial"/>
            </a:endParaRPr>
          </a:p>
        </p:txBody>
      </p:sp>
      <p:sp>
        <p:nvSpPr>
          <p:cNvPr id="67" name="object 67"/>
          <p:cNvSpPr/>
          <p:nvPr/>
        </p:nvSpPr>
        <p:spPr>
          <a:xfrm>
            <a:off x="1156969" y="3252470"/>
            <a:ext cx="138430" cy="1823720"/>
          </a:xfrm>
          <a:custGeom>
            <a:avLst/>
            <a:gdLst/>
            <a:ahLst/>
            <a:cxnLst/>
            <a:rect l="l" t="t" r="r" b="b"/>
            <a:pathLst>
              <a:path w="138430" h="1823720">
                <a:moveTo>
                  <a:pt x="138430" y="1823719"/>
                </a:moveTo>
                <a:lnTo>
                  <a:pt x="0" y="0"/>
                </a:lnTo>
              </a:path>
            </a:pathLst>
          </a:custGeom>
          <a:ln w="9344">
            <a:solidFill>
              <a:srgbClr val="767676"/>
            </a:solidFill>
          </a:ln>
        </p:spPr>
        <p:txBody>
          <a:bodyPr wrap="square" lIns="0" tIns="0" rIns="0" bIns="0" rtlCol="0"/>
          <a:lstStyle/>
          <a:p>
            <a:endParaRPr/>
          </a:p>
        </p:txBody>
      </p:sp>
      <p:sp>
        <p:nvSpPr>
          <p:cNvPr id="68" name="object 68"/>
          <p:cNvSpPr/>
          <p:nvPr/>
        </p:nvSpPr>
        <p:spPr>
          <a:xfrm>
            <a:off x="1409700" y="3252470"/>
            <a:ext cx="137160" cy="1823720"/>
          </a:xfrm>
          <a:custGeom>
            <a:avLst/>
            <a:gdLst/>
            <a:ahLst/>
            <a:cxnLst/>
            <a:rect l="l" t="t" r="r" b="b"/>
            <a:pathLst>
              <a:path w="137159" h="1823720">
                <a:moveTo>
                  <a:pt x="137159" y="1823719"/>
                </a:moveTo>
                <a:lnTo>
                  <a:pt x="0" y="0"/>
                </a:lnTo>
              </a:path>
            </a:pathLst>
          </a:custGeom>
          <a:ln w="9344">
            <a:solidFill>
              <a:srgbClr val="767676"/>
            </a:solidFill>
          </a:ln>
        </p:spPr>
        <p:txBody>
          <a:bodyPr wrap="square" lIns="0" tIns="0" rIns="0" bIns="0" rtlCol="0"/>
          <a:lstStyle/>
          <a:p>
            <a:endParaRPr/>
          </a:p>
        </p:txBody>
      </p:sp>
      <p:sp>
        <p:nvSpPr>
          <p:cNvPr id="69" name="object 69"/>
          <p:cNvSpPr/>
          <p:nvPr/>
        </p:nvSpPr>
        <p:spPr>
          <a:xfrm>
            <a:off x="1666239" y="3247389"/>
            <a:ext cx="138430" cy="1823720"/>
          </a:xfrm>
          <a:custGeom>
            <a:avLst/>
            <a:gdLst/>
            <a:ahLst/>
            <a:cxnLst/>
            <a:rect l="l" t="t" r="r" b="b"/>
            <a:pathLst>
              <a:path w="138430" h="1823720">
                <a:moveTo>
                  <a:pt x="138430" y="1823720"/>
                </a:moveTo>
                <a:lnTo>
                  <a:pt x="0" y="0"/>
                </a:lnTo>
              </a:path>
            </a:pathLst>
          </a:custGeom>
          <a:ln w="9344">
            <a:solidFill>
              <a:srgbClr val="767676"/>
            </a:solidFill>
          </a:ln>
        </p:spPr>
        <p:txBody>
          <a:bodyPr wrap="square" lIns="0" tIns="0" rIns="0" bIns="0" rtlCol="0"/>
          <a:lstStyle/>
          <a:p>
            <a:endParaRPr/>
          </a:p>
        </p:txBody>
      </p:sp>
      <p:sp>
        <p:nvSpPr>
          <p:cNvPr id="70" name="object 70"/>
          <p:cNvSpPr/>
          <p:nvPr/>
        </p:nvSpPr>
        <p:spPr>
          <a:xfrm>
            <a:off x="1920239" y="3247389"/>
            <a:ext cx="138430" cy="1823720"/>
          </a:xfrm>
          <a:custGeom>
            <a:avLst/>
            <a:gdLst/>
            <a:ahLst/>
            <a:cxnLst/>
            <a:rect l="l" t="t" r="r" b="b"/>
            <a:pathLst>
              <a:path w="138430" h="1823720">
                <a:moveTo>
                  <a:pt x="138430" y="1823720"/>
                </a:moveTo>
                <a:lnTo>
                  <a:pt x="0" y="0"/>
                </a:lnTo>
              </a:path>
            </a:pathLst>
          </a:custGeom>
          <a:ln w="9344">
            <a:solidFill>
              <a:srgbClr val="767676"/>
            </a:solidFill>
          </a:ln>
        </p:spPr>
        <p:txBody>
          <a:bodyPr wrap="square" lIns="0" tIns="0" rIns="0" bIns="0" rtlCol="0"/>
          <a:lstStyle/>
          <a:p>
            <a:endParaRPr/>
          </a:p>
        </p:txBody>
      </p:sp>
      <p:sp>
        <p:nvSpPr>
          <p:cNvPr id="71" name="object 71"/>
          <p:cNvSpPr/>
          <p:nvPr/>
        </p:nvSpPr>
        <p:spPr>
          <a:xfrm>
            <a:off x="2183129" y="3247389"/>
            <a:ext cx="137160" cy="1823720"/>
          </a:xfrm>
          <a:custGeom>
            <a:avLst/>
            <a:gdLst/>
            <a:ahLst/>
            <a:cxnLst/>
            <a:rect l="l" t="t" r="r" b="b"/>
            <a:pathLst>
              <a:path w="137160" h="1823720">
                <a:moveTo>
                  <a:pt x="137159" y="1823720"/>
                </a:moveTo>
                <a:lnTo>
                  <a:pt x="0" y="0"/>
                </a:lnTo>
              </a:path>
            </a:pathLst>
          </a:custGeom>
          <a:ln w="9344">
            <a:solidFill>
              <a:srgbClr val="767676"/>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760" y="186690"/>
            <a:ext cx="8792210" cy="664210"/>
          </a:xfrm>
          <a:prstGeom prst="rect">
            <a:avLst/>
          </a:prstGeom>
        </p:spPr>
        <p:txBody>
          <a:bodyPr vert="horz" wrap="square" lIns="0" tIns="12700" rIns="0" bIns="0" rtlCol="0">
            <a:spAutoFit/>
          </a:bodyPr>
          <a:lstStyle/>
          <a:p>
            <a:pPr marL="12700">
              <a:lnSpc>
                <a:spcPts val="1675"/>
              </a:lnSpc>
              <a:spcBef>
                <a:spcPts val="100"/>
              </a:spcBef>
            </a:pPr>
            <a:r>
              <a:rPr sz="1400" b="1" dirty="0">
                <a:solidFill>
                  <a:srgbClr val="FF0000"/>
                </a:solidFill>
                <a:latin typeface="Arial"/>
                <a:cs typeface="Arial"/>
              </a:rPr>
              <a:t>PROBLEM </a:t>
            </a:r>
            <a:r>
              <a:rPr sz="1400" b="1" spc="-5" dirty="0">
                <a:solidFill>
                  <a:srgbClr val="FF0000"/>
                </a:solidFill>
                <a:latin typeface="Arial"/>
                <a:cs typeface="Arial"/>
              </a:rPr>
              <a:t>NO.3:- </a:t>
            </a:r>
            <a:r>
              <a:rPr sz="1400" spc="-5" dirty="0">
                <a:latin typeface="Arial"/>
                <a:cs typeface="Arial"/>
              </a:rPr>
              <a:t>The </a:t>
            </a:r>
            <a:r>
              <a:rPr sz="1400" dirty="0">
                <a:latin typeface="Arial"/>
                <a:cs typeface="Arial"/>
              </a:rPr>
              <a:t>distance </a:t>
            </a:r>
            <a:r>
              <a:rPr sz="1400" spc="-5" dirty="0">
                <a:latin typeface="Arial"/>
                <a:cs typeface="Arial"/>
              </a:rPr>
              <a:t>between two stations is 210 </a:t>
            </a:r>
            <a:r>
              <a:rPr sz="1400" dirty="0">
                <a:latin typeface="Arial"/>
                <a:cs typeface="Arial"/>
              </a:rPr>
              <a:t>km. A </a:t>
            </a:r>
            <a:r>
              <a:rPr sz="1400" spc="-5" dirty="0">
                <a:latin typeface="Arial"/>
                <a:cs typeface="Arial"/>
              </a:rPr>
              <a:t>passenger train covers </a:t>
            </a:r>
            <a:r>
              <a:rPr sz="1400" dirty="0">
                <a:latin typeface="Arial"/>
                <a:cs typeface="Arial"/>
              </a:rPr>
              <a:t>this</a:t>
            </a:r>
            <a:r>
              <a:rPr sz="1400" spc="180" dirty="0">
                <a:latin typeface="Arial"/>
                <a:cs typeface="Arial"/>
              </a:rPr>
              <a:t> </a:t>
            </a:r>
            <a:r>
              <a:rPr sz="1400" dirty="0">
                <a:latin typeface="Arial"/>
                <a:cs typeface="Arial"/>
              </a:rPr>
              <a:t>distance</a:t>
            </a:r>
            <a:endParaRPr sz="1400">
              <a:latin typeface="Arial"/>
              <a:cs typeface="Arial"/>
            </a:endParaRPr>
          </a:p>
          <a:p>
            <a:pPr marL="12700" marR="5080">
              <a:lnSpc>
                <a:spcPts val="1680"/>
              </a:lnSpc>
              <a:spcBef>
                <a:spcPts val="50"/>
              </a:spcBef>
            </a:pPr>
            <a:r>
              <a:rPr sz="1400" spc="-5" dirty="0">
                <a:latin typeface="Arial"/>
                <a:cs typeface="Arial"/>
              </a:rPr>
              <a:t>in </a:t>
            </a:r>
            <a:r>
              <a:rPr sz="1400" dirty="0">
                <a:latin typeface="Arial"/>
                <a:cs typeface="Arial"/>
              </a:rPr>
              <a:t>7 </a:t>
            </a:r>
            <a:r>
              <a:rPr sz="1400" spc="-5" dirty="0">
                <a:latin typeface="Arial"/>
                <a:cs typeface="Arial"/>
              </a:rPr>
              <a:t>hours. </a:t>
            </a:r>
            <a:r>
              <a:rPr sz="1400" dirty="0">
                <a:latin typeface="Arial"/>
                <a:cs typeface="Arial"/>
              </a:rPr>
              <a:t>Construct a </a:t>
            </a:r>
            <a:r>
              <a:rPr sz="1400" spc="-5" dirty="0">
                <a:latin typeface="Arial"/>
                <a:cs typeface="Arial"/>
              </a:rPr>
              <a:t>plain scale </a:t>
            </a:r>
            <a:r>
              <a:rPr sz="1400" dirty="0">
                <a:latin typeface="Arial"/>
                <a:cs typeface="Arial"/>
              </a:rPr>
              <a:t>to </a:t>
            </a:r>
            <a:r>
              <a:rPr sz="1400" spc="-5" dirty="0">
                <a:latin typeface="Arial"/>
                <a:cs typeface="Arial"/>
              </a:rPr>
              <a:t>measure </a:t>
            </a:r>
            <a:r>
              <a:rPr sz="1400" dirty="0">
                <a:latin typeface="Arial"/>
                <a:cs typeface="Arial"/>
              </a:rPr>
              <a:t>time </a:t>
            </a:r>
            <a:r>
              <a:rPr sz="1400" spc="-5" dirty="0">
                <a:latin typeface="Arial"/>
                <a:cs typeface="Arial"/>
              </a:rPr>
              <a:t>up </a:t>
            </a:r>
            <a:r>
              <a:rPr sz="1400" dirty="0">
                <a:latin typeface="Arial"/>
                <a:cs typeface="Arial"/>
              </a:rPr>
              <a:t>to a </a:t>
            </a:r>
            <a:r>
              <a:rPr sz="1400" spc="-5" dirty="0">
                <a:latin typeface="Arial"/>
                <a:cs typeface="Arial"/>
              </a:rPr>
              <a:t>single minute. </a:t>
            </a:r>
            <a:r>
              <a:rPr sz="1400" dirty="0">
                <a:latin typeface="Arial"/>
                <a:cs typeface="Arial"/>
              </a:rPr>
              <a:t>RF </a:t>
            </a:r>
            <a:r>
              <a:rPr sz="1400" spc="-5" dirty="0">
                <a:latin typeface="Arial"/>
                <a:cs typeface="Arial"/>
              </a:rPr>
              <a:t>is 1/200,000 Indicate the distance  traveled by </a:t>
            </a:r>
            <a:r>
              <a:rPr sz="1400" dirty="0">
                <a:latin typeface="Arial"/>
                <a:cs typeface="Arial"/>
              </a:rPr>
              <a:t>train in </a:t>
            </a:r>
            <a:r>
              <a:rPr sz="1400" spc="-5" dirty="0">
                <a:latin typeface="Arial"/>
                <a:cs typeface="Arial"/>
              </a:rPr>
              <a:t>29</a:t>
            </a:r>
            <a:r>
              <a:rPr sz="1400" spc="-15" dirty="0">
                <a:latin typeface="Arial"/>
                <a:cs typeface="Arial"/>
              </a:rPr>
              <a:t> </a:t>
            </a:r>
            <a:r>
              <a:rPr sz="1400" spc="-5" dirty="0">
                <a:latin typeface="Arial"/>
                <a:cs typeface="Arial"/>
              </a:rPr>
              <a:t>minutes.</a:t>
            </a:r>
            <a:endParaRPr sz="1400">
              <a:latin typeface="Arial"/>
              <a:cs typeface="Arial"/>
            </a:endParaRPr>
          </a:p>
        </p:txBody>
      </p:sp>
      <p:sp>
        <p:nvSpPr>
          <p:cNvPr id="3" name="object 3"/>
          <p:cNvSpPr txBox="1"/>
          <p:nvPr/>
        </p:nvSpPr>
        <p:spPr>
          <a:xfrm>
            <a:off x="111760" y="1038859"/>
            <a:ext cx="6289040" cy="45212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333399"/>
                </a:solidFill>
                <a:latin typeface="Arial"/>
                <a:cs typeface="Arial"/>
              </a:rPr>
              <a:t>CONSTRUCTION:-</a:t>
            </a:r>
            <a:endParaRPr sz="1400">
              <a:latin typeface="Arial"/>
              <a:cs typeface="Arial"/>
            </a:endParaRPr>
          </a:p>
          <a:p>
            <a:pPr marL="61594">
              <a:lnSpc>
                <a:spcPct val="100000"/>
              </a:lnSpc>
            </a:pPr>
            <a:r>
              <a:rPr sz="1400" spc="-5" dirty="0">
                <a:latin typeface="Arial"/>
                <a:cs typeface="Arial"/>
              </a:rPr>
              <a:t>a) 210 </a:t>
            </a:r>
            <a:r>
              <a:rPr sz="1400" dirty="0">
                <a:latin typeface="Arial"/>
                <a:cs typeface="Arial"/>
              </a:rPr>
              <a:t>km in 7 </a:t>
            </a:r>
            <a:r>
              <a:rPr sz="1400" spc="-5" dirty="0">
                <a:latin typeface="Arial"/>
                <a:cs typeface="Arial"/>
              </a:rPr>
              <a:t>hours. Means speed of the </a:t>
            </a:r>
            <a:r>
              <a:rPr sz="1400" dirty="0">
                <a:latin typeface="Arial"/>
                <a:cs typeface="Arial"/>
              </a:rPr>
              <a:t>train </a:t>
            </a:r>
            <a:r>
              <a:rPr sz="1400" spc="-5" dirty="0">
                <a:latin typeface="Arial"/>
                <a:cs typeface="Arial"/>
              </a:rPr>
              <a:t>is 30 </a:t>
            </a:r>
            <a:r>
              <a:rPr sz="1400" dirty="0">
                <a:latin typeface="Arial"/>
                <a:cs typeface="Arial"/>
              </a:rPr>
              <a:t>km </a:t>
            </a:r>
            <a:r>
              <a:rPr sz="1400" spc="-5" dirty="0">
                <a:latin typeface="Arial"/>
                <a:cs typeface="Arial"/>
              </a:rPr>
              <a:t>per hour </a:t>
            </a:r>
            <a:r>
              <a:rPr sz="1400" dirty="0">
                <a:latin typeface="Arial"/>
                <a:cs typeface="Arial"/>
              </a:rPr>
              <a:t>( </a:t>
            </a:r>
            <a:r>
              <a:rPr sz="1400" spc="-5" dirty="0">
                <a:latin typeface="Arial"/>
                <a:cs typeface="Arial"/>
              </a:rPr>
              <a:t>60</a:t>
            </a:r>
            <a:r>
              <a:rPr sz="1400" spc="185" dirty="0">
                <a:latin typeface="Arial"/>
                <a:cs typeface="Arial"/>
              </a:rPr>
              <a:t> </a:t>
            </a:r>
            <a:r>
              <a:rPr sz="1400" spc="-5" dirty="0">
                <a:latin typeface="Arial"/>
                <a:cs typeface="Arial"/>
              </a:rPr>
              <a:t>minutes)</a:t>
            </a:r>
            <a:endParaRPr sz="1400">
              <a:latin typeface="Arial"/>
              <a:cs typeface="Arial"/>
            </a:endParaRPr>
          </a:p>
        </p:txBody>
      </p:sp>
      <p:sp>
        <p:nvSpPr>
          <p:cNvPr id="4" name="object 4"/>
          <p:cNvSpPr/>
          <p:nvPr/>
        </p:nvSpPr>
        <p:spPr>
          <a:xfrm>
            <a:off x="2159000" y="1739900"/>
            <a:ext cx="152400" cy="152400"/>
          </a:xfrm>
          <a:custGeom>
            <a:avLst/>
            <a:gdLst/>
            <a:ahLst/>
            <a:cxnLst/>
            <a:rect l="l" t="t" r="r" b="b"/>
            <a:pathLst>
              <a:path w="152400" h="152400">
                <a:moveTo>
                  <a:pt x="0" y="0"/>
                </a:moveTo>
                <a:lnTo>
                  <a:pt x="152400" y="152400"/>
                </a:lnTo>
              </a:path>
              <a:path w="152400" h="152400">
                <a:moveTo>
                  <a:pt x="152400" y="0"/>
                </a:moveTo>
                <a:lnTo>
                  <a:pt x="0" y="152400"/>
                </a:lnTo>
              </a:path>
            </a:pathLst>
          </a:custGeom>
          <a:ln w="19048">
            <a:solidFill>
              <a:srgbClr val="000000"/>
            </a:solidFill>
          </a:ln>
        </p:spPr>
        <p:txBody>
          <a:bodyPr wrap="square" lIns="0" tIns="0" rIns="0" bIns="0" rtlCol="0"/>
          <a:lstStyle/>
          <a:p>
            <a:endParaRPr/>
          </a:p>
        </p:txBody>
      </p:sp>
      <p:sp>
        <p:nvSpPr>
          <p:cNvPr id="5" name="object 5"/>
          <p:cNvSpPr/>
          <p:nvPr/>
        </p:nvSpPr>
        <p:spPr>
          <a:xfrm>
            <a:off x="3200400" y="1911350"/>
            <a:ext cx="152400" cy="152400"/>
          </a:xfrm>
          <a:custGeom>
            <a:avLst/>
            <a:gdLst/>
            <a:ahLst/>
            <a:cxnLst/>
            <a:rect l="l" t="t" r="r" b="b"/>
            <a:pathLst>
              <a:path w="152400" h="152400">
                <a:moveTo>
                  <a:pt x="0" y="0"/>
                </a:moveTo>
                <a:lnTo>
                  <a:pt x="152400" y="152400"/>
                </a:lnTo>
              </a:path>
              <a:path w="152400" h="152400">
                <a:moveTo>
                  <a:pt x="152400" y="0"/>
                </a:moveTo>
                <a:lnTo>
                  <a:pt x="0" y="152400"/>
                </a:lnTo>
              </a:path>
            </a:pathLst>
          </a:custGeom>
          <a:ln w="19048">
            <a:solidFill>
              <a:srgbClr val="000000"/>
            </a:solidFill>
          </a:ln>
        </p:spPr>
        <p:txBody>
          <a:bodyPr wrap="square" lIns="0" tIns="0" rIns="0" bIns="0" rtlCol="0"/>
          <a:lstStyle/>
          <a:p>
            <a:endParaRPr/>
          </a:p>
        </p:txBody>
      </p:sp>
      <p:grpSp>
        <p:nvGrpSpPr>
          <p:cNvPr id="6" name="object 6"/>
          <p:cNvGrpSpPr/>
          <p:nvPr/>
        </p:nvGrpSpPr>
        <p:grpSpPr>
          <a:xfrm>
            <a:off x="6510427" y="966877"/>
            <a:ext cx="2219325" cy="1076325"/>
            <a:chOff x="6510427" y="966877"/>
            <a:chExt cx="2219325" cy="1076325"/>
          </a:xfrm>
        </p:grpSpPr>
        <p:sp>
          <p:nvSpPr>
            <p:cNvPr id="7" name="object 7"/>
            <p:cNvSpPr/>
            <p:nvPr/>
          </p:nvSpPr>
          <p:spPr>
            <a:xfrm>
              <a:off x="6515099" y="971550"/>
              <a:ext cx="2209800" cy="1066800"/>
            </a:xfrm>
            <a:custGeom>
              <a:avLst/>
              <a:gdLst/>
              <a:ahLst/>
              <a:cxnLst/>
              <a:rect l="l" t="t" r="r" b="b"/>
              <a:pathLst>
                <a:path w="2209800" h="1066800">
                  <a:moveTo>
                    <a:pt x="1104900" y="0"/>
                  </a:moveTo>
                  <a:lnTo>
                    <a:pt x="1040669" y="813"/>
                  </a:lnTo>
                  <a:lnTo>
                    <a:pt x="977570" y="3228"/>
                  </a:lnTo>
                  <a:lnTo>
                    <a:pt x="915686" y="7206"/>
                  </a:lnTo>
                  <a:lnTo>
                    <a:pt x="855098" y="12709"/>
                  </a:lnTo>
                  <a:lnTo>
                    <a:pt x="795886" y="19699"/>
                  </a:lnTo>
                  <a:lnTo>
                    <a:pt x="738134" y="28136"/>
                  </a:lnTo>
                  <a:lnTo>
                    <a:pt x="681922" y="37982"/>
                  </a:lnTo>
                  <a:lnTo>
                    <a:pt x="627331" y="49199"/>
                  </a:lnTo>
                  <a:lnTo>
                    <a:pt x="574444" y="61749"/>
                  </a:lnTo>
                  <a:lnTo>
                    <a:pt x="523342" y="75593"/>
                  </a:lnTo>
                  <a:lnTo>
                    <a:pt x="474107" y="90693"/>
                  </a:lnTo>
                  <a:lnTo>
                    <a:pt x="426819" y="107010"/>
                  </a:lnTo>
                  <a:lnTo>
                    <a:pt x="381561" y="124506"/>
                  </a:lnTo>
                  <a:lnTo>
                    <a:pt x="338414" y="143142"/>
                  </a:lnTo>
                  <a:lnTo>
                    <a:pt x="297460" y="162880"/>
                  </a:lnTo>
                  <a:lnTo>
                    <a:pt x="258780" y="183682"/>
                  </a:lnTo>
                  <a:lnTo>
                    <a:pt x="222456" y="205509"/>
                  </a:lnTo>
                  <a:lnTo>
                    <a:pt x="188570" y="228322"/>
                  </a:lnTo>
                  <a:lnTo>
                    <a:pt x="157202" y="252084"/>
                  </a:lnTo>
                  <a:lnTo>
                    <a:pt x="102349" y="302298"/>
                  </a:lnTo>
                  <a:lnTo>
                    <a:pt x="58549" y="355844"/>
                  </a:lnTo>
                  <a:lnTo>
                    <a:pt x="26457" y="412415"/>
                  </a:lnTo>
                  <a:lnTo>
                    <a:pt x="6722" y="471702"/>
                  </a:lnTo>
                  <a:lnTo>
                    <a:pt x="0" y="533400"/>
                  </a:lnTo>
                  <a:lnTo>
                    <a:pt x="1694" y="564408"/>
                  </a:lnTo>
                  <a:lnTo>
                    <a:pt x="15004" y="624744"/>
                  </a:lnTo>
                  <a:lnTo>
                    <a:pt x="40999" y="682578"/>
                  </a:lnTo>
                  <a:lnTo>
                    <a:pt x="79026" y="737596"/>
                  </a:lnTo>
                  <a:lnTo>
                    <a:pt x="128434" y="789481"/>
                  </a:lnTo>
                  <a:lnTo>
                    <a:pt x="188570" y="837920"/>
                  </a:lnTo>
                  <a:lnTo>
                    <a:pt x="222456" y="860749"/>
                  </a:lnTo>
                  <a:lnTo>
                    <a:pt x="258780" y="882597"/>
                  </a:lnTo>
                  <a:lnTo>
                    <a:pt x="297460" y="903427"/>
                  </a:lnTo>
                  <a:lnTo>
                    <a:pt x="338414" y="923198"/>
                  </a:lnTo>
                  <a:lnTo>
                    <a:pt x="381561" y="941871"/>
                  </a:lnTo>
                  <a:lnTo>
                    <a:pt x="426819" y="959407"/>
                  </a:lnTo>
                  <a:lnTo>
                    <a:pt x="474107" y="975766"/>
                  </a:lnTo>
                  <a:lnTo>
                    <a:pt x="523342" y="990909"/>
                  </a:lnTo>
                  <a:lnTo>
                    <a:pt x="574444" y="1004797"/>
                  </a:lnTo>
                  <a:lnTo>
                    <a:pt x="627331" y="1017390"/>
                  </a:lnTo>
                  <a:lnTo>
                    <a:pt x="681922" y="1028649"/>
                  </a:lnTo>
                  <a:lnTo>
                    <a:pt x="738134" y="1038534"/>
                  </a:lnTo>
                  <a:lnTo>
                    <a:pt x="795886" y="1047007"/>
                  </a:lnTo>
                  <a:lnTo>
                    <a:pt x="855098" y="1054027"/>
                  </a:lnTo>
                  <a:lnTo>
                    <a:pt x="915686" y="1059556"/>
                  </a:lnTo>
                  <a:lnTo>
                    <a:pt x="977570" y="1063554"/>
                  </a:lnTo>
                  <a:lnTo>
                    <a:pt x="1040669" y="1065982"/>
                  </a:lnTo>
                  <a:lnTo>
                    <a:pt x="1104900" y="1066800"/>
                  </a:lnTo>
                  <a:lnTo>
                    <a:pt x="1169130" y="1065982"/>
                  </a:lnTo>
                  <a:lnTo>
                    <a:pt x="1232229" y="1063554"/>
                  </a:lnTo>
                  <a:lnTo>
                    <a:pt x="1294113" y="1059556"/>
                  </a:lnTo>
                  <a:lnTo>
                    <a:pt x="1354701" y="1054027"/>
                  </a:lnTo>
                  <a:lnTo>
                    <a:pt x="1413913" y="1047007"/>
                  </a:lnTo>
                  <a:lnTo>
                    <a:pt x="1471665" y="1038534"/>
                  </a:lnTo>
                  <a:lnTo>
                    <a:pt x="1527877" y="1028649"/>
                  </a:lnTo>
                  <a:lnTo>
                    <a:pt x="1582468" y="1017390"/>
                  </a:lnTo>
                  <a:lnTo>
                    <a:pt x="1635355" y="1004797"/>
                  </a:lnTo>
                  <a:lnTo>
                    <a:pt x="1686457" y="990909"/>
                  </a:lnTo>
                  <a:lnTo>
                    <a:pt x="1735692" y="975766"/>
                  </a:lnTo>
                  <a:lnTo>
                    <a:pt x="1782980" y="959407"/>
                  </a:lnTo>
                  <a:lnTo>
                    <a:pt x="1828238" y="941871"/>
                  </a:lnTo>
                  <a:lnTo>
                    <a:pt x="1871385" y="923198"/>
                  </a:lnTo>
                  <a:lnTo>
                    <a:pt x="1912339" y="903427"/>
                  </a:lnTo>
                  <a:lnTo>
                    <a:pt x="1951019" y="882597"/>
                  </a:lnTo>
                  <a:lnTo>
                    <a:pt x="1987343" y="860749"/>
                  </a:lnTo>
                  <a:lnTo>
                    <a:pt x="2021229" y="837920"/>
                  </a:lnTo>
                  <a:lnTo>
                    <a:pt x="2052597" y="814151"/>
                  </a:lnTo>
                  <a:lnTo>
                    <a:pt x="2107450" y="763950"/>
                  </a:lnTo>
                  <a:lnTo>
                    <a:pt x="2151250" y="710459"/>
                  </a:lnTo>
                  <a:lnTo>
                    <a:pt x="2183342" y="653994"/>
                  </a:lnTo>
                  <a:lnTo>
                    <a:pt x="2203077" y="594869"/>
                  </a:lnTo>
                  <a:lnTo>
                    <a:pt x="2209800" y="533400"/>
                  </a:lnTo>
                  <a:lnTo>
                    <a:pt x="2208105" y="502269"/>
                  </a:lnTo>
                  <a:lnTo>
                    <a:pt x="2194795" y="441738"/>
                  </a:lnTo>
                  <a:lnTo>
                    <a:pt x="2168800" y="383771"/>
                  </a:lnTo>
                  <a:lnTo>
                    <a:pt x="2130773" y="328674"/>
                  </a:lnTo>
                  <a:lnTo>
                    <a:pt x="2081365" y="276755"/>
                  </a:lnTo>
                  <a:lnTo>
                    <a:pt x="2021229" y="228322"/>
                  </a:lnTo>
                  <a:lnTo>
                    <a:pt x="1987343" y="205509"/>
                  </a:lnTo>
                  <a:lnTo>
                    <a:pt x="1951019" y="183682"/>
                  </a:lnTo>
                  <a:lnTo>
                    <a:pt x="1912339" y="162880"/>
                  </a:lnTo>
                  <a:lnTo>
                    <a:pt x="1871385" y="143142"/>
                  </a:lnTo>
                  <a:lnTo>
                    <a:pt x="1828238" y="124506"/>
                  </a:lnTo>
                  <a:lnTo>
                    <a:pt x="1782980" y="107010"/>
                  </a:lnTo>
                  <a:lnTo>
                    <a:pt x="1735692" y="90693"/>
                  </a:lnTo>
                  <a:lnTo>
                    <a:pt x="1686457" y="75593"/>
                  </a:lnTo>
                  <a:lnTo>
                    <a:pt x="1635355" y="61749"/>
                  </a:lnTo>
                  <a:lnTo>
                    <a:pt x="1582468" y="49199"/>
                  </a:lnTo>
                  <a:lnTo>
                    <a:pt x="1527877" y="37982"/>
                  </a:lnTo>
                  <a:lnTo>
                    <a:pt x="1471665" y="28136"/>
                  </a:lnTo>
                  <a:lnTo>
                    <a:pt x="1413913" y="19699"/>
                  </a:lnTo>
                  <a:lnTo>
                    <a:pt x="1354701" y="12709"/>
                  </a:lnTo>
                  <a:lnTo>
                    <a:pt x="1294113" y="7206"/>
                  </a:lnTo>
                  <a:lnTo>
                    <a:pt x="1232229" y="3228"/>
                  </a:lnTo>
                  <a:lnTo>
                    <a:pt x="1169130" y="813"/>
                  </a:lnTo>
                  <a:lnTo>
                    <a:pt x="1104900" y="0"/>
                  </a:lnTo>
                  <a:close/>
                </a:path>
              </a:pathLst>
            </a:custGeom>
            <a:solidFill>
              <a:srgbClr val="FFFF99"/>
            </a:solidFill>
          </p:spPr>
          <p:txBody>
            <a:bodyPr wrap="square" lIns="0" tIns="0" rIns="0" bIns="0" rtlCol="0"/>
            <a:lstStyle/>
            <a:p>
              <a:endParaRPr/>
            </a:p>
          </p:txBody>
        </p:sp>
        <p:sp>
          <p:nvSpPr>
            <p:cNvPr id="8" name="object 8"/>
            <p:cNvSpPr/>
            <p:nvPr/>
          </p:nvSpPr>
          <p:spPr>
            <a:xfrm>
              <a:off x="6515099" y="971550"/>
              <a:ext cx="2209800" cy="1066800"/>
            </a:xfrm>
            <a:custGeom>
              <a:avLst/>
              <a:gdLst/>
              <a:ahLst/>
              <a:cxnLst/>
              <a:rect l="l" t="t" r="r" b="b"/>
              <a:pathLst>
                <a:path w="2209800" h="1066800">
                  <a:moveTo>
                    <a:pt x="1104900" y="0"/>
                  </a:moveTo>
                  <a:lnTo>
                    <a:pt x="1169130" y="813"/>
                  </a:lnTo>
                  <a:lnTo>
                    <a:pt x="1232229" y="3228"/>
                  </a:lnTo>
                  <a:lnTo>
                    <a:pt x="1294113" y="7206"/>
                  </a:lnTo>
                  <a:lnTo>
                    <a:pt x="1354701" y="12709"/>
                  </a:lnTo>
                  <a:lnTo>
                    <a:pt x="1413913" y="19699"/>
                  </a:lnTo>
                  <a:lnTo>
                    <a:pt x="1471665" y="28136"/>
                  </a:lnTo>
                  <a:lnTo>
                    <a:pt x="1527877" y="37982"/>
                  </a:lnTo>
                  <a:lnTo>
                    <a:pt x="1582468" y="49199"/>
                  </a:lnTo>
                  <a:lnTo>
                    <a:pt x="1635355" y="61749"/>
                  </a:lnTo>
                  <a:lnTo>
                    <a:pt x="1686457" y="75593"/>
                  </a:lnTo>
                  <a:lnTo>
                    <a:pt x="1735692" y="90693"/>
                  </a:lnTo>
                  <a:lnTo>
                    <a:pt x="1782980" y="107010"/>
                  </a:lnTo>
                  <a:lnTo>
                    <a:pt x="1828238" y="124506"/>
                  </a:lnTo>
                  <a:lnTo>
                    <a:pt x="1871385" y="143142"/>
                  </a:lnTo>
                  <a:lnTo>
                    <a:pt x="1912339" y="162880"/>
                  </a:lnTo>
                  <a:lnTo>
                    <a:pt x="1951019" y="183682"/>
                  </a:lnTo>
                  <a:lnTo>
                    <a:pt x="1987343" y="205509"/>
                  </a:lnTo>
                  <a:lnTo>
                    <a:pt x="2021229" y="228322"/>
                  </a:lnTo>
                  <a:lnTo>
                    <a:pt x="2052597" y="252084"/>
                  </a:lnTo>
                  <a:lnTo>
                    <a:pt x="2107450" y="302298"/>
                  </a:lnTo>
                  <a:lnTo>
                    <a:pt x="2151250" y="355844"/>
                  </a:lnTo>
                  <a:lnTo>
                    <a:pt x="2183342" y="412415"/>
                  </a:lnTo>
                  <a:lnTo>
                    <a:pt x="2203077" y="471702"/>
                  </a:lnTo>
                  <a:lnTo>
                    <a:pt x="2209800" y="533400"/>
                  </a:lnTo>
                  <a:lnTo>
                    <a:pt x="2208105" y="564408"/>
                  </a:lnTo>
                  <a:lnTo>
                    <a:pt x="2194795" y="624744"/>
                  </a:lnTo>
                  <a:lnTo>
                    <a:pt x="2168800" y="682578"/>
                  </a:lnTo>
                  <a:lnTo>
                    <a:pt x="2130773" y="737596"/>
                  </a:lnTo>
                  <a:lnTo>
                    <a:pt x="2081365" y="789481"/>
                  </a:lnTo>
                  <a:lnTo>
                    <a:pt x="2021229" y="837920"/>
                  </a:lnTo>
                  <a:lnTo>
                    <a:pt x="1987343" y="860749"/>
                  </a:lnTo>
                  <a:lnTo>
                    <a:pt x="1951019" y="882597"/>
                  </a:lnTo>
                  <a:lnTo>
                    <a:pt x="1912339" y="903427"/>
                  </a:lnTo>
                  <a:lnTo>
                    <a:pt x="1871385" y="923198"/>
                  </a:lnTo>
                  <a:lnTo>
                    <a:pt x="1828238" y="941871"/>
                  </a:lnTo>
                  <a:lnTo>
                    <a:pt x="1782980" y="959407"/>
                  </a:lnTo>
                  <a:lnTo>
                    <a:pt x="1735692" y="975766"/>
                  </a:lnTo>
                  <a:lnTo>
                    <a:pt x="1686457" y="990909"/>
                  </a:lnTo>
                  <a:lnTo>
                    <a:pt x="1635355" y="1004797"/>
                  </a:lnTo>
                  <a:lnTo>
                    <a:pt x="1582468" y="1017390"/>
                  </a:lnTo>
                  <a:lnTo>
                    <a:pt x="1527877" y="1028649"/>
                  </a:lnTo>
                  <a:lnTo>
                    <a:pt x="1471665" y="1038534"/>
                  </a:lnTo>
                  <a:lnTo>
                    <a:pt x="1413913" y="1047007"/>
                  </a:lnTo>
                  <a:lnTo>
                    <a:pt x="1354701" y="1054027"/>
                  </a:lnTo>
                  <a:lnTo>
                    <a:pt x="1294113" y="1059556"/>
                  </a:lnTo>
                  <a:lnTo>
                    <a:pt x="1232229" y="1063554"/>
                  </a:lnTo>
                  <a:lnTo>
                    <a:pt x="1169130" y="1065982"/>
                  </a:lnTo>
                  <a:lnTo>
                    <a:pt x="1104900" y="1066800"/>
                  </a:lnTo>
                  <a:lnTo>
                    <a:pt x="1040669" y="1065982"/>
                  </a:lnTo>
                  <a:lnTo>
                    <a:pt x="977570" y="1063554"/>
                  </a:lnTo>
                  <a:lnTo>
                    <a:pt x="915686" y="1059556"/>
                  </a:lnTo>
                  <a:lnTo>
                    <a:pt x="855098" y="1054027"/>
                  </a:lnTo>
                  <a:lnTo>
                    <a:pt x="795886" y="1047007"/>
                  </a:lnTo>
                  <a:lnTo>
                    <a:pt x="738134" y="1038534"/>
                  </a:lnTo>
                  <a:lnTo>
                    <a:pt x="681922" y="1028649"/>
                  </a:lnTo>
                  <a:lnTo>
                    <a:pt x="627331" y="1017390"/>
                  </a:lnTo>
                  <a:lnTo>
                    <a:pt x="574444" y="1004797"/>
                  </a:lnTo>
                  <a:lnTo>
                    <a:pt x="523342" y="990909"/>
                  </a:lnTo>
                  <a:lnTo>
                    <a:pt x="474107" y="975766"/>
                  </a:lnTo>
                  <a:lnTo>
                    <a:pt x="426819" y="959407"/>
                  </a:lnTo>
                  <a:lnTo>
                    <a:pt x="381561" y="941871"/>
                  </a:lnTo>
                  <a:lnTo>
                    <a:pt x="338414" y="923198"/>
                  </a:lnTo>
                  <a:lnTo>
                    <a:pt x="297460" y="903427"/>
                  </a:lnTo>
                  <a:lnTo>
                    <a:pt x="258780" y="882597"/>
                  </a:lnTo>
                  <a:lnTo>
                    <a:pt x="222456" y="860749"/>
                  </a:lnTo>
                  <a:lnTo>
                    <a:pt x="188570" y="837920"/>
                  </a:lnTo>
                  <a:lnTo>
                    <a:pt x="157202" y="814151"/>
                  </a:lnTo>
                  <a:lnTo>
                    <a:pt x="102349" y="763950"/>
                  </a:lnTo>
                  <a:lnTo>
                    <a:pt x="58549" y="710459"/>
                  </a:lnTo>
                  <a:lnTo>
                    <a:pt x="26457" y="653994"/>
                  </a:lnTo>
                  <a:lnTo>
                    <a:pt x="6722" y="594869"/>
                  </a:lnTo>
                  <a:lnTo>
                    <a:pt x="0" y="533400"/>
                  </a:lnTo>
                  <a:lnTo>
                    <a:pt x="1694" y="502269"/>
                  </a:lnTo>
                  <a:lnTo>
                    <a:pt x="15004" y="441738"/>
                  </a:lnTo>
                  <a:lnTo>
                    <a:pt x="40999" y="383771"/>
                  </a:lnTo>
                  <a:lnTo>
                    <a:pt x="79026" y="328674"/>
                  </a:lnTo>
                  <a:lnTo>
                    <a:pt x="128434" y="276755"/>
                  </a:lnTo>
                  <a:lnTo>
                    <a:pt x="188570" y="228322"/>
                  </a:lnTo>
                  <a:lnTo>
                    <a:pt x="222456" y="205509"/>
                  </a:lnTo>
                  <a:lnTo>
                    <a:pt x="258780" y="183682"/>
                  </a:lnTo>
                  <a:lnTo>
                    <a:pt x="297460" y="162880"/>
                  </a:lnTo>
                  <a:lnTo>
                    <a:pt x="338414" y="143142"/>
                  </a:lnTo>
                  <a:lnTo>
                    <a:pt x="381561" y="124506"/>
                  </a:lnTo>
                  <a:lnTo>
                    <a:pt x="426819" y="107010"/>
                  </a:lnTo>
                  <a:lnTo>
                    <a:pt x="474107" y="90693"/>
                  </a:lnTo>
                  <a:lnTo>
                    <a:pt x="523342" y="75593"/>
                  </a:lnTo>
                  <a:lnTo>
                    <a:pt x="574444" y="61749"/>
                  </a:lnTo>
                  <a:lnTo>
                    <a:pt x="627331" y="49199"/>
                  </a:lnTo>
                  <a:lnTo>
                    <a:pt x="681922" y="37982"/>
                  </a:lnTo>
                  <a:lnTo>
                    <a:pt x="738134" y="28136"/>
                  </a:lnTo>
                  <a:lnTo>
                    <a:pt x="795886" y="19699"/>
                  </a:lnTo>
                  <a:lnTo>
                    <a:pt x="855098" y="12709"/>
                  </a:lnTo>
                  <a:lnTo>
                    <a:pt x="915686" y="7206"/>
                  </a:lnTo>
                  <a:lnTo>
                    <a:pt x="977570" y="3228"/>
                  </a:lnTo>
                  <a:lnTo>
                    <a:pt x="1040669" y="813"/>
                  </a:lnTo>
                  <a:lnTo>
                    <a:pt x="1104900" y="0"/>
                  </a:lnTo>
                  <a:close/>
                </a:path>
                <a:path w="2209800" h="1066800">
                  <a:moveTo>
                    <a:pt x="0" y="0"/>
                  </a:moveTo>
                  <a:lnTo>
                    <a:pt x="0" y="0"/>
                  </a:lnTo>
                </a:path>
                <a:path w="2209800" h="1066800">
                  <a:moveTo>
                    <a:pt x="2209800" y="1066800"/>
                  </a:moveTo>
                  <a:lnTo>
                    <a:pt x="2209800" y="1066800"/>
                  </a:lnTo>
                </a:path>
              </a:pathLst>
            </a:custGeom>
            <a:ln w="9344">
              <a:solidFill>
                <a:srgbClr val="000000"/>
              </a:solidFill>
            </a:ln>
          </p:spPr>
          <p:txBody>
            <a:bodyPr wrap="square" lIns="0" tIns="0" rIns="0" bIns="0" rtlCol="0"/>
            <a:lstStyle/>
            <a:p>
              <a:endParaRPr/>
            </a:p>
          </p:txBody>
        </p:sp>
      </p:grpSp>
      <p:sp>
        <p:nvSpPr>
          <p:cNvPr id="9" name="object 9"/>
          <p:cNvSpPr txBox="1"/>
          <p:nvPr/>
        </p:nvSpPr>
        <p:spPr>
          <a:xfrm>
            <a:off x="6628130" y="1319529"/>
            <a:ext cx="190500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99"/>
                </a:solidFill>
                <a:latin typeface="Arial Black"/>
                <a:cs typeface="Arial Black"/>
              </a:rPr>
              <a:t>PLAIN</a:t>
            </a:r>
            <a:r>
              <a:rPr sz="2000" spc="-55" dirty="0">
                <a:solidFill>
                  <a:srgbClr val="333399"/>
                </a:solidFill>
                <a:latin typeface="Arial Black"/>
                <a:cs typeface="Arial Black"/>
              </a:rPr>
              <a:t> </a:t>
            </a:r>
            <a:r>
              <a:rPr sz="2000" spc="-5" dirty="0">
                <a:solidFill>
                  <a:srgbClr val="333399"/>
                </a:solidFill>
                <a:latin typeface="Arial Black"/>
                <a:cs typeface="Arial Black"/>
              </a:rPr>
              <a:t>SCALE</a:t>
            </a:r>
            <a:endParaRPr sz="2000">
              <a:latin typeface="Arial Black"/>
              <a:cs typeface="Arial Black"/>
            </a:endParaRPr>
          </a:p>
        </p:txBody>
      </p:sp>
      <p:grpSp>
        <p:nvGrpSpPr>
          <p:cNvPr id="10" name="object 10"/>
          <p:cNvGrpSpPr/>
          <p:nvPr/>
        </p:nvGrpSpPr>
        <p:grpSpPr>
          <a:xfrm>
            <a:off x="1095375" y="5023484"/>
            <a:ext cx="6794500" cy="560070"/>
            <a:chOff x="1095375" y="5023484"/>
            <a:chExt cx="6794500" cy="560070"/>
          </a:xfrm>
        </p:grpSpPr>
        <p:sp>
          <p:nvSpPr>
            <p:cNvPr id="11" name="object 11"/>
            <p:cNvSpPr/>
            <p:nvPr/>
          </p:nvSpPr>
          <p:spPr>
            <a:xfrm>
              <a:off x="1103630" y="503300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8D8D54"/>
            </a:solidFill>
          </p:spPr>
          <p:txBody>
            <a:bodyPr wrap="square" lIns="0" tIns="0" rIns="0" bIns="0" rtlCol="0"/>
            <a:lstStyle/>
            <a:p>
              <a:endParaRPr/>
            </a:p>
          </p:txBody>
        </p:sp>
        <p:sp>
          <p:nvSpPr>
            <p:cNvPr id="12" name="object 12"/>
            <p:cNvSpPr/>
            <p:nvPr/>
          </p:nvSpPr>
          <p:spPr>
            <a:xfrm>
              <a:off x="1103629" y="50393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8F8F55"/>
            </a:solidFill>
          </p:spPr>
          <p:txBody>
            <a:bodyPr wrap="square" lIns="0" tIns="0" rIns="0" bIns="0" rtlCol="0"/>
            <a:lstStyle/>
            <a:p>
              <a:endParaRPr/>
            </a:p>
          </p:txBody>
        </p:sp>
        <p:sp>
          <p:nvSpPr>
            <p:cNvPr id="13" name="object 13"/>
            <p:cNvSpPr/>
            <p:nvPr/>
          </p:nvSpPr>
          <p:spPr>
            <a:xfrm>
              <a:off x="1103629" y="50469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929257"/>
            </a:solidFill>
          </p:spPr>
          <p:txBody>
            <a:bodyPr wrap="square" lIns="0" tIns="0" rIns="0" bIns="0" rtlCol="0"/>
            <a:lstStyle/>
            <a:p>
              <a:endParaRPr/>
            </a:p>
          </p:txBody>
        </p:sp>
        <p:sp>
          <p:nvSpPr>
            <p:cNvPr id="14" name="object 14"/>
            <p:cNvSpPr/>
            <p:nvPr/>
          </p:nvSpPr>
          <p:spPr>
            <a:xfrm>
              <a:off x="1103629" y="50545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59559"/>
            </a:solidFill>
          </p:spPr>
          <p:txBody>
            <a:bodyPr wrap="square" lIns="0" tIns="0" rIns="0" bIns="0" rtlCol="0"/>
            <a:lstStyle/>
            <a:p>
              <a:endParaRPr/>
            </a:p>
          </p:txBody>
        </p:sp>
        <p:sp>
          <p:nvSpPr>
            <p:cNvPr id="15" name="object 15"/>
            <p:cNvSpPr/>
            <p:nvPr/>
          </p:nvSpPr>
          <p:spPr>
            <a:xfrm>
              <a:off x="1103629" y="50609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9995B"/>
            </a:solidFill>
          </p:spPr>
          <p:txBody>
            <a:bodyPr wrap="square" lIns="0" tIns="0" rIns="0" bIns="0" rtlCol="0"/>
            <a:lstStyle/>
            <a:p>
              <a:endParaRPr/>
            </a:p>
          </p:txBody>
        </p:sp>
        <p:sp>
          <p:nvSpPr>
            <p:cNvPr id="16" name="object 16"/>
            <p:cNvSpPr/>
            <p:nvPr/>
          </p:nvSpPr>
          <p:spPr>
            <a:xfrm>
              <a:off x="1103629" y="50685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B9B5C"/>
            </a:solidFill>
          </p:spPr>
          <p:txBody>
            <a:bodyPr wrap="square" lIns="0" tIns="0" rIns="0" bIns="0" rtlCol="0"/>
            <a:lstStyle/>
            <a:p>
              <a:endParaRPr/>
            </a:p>
          </p:txBody>
        </p:sp>
        <p:sp>
          <p:nvSpPr>
            <p:cNvPr id="17" name="object 17"/>
            <p:cNvSpPr/>
            <p:nvPr/>
          </p:nvSpPr>
          <p:spPr>
            <a:xfrm>
              <a:off x="1103629" y="50761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9E9E5E"/>
            </a:solidFill>
          </p:spPr>
          <p:txBody>
            <a:bodyPr wrap="square" lIns="0" tIns="0" rIns="0" bIns="0" rtlCol="0"/>
            <a:lstStyle/>
            <a:p>
              <a:endParaRPr/>
            </a:p>
          </p:txBody>
        </p:sp>
        <p:sp>
          <p:nvSpPr>
            <p:cNvPr id="18" name="object 18"/>
            <p:cNvSpPr/>
            <p:nvPr/>
          </p:nvSpPr>
          <p:spPr>
            <a:xfrm>
              <a:off x="1103629" y="50825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A1A160"/>
            </a:solidFill>
          </p:spPr>
          <p:txBody>
            <a:bodyPr wrap="square" lIns="0" tIns="0" rIns="0" bIns="0" rtlCol="0"/>
            <a:lstStyle/>
            <a:p>
              <a:endParaRPr/>
            </a:p>
          </p:txBody>
        </p:sp>
        <p:sp>
          <p:nvSpPr>
            <p:cNvPr id="19" name="object 19"/>
            <p:cNvSpPr/>
            <p:nvPr/>
          </p:nvSpPr>
          <p:spPr>
            <a:xfrm>
              <a:off x="1103629" y="50901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A4A462"/>
            </a:solidFill>
          </p:spPr>
          <p:txBody>
            <a:bodyPr wrap="square" lIns="0" tIns="0" rIns="0" bIns="0" rtlCol="0"/>
            <a:lstStyle/>
            <a:p>
              <a:endParaRPr/>
            </a:p>
          </p:txBody>
        </p:sp>
        <p:sp>
          <p:nvSpPr>
            <p:cNvPr id="20" name="object 20"/>
            <p:cNvSpPr/>
            <p:nvPr/>
          </p:nvSpPr>
          <p:spPr>
            <a:xfrm>
              <a:off x="1103629" y="50977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A7A763"/>
            </a:solidFill>
          </p:spPr>
          <p:txBody>
            <a:bodyPr wrap="square" lIns="0" tIns="0" rIns="0" bIns="0" rtlCol="0"/>
            <a:lstStyle/>
            <a:p>
              <a:endParaRPr/>
            </a:p>
          </p:txBody>
        </p:sp>
        <p:sp>
          <p:nvSpPr>
            <p:cNvPr id="21" name="object 21"/>
            <p:cNvSpPr/>
            <p:nvPr/>
          </p:nvSpPr>
          <p:spPr>
            <a:xfrm>
              <a:off x="1103629" y="51041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AAAA66"/>
            </a:solidFill>
          </p:spPr>
          <p:txBody>
            <a:bodyPr wrap="square" lIns="0" tIns="0" rIns="0" bIns="0" rtlCol="0"/>
            <a:lstStyle/>
            <a:p>
              <a:endParaRPr/>
            </a:p>
          </p:txBody>
        </p:sp>
        <p:sp>
          <p:nvSpPr>
            <p:cNvPr id="22" name="object 22"/>
            <p:cNvSpPr/>
            <p:nvPr/>
          </p:nvSpPr>
          <p:spPr>
            <a:xfrm>
              <a:off x="1103629" y="51117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ADAD67"/>
            </a:solidFill>
          </p:spPr>
          <p:txBody>
            <a:bodyPr wrap="square" lIns="0" tIns="0" rIns="0" bIns="0" rtlCol="0"/>
            <a:lstStyle/>
            <a:p>
              <a:endParaRPr/>
            </a:p>
          </p:txBody>
        </p:sp>
        <p:sp>
          <p:nvSpPr>
            <p:cNvPr id="23" name="object 23"/>
            <p:cNvSpPr/>
            <p:nvPr/>
          </p:nvSpPr>
          <p:spPr>
            <a:xfrm>
              <a:off x="1103629" y="51193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0B069"/>
            </a:solidFill>
          </p:spPr>
          <p:txBody>
            <a:bodyPr wrap="square" lIns="0" tIns="0" rIns="0" bIns="0" rtlCol="0"/>
            <a:lstStyle/>
            <a:p>
              <a:endParaRPr/>
            </a:p>
          </p:txBody>
        </p:sp>
        <p:sp>
          <p:nvSpPr>
            <p:cNvPr id="24" name="object 24"/>
            <p:cNvSpPr/>
            <p:nvPr/>
          </p:nvSpPr>
          <p:spPr>
            <a:xfrm>
              <a:off x="1103629" y="51257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3B36A"/>
            </a:solidFill>
          </p:spPr>
          <p:txBody>
            <a:bodyPr wrap="square" lIns="0" tIns="0" rIns="0" bIns="0" rtlCol="0"/>
            <a:lstStyle/>
            <a:p>
              <a:endParaRPr/>
            </a:p>
          </p:txBody>
        </p:sp>
        <p:sp>
          <p:nvSpPr>
            <p:cNvPr id="25" name="object 25"/>
            <p:cNvSpPr/>
            <p:nvPr/>
          </p:nvSpPr>
          <p:spPr>
            <a:xfrm>
              <a:off x="1103629" y="51333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B6B66C"/>
            </a:solidFill>
          </p:spPr>
          <p:txBody>
            <a:bodyPr wrap="square" lIns="0" tIns="0" rIns="0" bIns="0" rtlCol="0"/>
            <a:lstStyle/>
            <a:p>
              <a:endParaRPr/>
            </a:p>
          </p:txBody>
        </p:sp>
        <p:sp>
          <p:nvSpPr>
            <p:cNvPr id="26" name="object 26"/>
            <p:cNvSpPr/>
            <p:nvPr/>
          </p:nvSpPr>
          <p:spPr>
            <a:xfrm>
              <a:off x="1103629" y="51409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9B96E"/>
            </a:solidFill>
          </p:spPr>
          <p:txBody>
            <a:bodyPr wrap="square" lIns="0" tIns="0" rIns="0" bIns="0" rtlCol="0"/>
            <a:lstStyle/>
            <a:p>
              <a:endParaRPr/>
            </a:p>
          </p:txBody>
        </p:sp>
        <p:sp>
          <p:nvSpPr>
            <p:cNvPr id="27" name="object 27"/>
            <p:cNvSpPr/>
            <p:nvPr/>
          </p:nvSpPr>
          <p:spPr>
            <a:xfrm>
              <a:off x="1103629" y="51473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BBB70"/>
            </a:solidFill>
          </p:spPr>
          <p:txBody>
            <a:bodyPr wrap="square" lIns="0" tIns="0" rIns="0" bIns="0" rtlCol="0"/>
            <a:lstStyle/>
            <a:p>
              <a:endParaRPr/>
            </a:p>
          </p:txBody>
        </p:sp>
        <p:sp>
          <p:nvSpPr>
            <p:cNvPr id="28" name="object 28"/>
            <p:cNvSpPr/>
            <p:nvPr/>
          </p:nvSpPr>
          <p:spPr>
            <a:xfrm>
              <a:off x="1103629" y="51549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BEBE72"/>
            </a:solidFill>
          </p:spPr>
          <p:txBody>
            <a:bodyPr wrap="square" lIns="0" tIns="0" rIns="0" bIns="0" rtlCol="0"/>
            <a:lstStyle/>
            <a:p>
              <a:endParaRPr/>
            </a:p>
          </p:txBody>
        </p:sp>
        <p:sp>
          <p:nvSpPr>
            <p:cNvPr id="29" name="object 29"/>
            <p:cNvSpPr/>
            <p:nvPr/>
          </p:nvSpPr>
          <p:spPr>
            <a:xfrm>
              <a:off x="1103629" y="5162549"/>
              <a:ext cx="6776720" cy="6350"/>
            </a:xfrm>
            <a:custGeom>
              <a:avLst/>
              <a:gdLst/>
              <a:ahLst/>
              <a:cxnLst/>
              <a:rect l="l" t="t" r="r" b="b"/>
              <a:pathLst>
                <a:path w="6776720" h="6350">
                  <a:moveTo>
                    <a:pt x="6776720" y="0"/>
                  </a:moveTo>
                  <a:lnTo>
                    <a:pt x="0" y="0"/>
                  </a:lnTo>
                  <a:lnTo>
                    <a:pt x="0" y="6350"/>
                  </a:lnTo>
                  <a:lnTo>
                    <a:pt x="6776720" y="6350"/>
                  </a:lnTo>
                  <a:lnTo>
                    <a:pt x="6776720" y="0"/>
                  </a:lnTo>
                  <a:close/>
                </a:path>
              </a:pathLst>
            </a:custGeom>
            <a:solidFill>
              <a:srgbClr val="C1C173"/>
            </a:solidFill>
          </p:spPr>
          <p:txBody>
            <a:bodyPr wrap="square" lIns="0" tIns="0" rIns="0" bIns="0" rtlCol="0"/>
            <a:lstStyle/>
            <a:p>
              <a:endParaRPr/>
            </a:p>
          </p:txBody>
        </p:sp>
        <p:sp>
          <p:nvSpPr>
            <p:cNvPr id="30" name="object 30"/>
            <p:cNvSpPr/>
            <p:nvPr/>
          </p:nvSpPr>
          <p:spPr>
            <a:xfrm>
              <a:off x="1103629" y="51688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C4C475"/>
            </a:solidFill>
          </p:spPr>
          <p:txBody>
            <a:bodyPr wrap="square" lIns="0" tIns="0" rIns="0" bIns="0" rtlCol="0"/>
            <a:lstStyle/>
            <a:p>
              <a:endParaRPr/>
            </a:p>
          </p:txBody>
        </p:sp>
        <p:sp>
          <p:nvSpPr>
            <p:cNvPr id="31" name="object 31"/>
            <p:cNvSpPr/>
            <p:nvPr/>
          </p:nvSpPr>
          <p:spPr>
            <a:xfrm>
              <a:off x="1103629" y="51765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C7C777"/>
            </a:solidFill>
          </p:spPr>
          <p:txBody>
            <a:bodyPr wrap="square" lIns="0" tIns="0" rIns="0" bIns="0" rtlCol="0"/>
            <a:lstStyle/>
            <a:p>
              <a:endParaRPr/>
            </a:p>
          </p:txBody>
        </p:sp>
        <p:sp>
          <p:nvSpPr>
            <p:cNvPr id="32" name="object 32"/>
            <p:cNvSpPr/>
            <p:nvPr/>
          </p:nvSpPr>
          <p:spPr>
            <a:xfrm>
              <a:off x="1103629" y="51828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CACA79"/>
            </a:solidFill>
          </p:spPr>
          <p:txBody>
            <a:bodyPr wrap="square" lIns="0" tIns="0" rIns="0" bIns="0" rtlCol="0"/>
            <a:lstStyle/>
            <a:p>
              <a:endParaRPr/>
            </a:p>
          </p:txBody>
        </p:sp>
        <p:sp>
          <p:nvSpPr>
            <p:cNvPr id="33" name="object 33"/>
            <p:cNvSpPr/>
            <p:nvPr/>
          </p:nvSpPr>
          <p:spPr>
            <a:xfrm>
              <a:off x="1103629" y="51904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CDCD7A"/>
            </a:solidFill>
          </p:spPr>
          <p:txBody>
            <a:bodyPr wrap="square" lIns="0" tIns="0" rIns="0" bIns="0" rtlCol="0"/>
            <a:lstStyle/>
            <a:p>
              <a:endParaRPr/>
            </a:p>
          </p:txBody>
        </p:sp>
        <p:sp>
          <p:nvSpPr>
            <p:cNvPr id="34" name="object 34"/>
            <p:cNvSpPr/>
            <p:nvPr/>
          </p:nvSpPr>
          <p:spPr>
            <a:xfrm>
              <a:off x="1103629" y="51981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0D07C"/>
            </a:solidFill>
          </p:spPr>
          <p:txBody>
            <a:bodyPr wrap="square" lIns="0" tIns="0" rIns="0" bIns="0" rtlCol="0"/>
            <a:lstStyle/>
            <a:p>
              <a:endParaRPr/>
            </a:p>
          </p:txBody>
        </p:sp>
        <p:sp>
          <p:nvSpPr>
            <p:cNvPr id="35" name="object 35"/>
            <p:cNvSpPr/>
            <p:nvPr/>
          </p:nvSpPr>
          <p:spPr>
            <a:xfrm>
              <a:off x="1103629" y="52044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3D37E"/>
            </a:solidFill>
          </p:spPr>
          <p:txBody>
            <a:bodyPr wrap="square" lIns="0" tIns="0" rIns="0" bIns="0" rtlCol="0"/>
            <a:lstStyle/>
            <a:p>
              <a:endParaRPr/>
            </a:p>
          </p:txBody>
        </p:sp>
        <p:sp>
          <p:nvSpPr>
            <p:cNvPr id="36" name="object 36"/>
            <p:cNvSpPr/>
            <p:nvPr/>
          </p:nvSpPr>
          <p:spPr>
            <a:xfrm>
              <a:off x="1103629" y="52120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D6D680"/>
            </a:solidFill>
          </p:spPr>
          <p:txBody>
            <a:bodyPr wrap="square" lIns="0" tIns="0" rIns="0" bIns="0" rtlCol="0"/>
            <a:lstStyle/>
            <a:p>
              <a:endParaRPr/>
            </a:p>
          </p:txBody>
        </p:sp>
        <p:sp>
          <p:nvSpPr>
            <p:cNvPr id="37" name="object 37"/>
            <p:cNvSpPr/>
            <p:nvPr/>
          </p:nvSpPr>
          <p:spPr>
            <a:xfrm>
              <a:off x="1103629" y="52196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9D981"/>
            </a:solidFill>
          </p:spPr>
          <p:txBody>
            <a:bodyPr wrap="square" lIns="0" tIns="0" rIns="0" bIns="0" rtlCol="0"/>
            <a:lstStyle/>
            <a:p>
              <a:endParaRPr/>
            </a:p>
          </p:txBody>
        </p:sp>
        <p:sp>
          <p:nvSpPr>
            <p:cNvPr id="38" name="object 38"/>
            <p:cNvSpPr/>
            <p:nvPr/>
          </p:nvSpPr>
          <p:spPr>
            <a:xfrm>
              <a:off x="1103629" y="52260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CDC83"/>
            </a:solidFill>
          </p:spPr>
          <p:txBody>
            <a:bodyPr wrap="square" lIns="0" tIns="0" rIns="0" bIns="0" rtlCol="0"/>
            <a:lstStyle/>
            <a:p>
              <a:endParaRPr/>
            </a:p>
          </p:txBody>
        </p:sp>
        <p:sp>
          <p:nvSpPr>
            <p:cNvPr id="39" name="object 39"/>
            <p:cNvSpPr/>
            <p:nvPr/>
          </p:nvSpPr>
          <p:spPr>
            <a:xfrm>
              <a:off x="1103629" y="52336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FDF85"/>
            </a:solidFill>
          </p:spPr>
          <p:txBody>
            <a:bodyPr wrap="square" lIns="0" tIns="0" rIns="0" bIns="0" rtlCol="0"/>
            <a:lstStyle/>
            <a:p>
              <a:endParaRPr/>
            </a:p>
          </p:txBody>
        </p:sp>
        <p:sp>
          <p:nvSpPr>
            <p:cNvPr id="40" name="object 40"/>
            <p:cNvSpPr/>
            <p:nvPr/>
          </p:nvSpPr>
          <p:spPr>
            <a:xfrm>
              <a:off x="1103629" y="52412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E2E287"/>
            </a:solidFill>
          </p:spPr>
          <p:txBody>
            <a:bodyPr wrap="square" lIns="0" tIns="0" rIns="0" bIns="0" rtlCol="0"/>
            <a:lstStyle/>
            <a:p>
              <a:endParaRPr/>
            </a:p>
          </p:txBody>
        </p:sp>
        <p:sp>
          <p:nvSpPr>
            <p:cNvPr id="41" name="object 41"/>
            <p:cNvSpPr/>
            <p:nvPr/>
          </p:nvSpPr>
          <p:spPr>
            <a:xfrm>
              <a:off x="1103629" y="52476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E5E588"/>
            </a:solidFill>
          </p:spPr>
          <p:txBody>
            <a:bodyPr wrap="square" lIns="0" tIns="0" rIns="0" bIns="0" rtlCol="0"/>
            <a:lstStyle/>
            <a:p>
              <a:endParaRPr/>
            </a:p>
          </p:txBody>
        </p:sp>
        <p:sp>
          <p:nvSpPr>
            <p:cNvPr id="42" name="object 42"/>
            <p:cNvSpPr/>
            <p:nvPr/>
          </p:nvSpPr>
          <p:spPr>
            <a:xfrm>
              <a:off x="1103629" y="52552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E7E78A"/>
            </a:solidFill>
          </p:spPr>
          <p:txBody>
            <a:bodyPr wrap="square" lIns="0" tIns="0" rIns="0" bIns="0" rtlCol="0"/>
            <a:lstStyle/>
            <a:p>
              <a:endParaRPr/>
            </a:p>
          </p:txBody>
        </p:sp>
        <p:sp>
          <p:nvSpPr>
            <p:cNvPr id="43" name="object 43"/>
            <p:cNvSpPr/>
            <p:nvPr/>
          </p:nvSpPr>
          <p:spPr>
            <a:xfrm>
              <a:off x="1103629" y="52628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EAEA8C"/>
            </a:solidFill>
          </p:spPr>
          <p:txBody>
            <a:bodyPr wrap="square" lIns="0" tIns="0" rIns="0" bIns="0" rtlCol="0"/>
            <a:lstStyle/>
            <a:p>
              <a:endParaRPr/>
            </a:p>
          </p:txBody>
        </p:sp>
        <p:sp>
          <p:nvSpPr>
            <p:cNvPr id="44" name="object 44"/>
            <p:cNvSpPr/>
            <p:nvPr/>
          </p:nvSpPr>
          <p:spPr>
            <a:xfrm>
              <a:off x="1103629" y="52692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EDED8E"/>
            </a:solidFill>
          </p:spPr>
          <p:txBody>
            <a:bodyPr wrap="square" lIns="0" tIns="0" rIns="0" bIns="0" rtlCol="0"/>
            <a:lstStyle/>
            <a:p>
              <a:endParaRPr/>
            </a:p>
          </p:txBody>
        </p:sp>
        <p:sp>
          <p:nvSpPr>
            <p:cNvPr id="45" name="object 45"/>
            <p:cNvSpPr/>
            <p:nvPr/>
          </p:nvSpPr>
          <p:spPr>
            <a:xfrm>
              <a:off x="1103629" y="52768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F0F090"/>
            </a:solidFill>
          </p:spPr>
          <p:txBody>
            <a:bodyPr wrap="square" lIns="0" tIns="0" rIns="0" bIns="0" rtlCol="0"/>
            <a:lstStyle/>
            <a:p>
              <a:endParaRPr/>
            </a:p>
          </p:txBody>
        </p:sp>
        <p:sp>
          <p:nvSpPr>
            <p:cNvPr id="46" name="object 46"/>
            <p:cNvSpPr/>
            <p:nvPr/>
          </p:nvSpPr>
          <p:spPr>
            <a:xfrm>
              <a:off x="1103629" y="52844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F3F391"/>
            </a:solidFill>
          </p:spPr>
          <p:txBody>
            <a:bodyPr wrap="square" lIns="0" tIns="0" rIns="0" bIns="0" rtlCol="0"/>
            <a:lstStyle/>
            <a:p>
              <a:endParaRPr/>
            </a:p>
          </p:txBody>
        </p:sp>
        <p:sp>
          <p:nvSpPr>
            <p:cNvPr id="47" name="object 47"/>
            <p:cNvSpPr/>
            <p:nvPr/>
          </p:nvSpPr>
          <p:spPr>
            <a:xfrm>
              <a:off x="1103629" y="52908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F6F693"/>
            </a:solidFill>
          </p:spPr>
          <p:txBody>
            <a:bodyPr wrap="square" lIns="0" tIns="0" rIns="0" bIns="0" rtlCol="0"/>
            <a:lstStyle/>
            <a:p>
              <a:endParaRPr/>
            </a:p>
          </p:txBody>
        </p:sp>
        <p:sp>
          <p:nvSpPr>
            <p:cNvPr id="48" name="object 48"/>
            <p:cNvSpPr/>
            <p:nvPr/>
          </p:nvSpPr>
          <p:spPr>
            <a:xfrm>
              <a:off x="1103629" y="52984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F9F995"/>
            </a:solidFill>
          </p:spPr>
          <p:txBody>
            <a:bodyPr wrap="square" lIns="0" tIns="0" rIns="0" bIns="0" rtlCol="0"/>
            <a:lstStyle/>
            <a:p>
              <a:endParaRPr/>
            </a:p>
          </p:txBody>
        </p:sp>
        <p:sp>
          <p:nvSpPr>
            <p:cNvPr id="49" name="object 49"/>
            <p:cNvSpPr/>
            <p:nvPr/>
          </p:nvSpPr>
          <p:spPr>
            <a:xfrm>
              <a:off x="1103629" y="53047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FCFC97"/>
            </a:solidFill>
          </p:spPr>
          <p:txBody>
            <a:bodyPr wrap="square" lIns="0" tIns="0" rIns="0" bIns="0" rtlCol="0"/>
            <a:lstStyle/>
            <a:p>
              <a:endParaRPr/>
            </a:p>
          </p:txBody>
        </p:sp>
        <p:sp>
          <p:nvSpPr>
            <p:cNvPr id="50" name="object 50"/>
            <p:cNvSpPr/>
            <p:nvPr/>
          </p:nvSpPr>
          <p:spPr>
            <a:xfrm>
              <a:off x="1103629" y="53124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F9F995"/>
            </a:solidFill>
          </p:spPr>
          <p:txBody>
            <a:bodyPr wrap="square" lIns="0" tIns="0" rIns="0" bIns="0" rtlCol="0"/>
            <a:lstStyle/>
            <a:p>
              <a:endParaRPr/>
            </a:p>
          </p:txBody>
        </p:sp>
        <p:sp>
          <p:nvSpPr>
            <p:cNvPr id="51" name="object 51"/>
            <p:cNvSpPr/>
            <p:nvPr/>
          </p:nvSpPr>
          <p:spPr>
            <a:xfrm>
              <a:off x="1103629" y="53200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F6F693"/>
            </a:solidFill>
          </p:spPr>
          <p:txBody>
            <a:bodyPr wrap="square" lIns="0" tIns="0" rIns="0" bIns="0" rtlCol="0"/>
            <a:lstStyle/>
            <a:p>
              <a:endParaRPr/>
            </a:p>
          </p:txBody>
        </p:sp>
        <p:sp>
          <p:nvSpPr>
            <p:cNvPr id="52" name="object 52"/>
            <p:cNvSpPr/>
            <p:nvPr/>
          </p:nvSpPr>
          <p:spPr>
            <a:xfrm>
              <a:off x="1103629" y="53263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F3F391"/>
            </a:solidFill>
          </p:spPr>
          <p:txBody>
            <a:bodyPr wrap="square" lIns="0" tIns="0" rIns="0" bIns="0" rtlCol="0"/>
            <a:lstStyle/>
            <a:p>
              <a:endParaRPr/>
            </a:p>
          </p:txBody>
        </p:sp>
        <p:sp>
          <p:nvSpPr>
            <p:cNvPr id="53" name="object 53"/>
            <p:cNvSpPr/>
            <p:nvPr/>
          </p:nvSpPr>
          <p:spPr>
            <a:xfrm>
              <a:off x="1103629" y="53339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F0F090"/>
            </a:solidFill>
          </p:spPr>
          <p:txBody>
            <a:bodyPr wrap="square" lIns="0" tIns="0" rIns="0" bIns="0" rtlCol="0"/>
            <a:lstStyle/>
            <a:p>
              <a:endParaRPr/>
            </a:p>
          </p:txBody>
        </p:sp>
        <p:sp>
          <p:nvSpPr>
            <p:cNvPr id="54" name="object 54"/>
            <p:cNvSpPr/>
            <p:nvPr/>
          </p:nvSpPr>
          <p:spPr>
            <a:xfrm>
              <a:off x="1103629" y="53416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EDED8E"/>
            </a:solidFill>
          </p:spPr>
          <p:txBody>
            <a:bodyPr wrap="square" lIns="0" tIns="0" rIns="0" bIns="0" rtlCol="0"/>
            <a:lstStyle/>
            <a:p>
              <a:endParaRPr/>
            </a:p>
          </p:txBody>
        </p:sp>
        <p:sp>
          <p:nvSpPr>
            <p:cNvPr id="55" name="object 55"/>
            <p:cNvSpPr/>
            <p:nvPr/>
          </p:nvSpPr>
          <p:spPr>
            <a:xfrm>
              <a:off x="1103629" y="53479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EAEA8C"/>
            </a:solidFill>
          </p:spPr>
          <p:txBody>
            <a:bodyPr wrap="square" lIns="0" tIns="0" rIns="0" bIns="0" rtlCol="0"/>
            <a:lstStyle/>
            <a:p>
              <a:endParaRPr/>
            </a:p>
          </p:txBody>
        </p:sp>
        <p:sp>
          <p:nvSpPr>
            <p:cNvPr id="56" name="object 56"/>
            <p:cNvSpPr/>
            <p:nvPr/>
          </p:nvSpPr>
          <p:spPr>
            <a:xfrm>
              <a:off x="1103629" y="53555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E7E78A"/>
            </a:solidFill>
          </p:spPr>
          <p:txBody>
            <a:bodyPr wrap="square" lIns="0" tIns="0" rIns="0" bIns="0" rtlCol="0"/>
            <a:lstStyle/>
            <a:p>
              <a:endParaRPr/>
            </a:p>
          </p:txBody>
        </p:sp>
        <p:sp>
          <p:nvSpPr>
            <p:cNvPr id="57" name="object 57"/>
            <p:cNvSpPr/>
            <p:nvPr/>
          </p:nvSpPr>
          <p:spPr>
            <a:xfrm>
              <a:off x="1103629" y="53632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E4E489"/>
            </a:solidFill>
          </p:spPr>
          <p:txBody>
            <a:bodyPr wrap="square" lIns="0" tIns="0" rIns="0" bIns="0" rtlCol="0"/>
            <a:lstStyle/>
            <a:p>
              <a:endParaRPr/>
            </a:p>
          </p:txBody>
        </p:sp>
        <p:sp>
          <p:nvSpPr>
            <p:cNvPr id="58" name="object 58"/>
            <p:cNvSpPr/>
            <p:nvPr/>
          </p:nvSpPr>
          <p:spPr>
            <a:xfrm>
              <a:off x="1103629" y="53695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E1E187"/>
            </a:solidFill>
          </p:spPr>
          <p:txBody>
            <a:bodyPr wrap="square" lIns="0" tIns="0" rIns="0" bIns="0" rtlCol="0"/>
            <a:lstStyle/>
            <a:p>
              <a:endParaRPr/>
            </a:p>
          </p:txBody>
        </p:sp>
        <p:sp>
          <p:nvSpPr>
            <p:cNvPr id="59" name="object 59"/>
            <p:cNvSpPr/>
            <p:nvPr/>
          </p:nvSpPr>
          <p:spPr>
            <a:xfrm>
              <a:off x="1103629" y="53771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DEDE85"/>
            </a:solidFill>
          </p:spPr>
          <p:txBody>
            <a:bodyPr wrap="square" lIns="0" tIns="0" rIns="0" bIns="0" rtlCol="0"/>
            <a:lstStyle/>
            <a:p>
              <a:endParaRPr/>
            </a:p>
          </p:txBody>
        </p:sp>
        <p:sp>
          <p:nvSpPr>
            <p:cNvPr id="60" name="object 60"/>
            <p:cNvSpPr/>
            <p:nvPr/>
          </p:nvSpPr>
          <p:spPr>
            <a:xfrm>
              <a:off x="1103629" y="53847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BDB83"/>
            </a:solidFill>
          </p:spPr>
          <p:txBody>
            <a:bodyPr wrap="square" lIns="0" tIns="0" rIns="0" bIns="0" rtlCol="0"/>
            <a:lstStyle/>
            <a:p>
              <a:endParaRPr/>
            </a:p>
          </p:txBody>
        </p:sp>
        <p:sp>
          <p:nvSpPr>
            <p:cNvPr id="61" name="object 61"/>
            <p:cNvSpPr/>
            <p:nvPr/>
          </p:nvSpPr>
          <p:spPr>
            <a:xfrm>
              <a:off x="1103629" y="53911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8D882"/>
            </a:solidFill>
          </p:spPr>
          <p:txBody>
            <a:bodyPr wrap="square" lIns="0" tIns="0" rIns="0" bIns="0" rtlCol="0"/>
            <a:lstStyle/>
            <a:p>
              <a:endParaRPr/>
            </a:p>
          </p:txBody>
        </p:sp>
        <p:sp>
          <p:nvSpPr>
            <p:cNvPr id="62" name="object 62"/>
            <p:cNvSpPr/>
            <p:nvPr/>
          </p:nvSpPr>
          <p:spPr>
            <a:xfrm>
              <a:off x="1103629" y="53987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D5D580"/>
            </a:solidFill>
          </p:spPr>
          <p:txBody>
            <a:bodyPr wrap="square" lIns="0" tIns="0" rIns="0" bIns="0" rtlCol="0"/>
            <a:lstStyle/>
            <a:p>
              <a:endParaRPr/>
            </a:p>
          </p:txBody>
        </p:sp>
        <p:sp>
          <p:nvSpPr>
            <p:cNvPr id="63" name="object 63"/>
            <p:cNvSpPr/>
            <p:nvPr/>
          </p:nvSpPr>
          <p:spPr>
            <a:xfrm>
              <a:off x="1103629" y="54063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D2D27E"/>
            </a:solidFill>
          </p:spPr>
          <p:txBody>
            <a:bodyPr wrap="square" lIns="0" tIns="0" rIns="0" bIns="0" rtlCol="0"/>
            <a:lstStyle/>
            <a:p>
              <a:endParaRPr/>
            </a:p>
          </p:txBody>
        </p:sp>
        <p:sp>
          <p:nvSpPr>
            <p:cNvPr id="64" name="object 64"/>
            <p:cNvSpPr/>
            <p:nvPr/>
          </p:nvSpPr>
          <p:spPr>
            <a:xfrm>
              <a:off x="1103629" y="54127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D0D07C"/>
            </a:solidFill>
          </p:spPr>
          <p:txBody>
            <a:bodyPr wrap="square" lIns="0" tIns="0" rIns="0" bIns="0" rtlCol="0"/>
            <a:lstStyle/>
            <a:p>
              <a:endParaRPr/>
            </a:p>
          </p:txBody>
        </p:sp>
        <p:sp>
          <p:nvSpPr>
            <p:cNvPr id="65" name="object 65"/>
            <p:cNvSpPr/>
            <p:nvPr/>
          </p:nvSpPr>
          <p:spPr>
            <a:xfrm>
              <a:off x="1103629" y="542035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CDCD7A"/>
            </a:solidFill>
          </p:spPr>
          <p:txBody>
            <a:bodyPr wrap="square" lIns="0" tIns="0" rIns="0" bIns="0" rtlCol="0"/>
            <a:lstStyle/>
            <a:p>
              <a:endParaRPr/>
            </a:p>
          </p:txBody>
        </p:sp>
        <p:sp>
          <p:nvSpPr>
            <p:cNvPr id="66" name="object 66"/>
            <p:cNvSpPr/>
            <p:nvPr/>
          </p:nvSpPr>
          <p:spPr>
            <a:xfrm>
              <a:off x="1103629" y="54279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CACA79"/>
            </a:solidFill>
          </p:spPr>
          <p:txBody>
            <a:bodyPr wrap="square" lIns="0" tIns="0" rIns="0" bIns="0" rtlCol="0"/>
            <a:lstStyle/>
            <a:p>
              <a:endParaRPr/>
            </a:p>
          </p:txBody>
        </p:sp>
        <p:sp>
          <p:nvSpPr>
            <p:cNvPr id="67" name="object 67"/>
            <p:cNvSpPr/>
            <p:nvPr/>
          </p:nvSpPr>
          <p:spPr>
            <a:xfrm>
              <a:off x="1103629" y="54343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C7C777"/>
            </a:solidFill>
          </p:spPr>
          <p:txBody>
            <a:bodyPr wrap="square" lIns="0" tIns="0" rIns="0" bIns="0" rtlCol="0"/>
            <a:lstStyle/>
            <a:p>
              <a:endParaRPr/>
            </a:p>
          </p:txBody>
        </p:sp>
        <p:sp>
          <p:nvSpPr>
            <p:cNvPr id="68" name="object 68"/>
            <p:cNvSpPr/>
            <p:nvPr/>
          </p:nvSpPr>
          <p:spPr>
            <a:xfrm>
              <a:off x="1103629" y="544194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C4C475"/>
            </a:solidFill>
          </p:spPr>
          <p:txBody>
            <a:bodyPr wrap="square" lIns="0" tIns="0" rIns="0" bIns="0" rtlCol="0"/>
            <a:lstStyle/>
            <a:p>
              <a:endParaRPr/>
            </a:p>
          </p:txBody>
        </p:sp>
        <p:sp>
          <p:nvSpPr>
            <p:cNvPr id="69" name="object 69"/>
            <p:cNvSpPr/>
            <p:nvPr/>
          </p:nvSpPr>
          <p:spPr>
            <a:xfrm>
              <a:off x="1103629" y="5449569"/>
              <a:ext cx="6776720" cy="6350"/>
            </a:xfrm>
            <a:custGeom>
              <a:avLst/>
              <a:gdLst/>
              <a:ahLst/>
              <a:cxnLst/>
              <a:rect l="l" t="t" r="r" b="b"/>
              <a:pathLst>
                <a:path w="6776720" h="6350">
                  <a:moveTo>
                    <a:pt x="6776720" y="0"/>
                  </a:moveTo>
                  <a:lnTo>
                    <a:pt x="0" y="0"/>
                  </a:lnTo>
                  <a:lnTo>
                    <a:pt x="0" y="6349"/>
                  </a:lnTo>
                  <a:lnTo>
                    <a:pt x="6776720" y="6349"/>
                  </a:lnTo>
                  <a:lnTo>
                    <a:pt x="6776720" y="0"/>
                  </a:lnTo>
                  <a:close/>
                </a:path>
              </a:pathLst>
            </a:custGeom>
            <a:solidFill>
              <a:srgbClr val="C1C173"/>
            </a:solidFill>
          </p:spPr>
          <p:txBody>
            <a:bodyPr wrap="square" lIns="0" tIns="0" rIns="0" bIns="0" rtlCol="0"/>
            <a:lstStyle/>
            <a:p>
              <a:endParaRPr/>
            </a:p>
          </p:txBody>
        </p:sp>
        <p:sp>
          <p:nvSpPr>
            <p:cNvPr id="70" name="object 70"/>
            <p:cNvSpPr/>
            <p:nvPr/>
          </p:nvSpPr>
          <p:spPr>
            <a:xfrm>
              <a:off x="1103629" y="54559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EBE72"/>
            </a:solidFill>
          </p:spPr>
          <p:txBody>
            <a:bodyPr wrap="square" lIns="0" tIns="0" rIns="0" bIns="0" rtlCol="0"/>
            <a:lstStyle/>
            <a:p>
              <a:endParaRPr/>
            </a:p>
          </p:txBody>
        </p:sp>
        <p:sp>
          <p:nvSpPr>
            <p:cNvPr id="71" name="object 71"/>
            <p:cNvSpPr/>
            <p:nvPr/>
          </p:nvSpPr>
          <p:spPr>
            <a:xfrm>
              <a:off x="1103629" y="546353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BBBB70"/>
            </a:solidFill>
          </p:spPr>
          <p:txBody>
            <a:bodyPr wrap="square" lIns="0" tIns="0" rIns="0" bIns="0" rtlCol="0"/>
            <a:lstStyle/>
            <a:p>
              <a:endParaRPr/>
            </a:p>
          </p:txBody>
        </p:sp>
        <p:sp>
          <p:nvSpPr>
            <p:cNvPr id="72" name="object 72"/>
            <p:cNvSpPr/>
            <p:nvPr/>
          </p:nvSpPr>
          <p:spPr>
            <a:xfrm>
              <a:off x="1103629" y="5471159"/>
              <a:ext cx="6776720" cy="6350"/>
            </a:xfrm>
            <a:custGeom>
              <a:avLst/>
              <a:gdLst/>
              <a:ahLst/>
              <a:cxnLst/>
              <a:rect l="l" t="t" r="r" b="b"/>
              <a:pathLst>
                <a:path w="6776720" h="6350">
                  <a:moveTo>
                    <a:pt x="6776720" y="0"/>
                  </a:moveTo>
                  <a:lnTo>
                    <a:pt x="0" y="0"/>
                  </a:lnTo>
                  <a:lnTo>
                    <a:pt x="0" y="6349"/>
                  </a:lnTo>
                  <a:lnTo>
                    <a:pt x="6776720" y="6349"/>
                  </a:lnTo>
                  <a:lnTo>
                    <a:pt x="6776720" y="0"/>
                  </a:lnTo>
                  <a:close/>
                </a:path>
              </a:pathLst>
            </a:custGeom>
            <a:solidFill>
              <a:srgbClr val="B8B86E"/>
            </a:solidFill>
          </p:spPr>
          <p:txBody>
            <a:bodyPr wrap="square" lIns="0" tIns="0" rIns="0" bIns="0" rtlCol="0"/>
            <a:lstStyle/>
            <a:p>
              <a:endParaRPr/>
            </a:p>
          </p:txBody>
        </p:sp>
        <p:sp>
          <p:nvSpPr>
            <p:cNvPr id="73" name="object 73"/>
            <p:cNvSpPr/>
            <p:nvPr/>
          </p:nvSpPr>
          <p:spPr>
            <a:xfrm>
              <a:off x="1103629" y="54775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B5B56C"/>
            </a:solidFill>
          </p:spPr>
          <p:txBody>
            <a:bodyPr wrap="square" lIns="0" tIns="0" rIns="0" bIns="0" rtlCol="0"/>
            <a:lstStyle/>
            <a:p>
              <a:endParaRPr/>
            </a:p>
          </p:txBody>
        </p:sp>
        <p:sp>
          <p:nvSpPr>
            <p:cNvPr id="74" name="object 74"/>
            <p:cNvSpPr/>
            <p:nvPr/>
          </p:nvSpPr>
          <p:spPr>
            <a:xfrm>
              <a:off x="1103629" y="54851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B2B26B"/>
            </a:solidFill>
          </p:spPr>
          <p:txBody>
            <a:bodyPr wrap="square" lIns="0" tIns="0" rIns="0" bIns="0" rtlCol="0"/>
            <a:lstStyle/>
            <a:p>
              <a:endParaRPr/>
            </a:p>
          </p:txBody>
        </p:sp>
        <p:sp>
          <p:nvSpPr>
            <p:cNvPr id="75" name="object 75"/>
            <p:cNvSpPr/>
            <p:nvPr/>
          </p:nvSpPr>
          <p:spPr>
            <a:xfrm>
              <a:off x="1103629" y="5492749"/>
              <a:ext cx="6776720" cy="6350"/>
            </a:xfrm>
            <a:custGeom>
              <a:avLst/>
              <a:gdLst/>
              <a:ahLst/>
              <a:cxnLst/>
              <a:rect l="l" t="t" r="r" b="b"/>
              <a:pathLst>
                <a:path w="6776720" h="6350">
                  <a:moveTo>
                    <a:pt x="6776720" y="0"/>
                  </a:moveTo>
                  <a:lnTo>
                    <a:pt x="0" y="0"/>
                  </a:lnTo>
                  <a:lnTo>
                    <a:pt x="0" y="6350"/>
                  </a:lnTo>
                  <a:lnTo>
                    <a:pt x="6776720" y="6350"/>
                  </a:lnTo>
                  <a:lnTo>
                    <a:pt x="6776720" y="0"/>
                  </a:lnTo>
                  <a:close/>
                </a:path>
              </a:pathLst>
            </a:custGeom>
            <a:solidFill>
              <a:srgbClr val="AFAF69"/>
            </a:solidFill>
          </p:spPr>
          <p:txBody>
            <a:bodyPr wrap="square" lIns="0" tIns="0" rIns="0" bIns="0" rtlCol="0"/>
            <a:lstStyle/>
            <a:p>
              <a:endParaRPr/>
            </a:p>
          </p:txBody>
        </p:sp>
        <p:sp>
          <p:nvSpPr>
            <p:cNvPr id="76" name="object 76"/>
            <p:cNvSpPr/>
            <p:nvPr/>
          </p:nvSpPr>
          <p:spPr>
            <a:xfrm>
              <a:off x="1103629" y="54990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ACAC67"/>
            </a:solidFill>
          </p:spPr>
          <p:txBody>
            <a:bodyPr wrap="square" lIns="0" tIns="0" rIns="0" bIns="0" rtlCol="0"/>
            <a:lstStyle/>
            <a:p>
              <a:endParaRPr/>
            </a:p>
          </p:txBody>
        </p:sp>
        <p:sp>
          <p:nvSpPr>
            <p:cNvPr id="77" name="object 77"/>
            <p:cNvSpPr/>
            <p:nvPr/>
          </p:nvSpPr>
          <p:spPr>
            <a:xfrm>
              <a:off x="1103629" y="55067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A9A966"/>
            </a:solidFill>
          </p:spPr>
          <p:txBody>
            <a:bodyPr wrap="square" lIns="0" tIns="0" rIns="0" bIns="0" rtlCol="0"/>
            <a:lstStyle/>
            <a:p>
              <a:endParaRPr/>
            </a:p>
          </p:txBody>
        </p:sp>
        <p:sp>
          <p:nvSpPr>
            <p:cNvPr id="78" name="object 78"/>
            <p:cNvSpPr/>
            <p:nvPr/>
          </p:nvSpPr>
          <p:spPr>
            <a:xfrm>
              <a:off x="1103629" y="5514339"/>
              <a:ext cx="6776720" cy="6350"/>
            </a:xfrm>
            <a:custGeom>
              <a:avLst/>
              <a:gdLst/>
              <a:ahLst/>
              <a:cxnLst/>
              <a:rect l="l" t="t" r="r" b="b"/>
              <a:pathLst>
                <a:path w="6776720" h="6350">
                  <a:moveTo>
                    <a:pt x="6776720" y="0"/>
                  </a:moveTo>
                  <a:lnTo>
                    <a:pt x="0" y="0"/>
                  </a:lnTo>
                  <a:lnTo>
                    <a:pt x="0" y="6350"/>
                  </a:lnTo>
                  <a:lnTo>
                    <a:pt x="6776720" y="6350"/>
                  </a:lnTo>
                  <a:lnTo>
                    <a:pt x="6776720" y="0"/>
                  </a:lnTo>
                  <a:close/>
                </a:path>
              </a:pathLst>
            </a:custGeom>
            <a:solidFill>
              <a:srgbClr val="A6A664"/>
            </a:solidFill>
          </p:spPr>
          <p:txBody>
            <a:bodyPr wrap="square" lIns="0" tIns="0" rIns="0" bIns="0" rtlCol="0"/>
            <a:lstStyle/>
            <a:p>
              <a:endParaRPr/>
            </a:p>
          </p:txBody>
        </p:sp>
        <p:sp>
          <p:nvSpPr>
            <p:cNvPr id="79" name="object 79"/>
            <p:cNvSpPr/>
            <p:nvPr/>
          </p:nvSpPr>
          <p:spPr>
            <a:xfrm>
              <a:off x="1103629" y="552068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A4A462"/>
            </a:solidFill>
          </p:spPr>
          <p:txBody>
            <a:bodyPr wrap="square" lIns="0" tIns="0" rIns="0" bIns="0" rtlCol="0"/>
            <a:lstStyle/>
            <a:p>
              <a:endParaRPr/>
            </a:p>
          </p:txBody>
        </p:sp>
        <p:sp>
          <p:nvSpPr>
            <p:cNvPr id="80" name="object 80"/>
            <p:cNvSpPr/>
            <p:nvPr/>
          </p:nvSpPr>
          <p:spPr>
            <a:xfrm>
              <a:off x="1103629" y="552830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A1A160"/>
            </a:solidFill>
          </p:spPr>
          <p:txBody>
            <a:bodyPr wrap="square" lIns="0" tIns="0" rIns="0" bIns="0" rtlCol="0"/>
            <a:lstStyle/>
            <a:p>
              <a:endParaRPr/>
            </a:p>
          </p:txBody>
        </p:sp>
        <p:sp>
          <p:nvSpPr>
            <p:cNvPr id="81" name="object 81"/>
            <p:cNvSpPr/>
            <p:nvPr/>
          </p:nvSpPr>
          <p:spPr>
            <a:xfrm>
              <a:off x="1103629" y="553592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9E9E5E"/>
            </a:solidFill>
          </p:spPr>
          <p:txBody>
            <a:bodyPr wrap="square" lIns="0" tIns="0" rIns="0" bIns="0" rtlCol="0"/>
            <a:lstStyle/>
            <a:p>
              <a:endParaRPr/>
            </a:p>
          </p:txBody>
        </p:sp>
        <p:sp>
          <p:nvSpPr>
            <p:cNvPr id="82" name="object 82"/>
            <p:cNvSpPr/>
            <p:nvPr/>
          </p:nvSpPr>
          <p:spPr>
            <a:xfrm>
              <a:off x="1103629" y="5542279"/>
              <a:ext cx="6776720" cy="7620"/>
            </a:xfrm>
            <a:custGeom>
              <a:avLst/>
              <a:gdLst/>
              <a:ahLst/>
              <a:cxnLst/>
              <a:rect l="l" t="t" r="r" b="b"/>
              <a:pathLst>
                <a:path w="6776720" h="7620">
                  <a:moveTo>
                    <a:pt x="6776720" y="0"/>
                  </a:moveTo>
                  <a:lnTo>
                    <a:pt x="0" y="0"/>
                  </a:lnTo>
                  <a:lnTo>
                    <a:pt x="0" y="7620"/>
                  </a:lnTo>
                  <a:lnTo>
                    <a:pt x="6776720" y="7620"/>
                  </a:lnTo>
                  <a:lnTo>
                    <a:pt x="6776720" y="0"/>
                  </a:lnTo>
                  <a:close/>
                </a:path>
              </a:pathLst>
            </a:custGeom>
            <a:solidFill>
              <a:srgbClr val="9B9B5C"/>
            </a:solidFill>
          </p:spPr>
          <p:txBody>
            <a:bodyPr wrap="square" lIns="0" tIns="0" rIns="0" bIns="0" rtlCol="0"/>
            <a:lstStyle/>
            <a:p>
              <a:endParaRPr/>
            </a:p>
          </p:txBody>
        </p:sp>
        <p:sp>
          <p:nvSpPr>
            <p:cNvPr id="83" name="object 83"/>
            <p:cNvSpPr/>
            <p:nvPr/>
          </p:nvSpPr>
          <p:spPr>
            <a:xfrm>
              <a:off x="1103629" y="554989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9995B"/>
            </a:solidFill>
          </p:spPr>
          <p:txBody>
            <a:bodyPr wrap="square" lIns="0" tIns="0" rIns="0" bIns="0" rtlCol="0"/>
            <a:lstStyle/>
            <a:p>
              <a:endParaRPr/>
            </a:p>
          </p:txBody>
        </p:sp>
        <p:sp>
          <p:nvSpPr>
            <p:cNvPr id="84" name="object 84"/>
            <p:cNvSpPr/>
            <p:nvPr/>
          </p:nvSpPr>
          <p:spPr>
            <a:xfrm>
              <a:off x="1103629" y="555751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59559"/>
            </a:solidFill>
          </p:spPr>
          <p:txBody>
            <a:bodyPr wrap="square" lIns="0" tIns="0" rIns="0" bIns="0" rtlCol="0"/>
            <a:lstStyle/>
            <a:p>
              <a:endParaRPr/>
            </a:p>
          </p:txBody>
        </p:sp>
        <p:sp>
          <p:nvSpPr>
            <p:cNvPr id="85" name="object 85"/>
            <p:cNvSpPr/>
            <p:nvPr/>
          </p:nvSpPr>
          <p:spPr>
            <a:xfrm>
              <a:off x="1103629" y="5563869"/>
              <a:ext cx="6776720" cy="7620"/>
            </a:xfrm>
            <a:custGeom>
              <a:avLst/>
              <a:gdLst/>
              <a:ahLst/>
              <a:cxnLst/>
              <a:rect l="l" t="t" r="r" b="b"/>
              <a:pathLst>
                <a:path w="6776720" h="7620">
                  <a:moveTo>
                    <a:pt x="6776720" y="0"/>
                  </a:moveTo>
                  <a:lnTo>
                    <a:pt x="0" y="0"/>
                  </a:lnTo>
                  <a:lnTo>
                    <a:pt x="0" y="7619"/>
                  </a:lnTo>
                  <a:lnTo>
                    <a:pt x="6776720" y="7619"/>
                  </a:lnTo>
                  <a:lnTo>
                    <a:pt x="6776720" y="0"/>
                  </a:lnTo>
                  <a:close/>
                </a:path>
              </a:pathLst>
            </a:custGeom>
            <a:solidFill>
              <a:srgbClr val="929257"/>
            </a:solidFill>
          </p:spPr>
          <p:txBody>
            <a:bodyPr wrap="square" lIns="0" tIns="0" rIns="0" bIns="0" rtlCol="0"/>
            <a:lstStyle/>
            <a:p>
              <a:endParaRPr/>
            </a:p>
          </p:txBody>
        </p:sp>
        <p:sp>
          <p:nvSpPr>
            <p:cNvPr id="86" name="object 86"/>
            <p:cNvSpPr/>
            <p:nvPr/>
          </p:nvSpPr>
          <p:spPr>
            <a:xfrm>
              <a:off x="1103629" y="5571489"/>
              <a:ext cx="6776720" cy="0"/>
            </a:xfrm>
            <a:custGeom>
              <a:avLst/>
              <a:gdLst/>
              <a:ahLst/>
              <a:cxnLst/>
              <a:rect l="l" t="t" r="r" b="b"/>
              <a:pathLst>
                <a:path w="6776720">
                  <a:moveTo>
                    <a:pt x="6776720" y="0"/>
                  </a:moveTo>
                  <a:lnTo>
                    <a:pt x="0" y="0"/>
                  </a:lnTo>
                  <a:lnTo>
                    <a:pt x="6776720" y="0"/>
                  </a:lnTo>
                  <a:close/>
                </a:path>
              </a:pathLst>
            </a:custGeom>
            <a:solidFill>
              <a:srgbClr val="8D8D54"/>
            </a:solidFill>
          </p:spPr>
          <p:txBody>
            <a:bodyPr wrap="square" lIns="0" tIns="0" rIns="0" bIns="0" rtlCol="0"/>
            <a:lstStyle/>
            <a:p>
              <a:endParaRPr/>
            </a:p>
          </p:txBody>
        </p:sp>
        <p:sp>
          <p:nvSpPr>
            <p:cNvPr id="87" name="object 87"/>
            <p:cNvSpPr/>
            <p:nvPr/>
          </p:nvSpPr>
          <p:spPr>
            <a:xfrm>
              <a:off x="1104900" y="5033009"/>
              <a:ext cx="6775450" cy="541020"/>
            </a:xfrm>
            <a:custGeom>
              <a:avLst/>
              <a:gdLst/>
              <a:ahLst/>
              <a:cxnLst/>
              <a:rect l="l" t="t" r="r" b="b"/>
              <a:pathLst>
                <a:path w="6775450" h="541020">
                  <a:moveTo>
                    <a:pt x="3387090" y="537209"/>
                  </a:moveTo>
                  <a:lnTo>
                    <a:pt x="0" y="537209"/>
                  </a:lnTo>
                  <a:lnTo>
                    <a:pt x="0" y="0"/>
                  </a:lnTo>
                  <a:lnTo>
                    <a:pt x="6775450" y="0"/>
                  </a:lnTo>
                  <a:lnTo>
                    <a:pt x="6775450" y="537209"/>
                  </a:lnTo>
                  <a:lnTo>
                    <a:pt x="3387090" y="537209"/>
                  </a:lnTo>
                  <a:close/>
                </a:path>
                <a:path w="6775450" h="541020">
                  <a:moveTo>
                    <a:pt x="0" y="139700"/>
                  </a:moveTo>
                  <a:lnTo>
                    <a:pt x="0" y="541019"/>
                  </a:lnTo>
                </a:path>
                <a:path w="6775450" h="541020">
                  <a:moveTo>
                    <a:pt x="1123950" y="148589"/>
                  </a:moveTo>
                  <a:lnTo>
                    <a:pt x="1123950" y="541019"/>
                  </a:lnTo>
                </a:path>
                <a:path w="6775450" h="541020">
                  <a:moveTo>
                    <a:pt x="2249170" y="139700"/>
                  </a:moveTo>
                  <a:lnTo>
                    <a:pt x="2249170" y="541019"/>
                  </a:lnTo>
                </a:path>
                <a:path w="6775450" h="541020">
                  <a:moveTo>
                    <a:pt x="4495800" y="139700"/>
                  </a:moveTo>
                  <a:lnTo>
                    <a:pt x="4495800" y="541019"/>
                  </a:lnTo>
                </a:path>
                <a:path w="6775450" h="541020">
                  <a:moveTo>
                    <a:pt x="5614670" y="139700"/>
                  </a:moveTo>
                  <a:lnTo>
                    <a:pt x="5614670" y="541019"/>
                  </a:lnTo>
                </a:path>
                <a:path w="6775450" h="541020">
                  <a:moveTo>
                    <a:pt x="6738620" y="139700"/>
                  </a:moveTo>
                  <a:lnTo>
                    <a:pt x="6738620" y="541019"/>
                  </a:lnTo>
                </a:path>
              </a:pathLst>
            </a:custGeom>
            <a:ln w="19048">
              <a:solidFill>
                <a:srgbClr val="000000"/>
              </a:solidFill>
            </a:ln>
          </p:spPr>
          <p:txBody>
            <a:bodyPr wrap="square" lIns="0" tIns="0" rIns="0" bIns="0" rtlCol="0"/>
            <a:lstStyle/>
            <a:p>
              <a:endParaRPr/>
            </a:p>
          </p:txBody>
        </p:sp>
      </p:grpSp>
      <p:sp>
        <p:nvSpPr>
          <p:cNvPr id="88" name="object 88"/>
          <p:cNvSpPr txBox="1"/>
          <p:nvPr/>
        </p:nvSpPr>
        <p:spPr>
          <a:xfrm>
            <a:off x="2195829" y="5553709"/>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0</a:t>
            </a:r>
            <a:endParaRPr sz="1600">
              <a:latin typeface="Times New Roman"/>
              <a:cs typeface="Times New Roman"/>
            </a:endParaRPr>
          </a:p>
        </p:txBody>
      </p:sp>
      <p:sp>
        <p:nvSpPr>
          <p:cNvPr id="89" name="object 89"/>
          <p:cNvSpPr txBox="1"/>
          <p:nvPr/>
        </p:nvSpPr>
        <p:spPr>
          <a:xfrm>
            <a:off x="3299459" y="5551170"/>
            <a:ext cx="228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10</a:t>
            </a:r>
            <a:endParaRPr sz="1600">
              <a:latin typeface="Times New Roman"/>
              <a:cs typeface="Times New Roman"/>
            </a:endParaRPr>
          </a:p>
        </p:txBody>
      </p:sp>
      <p:sp>
        <p:nvSpPr>
          <p:cNvPr id="90" name="object 90"/>
          <p:cNvSpPr txBox="1"/>
          <p:nvPr/>
        </p:nvSpPr>
        <p:spPr>
          <a:xfrm>
            <a:off x="5556250" y="5557520"/>
            <a:ext cx="2298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3</a:t>
            </a:r>
            <a:r>
              <a:rPr sz="1600" b="1" dirty="0">
                <a:latin typeface="Times New Roman"/>
                <a:cs typeface="Times New Roman"/>
              </a:rPr>
              <a:t>0</a:t>
            </a:r>
            <a:endParaRPr sz="1600">
              <a:latin typeface="Times New Roman"/>
              <a:cs typeface="Times New Roman"/>
            </a:endParaRPr>
          </a:p>
        </p:txBody>
      </p:sp>
      <p:sp>
        <p:nvSpPr>
          <p:cNvPr id="91" name="object 91"/>
          <p:cNvSpPr txBox="1"/>
          <p:nvPr/>
        </p:nvSpPr>
        <p:spPr>
          <a:xfrm>
            <a:off x="6711950" y="5553709"/>
            <a:ext cx="2298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4</a:t>
            </a:r>
            <a:r>
              <a:rPr sz="1600" b="1" dirty="0">
                <a:latin typeface="Times New Roman"/>
                <a:cs typeface="Times New Roman"/>
              </a:rPr>
              <a:t>0</a:t>
            </a:r>
            <a:endParaRPr sz="1600">
              <a:latin typeface="Times New Roman"/>
              <a:cs typeface="Times New Roman"/>
            </a:endParaRPr>
          </a:p>
        </p:txBody>
      </p:sp>
      <p:sp>
        <p:nvSpPr>
          <p:cNvPr id="92" name="object 92"/>
          <p:cNvSpPr txBox="1"/>
          <p:nvPr/>
        </p:nvSpPr>
        <p:spPr>
          <a:xfrm>
            <a:off x="1069339" y="5548629"/>
            <a:ext cx="228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10</a:t>
            </a:r>
            <a:endParaRPr sz="1600">
              <a:latin typeface="Times New Roman"/>
              <a:cs typeface="Times New Roman"/>
            </a:endParaRPr>
          </a:p>
        </p:txBody>
      </p:sp>
      <p:sp>
        <p:nvSpPr>
          <p:cNvPr id="93" name="object 93"/>
          <p:cNvSpPr/>
          <p:nvPr/>
        </p:nvSpPr>
        <p:spPr>
          <a:xfrm>
            <a:off x="1066800" y="5580379"/>
            <a:ext cx="6781800" cy="0"/>
          </a:xfrm>
          <a:custGeom>
            <a:avLst/>
            <a:gdLst/>
            <a:ahLst/>
            <a:cxnLst/>
            <a:rect l="l" t="t" r="r" b="b"/>
            <a:pathLst>
              <a:path w="6781800">
                <a:moveTo>
                  <a:pt x="0" y="0"/>
                </a:moveTo>
                <a:lnTo>
                  <a:pt x="6781800" y="0"/>
                </a:lnTo>
              </a:path>
            </a:pathLst>
          </a:custGeom>
          <a:ln w="9344">
            <a:solidFill>
              <a:srgbClr val="000000"/>
            </a:solidFill>
          </a:ln>
        </p:spPr>
        <p:txBody>
          <a:bodyPr wrap="square" lIns="0" tIns="0" rIns="0" bIns="0" rtlCol="0"/>
          <a:lstStyle/>
          <a:p>
            <a:endParaRPr/>
          </a:p>
        </p:txBody>
      </p:sp>
      <p:sp>
        <p:nvSpPr>
          <p:cNvPr id="94" name="object 94"/>
          <p:cNvSpPr txBox="1"/>
          <p:nvPr/>
        </p:nvSpPr>
        <p:spPr>
          <a:xfrm>
            <a:off x="7815580" y="5571490"/>
            <a:ext cx="1122045" cy="269240"/>
          </a:xfrm>
          <a:prstGeom prst="rect">
            <a:avLst/>
          </a:prstGeom>
        </p:spPr>
        <p:txBody>
          <a:bodyPr vert="horz" wrap="square" lIns="0" tIns="12700" rIns="0" bIns="0" rtlCol="0">
            <a:spAutoFit/>
          </a:bodyPr>
          <a:lstStyle/>
          <a:p>
            <a:pPr marL="12700">
              <a:lnSpc>
                <a:spcPct val="100000"/>
              </a:lnSpc>
              <a:spcBef>
                <a:spcPts val="100"/>
              </a:spcBef>
            </a:pPr>
            <a:r>
              <a:rPr sz="2400" b="1" baseline="1736" dirty="0">
                <a:latin typeface="Times New Roman"/>
                <a:cs typeface="Times New Roman"/>
              </a:rPr>
              <a:t>50</a:t>
            </a:r>
            <a:r>
              <a:rPr sz="2400" b="1" spc="-7" baseline="1736" dirty="0">
                <a:latin typeface="Times New Roman"/>
                <a:cs typeface="Times New Roman"/>
              </a:rPr>
              <a:t> </a:t>
            </a:r>
            <a:r>
              <a:rPr sz="1400" b="1" dirty="0">
                <a:latin typeface="Times New Roman"/>
                <a:cs typeface="Times New Roman"/>
              </a:rPr>
              <a:t>MINUTES</a:t>
            </a:r>
            <a:endParaRPr sz="1400">
              <a:latin typeface="Times New Roman"/>
              <a:cs typeface="Times New Roman"/>
            </a:endParaRPr>
          </a:p>
        </p:txBody>
      </p:sp>
      <p:sp>
        <p:nvSpPr>
          <p:cNvPr id="95" name="object 95"/>
          <p:cNvSpPr txBox="1"/>
          <p:nvPr/>
        </p:nvSpPr>
        <p:spPr>
          <a:xfrm>
            <a:off x="3962400" y="5560059"/>
            <a:ext cx="950594" cy="656590"/>
          </a:xfrm>
          <a:prstGeom prst="rect">
            <a:avLst/>
          </a:prstGeom>
        </p:spPr>
        <p:txBody>
          <a:bodyPr vert="horz" wrap="square" lIns="0" tIns="12700" rIns="0" bIns="0" rtlCol="0">
            <a:spAutoFit/>
          </a:bodyPr>
          <a:lstStyle/>
          <a:p>
            <a:pPr marL="502920">
              <a:lnSpc>
                <a:spcPct val="100000"/>
              </a:lnSpc>
              <a:spcBef>
                <a:spcPts val="100"/>
              </a:spcBef>
            </a:pPr>
            <a:r>
              <a:rPr sz="1600" b="1" dirty="0">
                <a:latin typeface="Times New Roman"/>
                <a:cs typeface="Times New Roman"/>
              </a:rPr>
              <a:t>20</a:t>
            </a:r>
            <a:endParaRPr sz="1600">
              <a:latin typeface="Times New Roman"/>
              <a:cs typeface="Times New Roman"/>
            </a:endParaRPr>
          </a:p>
          <a:p>
            <a:pPr marL="12700">
              <a:lnSpc>
                <a:spcPct val="100000"/>
              </a:lnSpc>
              <a:spcBef>
                <a:spcPts val="1370"/>
              </a:spcBef>
            </a:pPr>
            <a:r>
              <a:rPr sz="1400" b="1" dirty="0">
                <a:latin typeface="Times New Roman"/>
                <a:cs typeface="Times New Roman"/>
              </a:rPr>
              <a:t>R.F. =</a:t>
            </a:r>
            <a:r>
              <a:rPr sz="1400" b="1" spc="-75" dirty="0">
                <a:latin typeface="Times New Roman"/>
                <a:cs typeface="Times New Roman"/>
              </a:rPr>
              <a:t> </a:t>
            </a:r>
            <a:r>
              <a:rPr sz="1400" b="1" dirty="0">
                <a:latin typeface="Times New Roman"/>
                <a:cs typeface="Times New Roman"/>
              </a:rPr>
              <a:t>1/100</a:t>
            </a:r>
            <a:endParaRPr sz="1400">
              <a:latin typeface="Times New Roman"/>
              <a:cs typeface="Times New Roman"/>
            </a:endParaRPr>
          </a:p>
        </p:txBody>
      </p:sp>
      <p:sp>
        <p:nvSpPr>
          <p:cNvPr id="96" name="object 96"/>
          <p:cNvSpPr txBox="1"/>
          <p:nvPr/>
        </p:nvSpPr>
        <p:spPr>
          <a:xfrm>
            <a:off x="535940" y="5520690"/>
            <a:ext cx="39116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M</a:t>
            </a:r>
            <a:r>
              <a:rPr sz="1400" b="1" dirty="0">
                <a:latin typeface="Times New Roman"/>
                <a:cs typeface="Times New Roman"/>
              </a:rPr>
              <a:t>IN</a:t>
            </a:r>
            <a:endParaRPr sz="1400">
              <a:latin typeface="Times New Roman"/>
              <a:cs typeface="Times New Roman"/>
            </a:endParaRPr>
          </a:p>
        </p:txBody>
      </p:sp>
      <p:grpSp>
        <p:nvGrpSpPr>
          <p:cNvPr id="240" name="object 97"/>
          <p:cNvGrpSpPr/>
          <p:nvPr/>
        </p:nvGrpSpPr>
        <p:grpSpPr>
          <a:xfrm>
            <a:off x="1208405" y="4414837"/>
            <a:ext cx="3276600" cy="1170305"/>
            <a:chOff x="1208405" y="4414837"/>
            <a:chExt cx="3276600" cy="1170305"/>
          </a:xfrm>
        </p:grpSpPr>
        <p:sp>
          <p:nvSpPr>
            <p:cNvPr id="98" name="object 98"/>
            <p:cNvSpPr/>
            <p:nvPr/>
          </p:nvSpPr>
          <p:spPr>
            <a:xfrm>
              <a:off x="1214120" y="4419600"/>
              <a:ext cx="3256279" cy="990600"/>
            </a:xfrm>
            <a:custGeom>
              <a:avLst/>
              <a:gdLst/>
              <a:ahLst/>
              <a:cxnLst/>
              <a:rect l="l" t="t" r="r" b="b"/>
              <a:pathLst>
                <a:path w="3256279" h="990600">
                  <a:moveTo>
                    <a:pt x="3256279" y="838200"/>
                  </a:moveTo>
                  <a:lnTo>
                    <a:pt x="3256279" y="0"/>
                  </a:lnTo>
                </a:path>
                <a:path w="3256279" h="990600">
                  <a:moveTo>
                    <a:pt x="0" y="990600"/>
                  </a:moveTo>
                  <a:lnTo>
                    <a:pt x="0" y="0"/>
                  </a:lnTo>
                </a:path>
              </a:pathLst>
            </a:custGeom>
            <a:ln w="9344">
              <a:solidFill>
                <a:srgbClr val="000000"/>
              </a:solidFill>
            </a:ln>
          </p:spPr>
          <p:txBody>
            <a:bodyPr wrap="square" lIns="0" tIns="0" rIns="0" bIns="0" rtlCol="0"/>
            <a:lstStyle/>
            <a:p>
              <a:endParaRPr/>
            </a:p>
          </p:txBody>
        </p:sp>
        <p:sp>
          <p:nvSpPr>
            <p:cNvPr id="99" name="object 99"/>
            <p:cNvSpPr/>
            <p:nvPr/>
          </p:nvSpPr>
          <p:spPr>
            <a:xfrm>
              <a:off x="1217930" y="5173980"/>
              <a:ext cx="3257550" cy="401320"/>
            </a:xfrm>
            <a:custGeom>
              <a:avLst/>
              <a:gdLst/>
              <a:ahLst/>
              <a:cxnLst/>
              <a:rect l="l" t="t" r="r" b="b"/>
              <a:pathLst>
                <a:path w="3257550" h="401320">
                  <a:moveTo>
                    <a:pt x="3257550" y="0"/>
                  </a:moveTo>
                  <a:lnTo>
                    <a:pt x="3257550" y="401320"/>
                  </a:lnTo>
                </a:path>
                <a:path w="3257550" h="401320">
                  <a:moveTo>
                    <a:pt x="0" y="184150"/>
                  </a:moveTo>
                  <a:lnTo>
                    <a:pt x="0" y="383540"/>
                  </a:lnTo>
                </a:path>
                <a:path w="3257550" h="401320">
                  <a:moveTo>
                    <a:pt x="111759" y="184150"/>
                  </a:moveTo>
                  <a:lnTo>
                    <a:pt x="111759" y="383540"/>
                  </a:lnTo>
                </a:path>
                <a:path w="3257550" h="401320">
                  <a:moveTo>
                    <a:pt x="224789" y="184150"/>
                  </a:moveTo>
                  <a:lnTo>
                    <a:pt x="224789" y="383540"/>
                  </a:lnTo>
                </a:path>
                <a:path w="3257550" h="401320">
                  <a:moveTo>
                    <a:pt x="336550" y="184150"/>
                  </a:moveTo>
                  <a:lnTo>
                    <a:pt x="336550" y="383540"/>
                  </a:lnTo>
                </a:path>
                <a:path w="3257550" h="401320">
                  <a:moveTo>
                    <a:pt x="448309" y="184150"/>
                  </a:moveTo>
                  <a:lnTo>
                    <a:pt x="448309" y="383540"/>
                  </a:lnTo>
                </a:path>
                <a:path w="3257550" h="401320">
                  <a:moveTo>
                    <a:pt x="561339" y="184150"/>
                  </a:moveTo>
                  <a:lnTo>
                    <a:pt x="561339" y="383540"/>
                  </a:lnTo>
                </a:path>
                <a:path w="3257550" h="401320">
                  <a:moveTo>
                    <a:pt x="674369" y="184150"/>
                  </a:moveTo>
                  <a:lnTo>
                    <a:pt x="674369" y="383540"/>
                  </a:lnTo>
                </a:path>
                <a:path w="3257550" h="401320">
                  <a:moveTo>
                    <a:pt x="787400" y="184150"/>
                  </a:moveTo>
                  <a:lnTo>
                    <a:pt x="787400" y="383540"/>
                  </a:lnTo>
                </a:path>
                <a:path w="3257550" h="401320">
                  <a:moveTo>
                    <a:pt x="900430" y="184150"/>
                  </a:moveTo>
                  <a:lnTo>
                    <a:pt x="900430" y="383540"/>
                  </a:lnTo>
                </a:path>
                <a:path w="3257550" h="401320">
                  <a:moveTo>
                    <a:pt x="448309" y="82550"/>
                  </a:moveTo>
                  <a:lnTo>
                    <a:pt x="448309" y="383540"/>
                  </a:lnTo>
                </a:path>
              </a:pathLst>
            </a:custGeom>
            <a:ln w="19048">
              <a:solidFill>
                <a:srgbClr val="000000"/>
              </a:solidFill>
            </a:ln>
          </p:spPr>
          <p:txBody>
            <a:bodyPr wrap="square" lIns="0" tIns="0" rIns="0" bIns="0" rtlCol="0"/>
            <a:lstStyle/>
            <a:p>
              <a:endParaRPr/>
            </a:p>
          </p:txBody>
        </p:sp>
      </p:grpSp>
      <p:sp>
        <p:nvSpPr>
          <p:cNvPr id="100" name="object 100"/>
          <p:cNvSpPr txBox="1"/>
          <p:nvPr/>
        </p:nvSpPr>
        <p:spPr>
          <a:xfrm>
            <a:off x="2446020" y="6206490"/>
            <a:ext cx="400812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PLANE SCALE </a:t>
            </a:r>
            <a:r>
              <a:rPr sz="1200" b="1" spc="-5" dirty="0">
                <a:latin typeface="Arial"/>
                <a:cs typeface="Arial"/>
              </a:rPr>
              <a:t>SHOWING METERS </a:t>
            </a:r>
            <a:r>
              <a:rPr sz="1200" b="1" spc="-20" dirty="0">
                <a:latin typeface="Arial"/>
                <a:cs typeface="Arial"/>
              </a:rPr>
              <a:t>AND</a:t>
            </a:r>
            <a:r>
              <a:rPr sz="1200" b="1" spc="10" dirty="0">
                <a:latin typeface="Arial"/>
                <a:cs typeface="Arial"/>
              </a:rPr>
              <a:t> </a:t>
            </a:r>
            <a:r>
              <a:rPr sz="1200" b="1" spc="-5" dirty="0">
                <a:latin typeface="Arial"/>
                <a:cs typeface="Arial"/>
              </a:rPr>
              <a:t>DECIMETERS.</a:t>
            </a:r>
            <a:endParaRPr sz="1200">
              <a:latin typeface="Arial"/>
              <a:cs typeface="Arial"/>
            </a:endParaRPr>
          </a:p>
        </p:txBody>
      </p:sp>
      <p:sp>
        <p:nvSpPr>
          <p:cNvPr id="101" name="object 101"/>
          <p:cNvSpPr txBox="1"/>
          <p:nvPr/>
        </p:nvSpPr>
        <p:spPr>
          <a:xfrm>
            <a:off x="612140" y="4758690"/>
            <a:ext cx="33210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KM</a:t>
            </a:r>
            <a:endParaRPr sz="1400">
              <a:latin typeface="Times New Roman"/>
              <a:cs typeface="Times New Roman"/>
            </a:endParaRPr>
          </a:p>
        </p:txBody>
      </p:sp>
      <p:sp>
        <p:nvSpPr>
          <p:cNvPr id="102" name="object 102"/>
          <p:cNvSpPr txBox="1"/>
          <p:nvPr/>
        </p:nvSpPr>
        <p:spPr>
          <a:xfrm>
            <a:off x="4439920" y="4730750"/>
            <a:ext cx="2298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1</a:t>
            </a:r>
            <a:r>
              <a:rPr sz="1600" b="1" dirty="0">
                <a:latin typeface="Times New Roman"/>
                <a:cs typeface="Times New Roman"/>
              </a:rPr>
              <a:t>0</a:t>
            </a:r>
            <a:endParaRPr sz="1600">
              <a:latin typeface="Times New Roman"/>
              <a:cs typeface="Times New Roman"/>
            </a:endParaRPr>
          </a:p>
        </p:txBody>
      </p:sp>
      <p:sp>
        <p:nvSpPr>
          <p:cNvPr id="103" name="object 103"/>
          <p:cNvSpPr txBox="1"/>
          <p:nvPr/>
        </p:nvSpPr>
        <p:spPr>
          <a:xfrm>
            <a:off x="5543550" y="4729479"/>
            <a:ext cx="228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15</a:t>
            </a:r>
            <a:endParaRPr sz="1600">
              <a:latin typeface="Times New Roman"/>
              <a:cs typeface="Times New Roman"/>
            </a:endParaRPr>
          </a:p>
        </p:txBody>
      </p:sp>
      <p:sp>
        <p:nvSpPr>
          <p:cNvPr id="104" name="object 104"/>
          <p:cNvSpPr txBox="1"/>
          <p:nvPr/>
        </p:nvSpPr>
        <p:spPr>
          <a:xfrm>
            <a:off x="6699250" y="4724400"/>
            <a:ext cx="228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20</a:t>
            </a:r>
            <a:endParaRPr sz="1600">
              <a:latin typeface="Times New Roman"/>
              <a:cs typeface="Times New Roman"/>
            </a:endParaRPr>
          </a:p>
        </p:txBody>
      </p:sp>
      <p:sp>
        <p:nvSpPr>
          <p:cNvPr id="105" name="object 105"/>
          <p:cNvSpPr txBox="1"/>
          <p:nvPr/>
        </p:nvSpPr>
        <p:spPr>
          <a:xfrm>
            <a:off x="7802880" y="4761229"/>
            <a:ext cx="761365" cy="238760"/>
          </a:xfrm>
          <a:prstGeom prst="rect">
            <a:avLst/>
          </a:prstGeom>
        </p:spPr>
        <p:txBody>
          <a:bodyPr vert="horz" wrap="square" lIns="0" tIns="0" rIns="0" bIns="0" rtlCol="0">
            <a:spAutoFit/>
          </a:bodyPr>
          <a:lstStyle/>
          <a:p>
            <a:pPr marL="12700">
              <a:lnSpc>
                <a:spcPts val="1820"/>
              </a:lnSpc>
              <a:tabLst>
                <a:tab pos="441325" algn="l"/>
              </a:tabLst>
            </a:pPr>
            <a:r>
              <a:rPr sz="1600" b="1" dirty="0">
                <a:latin typeface="Times New Roman"/>
                <a:cs typeface="Times New Roman"/>
              </a:rPr>
              <a:t>25	</a:t>
            </a:r>
            <a:r>
              <a:rPr sz="1400" b="1" dirty="0">
                <a:latin typeface="Times New Roman"/>
                <a:cs typeface="Times New Roman"/>
              </a:rPr>
              <a:t>KM</a:t>
            </a:r>
            <a:endParaRPr sz="1400">
              <a:latin typeface="Times New Roman"/>
              <a:cs typeface="Times New Roman"/>
            </a:endParaRPr>
          </a:p>
        </p:txBody>
      </p:sp>
      <p:sp>
        <p:nvSpPr>
          <p:cNvPr id="106" name="object 106"/>
          <p:cNvSpPr txBox="1"/>
          <p:nvPr/>
        </p:nvSpPr>
        <p:spPr>
          <a:xfrm>
            <a:off x="1057910" y="4724400"/>
            <a:ext cx="2355850" cy="269240"/>
          </a:xfrm>
          <a:prstGeom prst="rect">
            <a:avLst/>
          </a:prstGeom>
        </p:spPr>
        <p:txBody>
          <a:bodyPr vert="horz" wrap="square" lIns="0" tIns="12700" rIns="0" bIns="0" rtlCol="0">
            <a:spAutoFit/>
          </a:bodyPr>
          <a:lstStyle/>
          <a:p>
            <a:pPr marL="12700">
              <a:lnSpc>
                <a:spcPct val="100000"/>
              </a:lnSpc>
              <a:spcBef>
                <a:spcPts val="100"/>
              </a:spcBef>
              <a:tabLst>
                <a:tab pos="516255" algn="l"/>
                <a:tab pos="1137285" algn="l"/>
                <a:tab pos="2240915" algn="l"/>
              </a:tabLst>
            </a:pPr>
            <a:r>
              <a:rPr sz="2400" b="1" baseline="1736" dirty="0">
                <a:latin typeface="Times New Roman"/>
                <a:cs typeface="Times New Roman"/>
              </a:rPr>
              <a:t>5	</a:t>
            </a:r>
            <a:r>
              <a:rPr sz="2400" b="1" spc="7" baseline="1736" dirty="0">
                <a:latin typeface="Times New Roman"/>
                <a:cs typeface="Times New Roman"/>
              </a:rPr>
              <a:t>2</a:t>
            </a:r>
            <a:r>
              <a:rPr sz="2400" b="1" baseline="1736" dirty="0">
                <a:latin typeface="Times New Roman"/>
                <a:cs typeface="Times New Roman"/>
              </a:rPr>
              <a:t>.5	</a:t>
            </a:r>
            <a:r>
              <a:rPr sz="1600" b="1" dirty="0">
                <a:latin typeface="Times New Roman"/>
                <a:cs typeface="Times New Roman"/>
              </a:rPr>
              <a:t>0	5</a:t>
            </a:r>
            <a:endParaRPr sz="1600">
              <a:latin typeface="Times New Roman"/>
              <a:cs typeface="Times New Roman"/>
            </a:endParaRPr>
          </a:p>
        </p:txBody>
      </p:sp>
      <p:grpSp>
        <p:nvGrpSpPr>
          <p:cNvPr id="241" name="object 107"/>
          <p:cNvGrpSpPr/>
          <p:nvPr/>
        </p:nvGrpSpPr>
        <p:grpSpPr>
          <a:xfrm>
            <a:off x="1219200" y="4610100"/>
            <a:ext cx="3276600" cy="76200"/>
            <a:chOff x="1219200" y="4610100"/>
            <a:chExt cx="3276600" cy="76200"/>
          </a:xfrm>
        </p:grpSpPr>
        <p:sp>
          <p:nvSpPr>
            <p:cNvPr id="108" name="object 108"/>
            <p:cNvSpPr/>
            <p:nvPr/>
          </p:nvSpPr>
          <p:spPr>
            <a:xfrm>
              <a:off x="3145789" y="4648200"/>
              <a:ext cx="1278890" cy="0"/>
            </a:xfrm>
            <a:custGeom>
              <a:avLst/>
              <a:gdLst/>
              <a:ahLst/>
              <a:cxnLst/>
              <a:rect l="l" t="t" r="r" b="b"/>
              <a:pathLst>
                <a:path w="1278889">
                  <a:moveTo>
                    <a:pt x="0" y="0"/>
                  </a:moveTo>
                  <a:lnTo>
                    <a:pt x="1278889" y="0"/>
                  </a:lnTo>
                </a:path>
              </a:pathLst>
            </a:custGeom>
            <a:ln w="8890">
              <a:solidFill>
                <a:srgbClr val="000000"/>
              </a:solidFill>
            </a:ln>
          </p:spPr>
          <p:txBody>
            <a:bodyPr wrap="square" lIns="0" tIns="0" rIns="0" bIns="0" rtlCol="0"/>
            <a:lstStyle/>
            <a:p>
              <a:endParaRPr/>
            </a:p>
          </p:txBody>
        </p:sp>
        <p:sp>
          <p:nvSpPr>
            <p:cNvPr id="109" name="object 109"/>
            <p:cNvSpPr/>
            <p:nvPr/>
          </p:nvSpPr>
          <p:spPr>
            <a:xfrm>
              <a:off x="4419600" y="4610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10" name="object 110"/>
            <p:cNvSpPr/>
            <p:nvPr/>
          </p:nvSpPr>
          <p:spPr>
            <a:xfrm>
              <a:off x="1290319" y="4648200"/>
              <a:ext cx="1134110" cy="0"/>
            </a:xfrm>
            <a:custGeom>
              <a:avLst/>
              <a:gdLst/>
              <a:ahLst/>
              <a:cxnLst/>
              <a:rect l="l" t="t" r="r" b="b"/>
              <a:pathLst>
                <a:path w="1134110">
                  <a:moveTo>
                    <a:pt x="1134110" y="0"/>
                  </a:moveTo>
                  <a:lnTo>
                    <a:pt x="0" y="0"/>
                  </a:lnTo>
                </a:path>
              </a:pathLst>
            </a:custGeom>
            <a:ln w="8890">
              <a:solidFill>
                <a:srgbClr val="000000"/>
              </a:solidFill>
            </a:ln>
          </p:spPr>
          <p:txBody>
            <a:bodyPr wrap="square" lIns="0" tIns="0" rIns="0" bIns="0" rtlCol="0"/>
            <a:lstStyle/>
            <a:p>
              <a:endParaRPr/>
            </a:p>
          </p:txBody>
        </p:sp>
        <p:sp>
          <p:nvSpPr>
            <p:cNvPr id="111" name="object 111"/>
            <p:cNvSpPr/>
            <p:nvPr/>
          </p:nvSpPr>
          <p:spPr>
            <a:xfrm>
              <a:off x="1219200" y="4610100"/>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grpSp>
      <p:sp>
        <p:nvSpPr>
          <p:cNvPr id="112" name="object 112"/>
          <p:cNvSpPr txBox="1"/>
          <p:nvPr/>
        </p:nvSpPr>
        <p:spPr>
          <a:xfrm>
            <a:off x="111760" y="1677670"/>
            <a:ext cx="8079105" cy="3055620"/>
          </a:xfrm>
          <a:prstGeom prst="rect">
            <a:avLst/>
          </a:prstGeom>
        </p:spPr>
        <p:txBody>
          <a:bodyPr vert="horz" wrap="square" lIns="0" tIns="12700" rIns="0" bIns="0" rtlCol="0">
            <a:spAutoFit/>
          </a:bodyPr>
          <a:lstStyle/>
          <a:p>
            <a:pPr marL="213360">
              <a:lnSpc>
                <a:spcPct val="100000"/>
              </a:lnSpc>
              <a:spcBef>
                <a:spcPts val="100"/>
              </a:spcBef>
              <a:tabLst>
                <a:tab pos="2266950" algn="l"/>
              </a:tabLst>
            </a:pPr>
            <a:r>
              <a:rPr sz="1400" spc="-5" dirty="0">
                <a:latin typeface="Arial"/>
                <a:cs typeface="Arial"/>
              </a:rPr>
              <a:t>Length of </a:t>
            </a:r>
            <a:r>
              <a:rPr sz="1400" dirty="0">
                <a:latin typeface="Arial"/>
                <a:cs typeface="Arial"/>
              </a:rPr>
              <a:t>scale</a:t>
            </a:r>
            <a:r>
              <a:rPr sz="1400" spc="40" dirty="0">
                <a:latin typeface="Arial"/>
                <a:cs typeface="Arial"/>
              </a:rPr>
              <a:t> </a:t>
            </a:r>
            <a:r>
              <a:rPr sz="1400" dirty="0">
                <a:latin typeface="Arial"/>
                <a:cs typeface="Arial"/>
              </a:rPr>
              <a:t>= R.F.	</a:t>
            </a:r>
            <a:r>
              <a:rPr sz="1400" spc="-5" dirty="0">
                <a:latin typeface="Arial"/>
                <a:cs typeface="Arial"/>
              </a:rPr>
              <a:t>max. </a:t>
            </a:r>
            <a:r>
              <a:rPr sz="1400" dirty="0">
                <a:latin typeface="Arial"/>
                <a:cs typeface="Arial"/>
              </a:rPr>
              <a:t>distance </a:t>
            </a:r>
            <a:r>
              <a:rPr sz="1400" spc="-5" dirty="0">
                <a:latin typeface="Arial"/>
                <a:cs typeface="Arial"/>
              </a:rPr>
              <a:t>per</a:t>
            </a:r>
            <a:r>
              <a:rPr sz="1400" spc="20" dirty="0">
                <a:latin typeface="Arial"/>
                <a:cs typeface="Arial"/>
              </a:rPr>
              <a:t> </a:t>
            </a:r>
            <a:r>
              <a:rPr sz="1400" spc="-5" dirty="0">
                <a:latin typeface="Arial"/>
                <a:cs typeface="Arial"/>
              </a:rPr>
              <a:t>hour</a:t>
            </a:r>
            <a:endParaRPr sz="1400">
              <a:latin typeface="Arial"/>
              <a:cs typeface="Arial"/>
            </a:endParaRPr>
          </a:p>
          <a:p>
            <a:pPr marL="1972945">
              <a:lnSpc>
                <a:spcPct val="100000"/>
              </a:lnSpc>
              <a:tabLst>
                <a:tab pos="3321050" algn="l"/>
              </a:tabLst>
            </a:pPr>
            <a:r>
              <a:rPr sz="1400" dirty="0">
                <a:latin typeface="Arial"/>
                <a:cs typeface="Arial"/>
              </a:rPr>
              <a:t>=</a:t>
            </a:r>
            <a:r>
              <a:rPr sz="1400" spc="5" dirty="0">
                <a:latin typeface="Arial"/>
                <a:cs typeface="Arial"/>
              </a:rPr>
              <a:t> </a:t>
            </a:r>
            <a:r>
              <a:rPr sz="1400" spc="-5" dirty="0">
                <a:latin typeface="Arial"/>
                <a:cs typeface="Arial"/>
              </a:rPr>
              <a:t>1/</a:t>
            </a:r>
            <a:r>
              <a:rPr sz="1400" spc="15" dirty="0">
                <a:latin typeface="Arial"/>
                <a:cs typeface="Arial"/>
              </a:rPr>
              <a:t> </a:t>
            </a:r>
            <a:r>
              <a:rPr sz="1400" spc="-5" dirty="0">
                <a:latin typeface="Arial"/>
                <a:cs typeface="Arial"/>
              </a:rPr>
              <a:t>2,00,000	30km</a:t>
            </a:r>
            <a:endParaRPr sz="1400">
              <a:latin typeface="Arial"/>
              <a:cs typeface="Arial"/>
            </a:endParaRPr>
          </a:p>
          <a:p>
            <a:pPr marL="1941195">
              <a:lnSpc>
                <a:spcPct val="100000"/>
              </a:lnSpc>
            </a:pPr>
            <a:r>
              <a:rPr sz="1400" dirty="0">
                <a:latin typeface="Arial"/>
                <a:cs typeface="Arial"/>
              </a:rPr>
              <a:t>= </a:t>
            </a:r>
            <a:r>
              <a:rPr sz="1400" spc="-5" dirty="0">
                <a:latin typeface="Arial"/>
                <a:cs typeface="Arial"/>
              </a:rPr>
              <a:t>15</a:t>
            </a:r>
            <a:r>
              <a:rPr sz="1400" dirty="0">
                <a:latin typeface="Arial"/>
                <a:cs typeface="Arial"/>
              </a:rPr>
              <a:t> cm</a:t>
            </a:r>
            <a:endParaRPr sz="1400">
              <a:latin typeface="Arial"/>
              <a:cs typeface="Arial"/>
            </a:endParaRPr>
          </a:p>
          <a:p>
            <a:pPr marL="220345" indent="-208279">
              <a:lnSpc>
                <a:spcPts val="1675"/>
              </a:lnSpc>
              <a:buAutoNum type="alphaLcParenR" startAt="2"/>
              <a:tabLst>
                <a:tab pos="220979" algn="l"/>
              </a:tabLst>
            </a:pPr>
            <a:r>
              <a:rPr sz="1400" spc="-5" dirty="0">
                <a:latin typeface="Arial"/>
                <a:cs typeface="Arial"/>
              </a:rPr>
              <a:t>15 </a:t>
            </a:r>
            <a:r>
              <a:rPr sz="1400" dirty="0">
                <a:latin typeface="Arial"/>
                <a:cs typeface="Arial"/>
              </a:rPr>
              <a:t>cm </a:t>
            </a:r>
            <a:r>
              <a:rPr sz="1400" spc="-5" dirty="0">
                <a:latin typeface="Arial"/>
                <a:cs typeface="Arial"/>
              </a:rPr>
              <a:t>length </a:t>
            </a:r>
            <a:r>
              <a:rPr sz="1400" spc="-10" dirty="0">
                <a:latin typeface="Arial"/>
                <a:cs typeface="Arial"/>
              </a:rPr>
              <a:t>will </a:t>
            </a:r>
            <a:r>
              <a:rPr sz="1400" spc="-5" dirty="0">
                <a:latin typeface="Arial"/>
                <a:cs typeface="Arial"/>
              </a:rPr>
              <a:t>represent 30 </a:t>
            </a:r>
            <a:r>
              <a:rPr sz="1400" dirty="0">
                <a:latin typeface="Arial"/>
                <a:cs typeface="Arial"/>
              </a:rPr>
              <a:t>km </a:t>
            </a:r>
            <a:r>
              <a:rPr sz="1400" spc="-5" dirty="0">
                <a:latin typeface="Arial"/>
                <a:cs typeface="Arial"/>
              </a:rPr>
              <a:t>and </a:t>
            </a:r>
            <a:r>
              <a:rPr sz="1400" dirty="0">
                <a:latin typeface="Arial"/>
                <a:cs typeface="Arial"/>
              </a:rPr>
              <a:t>1 </a:t>
            </a:r>
            <a:r>
              <a:rPr sz="1400" spc="-5" dirty="0">
                <a:latin typeface="Arial"/>
                <a:cs typeface="Arial"/>
              </a:rPr>
              <a:t>hour i.e. 60</a:t>
            </a:r>
            <a:r>
              <a:rPr sz="1400" spc="125" dirty="0">
                <a:latin typeface="Arial"/>
                <a:cs typeface="Arial"/>
              </a:rPr>
              <a:t> </a:t>
            </a:r>
            <a:r>
              <a:rPr sz="1400" dirty="0">
                <a:latin typeface="Arial"/>
                <a:cs typeface="Arial"/>
              </a:rPr>
              <a:t>minutes.</a:t>
            </a:r>
            <a:endParaRPr sz="1400">
              <a:latin typeface="Arial"/>
              <a:cs typeface="Arial"/>
            </a:endParaRPr>
          </a:p>
          <a:p>
            <a:pPr marL="264160">
              <a:lnSpc>
                <a:spcPts val="1675"/>
              </a:lnSpc>
            </a:pPr>
            <a:r>
              <a:rPr sz="1400" spc="-5" dirty="0">
                <a:latin typeface="Arial"/>
                <a:cs typeface="Arial"/>
              </a:rPr>
              <a:t>Draw </a:t>
            </a:r>
            <a:r>
              <a:rPr sz="1400" dirty="0">
                <a:latin typeface="Arial"/>
                <a:cs typeface="Arial"/>
              </a:rPr>
              <a:t>a </a:t>
            </a:r>
            <a:r>
              <a:rPr sz="1400" spc="-5" dirty="0">
                <a:latin typeface="Arial"/>
                <a:cs typeface="Arial"/>
              </a:rPr>
              <a:t>line 15 </a:t>
            </a:r>
            <a:r>
              <a:rPr sz="1400" dirty="0">
                <a:latin typeface="Arial"/>
                <a:cs typeface="Arial"/>
              </a:rPr>
              <a:t>cm </a:t>
            </a:r>
            <a:r>
              <a:rPr sz="1400" spc="-5" dirty="0">
                <a:latin typeface="Arial"/>
                <a:cs typeface="Arial"/>
              </a:rPr>
              <a:t>long and divide it in </a:t>
            </a:r>
            <a:r>
              <a:rPr sz="1400" dirty="0">
                <a:latin typeface="Arial"/>
                <a:cs typeface="Arial"/>
              </a:rPr>
              <a:t>6 </a:t>
            </a:r>
            <a:r>
              <a:rPr sz="1400" spc="-5" dirty="0">
                <a:latin typeface="Arial"/>
                <a:cs typeface="Arial"/>
              </a:rPr>
              <a:t>equal </a:t>
            </a:r>
            <a:r>
              <a:rPr sz="1400" dirty="0">
                <a:latin typeface="Arial"/>
                <a:cs typeface="Arial"/>
              </a:rPr>
              <a:t>parts. </a:t>
            </a:r>
            <a:r>
              <a:rPr sz="1400" spc="-5" dirty="0">
                <a:latin typeface="Arial"/>
                <a:cs typeface="Arial"/>
              </a:rPr>
              <a:t>Each part </a:t>
            </a:r>
            <a:r>
              <a:rPr sz="1400" spc="-10" dirty="0">
                <a:latin typeface="Arial"/>
                <a:cs typeface="Arial"/>
              </a:rPr>
              <a:t>will </a:t>
            </a:r>
            <a:r>
              <a:rPr sz="1400" spc="-5" dirty="0">
                <a:latin typeface="Arial"/>
                <a:cs typeface="Arial"/>
              </a:rPr>
              <a:t>represent </a:t>
            </a:r>
            <a:r>
              <a:rPr sz="1400" dirty="0">
                <a:latin typeface="Arial"/>
                <a:cs typeface="Arial"/>
              </a:rPr>
              <a:t>5 km </a:t>
            </a:r>
            <a:r>
              <a:rPr sz="1400" spc="-5" dirty="0">
                <a:latin typeface="Arial"/>
                <a:cs typeface="Arial"/>
              </a:rPr>
              <a:t>and 10</a:t>
            </a:r>
            <a:r>
              <a:rPr sz="1400" spc="220" dirty="0">
                <a:latin typeface="Arial"/>
                <a:cs typeface="Arial"/>
              </a:rPr>
              <a:t> </a:t>
            </a:r>
            <a:r>
              <a:rPr sz="1400" spc="-5" dirty="0">
                <a:latin typeface="Arial"/>
                <a:cs typeface="Arial"/>
              </a:rPr>
              <a:t>minutes.</a:t>
            </a:r>
            <a:endParaRPr sz="1400">
              <a:latin typeface="Arial"/>
              <a:cs typeface="Arial"/>
            </a:endParaRPr>
          </a:p>
          <a:p>
            <a:pPr marL="213360" marR="332740" indent="-200660">
              <a:lnSpc>
                <a:spcPct val="100000"/>
              </a:lnSpc>
              <a:buAutoNum type="alphaLcParenR" startAt="3"/>
              <a:tabLst>
                <a:tab pos="212090" algn="l"/>
              </a:tabLst>
            </a:pPr>
            <a:r>
              <a:rPr sz="1400" spc="-5" dirty="0">
                <a:latin typeface="Arial"/>
                <a:cs typeface="Arial"/>
              </a:rPr>
              <a:t>Sub divide </a:t>
            </a:r>
            <a:r>
              <a:rPr sz="1400" dirty="0">
                <a:latin typeface="Arial"/>
                <a:cs typeface="Arial"/>
              </a:rPr>
              <a:t>the first </a:t>
            </a:r>
            <a:r>
              <a:rPr sz="1400" spc="-5" dirty="0">
                <a:latin typeface="Arial"/>
                <a:cs typeface="Arial"/>
              </a:rPr>
              <a:t>part in 10 equal parts,which </a:t>
            </a:r>
            <a:r>
              <a:rPr sz="1400" spc="-10" dirty="0">
                <a:latin typeface="Arial"/>
                <a:cs typeface="Arial"/>
              </a:rPr>
              <a:t>will </a:t>
            </a:r>
            <a:r>
              <a:rPr sz="1400" spc="-5" dirty="0">
                <a:latin typeface="Arial"/>
                <a:cs typeface="Arial"/>
              </a:rPr>
              <a:t>represent second unit or </a:t>
            </a:r>
            <a:r>
              <a:rPr sz="1400" dirty="0">
                <a:latin typeface="Arial"/>
                <a:cs typeface="Arial"/>
              </a:rPr>
              <a:t>fraction </a:t>
            </a:r>
            <a:r>
              <a:rPr sz="1400" spc="-5" dirty="0">
                <a:latin typeface="Arial"/>
                <a:cs typeface="Arial"/>
              </a:rPr>
              <a:t>of </a:t>
            </a:r>
            <a:r>
              <a:rPr sz="1400" dirty="0">
                <a:latin typeface="Arial"/>
                <a:cs typeface="Arial"/>
              </a:rPr>
              <a:t>first </a:t>
            </a:r>
            <a:r>
              <a:rPr sz="1400" spc="-5" dirty="0">
                <a:latin typeface="Arial"/>
                <a:cs typeface="Arial"/>
              </a:rPr>
              <a:t>unit.  Each smaller part </a:t>
            </a:r>
            <a:r>
              <a:rPr sz="1400" spc="-10" dirty="0">
                <a:latin typeface="Arial"/>
                <a:cs typeface="Arial"/>
              </a:rPr>
              <a:t>will </a:t>
            </a:r>
            <a:r>
              <a:rPr sz="1400" spc="-5" dirty="0">
                <a:latin typeface="Arial"/>
                <a:cs typeface="Arial"/>
              </a:rPr>
              <a:t>represent distance traveled in one</a:t>
            </a:r>
            <a:r>
              <a:rPr sz="1400" spc="100" dirty="0">
                <a:latin typeface="Arial"/>
                <a:cs typeface="Arial"/>
              </a:rPr>
              <a:t> </a:t>
            </a:r>
            <a:r>
              <a:rPr sz="1400" spc="-5" dirty="0">
                <a:latin typeface="Arial"/>
                <a:cs typeface="Arial"/>
              </a:rPr>
              <a:t>minute.</a:t>
            </a:r>
            <a:endParaRPr sz="1400">
              <a:latin typeface="Arial"/>
              <a:cs typeface="Arial"/>
            </a:endParaRPr>
          </a:p>
          <a:p>
            <a:pPr marL="213360" marR="628015" indent="-200660">
              <a:lnSpc>
                <a:spcPct val="100000"/>
              </a:lnSpc>
              <a:buAutoNum type="alphaLcParenR" startAt="3"/>
              <a:tabLst>
                <a:tab pos="220979" algn="l"/>
              </a:tabLst>
            </a:pPr>
            <a:r>
              <a:rPr sz="1400" spc="-5" dirty="0">
                <a:latin typeface="Arial"/>
                <a:cs typeface="Arial"/>
              </a:rPr>
              <a:t>Place </a:t>
            </a:r>
            <a:r>
              <a:rPr sz="1400" dirty="0">
                <a:latin typeface="Arial"/>
                <a:cs typeface="Arial"/>
              </a:rPr>
              <a:t>( 0 ) </a:t>
            </a:r>
            <a:r>
              <a:rPr sz="1400" spc="-5" dirty="0">
                <a:latin typeface="Arial"/>
                <a:cs typeface="Arial"/>
              </a:rPr>
              <a:t>at the end of </a:t>
            </a:r>
            <a:r>
              <a:rPr sz="1400" dirty="0">
                <a:latin typeface="Arial"/>
                <a:cs typeface="Arial"/>
              </a:rPr>
              <a:t>first </a:t>
            </a:r>
            <a:r>
              <a:rPr sz="1400" spc="-5" dirty="0">
                <a:latin typeface="Arial"/>
                <a:cs typeface="Arial"/>
              </a:rPr>
              <a:t>unit. </a:t>
            </a:r>
            <a:r>
              <a:rPr sz="1400" dirty="0">
                <a:latin typeface="Arial"/>
                <a:cs typeface="Arial"/>
              </a:rPr>
              <a:t>Number the </a:t>
            </a:r>
            <a:r>
              <a:rPr sz="1400" spc="-5" dirty="0">
                <a:latin typeface="Arial"/>
                <a:cs typeface="Arial"/>
              </a:rPr>
              <a:t>units on right side of Zero and subdivisions  on left-hand side of Zero. </a:t>
            </a:r>
            <a:r>
              <a:rPr sz="1400" dirty="0">
                <a:solidFill>
                  <a:srgbClr val="FF0000"/>
                </a:solidFill>
                <a:latin typeface="Arial"/>
                <a:cs typeface="Arial"/>
              </a:rPr>
              <a:t>Take </a:t>
            </a:r>
            <a:r>
              <a:rPr sz="1400" spc="-5" dirty="0">
                <a:solidFill>
                  <a:srgbClr val="FF0000"/>
                </a:solidFill>
                <a:latin typeface="Arial"/>
                <a:cs typeface="Arial"/>
              </a:rPr>
              <a:t>height of scale </a:t>
            </a:r>
            <a:r>
              <a:rPr sz="1400" dirty="0">
                <a:solidFill>
                  <a:srgbClr val="FF0000"/>
                </a:solidFill>
                <a:latin typeface="Arial"/>
                <a:cs typeface="Arial"/>
              </a:rPr>
              <a:t>5 to </a:t>
            </a:r>
            <a:r>
              <a:rPr sz="1400" spc="-5" dirty="0">
                <a:solidFill>
                  <a:srgbClr val="FF0000"/>
                </a:solidFill>
                <a:latin typeface="Arial"/>
                <a:cs typeface="Arial"/>
              </a:rPr>
              <a:t>10 </a:t>
            </a:r>
            <a:r>
              <a:rPr sz="1400" spc="5" dirty="0">
                <a:solidFill>
                  <a:srgbClr val="FF0000"/>
                </a:solidFill>
                <a:latin typeface="Arial"/>
                <a:cs typeface="Arial"/>
              </a:rPr>
              <a:t>mm </a:t>
            </a:r>
            <a:r>
              <a:rPr sz="1400" dirty="0">
                <a:solidFill>
                  <a:srgbClr val="FF0000"/>
                </a:solidFill>
                <a:latin typeface="Arial"/>
                <a:cs typeface="Arial"/>
              </a:rPr>
              <a:t>for getting a </a:t>
            </a:r>
            <a:r>
              <a:rPr sz="1400" spc="-5" dirty="0">
                <a:solidFill>
                  <a:srgbClr val="FF0000"/>
                </a:solidFill>
                <a:latin typeface="Arial"/>
                <a:cs typeface="Arial"/>
              </a:rPr>
              <a:t>proper look </a:t>
            </a:r>
            <a:r>
              <a:rPr sz="1400" dirty="0">
                <a:solidFill>
                  <a:srgbClr val="FF0000"/>
                </a:solidFill>
                <a:latin typeface="Arial"/>
                <a:cs typeface="Arial"/>
              </a:rPr>
              <a:t>of</a:t>
            </a:r>
            <a:r>
              <a:rPr sz="1400" spc="225" dirty="0">
                <a:solidFill>
                  <a:srgbClr val="FF0000"/>
                </a:solidFill>
                <a:latin typeface="Arial"/>
                <a:cs typeface="Arial"/>
              </a:rPr>
              <a:t> </a:t>
            </a:r>
            <a:r>
              <a:rPr sz="1400" spc="-5" dirty="0">
                <a:solidFill>
                  <a:srgbClr val="FF0000"/>
                </a:solidFill>
                <a:latin typeface="Arial"/>
                <a:cs typeface="Arial"/>
              </a:rPr>
              <a:t>scale.</a:t>
            </a:r>
            <a:endParaRPr sz="1400">
              <a:latin typeface="Arial"/>
              <a:cs typeface="Arial"/>
            </a:endParaRPr>
          </a:p>
          <a:p>
            <a:pPr marL="220979" marR="1476375" indent="-220979">
              <a:lnSpc>
                <a:spcPts val="1680"/>
              </a:lnSpc>
              <a:spcBef>
                <a:spcPts val="45"/>
              </a:spcBef>
              <a:buAutoNum type="alphaLcParenR" startAt="3"/>
              <a:tabLst>
                <a:tab pos="220979" algn="l"/>
              </a:tabLst>
            </a:pPr>
            <a:r>
              <a:rPr sz="1400" spc="-5" dirty="0">
                <a:latin typeface="Arial"/>
                <a:cs typeface="Arial"/>
              </a:rPr>
              <a:t>Show </a:t>
            </a:r>
            <a:r>
              <a:rPr sz="1400" dirty="0">
                <a:latin typeface="Arial"/>
                <a:cs typeface="Arial"/>
              </a:rPr>
              <a:t>km </a:t>
            </a:r>
            <a:r>
              <a:rPr sz="1400" spc="-5" dirty="0">
                <a:latin typeface="Arial"/>
                <a:cs typeface="Arial"/>
              </a:rPr>
              <a:t>on upper </a:t>
            </a:r>
            <a:r>
              <a:rPr sz="1400" dirty="0">
                <a:latin typeface="Arial"/>
                <a:cs typeface="Arial"/>
              </a:rPr>
              <a:t>side </a:t>
            </a:r>
            <a:r>
              <a:rPr sz="1400" spc="-5" dirty="0">
                <a:latin typeface="Arial"/>
                <a:cs typeface="Arial"/>
              </a:rPr>
              <a:t>and </a:t>
            </a:r>
            <a:r>
              <a:rPr sz="1400" dirty="0">
                <a:latin typeface="Arial"/>
                <a:cs typeface="Arial"/>
              </a:rPr>
              <a:t>time </a:t>
            </a:r>
            <a:r>
              <a:rPr sz="1400" spc="-5" dirty="0">
                <a:latin typeface="Arial"/>
                <a:cs typeface="Arial"/>
              </a:rPr>
              <a:t>in minutes on </a:t>
            </a:r>
            <a:r>
              <a:rPr sz="1400" spc="-10" dirty="0">
                <a:latin typeface="Arial"/>
                <a:cs typeface="Arial"/>
              </a:rPr>
              <a:t>lower </a:t>
            </a:r>
            <a:r>
              <a:rPr sz="1400" spc="-5" dirty="0">
                <a:latin typeface="Arial"/>
                <a:cs typeface="Arial"/>
              </a:rPr>
              <a:t>side of </a:t>
            </a:r>
            <a:r>
              <a:rPr sz="1400" dirty="0">
                <a:latin typeface="Arial"/>
                <a:cs typeface="Arial"/>
              </a:rPr>
              <a:t>the scale </a:t>
            </a:r>
            <a:r>
              <a:rPr sz="1400" spc="-5" dirty="0">
                <a:latin typeface="Arial"/>
                <a:cs typeface="Arial"/>
              </a:rPr>
              <a:t>as shown.  </a:t>
            </a:r>
            <a:r>
              <a:rPr sz="1400" dirty="0">
                <a:latin typeface="Arial"/>
                <a:cs typeface="Arial"/>
              </a:rPr>
              <a:t>After </a:t>
            </a:r>
            <a:r>
              <a:rPr sz="1400" spc="-5" dirty="0">
                <a:latin typeface="Arial"/>
                <a:cs typeface="Arial"/>
              </a:rPr>
              <a:t>construction of </a:t>
            </a:r>
            <a:r>
              <a:rPr sz="1400" dirty="0">
                <a:latin typeface="Arial"/>
                <a:cs typeface="Arial"/>
              </a:rPr>
              <a:t>scale </a:t>
            </a:r>
            <a:r>
              <a:rPr sz="1400" spc="-5" dirty="0">
                <a:latin typeface="Arial"/>
                <a:cs typeface="Arial"/>
              </a:rPr>
              <a:t>mention </a:t>
            </a:r>
            <a:r>
              <a:rPr sz="1400" dirty="0">
                <a:latin typeface="Arial"/>
                <a:cs typeface="Arial"/>
              </a:rPr>
              <a:t>it’s RF </a:t>
            </a:r>
            <a:r>
              <a:rPr sz="1400" spc="-5" dirty="0">
                <a:latin typeface="Arial"/>
                <a:cs typeface="Arial"/>
              </a:rPr>
              <a:t>and name of </a:t>
            </a:r>
            <a:r>
              <a:rPr sz="1400" dirty="0">
                <a:latin typeface="Arial"/>
                <a:cs typeface="Arial"/>
              </a:rPr>
              <a:t>scale </a:t>
            </a:r>
            <a:r>
              <a:rPr sz="1400" spc="-5" dirty="0">
                <a:latin typeface="Arial"/>
                <a:cs typeface="Arial"/>
              </a:rPr>
              <a:t>as</a:t>
            </a:r>
            <a:r>
              <a:rPr sz="1400" spc="114" dirty="0">
                <a:latin typeface="Arial"/>
                <a:cs typeface="Arial"/>
              </a:rPr>
              <a:t> </a:t>
            </a:r>
            <a:r>
              <a:rPr sz="1400" spc="-10" dirty="0">
                <a:latin typeface="Arial"/>
                <a:cs typeface="Arial"/>
              </a:rPr>
              <a:t>shown.</a:t>
            </a:r>
            <a:endParaRPr sz="1400">
              <a:latin typeface="Arial"/>
              <a:cs typeface="Arial"/>
            </a:endParaRPr>
          </a:p>
          <a:p>
            <a:pPr marL="221615" indent="-160655">
              <a:lnSpc>
                <a:spcPts val="1625"/>
              </a:lnSpc>
              <a:buAutoNum type="alphaLcParenR" startAt="3"/>
              <a:tabLst>
                <a:tab pos="222250" algn="l"/>
              </a:tabLst>
            </a:pPr>
            <a:r>
              <a:rPr sz="1400" spc="-5" dirty="0">
                <a:latin typeface="Arial"/>
                <a:cs typeface="Arial"/>
              </a:rPr>
              <a:t>Show </a:t>
            </a:r>
            <a:r>
              <a:rPr sz="1400" dirty="0">
                <a:latin typeface="Arial"/>
                <a:cs typeface="Arial"/>
              </a:rPr>
              <a:t>the distance </a:t>
            </a:r>
            <a:r>
              <a:rPr sz="1400" spc="-5" dirty="0">
                <a:latin typeface="Arial"/>
                <a:cs typeface="Arial"/>
              </a:rPr>
              <a:t>traveled in 29 minutes, </a:t>
            </a:r>
            <a:r>
              <a:rPr sz="1400" spc="-10" dirty="0">
                <a:latin typeface="Arial"/>
                <a:cs typeface="Arial"/>
              </a:rPr>
              <a:t>which </a:t>
            </a:r>
            <a:r>
              <a:rPr sz="1400" spc="-5" dirty="0">
                <a:latin typeface="Arial"/>
                <a:cs typeface="Arial"/>
              </a:rPr>
              <a:t>is </a:t>
            </a:r>
            <a:r>
              <a:rPr sz="1400" dirty="0">
                <a:latin typeface="Arial"/>
                <a:cs typeface="Arial"/>
              </a:rPr>
              <a:t>14.5 km, </a:t>
            </a:r>
            <a:r>
              <a:rPr sz="1400" spc="-5" dirty="0">
                <a:latin typeface="Arial"/>
                <a:cs typeface="Arial"/>
              </a:rPr>
              <a:t>on it as</a:t>
            </a:r>
            <a:r>
              <a:rPr sz="1400" spc="110" dirty="0">
                <a:latin typeface="Arial"/>
                <a:cs typeface="Arial"/>
              </a:rPr>
              <a:t> </a:t>
            </a:r>
            <a:r>
              <a:rPr sz="1400" spc="-5" dirty="0">
                <a:latin typeface="Arial"/>
                <a:cs typeface="Arial"/>
              </a:rPr>
              <a:t>shown.</a:t>
            </a:r>
            <a:endParaRPr sz="1400">
              <a:latin typeface="Arial"/>
              <a:cs typeface="Arial"/>
            </a:endParaRPr>
          </a:p>
          <a:p>
            <a:pPr marL="1480820">
              <a:lnSpc>
                <a:spcPct val="100000"/>
              </a:lnSpc>
              <a:spcBef>
                <a:spcPts val="1320"/>
              </a:spcBef>
            </a:pPr>
            <a:r>
              <a:rPr sz="1000" spc="-5" dirty="0">
                <a:latin typeface="Times New Roman"/>
                <a:cs typeface="Times New Roman"/>
              </a:rPr>
              <a:t>DISTANCE </a:t>
            </a:r>
            <a:r>
              <a:rPr sz="1000" spc="-10" dirty="0">
                <a:latin typeface="Times New Roman"/>
                <a:cs typeface="Times New Roman"/>
              </a:rPr>
              <a:t>TRAVELED </a:t>
            </a:r>
            <a:r>
              <a:rPr sz="1000" spc="-5" dirty="0">
                <a:latin typeface="Times New Roman"/>
                <a:cs typeface="Times New Roman"/>
              </a:rPr>
              <a:t>IN </a:t>
            </a:r>
            <a:r>
              <a:rPr sz="1000" dirty="0">
                <a:latin typeface="Times New Roman"/>
                <a:cs typeface="Times New Roman"/>
              </a:rPr>
              <a:t>29</a:t>
            </a:r>
            <a:r>
              <a:rPr sz="1000" spc="20" dirty="0">
                <a:latin typeface="Times New Roman"/>
                <a:cs typeface="Times New Roman"/>
              </a:rPr>
              <a:t> </a:t>
            </a:r>
            <a:r>
              <a:rPr sz="1000" spc="-5" dirty="0">
                <a:latin typeface="Times New Roman"/>
                <a:cs typeface="Times New Roman"/>
              </a:rPr>
              <a:t>MINUTES.</a:t>
            </a:r>
            <a:endParaRPr sz="1000">
              <a:latin typeface="Times New Roman"/>
              <a:cs typeface="Times New Roman"/>
            </a:endParaRPr>
          </a:p>
          <a:p>
            <a:pPr marL="2407920">
              <a:lnSpc>
                <a:spcPct val="100000"/>
              </a:lnSpc>
            </a:pPr>
            <a:r>
              <a:rPr sz="1000" dirty="0">
                <a:latin typeface="Times New Roman"/>
                <a:cs typeface="Times New Roman"/>
              </a:rPr>
              <a:t>14.5 </a:t>
            </a:r>
            <a:r>
              <a:rPr sz="1000" spc="-5" dirty="0">
                <a:latin typeface="Times New Roman"/>
                <a:cs typeface="Times New Roman"/>
              </a:rPr>
              <a:t>KM</a:t>
            </a:r>
            <a:endParaRPr sz="1000">
              <a:latin typeface="Times New Roman"/>
              <a:cs typeface="Times New Roman"/>
            </a:endParaRPr>
          </a:p>
        </p:txBody>
      </p:sp>
      <p:grpSp>
        <p:nvGrpSpPr>
          <p:cNvPr id="242" name="object 113"/>
          <p:cNvGrpSpPr/>
          <p:nvPr/>
        </p:nvGrpSpPr>
        <p:grpSpPr>
          <a:xfrm>
            <a:off x="8009950" y="39430"/>
            <a:ext cx="1109980" cy="195580"/>
            <a:chOff x="8009950" y="39430"/>
            <a:chExt cx="1109980" cy="195580"/>
          </a:xfrm>
        </p:grpSpPr>
        <p:sp>
          <p:nvSpPr>
            <p:cNvPr id="114" name="object 114"/>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15" name="object 115"/>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6" name="object 11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7" name="object 11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8" name="object 118"/>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9" name="object 119"/>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20" name="object 12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1" name="object 12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2" name="object 122"/>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23" name="object 123"/>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24" name="object 12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5" name="object 12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6" name="object 126"/>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7" name="object 127"/>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9" name="object 12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0" name="object 130"/>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31" name="object 131"/>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32" name="object 13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3" name="object 13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4" name="object 134"/>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135" name="object 135"/>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136" name="object 13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7" name="object 13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8" name="object 138"/>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39" name="object 139"/>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40" name="object 14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1" name="object 14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2" name="object 142"/>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143" name="object 143"/>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144" name="object 14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5" name="object 14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6" name="object 146"/>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147" name="object 147"/>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8" name="object 14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9" name="object 149"/>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50" name="object 150"/>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51" name="object 15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2" name="object 152"/>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53" name="object 153"/>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54" name="object 15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5" name="object 155"/>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156" name="object 156"/>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157" name="object 15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8" name="object 158"/>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59" name="object 159"/>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60" name="object 16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61" name="object 161"/>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162" name="object 162"/>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163" name="object 16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64" name="object 164"/>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65" name="object 165"/>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66" name="object 16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7" name="object 16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8" name="object 168"/>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69" name="object 169"/>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70" name="object 17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1" name="object 17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2" name="object 172"/>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73" name="object 173"/>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74" name="object 17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5" name="object 17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6" name="object 176"/>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77" name="object 177"/>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78" name="object 17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9" name="object 17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0" name="object 180"/>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81" name="object 181"/>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82" name="object 18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3" name="object 18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4" name="object 184"/>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85" name="object 185"/>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86" name="object 18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7" name="object 18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8" name="object 188"/>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9" name="object 189"/>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90" name="object 190"/>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91" name="object 191"/>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92" name="object 192"/>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93" name="object 193"/>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94" name="object 194"/>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95" name="object 195"/>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96" name="object 196"/>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97" name="object 197"/>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98" name="object 198"/>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99" name="object 199"/>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200" name="object 200"/>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01" name="object 201"/>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202" name="object 202"/>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203" name="object 203"/>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04" name="object 20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5" name="object 20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6" name="object 206"/>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07" name="object 207"/>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08" name="object 20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9" name="object 20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0" name="object 210"/>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11" name="object 211"/>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12" name="object 21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3" name="object 21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4" name="object 214"/>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15" name="object 215"/>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16" name="object 21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7" name="object 21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8" name="object 218"/>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19" name="object 219"/>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20" name="object 22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1" name="object 22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2" name="object 222"/>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23" name="object 223"/>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24" name="object 22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5" name="object 22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6" name="object 226"/>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27" name="object 227"/>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28" name="object 22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9" name="object 22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30" name="object 230"/>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231" name="object 231"/>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32" name="object 232"/>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33" name="object 233"/>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34" name="object 234"/>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235" name="object 235"/>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36" name="object 236"/>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237" name="object 237"/>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38" name="object 238"/>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239" name="object 239"/>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4350" y="3077845"/>
            <a:ext cx="8089900" cy="2541905"/>
            <a:chOff x="514350" y="3077845"/>
            <a:chExt cx="8089900" cy="2541905"/>
          </a:xfrm>
        </p:grpSpPr>
        <p:sp>
          <p:nvSpPr>
            <p:cNvPr id="3" name="object 3"/>
            <p:cNvSpPr/>
            <p:nvPr/>
          </p:nvSpPr>
          <p:spPr>
            <a:xfrm>
              <a:off x="538480" y="4202429"/>
              <a:ext cx="8001000" cy="16510"/>
            </a:xfrm>
            <a:custGeom>
              <a:avLst/>
              <a:gdLst/>
              <a:ahLst/>
              <a:cxnLst/>
              <a:rect l="l" t="t" r="r" b="b"/>
              <a:pathLst>
                <a:path w="8001000" h="16510">
                  <a:moveTo>
                    <a:pt x="8001000" y="0"/>
                  </a:moveTo>
                  <a:lnTo>
                    <a:pt x="0" y="0"/>
                  </a:lnTo>
                  <a:lnTo>
                    <a:pt x="0" y="7620"/>
                  </a:lnTo>
                  <a:lnTo>
                    <a:pt x="0" y="8890"/>
                  </a:lnTo>
                  <a:lnTo>
                    <a:pt x="0" y="16510"/>
                  </a:lnTo>
                  <a:lnTo>
                    <a:pt x="8001000" y="16510"/>
                  </a:lnTo>
                  <a:lnTo>
                    <a:pt x="8001000" y="8890"/>
                  </a:lnTo>
                  <a:lnTo>
                    <a:pt x="8001000" y="7620"/>
                  </a:lnTo>
                  <a:lnTo>
                    <a:pt x="8001000" y="0"/>
                  </a:lnTo>
                  <a:close/>
                </a:path>
              </a:pathLst>
            </a:custGeom>
            <a:solidFill>
              <a:srgbClr val="A8A864"/>
            </a:solidFill>
          </p:spPr>
          <p:txBody>
            <a:bodyPr wrap="square" lIns="0" tIns="0" rIns="0" bIns="0" rtlCol="0"/>
            <a:lstStyle/>
            <a:p>
              <a:endParaRPr/>
            </a:p>
          </p:txBody>
        </p:sp>
        <p:sp>
          <p:nvSpPr>
            <p:cNvPr id="4" name="object 4"/>
            <p:cNvSpPr/>
            <p:nvPr/>
          </p:nvSpPr>
          <p:spPr>
            <a:xfrm>
              <a:off x="538479" y="42189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9A966"/>
            </a:solidFill>
          </p:spPr>
          <p:txBody>
            <a:bodyPr wrap="square" lIns="0" tIns="0" rIns="0" bIns="0" rtlCol="0"/>
            <a:lstStyle/>
            <a:p>
              <a:endParaRPr/>
            </a:p>
          </p:txBody>
        </p:sp>
        <p:sp>
          <p:nvSpPr>
            <p:cNvPr id="5" name="object 5"/>
            <p:cNvSpPr/>
            <p:nvPr/>
          </p:nvSpPr>
          <p:spPr>
            <a:xfrm>
              <a:off x="538479" y="42265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AAAA66"/>
            </a:solidFill>
          </p:spPr>
          <p:txBody>
            <a:bodyPr wrap="square" lIns="0" tIns="0" rIns="0" bIns="0" rtlCol="0"/>
            <a:lstStyle/>
            <a:p>
              <a:endParaRPr/>
            </a:p>
          </p:txBody>
        </p:sp>
        <p:sp>
          <p:nvSpPr>
            <p:cNvPr id="6" name="object 6"/>
            <p:cNvSpPr/>
            <p:nvPr/>
          </p:nvSpPr>
          <p:spPr>
            <a:xfrm>
              <a:off x="538479" y="423545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ABAB66"/>
            </a:solidFill>
          </p:spPr>
          <p:txBody>
            <a:bodyPr wrap="square" lIns="0" tIns="0" rIns="0" bIns="0" rtlCol="0"/>
            <a:lstStyle/>
            <a:p>
              <a:endParaRPr/>
            </a:p>
          </p:txBody>
        </p:sp>
        <p:sp>
          <p:nvSpPr>
            <p:cNvPr id="7" name="object 7"/>
            <p:cNvSpPr/>
            <p:nvPr/>
          </p:nvSpPr>
          <p:spPr>
            <a:xfrm>
              <a:off x="538479" y="42430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ACAC66"/>
            </a:solidFill>
          </p:spPr>
          <p:txBody>
            <a:bodyPr wrap="square" lIns="0" tIns="0" rIns="0" bIns="0" rtlCol="0"/>
            <a:lstStyle/>
            <a:p>
              <a:endParaRPr/>
            </a:p>
          </p:txBody>
        </p:sp>
        <p:sp>
          <p:nvSpPr>
            <p:cNvPr id="8" name="object 8"/>
            <p:cNvSpPr/>
            <p:nvPr/>
          </p:nvSpPr>
          <p:spPr>
            <a:xfrm>
              <a:off x="538479" y="42506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DAD67"/>
            </a:solidFill>
          </p:spPr>
          <p:txBody>
            <a:bodyPr wrap="square" lIns="0" tIns="0" rIns="0" bIns="0" rtlCol="0"/>
            <a:lstStyle/>
            <a:p>
              <a:endParaRPr/>
            </a:p>
          </p:txBody>
        </p:sp>
        <p:sp>
          <p:nvSpPr>
            <p:cNvPr id="9" name="object 9"/>
            <p:cNvSpPr/>
            <p:nvPr/>
          </p:nvSpPr>
          <p:spPr>
            <a:xfrm>
              <a:off x="538479" y="42595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EAE68"/>
            </a:solidFill>
          </p:spPr>
          <p:txBody>
            <a:bodyPr wrap="square" lIns="0" tIns="0" rIns="0" bIns="0" rtlCol="0"/>
            <a:lstStyle/>
            <a:p>
              <a:endParaRPr/>
            </a:p>
          </p:txBody>
        </p:sp>
        <p:sp>
          <p:nvSpPr>
            <p:cNvPr id="10" name="object 10"/>
            <p:cNvSpPr/>
            <p:nvPr/>
          </p:nvSpPr>
          <p:spPr>
            <a:xfrm>
              <a:off x="538479" y="42672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AFAF68"/>
            </a:solidFill>
          </p:spPr>
          <p:txBody>
            <a:bodyPr wrap="square" lIns="0" tIns="0" rIns="0" bIns="0" rtlCol="0"/>
            <a:lstStyle/>
            <a:p>
              <a:endParaRPr/>
            </a:p>
          </p:txBody>
        </p:sp>
        <p:sp>
          <p:nvSpPr>
            <p:cNvPr id="11" name="object 11"/>
            <p:cNvSpPr/>
            <p:nvPr/>
          </p:nvSpPr>
          <p:spPr>
            <a:xfrm>
              <a:off x="538479" y="4274820"/>
              <a:ext cx="8001000" cy="10160"/>
            </a:xfrm>
            <a:custGeom>
              <a:avLst/>
              <a:gdLst/>
              <a:ahLst/>
              <a:cxnLst/>
              <a:rect l="l" t="t" r="r" b="b"/>
              <a:pathLst>
                <a:path w="8001000" h="10160">
                  <a:moveTo>
                    <a:pt x="8001000" y="0"/>
                  </a:moveTo>
                  <a:lnTo>
                    <a:pt x="0" y="0"/>
                  </a:lnTo>
                  <a:lnTo>
                    <a:pt x="0" y="10159"/>
                  </a:lnTo>
                  <a:lnTo>
                    <a:pt x="8001000" y="10159"/>
                  </a:lnTo>
                  <a:lnTo>
                    <a:pt x="8001000" y="0"/>
                  </a:lnTo>
                  <a:close/>
                </a:path>
              </a:pathLst>
            </a:custGeom>
            <a:solidFill>
              <a:srgbClr val="B0B069"/>
            </a:solidFill>
          </p:spPr>
          <p:txBody>
            <a:bodyPr wrap="square" lIns="0" tIns="0" rIns="0" bIns="0" rtlCol="0"/>
            <a:lstStyle/>
            <a:p>
              <a:endParaRPr/>
            </a:p>
          </p:txBody>
        </p:sp>
        <p:sp>
          <p:nvSpPr>
            <p:cNvPr id="12" name="object 12"/>
            <p:cNvSpPr/>
            <p:nvPr/>
          </p:nvSpPr>
          <p:spPr>
            <a:xfrm>
              <a:off x="538479" y="42837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1B169"/>
            </a:solidFill>
          </p:spPr>
          <p:txBody>
            <a:bodyPr wrap="square" lIns="0" tIns="0" rIns="0" bIns="0" rtlCol="0"/>
            <a:lstStyle/>
            <a:p>
              <a:endParaRPr/>
            </a:p>
          </p:txBody>
        </p:sp>
        <p:sp>
          <p:nvSpPr>
            <p:cNvPr id="13" name="object 13"/>
            <p:cNvSpPr/>
            <p:nvPr/>
          </p:nvSpPr>
          <p:spPr>
            <a:xfrm>
              <a:off x="538479" y="42913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2B26A"/>
            </a:solidFill>
          </p:spPr>
          <p:txBody>
            <a:bodyPr wrap="square" lIns="0" tIns="0" rIns="0" bIns="0" rtlCol="0"/>
            <a:lstStyle/>
            <a:p>
              <a:endParaRPr/>
            </a:p>
          </p:txBody>
        </p:sp>
        <p:sp>
          <p:nvSpPr>
            <p:cNvPr id="14" name="object 14"/>
            <p:cNvSpPr/>
            <p:nvPr/>
          </p:nvSpPr>
          <p:spPr>
            <a:xfrm>
              <a:off x="538479" y="43002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3B36B"/>
            </a:solidFill>
          </p:spPr>
          <p:txBody>
            <a:bodyPr wrap="square" lIns="0" tIns="0" rIns="0" bIns="0" rtlCol="0"/>
            <a:lstStyle/>
            <a:p>
              <a:endParaRPr/>
            </a:p>
          </p:txBody>
        </p:sp>
        <p:sp>
          <p:nvSpPr>
            <p:cNvPr id="15" name="object 15"/>
            <p:cNvSpPr/>
            <p:nvPr/>
          </p:nvSpPr>
          <p:spPr>
            <a:xfrm>
              <a:off x="538479" y="43078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4B46B"/>
            </a:solidFill>
          </p:spPr>
          <p:txBody>
            <a:bodyPr wrap="square" lIns="0" tIns="0" rIns="0" bIns="0" rtlCol="0"/>
            <a:lstStyle/>
            <a:p>
              <a:endParaRPr/>
            </a:p>
          </p:txBody>
        </p:sp>
        <p:sp>
          <p:nvSpPr>
            <p:cNvPr id="16" name="object 16"/>
            <p:cNvSpPr/>
            <p:nvPr/>
          </p:nvSpPr>
          <p:spPr>
            <a:xfrm>
              <a:off x="538479" y="43154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5B56C"/>
            </a:solidFill>
          </p:spPr>
          <p:txBody>
            <a:bodyPr wrap="square" lIns="0" tIns="0" rIns="0" bIns="0" rtlCol="0"/>
            <a:lstStyle/>
            <a:p>
              <a:endParaRPr/>
            </a:p>
          </p:txBody>
        </p:sp>
        <p:sp>
          <p:nvSpPr>
            <p:cNvPr id="17" name="object 17"/>
            <p:cNvSpPr/>
            <p:nvPr/>
          </p:nvSpPr>
          <p:spPr>
            <a:xfrm>
              <a:off x="538479" y="43243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6B66C"/>
            </a:solidFill>
          </p:spPr>
          <p:txBody>
            <a:bodyPr wrap="square" lIns="0" tIns="0" rIns="0" bIns="0" rtlCol="0"/>
            <a:lstStyle/>
            <a:p>
              <a:endParaRPr/>
            </a:p>
          </p:txBody>
        </p:sp>
        <p:sp>
          <p:nvSpPr>
            <p:cNvPr id="18" name="object 18"/>
            <p:cNvSpPr/>
            <p:nvPr/>
          </p:nvSpPr>
          <p:spPr>
            <a:xfrm>
              <a:off x="538479" y="43319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7B76D"/>
            </a:solidFill>
          </p:spPr>
          <p:txBody>
            <a:bodyPr wrap="square" lIns="0" tIns="0" rIns="0" bIns="0" rtlCol="0"/>
            <a:lstStyle/>
            <a:p>
              <a:endParaRPr/>
            </a:p>
          </p:txBody>
        </p:sp>
        <p:sp>
          <p:nvSpPr>
            <p:cNvPr id="19" name="object 19"/>
            <p:cNvSpPr/>
            <p:nvPr/>
          </p:nvSpPr>
          <p:spPr>
            <a:xfrm>
              <a:off x="538479" y="4339590"/>
              <a:ext cx="8001000" cy="10160"/>
            </a:xfrm>
            <a:custGeom>
              <a:avLst/>
              <a:gdLst/>
              <a:ahLst/>
              <a:cxnLst/>
              <a:rect l="l" t="t" r="r" b="b"/>
              <a:pathLst>
                <a:path w="8001000" h="10160">
                  <a:moveTo>
                    <a:pt x="8001000" y="0"/>
                  </a:moveTo>
                  <a:lnTo>
                    <a:pt x="0" y="0"/>
                  </a:lnTo>
                  <a:lnTo>
                    <a:pt x="0" y="10160"/>
                  </a:lnTo>
                  <a:lnTo>
                    <a:pt x="8001000" y="10160"/>
                  </a:lnTo>
                  <a:lnTo>
                    <a:pt x="8001000" y="0"/>
                  </a:lnTo>
                  <a:close/>
                </a:path>
              </a:pathLst>
            </a:custGeom>
            <a:solidFill>
              <a:srgbClr val="B8B86E"/>
            </a:solidFill>
          </p:spPr>
          <p:txBody>
            <a:bodyPr wrap="square" lIns="0" tIns="0" rIns="0" bIns="0" rtlCol="0"/>
            <a:lstStyle/>
            <a:p>
              <a:endParaRPr/>
            </a:p>
          </p:txBody>
        </p:sp>
        <p:sp>
          <p:nvSpPr>
            <p:cNvPr id="20" name="object 20"/>
            <p:cNvSpPr/>
            <p:nvPr/>
          </p:nvSpPr>
          <p:spPr>
            <a:xfrm>
              <a:off x="538479" y="43484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9B96E"/>
            </a:solidFill>
          </p:spPr>
          <p:txBody>
            <a:bodyPr wrap="square" lIns="0" tIns="0" rIns="0" bIns="0" rtlCol="0"/>
            <a:lstStyle/>
            <a:p>
              <a:endParaRPr/>
            </a:p>
          </p:txBody>
        </p:sp>
        <p:sp>
          <p:nvSpPr>
            <p:cNvPr id="21" name="object 21"/>
            <p:cNvSpPr/>
            <p:nvPr/>
          </p:nvSpPr>
          <p:spPr>
            <a:xfrm>
              <a:off x="538479" y="43561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ABA6F"/>
            </a:solidFill>
          </p:spPr>
          <p:txBody>
            <a:bodyPr wrap="square" lIns="0" tIns="0" rIns="0" bIns="0" rtlCol="0"/>
            <a:lstStyle/>
            <a:p>
              <a:endParaRPr/>
            </a:p>
          </p:txBody>
        </p:sp>
        <p:sp>
          <p:nvSpPr>
            <p:cNvPr id="22" name="object 22"/>
            <p:cNvSpPr/>
            <p:nvPr/>
          </p:nvSpPr>
          <p:spPr>
            <a:xfrm>
              <a:off x="538479" y="43649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BBB6F"/>
            </a:solidFill>
          </p:spPr>
          <p:txBody>
            <a:bodyPr wrap="square" lIns="0" tIns="0" rIns="0" bIns="0" rtlCol="0"/>
            <a:lstStyle/>
            <a:p>
              <a:endParaRPr/>
            </a:p>
          </p:txBody>
        </p:sp>
        <p:sp>
          <p:nvSpPr>
            <p:cNvPr id="23" name="object 23"/>
            <p:cNvSpPr/>
            <p:nvPr/>
          </p:nvSpPr>
          <p:spPr>
            <a:xfrm>
              <a:off x="538479" y="43726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CBC70"/>
            </a:solidFill>
          </p:spPr>
          <p:txBody>
            <a:bodyPr wrap="square" lIns="0" tIns="0" rIns="0" bIns="0" rtlCol="0"/>
            <a:lstStyle/>
            <a:p>
              <a:endParaRPr/>
            </a:p>
          </p:txBody>
        </p:sp>
        <p:sp>
          <p:nvSpPr>
            <p:cNvPr id="24" name="object 24"/>
            <p:cNvSpPr/>
            <p:nvPr/>
          </p:nvSpPr>
          <p:spPr>
            <a:xfrm>
              <a:off x="538479" y="43802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DBD71"/>
            </a:solidFill>
          </p:spPr>
          <p:txBody>
            <a:bodyPr wrap="square" lIns="0" tIns="0" rIns="0" bIns="0" rtlCol="0"/>
            <a:lstStyle/>
            <a:p>
              <a:endParaRPr/>
            </a:p>
          </p:txBody>
        </p:sp>
        <p:sp>
          <p:nvSpPr>
            <p:cNvPr id="25" name="object 25"/>
            <p:cNvSpPr/>
            <p:nvPr/>
          </p:nvSpPr>
          <p:spPr>
            <a:xfrm>
              <a:off x="538479" y="43891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EBE71"/>
            </a:solidFill>
          </p:spPr>
          <p:txBody>
            <a:bodyPr wrap="square" lIns="0" tIns="0" rIns="0" bIns="0" rtlCol="0"/>
            <a:lstStyle/>
            <a:p>
              <a:endParaRPr/>
            </a:p>
          </p:txBody>
        </p:sp>
        <p:sp>
          <p:nvSpPr>
            <p:cNvPr id="26" name="object 26"/>
            <p:cNvSpPr/>
            <p:nvPr/>
          </p:nvSpPr>
          <p:spPr>
            <a:xfrm>
              <a:off x="538479" y="43967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FBF72"/>
            </a:solidFill>
          </p:spPr>
          <p:txBody>
            <a:bodyPr wrap="square" lIns="0" tIns="0" rIns="0" bIns="0" rtlCol="0"/>
            <a:lstStyle/>
            <a:p>
              <a:endParaRPr/>
            </a:p>
          </p:txBody>
        </p:sp>
        <p:sp>
          <p:nvSpPr>
            <p:cNvPr id="27" name="object 27"/>
            <p:cNvSpPr/>
            <p:nvPr/>
          </p:nvSpPr>
          <p:spPr>
            <a:xfrm>
              <a:off x="538479" y="4404360"/>
              <a:ext cx="8001000" cy="10160"/>
            </a:xfrm>
            <a:custGeom>
              <a:avLst/>
              <a:gdLst/>
              <a:ahLst/>
              <a:cxnLst/>
              <a:rect l="l" t="t" r="r" b="b"/>
              <a:pathLst>
                <a:path w="8001000" h="10160">
                  <a:moveTo>
                    <a:pt x="8001000" y="0"/>
                  </a:moveTo>
                  <a:lnTo>
                    <a:pt x="0" y="0"/>
                  </a:lnTo>
                  <a:lnTo>
                    <a:pt x="0" y="10159"/>
                  </a:lnTo>
                  <a:lnTo>
                    <a:pt x="8001000" y="10159"/>
                  </a:lnTo>
                  <a:lnTo>
                    <a:pt x="8001000" y="0"/>
                  </a:lnTo>
                  <a:close/>
                </a:path>
              </a:pathLst>
            </a:custGeom>
            <a:solidFill>
              <a:srgbClr val="C0C072"/>
            </a:solidFill>
          </p:spPr>
          <p:txBody>
            <a:bodyPr wrap="square" lIns="0" tIns="0" rIns="0" bIns="0" rtlCol="0"/>
            <a:lstStyle/>
            <a:p>
              <a:endParaRPr/>
            </a:p>
          </p:txBody>
        </p:sp>
        <p:sp>
          <p:nvSpPr>
            <p:cNvPr id="28" name="object 28"/>
            <p:cNvSpPr/>
            <p:nvPr/>
          </p:nvSpPr>
          <p:spPr>
            <a:xfrm>
              <a:off x="538479" y="44132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1C173"/>
            </a:solidFill>
          </p:spPr>
          <p:txBody>
            <a:bodyPr wrap="square" lIns="0" tIns="0" rIns="0" bIns="0" rtlCol="0"/>
            <a:lstStyle/>
            <a:p>
              <a:endParaRPr/>
            </a:p>
          </p:txBody>
        </p:sp>
        <p:sp>
          <p:nvSpPr>
            <p:cNvPr id="29" name="object 29"/>
            <p:cNvSpPr/>
            <p:nvPr/>
          </p:nvSpPr>
          <p:spPr>
            <a:xfrm>
              <a:off x="538479" y="44208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2C274"/>
            </a:solidFill>
          </p:spPr>
          <p:txBody>
            <a:bodyPr wrap="square" lIns="0" tIns="0" rIns="0" bIns="0" rtlCol="0"/>
            <a:lstStyle/>
            <a:p>
              <a:endParaRPr/>
            </a:p>
          </p:txBody>
        </p:sp>
        <p:sp>
          <p:nvSpPr>
            <p:cNvPr id="30" name="object 30"/>
            <p:cNvSpPr/>
            <p:nvPr/>
          </p:nvSpPr>
          <p:spPr>
            <a:xfrm>
              <a:off x="538479" y="44297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3C374"/>
            </a:solidFill>
          </p:spPr>
          <p:txBody>
            <a:bodyPr wrap="square" lIns="0" tIns="0" rIns="0" bIns="0" rtlCol="0"/>
            <a:lstStyle/>
            <a:p>
              <a:endParaRPr/>
            </a:p>
          </p:txBody>
        </p:sp>
        <p:sp>
          <p:nvSpPr>
            <p:cNvPr id="31" name="object 31"/>
            <p:cNvSpPr/>
            <p:nvPr/>
          </p:nvSpPr>
          <p:spPr>
            <a:xfrm>
              <a:off x="538479" y="44373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4C475"/>
            </a:solidFill>
          </p:spPr>
          <p:txBody>
            <a:bodyPr wrap="square" lIns="0" tIns="0" rIns="0" bIns="0" rtlCol="0"/>
            <a:lstStyle/>
            <a:p>
              <a:endParaRPr/>
            </a:p>
          </p:txBody>
        </p:sp>
        <p:sp>
          <p:nvSpPr>
            <p:cNvPr id="32" name="object 32"/>
            <p:cNvSpPr/>
            <p:nvPr/>
          </p:nvSpPr>
          <p:spPr>
            <a:xfrm>
              <a:off x="538479" y="444627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C5C575"/>
            </a:solidFill>
          </p:spPr>
          <p:txBody>
            <a:bodyPr wrap="square" lIns="0" tIns="0" rIns="0" bIns="0" rtlCol="0"/>
            <a:lstStyle/>
            <a:p>
              <a:endParaRPr/>
            </a:p>
          </p:txBody>
        </p:sp>
        <p:sp>
          <p:nvSpPr>
            <p:cNvPr id="33" name="object 33"/>
            <p:cNvSpPr/>
            <p:nvPr/>
          </p:nvSpPr>
          <p:spPr>
            <a:xfrm>
              <a:off x="538479" y="44538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6C676"/>
            </a:solidFill>
          </p:spPr>
          <p:txBody>
            <a:bodyPr wrap="square" lIns="0" tIns="0" rIns="0" bIns="0" rtlCol="0"/>
            <a:lstStyle/>
            <a:p>
              <a:endParaRPr/>
            </a:p>
          </p:txBody>
        </p:sp>
        <p:sp>
          <p:nvSpPr>
            <p:cNvPr id="34" name="object 34"/>
            <p:cNvSpPr/>
            <p:nvPr/>
          </p:nvSpPr>
          <p:spPr>
            <a:xfrm>
              <a:off x="538479" y="44615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7C777"/>
            </a:solidFill>
          </p:spPr>
          <p:txBody>
            <a:bodyPr wrap="square" lIns="0" tIns="0" rIns="0" bIns="0" rtlCol="0"/>
            <a:lstStyle/>
            <a:p>
              <a:endParaRPr/>
            </a:p>
          </p:txBody>
        </p:sp>
        <p:sp>
          <p:nvSpPr>
            <p:cNvPr id="35" name="object 35"/>
            <p:cNvSpPr/>
            <p:nvPr/>
          </p:nvSpPr>
          <p:spPr>
            <a:xfrm>
              <a:off x="538479" y="4469130"/>
              <a:ext cx="8001000" cy="10160"/>
            </a:xfrm>
            <a:custGeom>
              <a:avLst/>
              <a:gdLst/>
              <a:ahLst/>
              <a:cxnLst/>
              <a:rect l="l" t="t" r="r" b="b"/>
              <a:pathLst>
                <a:path w="8001000" h="10160">
                  <a:moveTo>
                    <a:pt x="8001000" y="0"/>
                  </a:moveTo>
                  <a:lnTo>
                    <a:pt x="0" y="0"/>
                  </a:lnTo>
                  <a:lnTo>
                    <a:pt x="0" y="10160"/>
                  </a:lnTo>
                  <a:lnTo>
                    <a:pt x="8001000" y="10160"/>
                  </a:lnTo>
                  <a:lnTo>
                    <a:pt x="8001000" y="0"/>
                  </a:lnTo>
                  <a:close/>
                </a:path>
              </a:pathLst>
            </a:custGeom>
            <a:solidFill>
              <a:srgbClr val="C8C877"/>
            </a:solidFill>
          </p:spPr>
          <p:txBody>
            <a:bodyPr wrap="square" lIns="0" tIns="0" rIns="0" bIns="0" rtlCol="0"/>
            <a:lstStyle/>
            <a:p>
              <a:endParaRPr/>
            </a:p>
          </p:txBody>
        </p:sp>
        <p:sp>
          <p:nvSpPr>
            <p:cNvPr id="36" name="object 36"/>
            <p:cNvSpPr/>
            <p:nvPr/>
          </p:nvSpPr>
          <p:spPr>
            <a:xfrm>
              <a:off x="538479" y="44780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9C978"/>
            </a:solidFill>
          </p:spPr>
          <p:txBody>
            <a:bodyPr wrap="square" lIns="0" tIns="0" rIns="0" bIns="0" rtlCol="0"/>
            <a:lstStyle/>
            <a:p>
              <a:endParaRPr/>
            </a:p>
          </p:txBody>
        </p:sp>
        <p:sp>
          <p:nvSpPr>
            <p:cNvPr id="37" name="object 37"/>
            <p:cNvSpPr/>
            <p:nvPr/>
          </p:nvSpPr>
          <p:spPr>
            <a:xfrm>
              <a:off x="538479" y="44856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ACA78"/>
            </a:solidFill>
          </p:spPr>
          <p:txBody>
            <a:bodyPr wrap="square" lIns="0" tIns="0" rIns="0" bIns="0" rtlCol="0"/>
            <a:lstStyle/>
            <a:p>
              <a:endParaRPr/>
            </a:p>
          </p:txBody>
        </p:sp>
        <p:sp>
          <p:nvSpPr>
            <p:cNvPr id="38" name="object 38"/>
            <p:cNvSpPr/>
            <p:nvPr/>
          </p:nvSpPr>
          <p:spPr>
            <a:xfrm>
              <a:off x="538480" y="4494529"/>
              <a:ext cx="8001000" cy="16510"/>
            </a:xfrm>
            <a:custGeom>
              <a:avLst/>
              <a:gdLst/>
              <a:ahLst/>
              <a:cxnLst/>
              <a:rect l="l" t="t" r="r" b="b"/>
              <a:pathLst>
                <a:path w="8001000" h="16510">
                  <a:moveTo>
                    <a:pt x="8001000" y="0"/>
                  </a:moveTo>
                  <a:lnTo>
                    <a:pt x="0" y="0"/>
                  </a:lnTo>
                  <a:lnTo>
                    <a:pt x="0" y="7620"/>
                  </a:lnTo>
                  <a:lnTo>
                    <a:pt x="0" y="8890"/>
                  </a:lnTo>
                  <a:lnTo>
                    <a:pt x="0" y="16510"/>
                  </a:lnTo>
                  <a:lnTo>
                    <a:pt x="8001000" y="16510"/>
                  </a:lnTo>
                  <a:lnTo>
                    <a:pt x="8001000" y="8890"/>
                  </a:lnTo>
                  <a:lnTo>
                    <a:pt x="8001000" y="7620"/>
                  </a:lnTo>
                  <a:lnTo>
                    <a:pt x="8001000" y="0"/>
                  </a:lnTo>
                  <a:close/>
                </a:path>
              </a:pathLst>
            </a:custGeom>
            <a:solidFill>
              <a:srgbClr val="CCCC79"/>
            </a:solidFill>
          </p:spPr>
          <p:txBody>
            <a:bodyPr wrap="square" lIns="0" tIns="0" rIns="0" bIns="0" rtlCol="0"/>
            <a:lstStyle/>
            <a:p>
              <a:endParaRPr/>
            </a:p>
          </p:txBody>
        </p:sp>
        <p:sp>
          <p:nvSpPr>
            <p:cNvPr id="39" name="object 39"/>
            <p:cNvSpPr/>
            <p:nvPr/>
          </p:nvSpPr>
          <p:spPr>
            <a:xfrm>
              <a:off x="538479" y="451104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CDCD7A"/>
            </a:solidFill>
          </p:spPr>
          <p:txBody>
            <a:bodyPr wrap="square" lIns="0" tIns="0" rIns="0" bIns="0" rtlCol="0"/>
            <a:lstStyle/>
            <a:p>
              <a:endParaRPr/>
            </a:p>
          </p:txBody>
        </p:sp>
        <p:sp>
          <p:nvSpPr>
            <p:cNvPr id="40" name="object 40"/>
            <p:cNvSpPr/>
            <p:nvPr/>
          </p:nvSpPr>
          <p:spPr>
            <a:xfrm>
              <a:off x="538479" y="45186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ECE7B"/>
            </a:solidFill>
          </p:spPr>
          <p:txBody>
            <a:bodyPr wrap="square" lIns="0" tIns="0" rIns="0" bIns="0" rtlCol="0"/>
            <a:lstStyle/>
            <a:p>
              <a:endParaRPr/>
            </a:p>
          </p:txBody>
        </p:sp>
        <p:sp>
          <p:nvSpPr>
            <p:cNvPr id="41" name="object 41"/>
            <p:cNvSpPr/>
            <p:nvPr/>
          </p:nvSpPr>
          <p:spPr>
            <a:xfrm>
              <a:off x="538479" y="45262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FCF7B"/>
            </a:solidFill>
          </p:spPr>
          <p:txBody>
            <a:bodyPr wrap="square" lIns="0" tIns="0" rIns="0" bIns="0" rtlCol="0"/>
            <a:lstStyle/>
            <a:p>
              <a:endParaRPr/>
            </a:p>
          </p:txBody>
        </p:sp>
        <p:sp>
          <p:nvSpPr>
            <p:cNvPr id="42" name="object 42"/>
            <p:cNvSpPr/>
            <p:nvPr/>
          </p:nvSpPr>
          <p:spPr>
            <a:xfrm>
              <a:off x="538479" y="45351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0D07C"/>
            </a:solidFill>
          </p:spPr>
          <p:txBody>
            <a:bodyPr wrap="square" lIns="0" tIns="0" rIns="0" bIns="0" rtlCol="0"/>
            <a:lstStyle/>
            <a:p>
              <a:endParaRPr/>
            </a:p>
          </p:txBody>
        </p:sp>
        <p:sp>
          <p:nvSpPr>
            <p:cNvPr id="43" name="object 43"/>
            <p:cNvSpPr/>
            <p:nvPr/>
          </p:nvSpPr>
          <p:spPr>
            <a:xfrm>
              <a:off x="538479" y="45427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1D17C"/>
            </a:solidFill>
          </p:spPr>
          <p:txBody>
            <a:bodyPr wrap="square" lIns="0" tIns="0" rIns="0" bIns="0" rtlCol="0"/>
            <a:lstStyle/>
            <a:p>
              <a:endParaRPr/>
            </a:p>
          </p:txBody>
        </p:sp>
        <p:sp>
          <p:nvSpPr>
            <p:cNvPr id="44" name="object 44"/>
            <p:cNvSpPr/>
            <p:nvPr/>
          </p:nvSpPr>
          <p:spPr>
            <a:xfrm>
              <a:off x="538479" y="45504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2D27D"/>
            </a:solidFill>
          </p:spPr>
          <p:txBody>
            <a:bodyPr wrap="square" lIns="0" tIns="0" rIns="0" bIns="0" rtlCol="0"/>
            <a:lstStyle/>
            <a:p>
              <a:endParaRPr/>
            </a:p>
          </p:txBody>
        </p:sp>
        <p:sp>
          <p:nvSpPr>
            <p:cNvPr id="45" name="object 45"/>
            <p:cNvSpPr/>
            <p:nvPr/>
          </p:nvSpPr>
          <p:spPr>
            <a:xfrm>
              <a:off x="538479" y="45593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3D37E"/>
            </a:solidFill>
          </p:spPr>
          <p:txBody>
            <a:bodyPr wrap="square" lIns="0" tIns="0" rIns="0" bIns="0" rtlCol="0"/>
            <a:lstStyle/>
            <a:p>
              <a:endParaRPr/>
            </a:p>
          </p:txBody>
        </p:sp>
        <p:sp>
          <p:nvSpPr>
            <p:cNvPr id="46" name="object 46"/>
            <p:cNvSpPr/>
            <p:nvPr/>
          </p:nvSpPr>
          <p:spPr>
            <a:xfrm>
              <a:off x="538479" y="45669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4D47E"/>
            </a:solidFill>
          </p:spPr>
          <p:txBody>
            <a:bodyPr wrap="square" lIns="0" tIns="0" rIns="0" bIns="0" rtlCol="0"/>
            <a:lstStyle/>
            <a:p>
              <a:endParaRPr/>
            </a:p>
          </p:txBody>
        </p:sp>
        <p:sp>
          <p:nvSpPr>
            <p:cNvPr id="47" name="object 47"/>
            <p:cNvSpPr/>
            <p:nvPr/>
          </p:nvSpPr>
          <p:spPr>
            <a:xfrm>
              <a:off x="538479" y="457581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D5D57F"/>
            </a:solidFill>
          </p:spPr>
          <p:txBody>
            <a:bodyPr wrap="square" lIns="0" tIns="0" rIns="0" bIns="0" rtlCol="0"/>
            <a:lstStyle/>
            <a:p>
              <a:endParaRPr/>
            </a:p>
          </p:txBody>
        </p:sp>
        <p:sp>
          <p:nvSpPr>
            <p:cNvPr id="48" name="object 48"/>
            <p:cNvSpPr/>
            <p:nvPr/>
          </p:nvSpPr>
          <p:spPr>
            <a:xfrm>
              <a:off x="538479" y="45834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6D67F"/>
            </a:solidFill>
          </p:spPr>
          <p:txBody>
            <a:bodyPr wrap="square" lIns="0" tIns="0" rIns="0" bIns="0" rtlCol="0"/>
            <a:lstStyle/>
            <a:p>
              <a:endParaRPr/>
            </a:p>
          </p:txBody>
        </p:sp>
        <p:sp>
          <p:nvSpPr>
            <p:cNvPr id="49" name="object 49"/>
            <p:cNvSpPr/>
            <p:nvPr/>
          </p:nvSpPr>
          <p:spPr>
            <a:xfrm>
              <a:off x="538479" y="45910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7D780"/>
            </a:solidFill>
          </p:spPr>
          <p:txBody>
            <a:bodyPr wrap="square" lIns="0" tIns="0" rIns="0" bIns="0" rtlCol="0"/>
            <a:lstStyle/>
            <a:p>
              <a:endParaRPr/>
            </a:p>
          </p:txBody>
        </p:sp>
        <p:sp>
          <p:nvSpPr>
            <p:cNvPr id="50" name="object 50"/>
            <p:cNvSpPr/>
            <p:nvPr/>
          </p:nvSpPr>
          <p:spPr>
            <a:xfrm>
              <a:off x="538479" y="45999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8D881"/>
            </a:solidFill>
          </p:spPr>
          <p:txBody>
            <a:bodyPr wrap="square" lIns="0" tIns="0" rIns="0" bIns="0" rtlCol="0"/>
            <a:lstStyle/>
            <a:p>
              <a:endParaRPr/>
            </a:p>
          </p:txBody>
        </p:sp>
        <p:sp>
          <p:nvSpPr>
            <p:cNvPr id="51" name="object 51"/>
            <p:cNvSpPr/>
            <p:nvPr/>
          </p:nvSpPr>
          <p:spPr>
            <a:xfrm>
              <a:off x="538479" y="46075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9D981"/>
            </a:solidFill>
          </p:spPr>
          <p:txBody>
            <a:bodyPr wrap="square" lIns="0" tIns="0" rIns="0" bIns="0" rtlCol="0"/>
            <a:lstStyle/>
            <a:p>
              <a:endParaRPr/>
            </a:p>
          </p:txBody>
        </p:sp>
        <p:sp>
          <p:nvSpPr>
            <p:cNvPr id="52" name="object 52"/>
            <p:cNvSpPr/>
            <p:nvPr/>
          </p:nvSpPr>
          <p:spPr>
            <a:xfrm>
              <a:off x="538479" y="46151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ADA82"/>
            </a:solidFill>
          </p:spPr>
          <p:txBody>
            <a:bodyPr wrap="square" lIns="0" tIns="0" rIns="0" bIns="0" rtlCol="0"/>
            <a:lstStyle/>
            <a:p>
              <a:endParaRPr/>
            </a:p>
          </p:txBody>
        </p:sp>
        <p:sp>
          <p:nvSpPr>
            <p:cNvPr id="53" name="object 53"/>
            <p:cNvSpPr/>
            <p:nvPr/>
          </p:nvSpPr>
          <p:spPr>
            <a:xfrm>
              <a:off x="538479" y="46240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BDB82"/>
            </a:solidFill>
          </p:spPr>
          <p:txBody>
            <a:bodyPr wrap="square" lIns="0" tIns="0" rIns="0" bIns="0" rtlCol="0"/>
            <a:lstStyle/>
            <a:p>
              <a:endParaRPr/>
            </a:p>
          </p:txBody>
        </p:sp>
        <p:sp>
          <p:nvSpPr>
            <p:cNvPr id="54" name="object 54"/>
            <p:cNvSpPr/>
            <p:nvPr/>
          </p:nvSpPr>
          <p:spPr>
            <a:xfrm>
              <a:off x="538479" y="46316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CDC83"/>
            </a:solidFill>
          </p:spPr>
          <p:txBody>
            <a:bodyPr wrap="square" lIns="0" tIns="0" rIns="0" bIns="0" rtlCol="0"/>
            <a:lstStyle/>
            <a:p>
              <a:endParaRPr/>
            </a:p>
          </p:txBody>
        </p:sp>
        <p:sp>
          <p:nvSpPr>
            <p:cNvPr id="55" name="object 55"/>
            <p:cNvSpPr/>
            <p:nvPr/>
          </p:nvSpPr>
          <p:spPr>
            <a:xfrm>
              <a:off x="538479" y="464058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DDDD84"/>
            </a:solidFill>
          </p:spPr>
          <p:txBody>
            <a:bodyPr wrap="square" lIns="0" tIns="0" rIns="0" bIns="0" rtlCol="0"/>
            <a:lstStyle/>
            <a:p>
              <a:endParaRPr/>
            </a:p>
          </p:txBody>
        </p:sp>
        <p:sp>
          <p:nvSpPr>
            <p:cNvPr id="56" name="object 56"/>
            <p:cNvSpPr/>
            <p:nvPr/>
          </p:nvSpPr>
          <p:spPr>
            <a:xfrm>
              <a:off x="538479" y="46482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EDE84"/>
            </a:solidFill>
          </p:spPr>
          <p:txBody>
            <a:bodyPr wrap="square" lIns="0" tIns="0" rIns="0" bIns="0" rtlCol="0"/>
            <a:lstStyle/>
            <a:p>
              <a:endParaRPr/>
            </a:p>
          </p:txBody>
        </p:sp>
        <p:sp>
          <p:nvSpPr>
            <p:cNvPr id="57" name="object 57"/>
            <p:cNvSpPr/>
            <p:nvPr/>
          </p:nvSpPr>
          <p:spPr>
            <a:xfrm>
              <a:off x="538479" y="46558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FDF85"/>
            </a:solidFill>
          </p:spPr>
          <p:txBody>
            <a:bodyPr wrap="square" lIns="0" tIns="0" rIns="0" bIns="0" rtlCol="0"/>
            <a:lstStyle/>
            <a:p>
              <a:endParaRPr/>
            </a:p>
          </p:txBody>
        </p:sp>
        <p:sp>
          <p:nvSpPr>
            <p:cNvPr id="58" name="object 58"/>
            <p:cNvSpPr/>
            <p:nvPr/>
          </p:nvSpPr>
          <p:spPr>
            <a:xfrm>
              <a:off x="538479" y="46647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0E085"/>
            </a:solidFill>
          </p:spPr>
          <p:txBody>
            <a:bodyPr wrap="square" lIns="0" tIns="0" rIns="0" bIns="0" rtlCol="0"/>
            <a:lstStyle/>
            <a:p>
              <a:endParaRPr/>
            </a:p>
          </p:txBody>
        </p:sp>
        <p:sp>
          <p:nvSpPr>
            <p:cNvPr id="59" name="object 59"/>
            <p:cNvSpPr/>
            <p:nvPr/>
          </p:nvSpPr>
          <p:spPr>
            <a:xfrm>
              <a:off x="538479" y="46723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1E186"/>
            </a:solidFill>
          </p:spPr>
          <p:txBody>
            <a:bodyPr wrap="square" lIns="0" tIns="0" rIns="0" bIns="0" rtlCol="0"/>
            <a:lstStyle/>
            <a:p>
              <a:endParaRPr/>
            </a:p>
          </p:txBody>
        </p:sp>
        <p:sp>
          <p:nvSpPr>
            <p:cNvPr id="60" name="object 60"/>
            <p:cNvSpPr/>
            <p:nvPr/>
          </p:nvSpPr>
          <p:spPr>
            <a:xfrm>
              <a:off x="538479" y="468122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E1E187"/>
            </a:solidFill>
          </p:spPr>
          <p:txBody>
            <a:bodyPr wrap="square" lIns="0" tIns="0" rIns="0" bIns="0" rtlCol="0"/>
            <a:lstStyle/>
            <a:p>
              <a:endParaRPr/>
            </a:p>
          </p:txBody>
        </p:sp>
        <p:sp>
          <p:nvSpPr>
            <p:cNvPr id="61" name="object 61"/>
            <p:cNvSpPr/>
            <p:nvPr/>
          </p:nvSpPr>
          <p:spPr>
            <a:xfrm>
              <a:off x="538479" y="46888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2E287"/>
            </a:solidFill>
          </p:spPr>
          <p:txBody>
            <a:bodyPr wrap="square" lIns="0" tIns="0" rIns="0" bIns="0" rtlCol="0"/>
            <a:lstStyle/>
            <a:p>
              <a:endParaRPr/>
            </a:p>
          </p:txBody>
        </p:sp>
        <p:sp>
          <p:nvSpPr>
            <p:cNvPr id="62" name="object 62"/>
            <p:cNvSpPr/>
            <p:nvPr/>
          </p:nvSpPr>
          <p:spPr>
            <a:xfrm>
              <a:off x="538479" y="46964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3E388"/>
            </a:solidFill>
          </p:spPr>
          <p:txBody>
            <a:bodyPr wrap="square" lIns="0" tIns="0" rIns="0" bIns="0" rtlCol="0"/>
            <a:lstStyle/>
            <a:p>
              <a:endParaRPr/>
            </a:p>
          </p:txBody>
        </p:sp>
        <p:sp>
          <p:nvSpPr>
            <p:cNvPr id="63" name="object 63"/>
            <p:cNvSpPr/>
            <p:nvPr/>
          </p:nvSpPr>
          <p:spPr>
            <a:xfrm>
              <a:off x="538479" y="47053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4E488"/>
            </a:solidFill>
          </p:spPr>
          <p:txBody>
            <a:bodyPr wrap="square" lIns="0" tIns="0" rIns="0" bIns="0" rtlCol="0"/>
            <a:lstStyle/>
            <a:p>
              <a:endParaRPr/>
            </a:p>
          </p:txBody>
        </p:sp>
        <p:sp>
          <p:nvSpPr>
            <p:cNvPr id="64" name="object 64"/>
            <p:cNvSpPr/>
            <p:nvPr/>
          </p:nvSpPr>
          <p:spPr>
            <a:xfrm>
              <a:off x="538479" y="47129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5E589"/>
            </a:solidFill>
          </p:spPr>
          <p:txBody>
            <a:bodyPr wrap="square" lIns="0" tIns="0" rIns="0" bIns="0" rtlCol="0"/>
            <a:lstStyle/>
            <a:p>
              <a:endParaRPr/>
            </a:p>
          </p:txBody>
        </p:sp>
        <p:sp>
          <p:nvSpPr>
            <p:cNvPr id="65" name="object 65"/>
            <p:cNvSpPr/>
            <p:nvPr/>
          </p:nvSpPr>
          <p:spPr>
            <a:xfrm>
              <a:off x="538479" y="47205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6E68A"/>
            </a:solidFill>
          </p:spPr>
          <p:txBody>
            <a:bodyPr wrap="square" lIns="0" tIns="0" rIns="0" bIns="0" rtlCol="0"/>
            <a:lstStyle/>
            <a:p>
              <a:endParaRPr/>
            </a:p>
          </p:txBody>
        </p:sp>
        <p:sp>
          <p:nvSpPr>
            <p:cNvPr id="66" name="object 66"/>
            <p:cNvSpPr/>
            <p:nvPr/>
          </p:nvSpPr>
          <p:spPr>
            <a:xfrm>
              <a:off x="538479" y="47294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7E78A"/>
            </a:solidFill>
          </p:spPr>
          <p:txBody>
            <a:bodyPr wrap="square" lIns="0" tIns="0" rIns="0" bIns="0" rtlCol="0"/>
            <a:lstStyle/>
            <a:p>
              <a:endParaRPr/>
            </a:p>
          </p:txBody>
        </p:sp>
        <p:sp>
          <p:nvSpPr>
            <p:cNvPr id="67" name="object 67"/>
            <p:cNvSpPr/>
            <p:nvPr/>
          </p:nvSpPr>
          <p:spPr>
            <a:xfrm>
              <a:off x="538479" y="47371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8E88B"/>
            </a:solidFill>
          </p:spPr>
          <p:txBody>
            <a:bodyPr wrap="square" lIns="0" tIns="0" rIns="0" bIns="0" rtlCol="0"/>
            <a:lstStyle/>
            <a:p>
              <a:endParaRPr/>
            </a:p>
          </p:txBody>
        </p:sp>
        <p:sp>
          <p:nvSpPr>
            <p:cNvPr id="68" name="object 68"/>
            <p:cNvSpPr/>
            <p:nvPr/>
          </p:nvSpPr>
          <p:spPr>
            <a:xfrm>
              <a:off x="538479" y="474599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E9E98B"/>
            </a:solidFill>
          </p:spPr>
          <p:txBody>
            <a:bodyPr wrap="square" lIns="0" tIns="0" rIns="0" bIns="0" rtlCol="0"/>
            <a:lstStyle/>
            <a:p>
              <a:endParaRPr/>
            </a:p>
          </p:txBody>
        </p:sp>
        <p:sp>
          <p:nvSpPr>
            <p:cNvPr id="69" name="object 69"/>
            <p:cNvSpPr/>
            <p:nvPr/>
          </p:nvSpPr>
          <p:spPr>
            <a:xfrm>
              <a:off x="538479" y="47536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AEA8C"/>
            </a:solidFill>
          </p:spPr>
          <p:txBody>
            <a:bodyPr wrap="square" lIns="0" tIns="0" rIns="0" bIns="0" rtlCol="0"/>
            <a:lstStyle/>
            <a:p>
              <a:endParaRPr/>
            </a:p>
          </p:txBody>
        </p:sp>
        <p:sp>
          <p:nvSpPr>
            <p:cNvPr id="70" name="object 70"/>
            <p:cNvSpPr/>
            <p:nvPr/>
          </p:nvSpPr>
          <p:spPr>
            <a:xfrm>
              <a:off x="538479" y="47612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BEB8D"/>
            </a:solidFill>
          </p:spPr>
          <p:txBody>
            <a:bodyPr wrap="square" lIns="0" tIns="0" rIns="0" bIns="0" rtlCol="0"/>
            <a:lstStyle/>
            <a:p>
              <a:endParaRPr/>
            </a:p>
          </p:txBody>
        </p:sp>
        <p:sp>
          <p:nvSpPr>
            <p:cNvPr id="71" name="object 71"/>
            <p:cNvSpPr/>
            <p:nvPr/>
          </p:nvSpPr>
          <p:spPr>
            <a:xfrm>
              <a:off x="538479" y="47701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CEC8D"/>
            </a:solidFill>
          </p:spPr>
          <p:txBody>
            <a:bodyPr wrap="square" lIns="0" tIns="0" rIns="0" bIns="0" rtlCol="0"/>
            <a:lstStyle/>
            <a:p>
              <a:endParaRPr/>
            </a:p>
          </p:txBody>
        </p:sp>
        <p:sp>
          <p:nvSpPr>
            <p:cNvPr id="72" name="object 72"/>
            <p:cNvSpPr/>
            <p:nvPr/>
          </p:nvSpPr>
          <p:spPr>
            <a:xfrm>
              <a:off x="538479" y="47777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DED8E"/>
            </a:solidFill>
          </p:spPr>
          <p:txBody>
            <a:bodyPr wrap="square" lIns="0" tIns="0" rIns="0" bIns="0" rtlCol="0"/>
            <a:lstStyle/>
            <a:p>
              <a:endParaRPr/>
            </a:p>
          </p:txBody>
        </p:sp>
        <p:sp>
          <p:nvSpPr>
            <p:cNvPr id="73" name="object 73"/>
            <p:cNvSpPr/>
            <p:nvPr/>
          </p:nvSpPr>
          <p:spPr>
            <a:xfrm>
              <a:off x="538479" y="47853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EEE8E"/>
            </a:solidFill>
          </p:spPr>
          <p:txBody>
            <a:bodyPr wrap="square" lIns="0" tIns="0" rIns="0" bIns="0" rtlCol="0"/>
            <a:lstStyle/>
            <a:p>
              <a:endParaRPr/>
            </a:p>
          </p:txBody>
        </p:sp>
        <p:sp>
          <p:nvSpPr>
            <p:cNvPr id="74" name="object 74"/>
            <p:cNvSpPr/>
            <p:nvPr/>
          </p:nvSpPr>
          <p:spPr>
            <a:xfrm>
              <a:off x="538479" y="47942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FEF8F"/>
            </a:solidFill>
          </p:spPr>
          <p:txBody>
            <a:bodyPr wrap="square" lIns="0" tIns="0" rIns="0" bIns="0" rtlCol="0"/>
            <a:lstStyle/>
            <a:p>
              <a:endParaRPr/>
            </a:p>
          </p:txBody>
        </p:sp>
        <p:sp>
          <p:nvSpPr>
            <p:cNvPr id="75" name="object 75"/>
            <p:cNvSpPr/>
            <p:nvPr/>
          </p:nvSpPr>
          <p:spPr>
            <a:xfrm>
              <a:off x="538479" y="48018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0F08F"/>
            </a:solidFill>
          </p:spPr>
          <p:txBody>
            <a:bodyPr wrap="square" lIns="0" tIns="0" rIns="0" bIns="0" rtlCol="0"/>
            <a:lstStyle/>
            <a:p>
              <a:endParaRPr/>
            </a:p>
          </p:txBody>
        </p:sp>
        <p:sp>
          <p:nvSpPr>
            <p:cNvPr id="76" name="object 76"/>
            <p:cNvSpPr/>
            <p:nvPr/>
          </p:nvSpPr>
          <p:spPr>
            <a:xfrm>
              <a:off x="538479" y="481076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F1F190"/>
            </a:solidFill>
          </p:spPr>
          <p:txBody>
            <a:bodyPr wrap="square" lIns="0" tIns="0" rIns="0" bIns="0" rtlCol="0"/>
            <a:lstStyle/>
            <a:p>
              <a:endParaRPr/>
            </a:p>
          </p:txBody>
        </p:sp>
        <p:sp>
          <p:nvSpPr>
            <p:cNvPr id="77" name="object 77"/>
            <p:cNvSpPr/>
            <p:nvPr/>
          </p:nvSpPr>
          <p:spPr>
            <a:xfrm>
              <a:off x="538479" y="48183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2F291"/>
            </a:solidFill>
          </p:spPr>
          <p:txBody>
            <a:bodyPr wrap="square" lIns="0" tIns="0" rIns="0" bIns="0" rtlCol="0"/>
            <a:lstStyle/>
            <a:p>
              <a:endParaRPr/>
            </a:p>
          </p:txBody>
        </p:sp>
        <p:sp>
          <p:nvSpPr>
            <p:cNvPr id="78" name="object 78"/>
            <p:cNvSpPr/>
            <p:nvPr/>
          </p:nvSpPr>
          <p:spPr>
            <a:xfrm>
              <a:off x="538479" y="48260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3F391"/>
            </a:solidFill>
          </p:spPr>
          <p:txBody>
            <a:bodyPr wrap="square" lIns="0" tIns="0" rIns="0" bIns="0" rtlCol="0"/>
            <a:lstStyle/>
            <a:p>
              <a:endParaRPr/>
            </a:p>
          </p:txBody>
        </p:sp>
        <p:sp>
          <p:nvSpPr>
            <p:cNvPr id="79" name="object 79"/>
            <p:cNvSpPr/>
            <p:nvPr/>
          </p:nvSpPr>
          <p:spPr>
            <a:xfrm>
              <a:off x="538479" y="48348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4F492"/>
            </a:solidFill>
          </p:spPr>
          <p:txBody>
            <a:bodyPr wrap="square" lIns="0" tIns="0" rIns="0" bIns="0" rtlCol="0"/>
            <a:lstStyle/>
            <a:p>
              <a:endParaRPr/>
            </a:p>
          </p:txBody>
        </p:sp>
        <p:sp>
          <p:nvSpPr>
            <p:cNvPr id="80" name="object 80"/>
            <p:cNvSpPr/>
            <p:nvPr/>
          </p:nvSpPr>
          <p:spPr>
            <a:xfrm>
              <a:off x="538479" y="48425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5F592"/>
            </a:solidFill>
          </p:spPr>
          <p:txBody>
            <a:bodyPr wrap="square" lIns="0" tIns="0" rIns="0" bIns="0" rtlCol="0"/>
            <a:lstStyle/>
            <a:p>
              <a:endParaRPr/>
            </a:p>
          </p:txBody>
        </p:sp>
        <p:sp>
          <p:nvSpPr>
            <p:cNvPr id="81" name="object 81"/>
            <p:cNvSpPr/>
            <p:nvPr/>
          </p:nvSpPr>
          <p:spPr>
            <a:xfrm>
              <a:off x="538479" y="48501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6F693"/>
            </a:solidFill>
          </p:spPr>
          <p:txBody>
            <a:bodyPr wrap="square" lIns="0" tIns="0" rIns="0" bIns="0" rtlCol="0"/>
            <a:lstStyle/>
            <a:p>
              <a:endParaRPr/>
            </a:p>
          </p:txBody>
        </p:sp>
        <p:sp>
          <p:nvSpPr>
            <p:cNvPr id="82" name="object 82"/>
            <p:cNvSpPr/>
            <p:nvPr/>
          </p:nvSpPr>
          <p:spPr>
            <a:xfrm>
              <a:off x="538479" y="48590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7F794"/>
            </a:solidFill>
          </p:spPr>
          <p:txBody>
            <a:bodyPr wrap="square" lIns="0" tIns="0" rIns="0" bIns="0" rtlCol="0"/>
            <a:lstStyle/>
            <a:p>
              <a:endParaRPr/>
            </a:p>
          </p:txBody>
        </p:sp>
        <p:sp>
          <p:nvSpPr>
            <p:cNvPr id="83" name="object 83"/>
            <p:cNvSpPr/>
            <p:nvPr/>
          </p:nvSpPr>
          <p:spPr>
            <a:xfrm>
              <a:off x="538479" y="48666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8F894"/>
            </a:solidFill>
          </p:spPr>
          <p:txBody>
            <a:bodyPr wrap="square" lIns="0" tIns="0" rIns="0" bIns="0" rtlCol="0"/>
            <a:lstStyle/>
            <a:p>
              <a:endParaRPr/>
            </a:p>
          </p:txBody>
        </p:sp>
        <p:sp>
          <p:nvSpPr>
            <p:cNvPr id="84" name="object 84"/>
            <p:cNvSpPr/>
            <p:nvPr/>
          </p:nvSpPr>
          <p:spPr>
            <a:xfrm>
              <a:off x="538479" y="487553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F9F995"/>
            </a:solidFill>
          </p:spPr>
          <p:txBody>
            <a:bodyPr wrap="square" lIns="0" tIns="0" rIns="0" bIns="0" rtlCol="0"/>
            <a:lstStyle/>
            <a:p>
              <a:endParaRPr/>
            </a:p>
          </p:txBody>
        </p:sp>
        <p:sp>
          <p:nvSpPr>
            <p:cNvPr id="85" name="object 85"/>
            <p:cNvSpPr/>
            <p:nvPr/>
          </p:nvSpPr>
          <p:spPr>
            <a:xfrm>
              <a:off x="538479" y="48831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AFA95"/>
            </a:solidFill>
          </p:spPr>
          <p:txBody>
            <a:bodyPr wrap="square" lIns="0" tIns="0" rIns="0" bIns="0" rtlCol="0"/>
            <a:lstStyle/>
            <a:p>
              <a:endParaRPr/>
            </a:p>
          </p:txBody>
        </p:sp>
        <p:sp>
          <p:nvSpPr>
            <p:cNvPr id="86" name="object 86"/>
            <p:cNvSpPr/>
            <p:nvPr/>
          </p:nvSpPr>
          <p:spPr>
            <a:xfrm>
              <a:off x="538479" y="48907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BFB96"/>
            </a:solidFill>
          </p:spPr>
          <p:txBody>
            <a:bodyPr wrap="square" lIns="0" tIns="0" rIns="0" bIns="0" rtlCol="0"/>
            <a:lstStyle/>
            <a:p>
              <a:endParaRPr/>
            </a:p>
          </p:txBody>
        </p:sp>
        <p:sp>
          <p:nvSpPr>
            <p:cNvPr id="87" name="object 87"/>
            <p:cNvSpPr/>
            <p:nvPr/>
          </p:nvSpPr>
          <p:spPr>
            <a:xfrm>
              <a:off x="538479" y="48996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CFC97"/>
            </a:solidFill>
          </p:spPr>
          <p:txBody>
            <a:bodyPr wrap="square" lIns="0" tIns="0" rIns="0" bIns="0" rtlCol="0"/>
            <a:lstStyle/>
            <a:p>
              <a:endParaRPr/>
            </a:p>
          </p:txBody>
        </p:sp>
        <p:sp>
          <p:nvSpPr>
            <p:cNvPr id="88" name="object 88"/>
            <p:cNvSpPr/>
            <p:nvPr/>
          </p:nvSpPr>
          <p:spPr>
            <a:xfrm>
              <a:off x="538479" y="49072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FFF99"/>
            </a:solidFill>
          </p:spPr>
          <p:txBody>
            <a:bodyPr wrap="square" lIns="0" tIns="0" rIns="0" bIns="0" rtlCol="0"/>
            <a:lstStyle/>
            <a:p>
              <a:endParaRPr/>
            </a:p>
          </p:txBody>
        </p:sp>
        <p:sp>
          <p:nvSpPr>
            <p:cNvPr id="89" name="object 89"/>
            <p:cNvSpPr/>
            <p:nvPr/>
          </p:nvSpPr>
          <p:spPr>
            <a:xfrm>
              <a:off x="538479" y="4914900"/>
              <a:ext cx="8001000" cy="10160"/>
            </a:xfrm>
            <a:custGeom>
              <a:avLst/>
              <a:gdLst/>
              <a:ahLst/>
              <a:cxnLst/>
              <a:rect l="l" t="t" r="r" b="b"/>
              <a:pathLst>
                <a:path w="8001000" h="10160">
                  <a:moveTo>
                    <a:pt x="8001000" y="0"/>
                  </a:moveTo>
                  <a:lnTo>
                    <a:pt x="0" y="0"/>
                  </a:lnTo>
                  <a:lnTo>
                    <a:pt x="0" y="10160"/>
                  </a:lnTo>
                  <a:lnTo>
                    <a:pt x="8001000" y="10160"/>
                  </a:lnTo>
                  <a:lnTo>
                    <a:pt x="8001000" y="0"/>
                  </a:lnTo>
                  <a:close/>
                </a:path>
              </a:pathLst>
            </a:custGeom>
            <a:solidFill>
              <a:srgbClr val="FDFD97"/>
            </a:solidFill>
          </p:spPr>
          <p:txBody>
            <a:bodyPr wrap="square" lIns="0" tIns="0" rIns="0" bIns="0" rtlCol="0"/>
            <a:lstStyle/>
            <a:p>
              <a:endParaRPr/>
            </a:p>
          </p:txBody>
        </p:sp>
        <p:sp>
          <p:nvSpPr>
            <p:cNvPr id="90" name="object 90"/>
            <p:cNvSpPr/>
            <p:nvPr/>
          </p:nvSpPr>
          <p:spPr>
            <a:xfrm>
              <a:off x="538479" y="49237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CFC97"/>
            </a:solidFill>
          </p:spPr>
          <p:txBody>
            <a:bodyPr wrap="square" lIns="0" tIns="0" rIns="0" bIns="0" rtlCol="0"/>
            <a:lstStyle/>
            <a:p>
              <a:endParaRPr/>
            </a:p>
          </p:txBody>
        </p:sp>
        <p:sp>
          <p:nvSpPr>
            <p:cNvPr id="91" name="object 91"/>
            <p:cNvSpPr/>
            <p:nvPr/>
          </p:nvSpPr>
          <p:spPr>
            <a:xfrm>
              <a:off x="538479" y="49314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BFB96"/>
            </a:solidFill>
          </p:spPr>
          <p:txBody>
            <a:bodyPr wrap="square" lIns="0" tIns="0" rIns="0" bIns="0" rtlCol="0"/>
            <a:lstStyle/>
            <a:p>
              <a:endParaRPr/>
            </a:p>
          </p:txBody>
        </p:sp>
        <p:sp>
          <p:nvSpPr>
            <p:cNvPr id="92" name="object 92"/>
            <p:cNvSpPr/>
            <p:nvPr/>
          </p:nvSpPr>
          <p:spPr>
            <a:xfrm>
              <a:off x="538479" y="49403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AFA96"/>
            </a:solidFill>
          </p:spPr>
          <p:txBody>
            <a:bodyPr wrap="square" lIns="0" tIns="0" rIns="0" bIns="0" rtlCol="0"/>
            <a:lstStyle/>
            <a:p>
              <a:endParaRPr/>
            </a:p>
          </p:txBody>
        </p:sp>
        <p:sp>
          <p:nvSpPr>
            <p:cNvPr id="93" name="object 93"/>
            <p:cNvSpPr/>
            <p:nvPr/>
          </p:nvSpPr>
          <p:spPr>
            <a:xfrm>
              <a:off x="538479" y="49479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9F995"/>
            </a:solidFill>
          </p:spPr>
          <p:txBody>
            <a:bodyPr wrap="square" lIns="0" tIns="0" rIns="0" bIns="0" rtlCol="0"/>
            <a:lstStyle/>
            <a:p>
              <a:endParaRPr/>
            </a:p>
          </p:txBody>
        </p:sp>
        <p:sp>
          <p:nvSpPr>
            <p:cNvPr id="94" name="object 94"/>
            <p:cNvSpPr/>
            <p:nvPr/>
          </p:nvSpPr>
          <p:spPr>
            <a:xfrm>
              <a:off x="538479" y="49555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8F894"/>
            </a:solidFill>
          </p:spPr>
          <p:txBody>
            <a:bodyPr wrap="square" lIns="0" tIns="0" rIns="0" bIns="0" rtlCol="0"/>
            <a:lstStyle/>
            <a:p>
              <a:endParaRPr/>
            </a:p>
          </p:txBody>
        </p:sp>
        <p:sp>
          <p:nvSpPr>
            <p:cNvPr id="95" name="object 95"/>
            <p:cNvSpPr/>
            <p:nvPr/>
          </p:nvSpPr>
          <p:spPr>
            <a:xfrm>
              <a:off x="538479" y="49644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7F794"/>
            </a:solidFill>
          </p:spPr>
          <p:txBody>
            <a:bodyPr wrap="square" lIns="0" tIns="0" rIns="0" bIns="0" rtlCol="0"/>
            <a:lstStyle/>
            <a:p>
              <a:endParaRPr/>
            </a:p>
          </p:txBody>
        </p:sp>
        <p:sp>
          <p:nvSpPr>
            <p:cNvPr id="96" name="object 96"/>
            <p:cNvSpPr/>
            <p:nvPr/>
          </p:nvSpPr>
          <p:spPr>
            <a:xfrm>
              <a:off x="538479" y="49720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6F693"/>
            </a:solidFill>
          </p:spPr>
          <p:txBody>
            <a:bodyPr wrap="square" lIns="0" tIns="0" rIns="0" bIns="0" rtlCol="0"/>
            <a:lstStyle/>
            <a:p>
              <a:endParaRPr/>
            </a:p>
          </p:txBody>
        </p:sp>
        <p:sp>
          <p:nvSpPr>
            <p:cNvPr id="97" name="object 97"/>
            <p:cNvSpPr/>
            <p:nvPr/>
          </p:nvSpPr>
          <p:spPr>
            <a:xfrm>
              <a:off x="538479" y="4979670"/>
              <a:ext cx="8001000" cy="10160"/>
            </a:xfrm>
            <a:custGeom>
              <a:avLst/>
              <a:gdLst/>
              <a:ahLst/>
              <a:cxnLst/>
              <a:rect l="l" t="t" r="r" b="b"/>
              <a:pathLst>
                <a:path w="8001000" h="10160">
                  <a:moveTo>
                    <a:pt x="8001000" y="0"/>
                  </a:moveTo>
                  <a:lnTo>
                    <a:pt x="0" y="0"/>
                  </a:lnTo>
                  <a:lnTo>
                    <a:pt x="0" y="10159"/>
                  </a:lnTo>
                  <a:lnTo>
                    <a:pt x="8001000" y="10159"/>
                  </a:lnTo>
                  <a:lnTo>
                    <a:pt x="8001000" y="0"/>
                  </a:lnTo>
                  <a:close/>
                </a:path>
              </a:pathLst>
            </a:custGeom>
            <a:solidFill>
              <a:srgbClr val="F5F593"/>
            </a:solidFill>
          </p:spPr>
          <p:txBody>
            <a:bodyPr wrap="square" lIns="0" tIns="0" rIns="0" bIns="0" rtlCol="0"/>
            <a:lstStyle/>
            <a:p>
              <a:endParaRPr/>
            </a:p>
          </p:txBody>
        </p:sp>
        <p:sp>
          <p:nvSpPr>
            <p:cNvPr id="98" name="object 98"/>
            <p:cNvSpPr/>
            <p:nvPr/>
          </p:nvSpPr>
          <p:spPr>
            <a:xfrm>
              <a:off x="538479" y="49885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4F492"/>
            </a:solidFill>
          </p:spPr>
          <p:txBody>
            <a:bodyPr wrap="square" lIns="0" tIns="0" rIns="0" bIns="0" rtlCol="0"/>
            <a:lstStyle/>
            <a:p>
              <a:endParaRPr/>
            </a:p>
          </p:txBody>
        </p:sp>
        <p:sp>
          <p:nvSpPr>
            <p:cNvPr id="99" name="object 99"/>
            <p:cNvSpPr/>
            <p:nvPr/>
          </p:nvSpPr>
          <p:spPr>
            <a:xfrm>
              <a:off x="538479" y="49961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3F391"/>
            </a:solidFill>
          </p:spPr>
          <p:txBody>
            <a:bodyPr wrap="square" lIns="0" tIns="0" rIns="0" bIns="0" rtlCol="0"/>
            <a:lstStyle/>
            <a:p>
              <a:endParaRPr/>
            </a:p>
          </p:txBody>
        </p:sp>
        <p:sp>
          <p:nvSpPr>
            <p:cNvPr id="100" name="object 100"/>
            <p:cNvSpPr/>
            <p:nvPr/>
          </p:nvSpPr>
          <p:spPr>
            <a:xfrm>
              <a:off x="538479" y="50050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2F291"/>
            </a:solidFill>
          </p:spPr>
          <p:txBody>
            <a:bodyPr wrap="square" lIns="0" tIns="0" rIns="0" bIns="0" rtlCol="0"/>
            <a:lstStyle/>
            <a:p>
              <a:endParaRPr/>
            </a:p>
          </p:txBody>
        </p:sp>
        <p:sp>
          <p:nvSpPr>
            <p:cNvPr id="101" name="object 101"/>
            <p:cNvSpPr/>
            <p:nvPr/>
          </p:nvSpPr>
          <p:spPr>
            <a:xfrm>
              <a:off x="538479" y="50126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F1F190"/>
            </a:solidFill>
          </p:spPr>
          <p:txBody>
            <a:bodyPr wrap="square" lIns="0" tIns="0" rIns="0" bIns="0" rtlCol="0"/>
            <a:lstStyle/>
            <a:p>
              <a:endParaRPr/>
            </a:p>
          </p:txBody>
        </p:sp>
        <p:sp>
          <p:nvSpPr>
            <p:cNvPr id="102" name="object 102"/>
            <p:cNvSpPr/>
            <p:nvPr/>
          </p:nvSpPr>
          <p:spPr>
            <a:xfrm>
              <a:off x="538479" y="50203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F0F090"/>
            </a:solidFill>
          </p:spPr>
          <p:txBody>
            <a:bodyPr wrap="square" lIns="0" tIns="0" rIns="0" bIns="0" rtlCol="0"/>
            <a:lstStyle/>
            <a:p>
              <a:endParaRPr/>
            </a:p>
          </p:txBody>
        </p:sp>
        <p:sp>
          <p:nvSpPr>
            <p:cNvPr id="103" name="object 103"/>
            <p:cNvSpPr/>
            <p:nvPr/>
          </p:nvSpPr>
          <p:spPr>
            <a:xfrm>
              <a:off x="538479" y="50292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FEF8F"/>
            </a:solidFill>
          </p:spPr>
          <p:txBody>
            <a:bodyPr wrap="square" lIns="0" tIns="0" rIns="0" bIns="0" rtlCol="0"/>
            <a:lstStyle/>
            <a:p>
              <a:endParaRPr/>
            </a:p>
          </p:txBody>
        </p:sp>
        <p:sp>
          <p:nvSpPr>
            <p:cNvPr id="104" name="object 104"/>
            <p:cNvSpPr/>
            <p:nvPr/>
          </p:nvSpPr>
          <p:spPr>
            <a:xfrm>
              <a:off x="538479" y="50368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EEE8E"/>
            </a:solidFill>
          </p:spPr>
          <p:txBody>
            <a:bodyPr wrap="square" lIns="0" tIns="0" rIns="0" bIns="0" rtlCol="0"/>
            <a:lstStyle/>
            <a:p>
              <a:endParaRPr/>
            </a:p>
          </p:txBody>
        </p:sp>
        <p:sp>
          <p:nvSpPr>
            <p:cNvPr id="105" name="object 105"/>
            <p:cNvSpPr/>
            <p:nvPr/>
          </p:nvSpPr>
          <p:spPr>
            <a:xfrm>
              <a:off x="538479" y="5044440"/>
              <a:ext cx="8001000" cy="10160"/>
            </a:xfrm>
            <a:custGeom>
              <a:avLst/>
              <a:gdLst/>
              <a:ahLst/>
              <a:cxnLst/>
              <a:rect l="l" t="t" r="r" b="b"/>
              <a:pathLst>
                <a:path w="8001000" h="10160">
                  <a:moveTo>
                    <a:pt x="8001000" y="0"/>
                  </a:moveTo>
                  <a:lnTo>
                    <a:pt x="0" y="0"/>
                  </a:lnTo>
                  <a:lnTo>
                    <a:pt x="0" y="10160"/>
                  </a:lnTo>
                  <a:lnTo>
                    <a:pt x="8001000" y="10160"/>
                  </a:lnTo>
                  <a:lnTo>
                    <a:pt x="8001000" y="0"/>
                  </a:lnTo>
                  <a:close/>
                </a:path>
              </a:pathLst>
            </a:custGeom>
            <a:solidFill>
              <a:srgbClr val="EDED8E"/>
            </a:solidFill>
          </p:spPr>
          <p:txBody>
            <a:bodyPr wrap="square" lIns="0" tIns="0" rIns="0" bIns="0" rtlCol="0"/>
            <a:lstStyle/>
            <a:p>
              <a:endParaRPr/>
            </a:p>
          </p:txBody>
        </p:sp>
        <p:sp>
          <p:nvSpPr>
            <p:cNvPr id="106" name="object 106"/>
            <p:cNvSpPr/>
            <p:nvPr/>
          </p:nvSpPr>
          <p:spPr>
            <a:xfrm>
              <a:off x="538479" y="50533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CEC8D"/>
            </a:solidFill>
          </p:spPr>
          <p:txBody>
            <a:bodyPr wrap="square" lIns="0" tIns="0" rIns="0" bIns="0" rtlCol="0"/>
            <a:lstStyle/>
            <a:p>
              <a:endParaRPr/>
            </a:p>
          </p:txBody>
        </p:sp>
        <p:sp>
          <p:nvSpPr>
            <p:cNvPr id="107" name="object 107"/>
            <p:cNvSpPr/>
            <p:nvPr/>
          </p:nvSpPr>
          <p:spPr>
            <a:xfrm>
              <a:off x="538479" y="50609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BEB8D"/>
            </a:solidFill>
          </p:spPr>
          <p:txBody>
            <a:bodyPr wrap="square" lIns="0" tIns="0" rIns="0" bIns="0" rtlCol="0"/>
            <a:lstStyle/>
            <a:p>
              <a:endParaRPr/>
            </a:p>
          </p:txBody>
        </p:sp>
        <p:sp>
          <p:nvSpPr>
            <p:cNvPr id="108" name="object 108"/>
            <p:cNvSpPr/>
            <p:nvPr/>
          </p:nvSpPr>
          <p:spPr>
            <a:xfrm>
              <a:off x="538479" y="50698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AEA8C"/>
            </a:solidFill>
          </p:spPr>
          <p:txBody>
            <a:bodyPr wrap="square" lIns="0" tIns="0" rIns="0" bIns="0" rtlCol="0"/>
            <a:lstStyle/>
            <a:p>
              <a:endParaRPr/>
            </a:p>
          </p:txBody>
        </p:sp>
        <p:sp>
          <p:nvSpPr>
            <p:cNvPr id="109" name="object 109"/>
            <p:cNvSpPr/>
            <p:nvPr/>
          </p:nvSpPr>
          <p:spPr>
            <a:xfrm>
              <a:off x="538479" y="50774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9E98B"/>
            </a:solidFill>
          </p:spPr>
          <p:txBody>
            <a:bodyPr wrap="square" lIns="0" tIns="0" rIns="0" bIns="0" rtlCol="0"/>
            <a:lstStyle/>
            <a:p>
              <a:endParaRPr/>
            </a:p>
          </p:txBody>
        </p:sp>
        <p:sp>
          <p:nvSpPr>
            <p:cNvPr id="110" name="object 110"/>
            <p:cNvSpPr/>
            <p:nvPr/>
          </p:nvSpPr>
          <p:spPr>
            <a:xfrm>
              <a:off x="538479" y="508635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E8E88B"/>
            </a:solidFill>
          </p:spPr>
          <p:txBody>
            <a:bodyPr wrap="square" lIns="0" tIns="0" rIns="0" bIns="0" rtlCol="0"/>
            <a:lstStyle/>
            <a:p>
              <a:endParaRPr/>
            </a:p>
          </p:txBody>
        </p:sp>
        <p:sp>
          <p:nvSpPr>
            <p:cNvPr id="111" name="object 111"/>
            <p:cNvSpPr/>
            <p:nvPr/>
          </p:nvSpPr>
          <p:spPr>
            <a:xfrm>
              <a:off x="538479" y="50939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7E78A"/>
            </a:solidFill>
          </p:spPr>
          <p:txBody>
            <a:bodyPr wrap="square" lIns="0" tIns="0" rIns="0" bIns="0" rtlCol="0"/>
            <a:lstStyle/>
            <a:p>
              <a:endParaRPr/>
            </a:p>
          </p:txBody>
        </p:sp>
        <p:sp>
          <p:nvSpPr>
            <p:cNvPr id="112" name="object 112"/>
            <p:cNvSpPr/>
            <p:nvPr/>
          </p:nvSpPr>
          <p:spPr>
            <a:xfrm>
              <a:off x="538479" y="51015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6E68A"/>
            </a:solidFill>
          </p:spPr>
          <p:txBody>
            <a:bodyPr wrap="square" lIns="0" tIns="0" rIns="0" bIns="0" rtlCol="0"/>
            <a:lstStyle/>
            <a:p>
              <a:endParaRPr/>
            </a:p>
          </p:txBody>
        </p:sp>
        <p:sp>
          <p:nvSpPr>
            <p:cNvPr id="113" name="object 113"/>
            <p:cNvSpPr/>
            <p:nvPr/>
          </p:nvSpPr>
          <p:spPr>
            <a:xfrm>
              <a:off x="538479" y="5109210"/>
              <a:ext cx="8001000" cy="10160"/>
            </a:xfrm>
            <a:custGeom>
              <a:avLst/>
              <a:gdLst/>
              <a:ahLst/>
              <a:cxnLst/>
              <a:rect l="l" t="t" r="r" b="b"/>
              <a:pathLst>
                <a:path w="8001000" h="10160">
                  <a:moveTo>
                    <a:pt x="8001000" y="0"/>
                  </a:moveTo>
                  <a:lnTo>
                    <a:pt x="0" y="0"/>
                  </a:lnTo>
                  <a:lnTo>
                    <a:pt x="0" y="10159"/>
                  </a:lnTo>
                  <a:lnTo>
                    <a:pt x="8001000" y="10159"/>
                  </a:lnTo>
                  <a:lnTo>
                    <a:pt x="8001000" y="0"/>
                  </a:lnTo>
                  <a:close/>
                </a:path>
              </a:pathLst>
            </a:custGeom>
            <a:solidFill>
              <a:srgbClr val="E5E589"/>
            </a:solidFill>
          </p:spPr>
          <p:txBody>
            <a:bodyPr wrap="square" lIns="0" tIns="0" rIns="0" bIns="0" rtlCol="0"/>
            <a:lstStyle/>
            <a:p>
              <a:endParaRPr/>
            </a:p>
          </p:txBody>
        </p:sp>
        <p:sp>
          <p:nvSpPr>
            <p:cNvPr id="114" name="object 114"/>
            <p:cNvSpPr/>
            <p:nvPr/>
          </p:nvSpPr>
          <p:spPr>
            <a:xfrm>
              <a:off x="538479" y="51181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4E488"/>
            </a:solidFill>
          </p:spPr>
          <p:txBody>
            <a:bodyPr wrap="square" lIns="0" tIns="0" rIns="0" bIns="0" rtlCol="0"/>
            <a:lstStyle/>
            <a:p>
              <a:endParaRPr/>
            </a:p>
          </p:txBody>
        </p:sp>
        <p:sp>
          <p:nvSpPr>
            <p:cNvPr id="115" name="object 115"/>
            <p:cNvSpPr/>
            <p:nvPr/>
          </p:nvSpPr>
          <p:spPr>
            <a:xfrm>
              <a:off x="538479" y="51257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3E388"/>
            </a:solidFill>
          </p:spPr>
          <p:txBody>
            <a:bodyPr wrap="square" lIns="0" tIns="0" rIns="0" bIns="0" rtlCol="0"/>
            <a:lstStyle/>
            <a:p>
              <a:endParaRPr/>
            </a:p>
          </p:txBody>
        </p:sp>
        <p:sp>
          <p:nvSpPr>
            <p:cNvPr id="116" name="object 116"/>
            <p:cNvSpPr/>
            <p:nvPr/>
          </p:nvSpPr>
          <p:spPr>
            <a:xfrm>
              <a:off x="538479" y="51346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2E287"/>
            </a:solidFill>
          </p:spPr>
          <p:txBody>
            <a:bodyPr wrap="square" lIns="0" tIns="0" rIns="0" bIns="0" rtlCol="0"/>
            <a:lstStyle/>
            <a:p>
              <a:endParaRPr/>
            </a:p>
          </p:txBody>
        </p:sp>
        <p:sp>
          <p:nvSpPr>
            <p:cNvPr id="117" name="object 117"/>
            <p:cNvSpPr/>
            <p:nvPr/>
          </p:nvSpPr>
          <p:spPr>
            <a:xfrm>
              <a:off x="538479" y="51422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E1E187"/>
            </a:solidFill>
          </p:spPr>
          <p:txBody>
            <a:bodyPr wrap="square" lIns="0" tIns="0" rIns="0" bIns="0" rtlCol="0"/>
            <a:lstStyle/>
            <a:p>
              <a:endParaRPr/>
            </a:p>
          </p:txBody>
        </p:sp>
        <p:sp>
          <p:nvSpPr>
            <p:cNvPr id="118" name="object 118"/>
            <p:cNvSpPr/>
            <p:nvPr/>
          </p:nvSpPr>
          <p:spPr>
            <a:xfrm>
              <a:off x="538479" y="51511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E0E086"/>
            </a:solidFill>
          </p:spPr>
          <p:txBody>
            <a:bodyPr wrap="square" lIns="0" tIns="0" rIns="0" bIns="0" rtlCol="0"/>
            <a:lstStyle/>
            <a:p>
              <a:endParaRPr/>
            </a:p>
          </p:txBody>
        </p:sp>
        <p:sp>
          <p:nvSpPr>
            <p:cNvPr id="119" name="object 119"/>
            <p:cNvSpPr/>
            <p:nvPr/>
          </p:nvSpPr>
          <p:spPr>
            <a:xfrm>
              <a:off x="538479" y="51587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FDF85"/>
            </a:solidFill>
          </p:spPr>
          <p:txBody>
            <a:bodyPr wrap="square" lIns="0" tIns="0" rIns="0" bIns="0" rtlCol="0"/>
            <a:lstStyle/>
            <a:p>
              <a:endParaRPr/>
            </a:p>
          </p:txBody>
        </p:sp>
        <p:sp>
          <p:nvSpPr>
            <p:cNvPr id="120" name="object 120"/>
            <p:cNvSpPr/>
            <p:nvPr/>
          </p:nvSpPr>
          <p:spPr>
            <a:xfrm>
              <a:off x="538479" y="51663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EDE85"/>
            </a:solidFill>
          </p:spPr>
          <p:txBody>
            <a:bodyPr wrap="square" lIns="0" tIns="0" rIns="0" bIns="0" rtlCol="0"/>
            <a:lstStyle/>
            <a:p>
              <a:endParaRPr/>
            </a:p>
          </p:txBody>
        </p:sp>
        <p:sp>
          <p:nvSpPr>
            <p:cNvPr id="121" name="object 121"/>
            <p:cNvSpPr/>
            <p:nvPr/>
          </p:nvSpPr>
          <p:spPr>
            <a:xfrm>
              <a:off x="538479" y="517525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DDD84"/>
            </a:solidFill>
          </p:spPr>
          <p:txBody>
            <a:bodyPr wrap="square" lIns="0" tIns="0" rIns="0" bIns="0" rtlCol="0"/>
            <a:lstStyle/>
            <a:p>
              <a:endParaRPr/>
            </a:p>
          </p:txBody>
        </p:sp>
        <p:sp>
          <p:nvSpPr>
            <p:cNvPr id="122" name="object 122"/>
            <p:cNvSpPr/>
            <p:nvPr/>
          </p:nvSpPr>
          <p:spPr>
            <a:xfrm>
              <a:off x="538479" y="51828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CDC84"/>
            </a:solidFill>
          </p:spPr>
          <p:txBody>
            <a:bodyPr wrap="square" lIns="0" tIns="0" rIns="0" bIns="0" rtlCol="0"/>
            <a:lstStyle/>
            <a:p>
              <a:endParaRPr/>
            </a:p>
          </p:txBody>
        </p:sp>
        <p:sp>
          <p:nvSpPr>
            <p:cNvPr id="123" name="object 123"/>
            <p:cNvSpPr/>
            <p:nvPr/>
          </p:nvSpPr>
          <p:spPr>
            <a:xfrm>
              <a:off x="538479" y="519176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DBDB83"/>
            </a:solidFill>
          </p:spPr>
          <p:txBody>
            <a:bodyPr wrap="square" lIns="0" tIns="0" rIns="0" bIns="0" rtlCol="0"/>
            <a:lstStyle/>
            <a:p>
              <a:endParaRPr/>
            </a:p>
          </p:txBody>
        </p:sp>
        <p:sp>
          <p:nvSpPr>
            <p:cNvPr id="124" name="object 124"/>
            <p:cNvSpPr/>
            <p:nvPr/>
          </p:nvSpPr>
          <p:spPr>
            <a:xfrm>
              <a:off x="538479" y="51993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ADA83"/>
            </a:solidFill>
          </p:spPr>
          <p:txBody>
            <a:bodyPr wrap="square" lIns="0" tIns="0" rIns="0" bIns="0" rtlCol="0"/>
            <a:lstStyle/>
            <a:p>
              <a:endParaRPr/>
            </a:p>
          </p:txBody>
        </p:sp>
        <p:sp>
          <p:nvSpPr>
            <p:cNvPr id="125" name="object 125"/>
            <p:cNvSpPr/>
            <p:nvPr/>
          </p:nvSpPr>
          <p:spPr>
            <a:xfrm>
              <a:off x="538479" y="520700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9D982"/>
            </a:solidFill>
          </p:spPr>
          <p:txBody>
            <a:bodyPr wrap="square" lIns="0" tIns="0" rIns="0" bIns="0" rtlCol="0"/>
            <a:lstStyle/>
            <a:p>
              <a:endParaRPr/>
            </a:p>
          </p:txBody>
        </p:sp>
        <p:sp>
          <p:nvSpPr>
            <p:cNvPr id="126" name="object 126"/>
            <p:cNvSpPr/>
            <p:nvPr/>
          </p:nvSpPr>
          <p:spPr>
            <a:xfrm>
              <a:off x="538479" y="52158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8D881"/>
            </a:solidFill>
          </p:spPr>
          <p:txBody>
            <a:bodyPr wrap="square" lIns="0" tIns="0" rIns="0" bIns="0" rtlCol="0"/>
            <a:lstStyle/>
            <a:p>
              <a:endParaRPr/>
            </a:p>
          </p:txBody>
        </p:sp>
        <p:sp>
          <p:nvSpPr>
            <p:cNvPr id="127" name="object 127"/>
            <p:cNvSpPr/>
            <p:nvPr/>
          </p:nvSpPr>
          <p:spPr>
            <a:xfrm>
              <a:off x="538479" y="52235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7D781"/>
            </a:solidFill>
          </p:spPr>
          <p:txBody>
            <a:bodyPr wrap="square" lIns="0" tIns="0" rIns="0" bIns="0" rtlCol="0"/>
            <a:lstStyle/>
            <a:p>
              <a:endParaRPr/>
            </a:p>
          </p:txBody>
        </p:sp>
        <p:sp>
          <p:nvSpPr>
            <p:cNvPr id="128" name="object 128"/>
            <p:cNvSpPr/>
            <p:nvPr/>
          </p:nvSpPr>
          <p:spPr>
            <a:xfrm>
              <a:off x="538479" y="52311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6D680"/>
            </a:solidFill>
          </p:spPr>
          <p:txBody>
            <a:bodyPr wrap="square" lIns="0" tIns="0" rIns="0" bIns="0" rtlCol="0"/>
            <a:lstStyle/>
            <a:p>
              <a:endParaRPr/>
            </a:p>
          </p:txBody>
        </p:sp>
        <p:sp>
          <p:nvSpPr>
            <p:cNvPr id="129" name="object 129"/>
            <p:cNvSpPr/>
            <p:nvPr/>
          </p:nvSpPr>
          <p:spPr>
            <a:xfrm>
              <a:off x="538479" y="52400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5D580"/>
            </a:solidFill>
          </p:spPr>
          <p:txBody>
            <a:bodyPr wrap="square" lIns="0" tIns="0" rIns="0" bIns="0" rtlCol="0"/>
            <a:lstStyle/>
            <a:p>
              <a:endParaRPr/>
            </a:p>
          </p:txBody>
        </p:sp>
        <p:sp>
          <p:nvSpPr>
            <p:cNvPr id="130" name="object 130"/>
            <p:cNvSpPr/>
            <p:nvPr/>
          </p:nvSpPr>
          <p:spPr>
            <a:xfrm>
              <a:off x="538479" y="52476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4D47F"/>
            </a:solidFill>
          </p:spPr>
          <p:txBody>
            <a:bodyPr wrap="square" lIns="0" tIns="0" rIns="0" bIns="0" rtlCol="0"/>
            <a:lstStyle/>
            <a:p>
              <a:endParaRPr/>
            </a:p>
          </p:txBody>
        </p:sp>
        <p:sp>
          <p:nvSpPr>
            <p:cNvPr id="131" name="object 131"/>
            <p:cNvSpPr/>
            <p:nvPr/>
          </p:nvSpPr>
          <p:spPr>
            <a:xfrm>
              <a:off x="538479" y="525653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D3D37E"/>
            </a:solidFill>
          </p:spPr>
          <p:txBody>
            <a:bodyPr wrap="square" lIns="0" tIns="0" rIns="0" bIns="0" rtlCol="0"/>
            <a:lstStyle/>
            <a:p>
              <a:endParaRPr/>
            </a:p>
          </p:txBody>
        </p:sp>
        <p:sp>
          <p:nvSpPr>
            <p:cNvPr id="132" name="object 132"/>
            <p:cNvSpPr/>
            <p:nvPr/>
          </p:nvSpPr>
          <p:spPr>
            <a:xfrm>
              <a:off x="538479" y="526415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D2D27E"/>
            </a:solidFill>
          </p:spPr>
          <p:txBody>
            <a:bodyPr wrap="square" lIns="0" tIns="0" rIns="0" bIns="0" rtlCol="0"/>
            <a:lstStyle/>
            <a:p>
              <a:endParaRPr/>
            </a:p>
          </p:txBody>
        </p:sp>
        <p:sp>
          <p:nvSpPr>
            <p:cNvPr id="133" name="object 133"/>
            <p:cNvSpPr/>
            <p:nvPr/>
          </p:nvSpPr>
          <p:spPr>
            <a:xfrm>
              <a:off x="538479" y="52717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1D17D"/>
            </a:solidFill>
          </p:spPr>
          <p:txBody>
            <a:bodyPr wrap="square" lIns="0" tIns="0" rIns="0" bIns="0" rtlCol="0"/>
            <a:lstStyle/>
            <a:p>
              <a:endParaRPr/>
            </a:p>
          </p:txBody>
        </p:sp>
        <p:sp>
          <p:nvSpPr>
            <p:cNvPr id="134" name="object 134"/>
            <p:cNvSpPr/>
            <p:nvPr/>
          </p:nvSpPr>
          <p:spPr>
            <a:xfrm>
              <a:off x="538479" y="52806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D0D07D"/>
            </a:solidFill>
          </p:spPr>
          <p:txBody>
            <a:bodyPr wrap="square" lIns="0" tIns="0" rIns="0" bIns="0" rtlCol="0"/>
            <a:lstStyle/>
            <a:p>
              <a:endParaRPr/>
            </a:p>
          </p:txBody>
        </p:sp>
        <p:sp>
          <p:nvSpPr>
            <p:cNvPr id="135" name="object 135"/>
            <p:cNvSpPr/>
            <p:nvPr/>
          </p:nvSpPr>
          <p:spPr>
            <a:xfrm>
              <a:off x="538479" y="52882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FCF7C"/>
            </a:solidFill>
          </p:spPr>
          <p:txBody>
            <a:bodyPr wrap="square" lIns="0" tIns="0" rIns="0" bIns="0" rtlCol="0"/>
            <a:lstStyle/>
            <a:p>
              <a:endParaRPr/>
            </a:p>
          </p:txBody>
        </p:sp>
        <p:sp>
          <p:nvSpPr>
            <p:cNvPr id="136" name="object 136"/>
            <p:cNvSpPr/>
            <p:nvPr/>
          </p:nvSpPr>
          <p:spPr>
            <a:xfrm>
              <a:off x="538479" y="529590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ECE7B"/>
            </a:solidFill>
          </p:spPr>
          <p:txBody>
            <a:bodyPr wrap="square" lIns="0" tIns="0" rIns="0" bIns="0" rtlCol="0"/>
            <a:lstStyle/>
            <a:p>
              <a:endParaRPr/>
            </a:p>
          </p:txBody>
        </p:sp>
        <p:sp>
          <p:nvSpPr>
            <p:cNvPr id="137" name="object 137"/>
            <p:cNvSpPr/>
            <p:nvPr/>
          </p:nvSpPr>
          <p:spPr>
            <a:xfrm>
              <a:off x="538479" y="53047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DCD7B"/>
            </a:solidFill>
          </p:spPr>
          <p:txBody>
            <a:bodyPr wrap="square" lIns="0" tIns="0" rIns="0" bIns="0" rtlCol="0"/>
            <a:lstStyle/>
            <a:p>
              <a:endParaRPr/>
            </a:p>
          </p:txBody>
        </p:sp>
        <p:sp>
          <p:nvSpPr>
            <p:cNvPr id="138" name="object 138"/>
            <p:cNvSpPr/>
            <p:nvPr/>
          </p:nvSpPr>
          <p:spPr>
            <a:xfrm>
              <a:off x="538480" y="5312410"/>
              <a:ext cx="8001000" cy="16510"/>
            </a:xfrm>
            <a:custGeom>
              <a:avLst/>
              <a:gdLst/>
              <a:ahLst/>
              <a:cxnLst/>
              <a:rect l="l" t="t" r="r" b="b"/>
              <a:pathLst>
                <a:path w="8001000" h="16510">
                  <a:moveTo>
                    <a:pt x="8001000" y="0"/>
                  </a:moveTo>
                  <a:lnTo>
                    <a:pt x="0" y="0"/>
                  </a:lnTo>
                  <a:lnTo>
                    <a:pt x="0" y="8890"/>
                  </a:lnTo>
                  <a:lnTo>
                    <a:pt x="0" y="16510"/>
                  </a:lnTo>
                  <a:lnTo>
                    <a:pt x="8001000" y="16510"/>
                  </a:lnTo>
                  <a:lnTo>
                    <a:pt x="8001000" y="8890"/>
                  </a:lnTo>
                  <a:lnTo>
                    <a:pt x="8001000" y="0"/>
                  </a:lnTo>
                  <a:close/>
                </a:path>
              </a:pathLst>
            </a:custGeom>
            <a:solidFill>
              <a:srgbClr val="CCCC7A"/>
            </a:solidFill>
          </p:spPr>
          <p:txBody>
            <a:bodyPr wrap="square" lIns="0" tIns="0" rIns="0" bIns="0" rtlCol="0"/>
            <a:lstStyle/>
            <a:p>
              <a:endParaRPr/>
            </a:p>
          </p:txBody>
        </p:sp>
        <p:sp>
          <p:nvSpPr>
            <p:cNvPr id="139" name="object 139"/>
            <p:cNvSpPr/>
            <p:nvPr/>
          </p:nvSpPr>
          <p:spPr>
            <a:xfrm>
              <a:off x="538479" y="53289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ACA79"/>
            </a:solidFill>
          </p:spPr>
          <p:txBody>
            <a:bodyPr wrap="square" lIns="0" tIns="0" rIns="0" bIns="0" rtlCol="0"/>
            <a:lstStyle/>
            <a:p>
              <a:endParaRPr/>
            </a:p>
          </p:txBody>
        </p:sp>
        <p:sp>
          <p:nvSpPr>
            <p:cNvPr id="140" name="object 140"/>
            <p:cNvSpPr/>
            <p:nvPr/>
          </p:nvSpPr>
          <p:spPr>
            <a:xfrm>
              <a:off x="538479" y="53365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9C978"/>
            </a:solidFill>
          </p:spPr>
          <p:txBody>
            <a:bodyPr wrap="square" lIns="0" tIns="0" rIns="0" bIns="0" rtlCol="0"/>
            <a:lstStyle/>
            <a:p>
              <a:endParaRPr/>
            </a:p>
          </p:txBody>
        </p:sp>
        <p:sp>
          <p:nvSpPr>
            <p:cNvPr id="141" name="object 141"/>
            <p:cNvSpPr/>
            <p:nvPr/>
          </p:nvSpPr>
          <p:spPr>
            <a:xfrm>
              <a:off x="538479" y="53454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8C878"/>
            </a:solidFill>
          </p:spPr>
          <p:txBody>
            <a:bodyPr wrap="square" lIns="0" tIns="0" rIns="0" bIns="0" rtlCol="0"/>
            <a:lstStyle/>
            <a:p>
              <a:endParaRPr/>
            </a:p>
          </p:txBody>
        </p:sp>
        <p:sp>
          <p:nvSpPr>
            <p:cNvPr id="142" name="object 142"/>
            <p:cNvSpPr/>
            <p:nvPr/>
          </p:nvSpPr>
          <p:spPr>
            <a:xfrm>
              <a:off x="538479" y="535305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7C777"/>
            </a:solidFill>
          </p:spPr>
          <p:txBody>
            <a:bodyPr wrap="square" lIns="0" tIns="0" rIns="0" bIns="0" rtlCol="0"/>
            <a:lstStyle/>
            <a:p>
              <a:endParaRPr/>
            </a:p>
          </p:txBody>
        </p:sp>
        <p:sp>
          <p:nvSpPr>
            <p:cNvPr id="143" name="object 143"/>
            <p:cNvSpPr/>
            <p:nvPr/>
          </p:nvSpPr>
          <p:spPr>
            <a:xfrm>
              <a:off x="538479" y="53606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6C677"/>
            </a:solidFill>
          </p:spPr>
          <p:txBody>
            <a:bodyPr wrap="square" lIns="0" tIns="0" rIns="0" bIns="0" rtlCol="0"/>
            <a:lstStyle/>
            <a:p>
              <a:endParaRPr/>
            </a:p>
          </p:txBody>
        </p:sp>
        <p:sp>
          <p:nvSpPr>
            <p:cNvPr id="144" name="object 144"/>
            <p:cNvSpPr/>
            <p:nvPr/>
          </p:nvSpPr>
          <p:spPr>
            <a:xfrm>
              <a:off x="538479" y="53695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5C576"/>
            </a:solidFill>
          </p:spPr>
          <p:txBody>
            <a:bodyPr wrap="square" lIns="0" tIns="0" rIns="0" bIns="0" rtlCol="0"/>
            <a:lstStyle/>
            <a:p>
              <a:endParaRPr/>
            </a:p>
          </p:txBody>
        </p:sp>
        <p:sp>
          <p:nvSpPr>
            <p:cNvPr id="145" name="object 145"/>
            <p:cNvSpPr/>
            <p:nvPr/>
          </p:nvSpPr>
          <p:spPr>
            <a:xfrm>
              <a:off x="538479" y="53771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5C575"/>
            </a:solidFill>
          </p:spPr>
          <p:txBody>
            <a:bodyPr wrap="square" lIns="0" tIns="0" rIns="0" bIns="0" rtlCol="0"/>
            <a:lstStyle/>
            <a:p>
              <a:endParaRPr/>
            </a:p>
          </p:txBody>
        </p:sp>
        <p:sp>
          <p:nvSpPr>
            <p:cNvPr id="146" name="object 146"/>
            <p:cNvSpPr/>
            <p:nvPr/>
          </p:nvSpPr>
          <p:spPr>
            <a:xfrm>
              <a:off x="538479" y="538607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C4C475"/>
            </a:solidFill>
          </p:spPr>
          <p:txBody>
            <a:bodyPr wrap="square" lIns="0" tIns="0" rIns="0" bIns="0" rtlCol="0"/>
            <a:lstStyle/>
            <a:p>
              <a:endParaRPr/>
            </a:p>
          </p:txBody>
        </p:sp>
        <p:sp>
          <p:nvSpPr>
            <p:cNvPr id="147" name="object 147"/>
            <p:cNvSpPr/>
            <p:nvPr/>
          </p:nvSpPr>
          <p:spPr>
            <a:xfrm>
              <a:off x="538479" y="53936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3C374"/>
            </a:solidFill>
          </p:spPr>
          <p:txBody>
            <a:bodyPr wrap="square" lIns="0" tIns="0" rIns="0" bIns="0" rtlCol="0"/>
            <a:lstStyle/>
            <a:p>
              <a:endParaRPr/>
            </a:p>
          </p:txBody>
        </p:sp>
        <p:sp>
          <p:nvSpPr>
            <p:cNvPr id="148" name="object 148"/>
            <p:cNvSpPr/>
            <p:nvPr/>
          </p:nvSpPr>
          <p:spPr>
            <a:xfrm>
              <a:off x="538479" y="54013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2C274"/>
            </a:solidFill>
          </p:spPr>
          <p:txBody>
            <a:bodyPr wrap="square" lIns="0" tIns="0" rIns="0" bIns="0" rtlCol="0"/>
            <a:lstStyle/>
            <a:p>
              <a:endParaRPr/>
            </a:p>
          </p:txBody>
        </p:sp>
        <p:sp>
          <p:nvSpPr>
            <p:cNvPr id="149" name="object 149"/>
            <p:cNvSpPr/>
            <p:nvPr/>
          </p:nvSpPr>
          <p:spPr>
            <a:xfrm>
              <a:off x="538479" y="541020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C1C173"/>
            </a:solidFill>
          </p:spPr>
          <p:txBody>
            <a:bodyPr wrap="square" lIns="0" tIns="0" rIns="0" bIns="0" rtlCol="0"/>
            <a:lstStyle/>
            <a:p>
              <a:endParaRPr/>
            </a:p>
          </p:txBody>
        </p:sp>
        <p:sp>
          <p:nvSpPr>
            <p:cNvPr id="150" name="object 150"/>
            <p:cNvSpPr/>
            <p:nvPr/>
          </p:nvSpPr>
          <p:spPr>
            <a:xfrm>
              <a:off x="538479" y="54178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C0C072"/>
            </a:solidFill>
          </p:spPr>
          <p:txBody>
            <a:bodyPr wrap="square" lIns="0" tIns="0" rIns="0" bIns="0" rtlCol="0"/>
            <a:lstStyle/>
            <a:p>
              <a:endParaRPr/>
            </a:p>
          </p:txBody>
        </p:sp>
        <p:sp>
          <p:nvSpPr>
            <p:cNvPr id="151" name="object 151"/>
            <p:cNvSpPr/>
            <p:nvPr/>
          </p:nvSpPr>
          <p:spPr>
            <a:xfrm>
              <a:off x="538479" y="54254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FBF72"/>
            </a:solidFill>
          </p:spPr>
          <p:txBody>
            <a:bodyPr wrap="square" lIns="0" tIns="0" rIns="0" bIns="0" rtlCol="0"/>
            <a:lstStyle/>
            <a:p>
              <a:endParaRPr/>
            </a:p>
          </p:txBody>
        </p:sp>
        <p:sp>
          <p:nvSpPr>
            <p:cNvPr id="152" name="object 152"/>
            <p:cNvSpPr/>
            <p:nvPr/>
          </p:nvSpPr>
          <p:spPr>
            <a:xfrm>
              <a:off x="538479" y="54343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EBE71"/>
            </a:solidFill>
          </p:spPr>
          <p:txBody>
            <a:bodyPr wrap="square" lIns="0" tIns="0" rIns="0" bIns="0" rtlCol="0"/>
            <a:lstStyle/>
            <a:p>
              <a:endParaRPr/>
            </a:p>
          </p:txBody>
        </p:sp>
        <p:sp>
          <p:nvSpPr>
            <p:cNvPr id="153" name="object 153"/>
            <p:cNvSpPr/>
            <p:nvPr/>
          </p:nvSpPr>
          <p:spPr>
            <a:xfrm>
              <a:off x="538479" y="544195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DBD71"/>
            </a:solidFill>
          </p:spPr>
          <p:txBody>
            <a:bodyPr wrap="square" lIns="0" tIns="0" rIns="0" bIns="0" rtlCol="0"/>
            <a:lstStyle/>
            <a:p>
              <a:endParaRPr/>
            </a:p>
          </p:txBody>
        </p:sp>
        <p:sp>
          <p:nvSpPr>
            <p:cNvPr id="154" name="object 154"/>
            <p:cNvSpPr/>
            <p:nvPr/>
          </p:nvSpPr>
          <p:spPr>
            <a:xfrm>
              <a:off x="538479" y="5450840"/>
              <a:ext cx="8001000" cy="7620"/>
            </a:xfrm>
            <a:custGeom>
              <a:avLst/>
              <a:gdLst/>
              <a:ahLst/>
              <a:cxnLst/>
              <a:rect l="l" t="t" r="r" b="b"/>
              <a:pathLst>
                <a:path w="8001000" h="7620">
                  <a:moveTo>
                    <a:pt x="8001000" y="0"/>
                  </a:moveTo>
                  <a:lnTo>
                    <a:pt x="0" y="0"/>
                  </a:lnTo>
                  <a:lnTo>
                    <a:pt x="0" y="7620"/>
                  </a:lnTo>
                  <a:lnTo>
                    <a:pt x="8001000" y="7620"/>
                  </a:lnTo>
                  <a:lnTo>
                    <a:pt x="8001000" y="0"/>
                  </a:lnTo>
                  <a:close/>
                </a:path>
              </a:pathLst>
            </a:custGeom>
            <a:solidFill>
              <a:srgbClr val="BCBC70"/>
            </a:solidFill>
          </p:spPr>
          <p:txBody>
            <a:bodyPr wrap="square" lIns="0" tIns="0" rIns="0" bIns="0" rtlCol="0"/>
            <a:lstStyle/>
            <a:p>
              <a:endParaRPr/>
            </a:p>
          </p:txBody>
        </p:sp>
        <p:sp>
          <p:nvSpPr>
            <p:cNvPr id="155" name="object 155"/>
            <p:cNvSpPr/>
            <p:nvPr/>
          </p:nvSpPr>
          <p:spPr>
            <a:xfrm>
              <a:off x="538479" y="54584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BBB6F"/>
            </a:solidFill>
          </p:spPr>
          <p:txBody>
            <a:bodyPr wrap="square" lIns="0" tIns="0" rIns="0" bIns="0" rtlCol="0"/>
            <a:lstStyle/>
            <a:p>
              <a:endParaRPr/>
            </a:p>
          </p:txBody>
        </p:sp>
        <p:sp>
          <p:nvSpPr>
            <p:cNvPr id="156" name="object 156"/>
            <p:cNvSpPr/>
            <p:nvPr/>
          </p:nvSpPr>
          <p:spPr>
            <a:xfrm>
              <a:off x="538479" y="54660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ABA6F"/>
            </a:solidFill>
          </p:spPr>
          <p:txBody>
            <a:bodyPr wrap="square" lIns="0" tIns="0" rIns="0" bIns="0" rtlCol="0"/>
            <a:lstStyle/>
            <a:p>
              <a:endParaRPr/>
            </a:p>
          </p:txBody>
        </p:sp>
        <p:sp>
          <p:nvSpPr>
            <p:cNvPr id="157" name="object 157"/>
            <p:cNvSpPr/>
            <p:nvPr/>
          </p:nvSpPr>
          <p:spPr>
            <a:xfrm>
              <a:off x="538479" y="54749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9B96E"/>
            </a:solidFill>
          </p:spPr>
          <p:txBody>
            <a:bodyPr wrap="square" lIns="0" tIns="0" rIns="0" bIns="0" rtlCol="0"/>
            <a:lstStyle/>
            <a:p>
              <a:endParaRPr/>
            </a:p>
          </p:txBody>
        </p:sp>
        <p:sp>
          <p:nvSpPr>
            <p:cNvPr id="158" name="object 158"/>
            <p:cNvSpPr/>
            <p:nvPr/>
          </p:nvSpPr>
          <p:spPr>
            <a:xfrm>
              <a:off x="538479" y="54825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8B86E"/>
            </a:solidFill>
          </p:spPr>
          <p:txBody>
            <a:bodyPr wrap="square" lIns="0" tIns="0" rIns="0" bIns="0" rtlCol="0"/>
            <a:lstStyle/>
            <a:p>
              <a:endParaRPr/>
            </a:p>
          </p:txBody>
        </p:sp>
        <p:sp>
          <p:nvSpPr>
            <p:cNvPr id="159" name="object 159"/>
            <p:cNvSpPr/>
            <p:nvPr/>
          </p:nvSpPr>
          <p:spPr>
            <a:xfrm>
              <a:off x="538479" y="549021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7B76D"/>
            </a:solidFill>
          </p:spPr>
          <p:txBody>
            <a:bodyPr wrap="square" lIns="0" tIns="0" rIns="0" bIns="0" rtlCol="0"/>
            <a:lstStyle/>
            <a:p>
              <a:endParaRPr/>
            </a:p>
          </p:txBody>
        </p:sp>
        <p:sp>
          <p:nvSpPr>
            <p:cNvPr id="160" name="object 160"/>
            <p:cNvSpPr/>
            <p:nvPr/>
          </p:nvSpPr>
          <p:spPr>
            <a:xfrm>
              <a:off x="538479" y="549910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6B66D"/>
            </a:solidFill>
          </p:spPr>
          <p:txBody>
            <a:bodyPr wrap="square" lIns="0" tIns="0" rIns="0" bIns="0" rtlCol="0"/>
            <a:lstStyle/>
            <a:p>
              <a:endParaRPr/>
            </a:p>
          </p:txBody>
        </p:sp>
        <p:sp>
          <p:nvSpPr>
            <p:cNvPr id="161" name="object 161"/>
            <p:cNvSpPr/>
            <p:nvPr/>
          </p:nvSpPr>
          <p:spPr>
            <a:xfrm>
              <a:off x="538479" y="550672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5B56C"/>
            </a:solidFill>
          </p:spPr>
          <p:txBody>
            <a:bodyPr wrap="square" lIns="0" tIns="0" rIns="0" bIns="0" rtlCol="0"/>
            <a:lstStyle/>
            <a:p>
              <a:endParaRPr/>
            </a:p>
          </p:txBody>
        </p:sp>
        <p:sp>
          <p:nvSpPr>
            <p:cNvPr id="162" name="object 162"/>
            <p:cNvSpPr/>
            <p:nvPr/>
          </p:nvSpPr>
          <p:spPr>
            <a:xfrm>
              <a:off x="538479" y="5515610"/>
              <a:ext cx="8001000" cy="7620"/>
            </a:xfrm>
            <a:custGeom>
              <a:avLst/>
              <a:gdLst/>
              <a:ahLst/>
              <a:cxnLst/>
              <a:rect l="l" t="t" r="r" b="b"/>
              <a:pathLst>
                <a:path w="8001000" h="7620">
                  <a:moveTo>
                    <a:pt x="8001000" y="0"/>
                  </a:moveTo>
                  <a:lnTo>
                    <a:pt x="0" y="0"/>
                  </a:lnTo>
                  <a:lnTo>
                    <a:pt x="0" y="7619"/>
                  </a:lnTo>
                  <a:lnTo>
                    <a:pt x="8001000" y="7619"/>
                  </a:lnTo>
                  <a:lnTo>
                    <a:pt x="8001000" y="0"/>
                  </a:lnTo>
                  <a:close/>
                </a:path>
              </a:pathLst>
            </a:custGeom>
            <a:solidFill>
              <a:srgbClr val="B4B46B"/>
            </a:solidFill>
          </p:spPr>
          <p:txBody>
            <a:bodyPr wrap="square" lIns="0" tIns="0" rIns="0" bIns="0" rtlCol="0"/>
            <a:lstStyle/>
            <a:p>
              <a:endParaRPr/>
            </a:p>
          </p:txBody>
        </p:sp>
        <p:sp>
          <p:nvSpPr>
            <p:cNvPr id="163" name="object 163"/>
            <p:cNvSpPr/>
            <p:nvPr/>
          </p:nvSpPr>
          <p:spPr>
            <a:xfrm>
              <a:off x="538479" y="552323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3B36B"/>
            </a:solidFill>
          </p:spPr>
          <p:txBody>
            <a:bodyPr wrap="square" lIns="0" tIns="0" rIns="0" bIns="0" rtlCol="0"/>
            <a:lstStyle/>
            <a:p>
              <a:endParaRPr/>
            </a:p>
          </p:txBody>
        </p:sp>
        <p:sp>
          <p:nvSpPr>
            <p:cNvPr id="164" name="object 164"/>
            <p:cNvSpPr/>
            <p:nvPr/>
          </p:nvSpPr>
          <p:spPr>
            <a:xfrm>
              <a:off x="538479" y="553085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2B26A"/>
            </a:solidFill>
          </p:spPr>
          <p:txBody>
            <a:bodyPr wrap="square" lIns="0" tIns="0" rIns="0" bIns="0" rtlCol="0"/>
            <a:lstStyle/>
            <a:p>
              <a:endParaRPr/>
            </a:p>
          </p:txBody>
        </p:sp>
        <p:sp>
          <p:nvSpPr>
            <p:cNvPr id="165" name="object 165"/>
            <p:cNvSpPr/>
            <p:nvPr/>
          </p:nvSpPr>
          <p:spPr>
            <a:xfrm>
              <a:off x="538479" y="553974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B1B16A"/>
            </a:solidFill>
          </p:spPr>
          <p:txBody>
            <a:bodyPr wrap="square" lIns="0" tIns="0" rIns="0" bIns="0" rtlCol="0"/>
            <a:lstStyle/>
            <a:p>
              <a:endParaRPr/>
            </a:p>
          </p:txBody>
        </p:sp>
        <p:sp>
          <p:nvSpPr>
            <p:cNvPr id="166" name="object 166"/>
            <p:cNvSpPr/>
            <p:nvPr/>
          </p:nvSpPr>
          <p:spPr>
            <a:xfrm>
              <a:off x="538479" y="554736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B0B069"/>
            </a:solidFill>
          </p:spPr>
          <p:txBody>
            <a:bodyPr wrap="square" lIns="0" tIns="0" rIns="0" bIns="0" rtlCol="0"/>
            <a:lstStyle/>
            <a:p>
              <a:endParaRPr/>
            </a:p>
          </p:txBody>
        </p:sp>
        <p:sp>
          <p:nvSpPr>
            <p:cNvPr id="167" name="object 167"/>
            <p:cNvSpPr/>
            <p:nvPr/>
          </p:nvSpPr>
          <p:spPr>
            <a:xfrm>
              <a:off x="538479" y="5554980"/>
              <a:ext cx="8001000" cy="10160"/>
            </a:xfrm>
            <a:custGeom>
              <a:avLst/>
              <a:gdLst/>
              <a:ahLst/>
              <a:cxnLst/>
              <a:rect l="l" t="t" r="r" b="b"/>
              <a:pathLst>
                <a:path w="8001000" h="10160">
                  <a:moveTo>
                    <a:pt x="8001000" y="0"/>
                  </a:moveTo>
                  <a:lnTo>
                    <a:pt x="0" y="0"/>
                  </a:lnTo>
                  <a:lnTo>
                    <a:pt x="0" y="10160"/>
                  </a:lnTo>
                  <a:lnTo>
                    <a:pt x="8001000" y="10160"/>
                  </a:lnTo>
                  <a:lnTo>
                    <a:pt x="8001000" y="0"/>
                  </a:lnTo>
                  <a:close/>
                </a:path>
              </a:pathLst>
            </a:custGeom>
            <a:solidFill>
              <a:srgbClr val="AFAF68"/>
            </a:solidFill>
          </p:spPr>
          <p:txBody>
            <a:bodyPr wrap="square" lIns="0" tIns="0" rIns="0" bIns="0" rtlCol="0"/>
            <a:lstStyle/>
            <a:p>
              <a:endParaRPr/>
            </a:p>
          </p:txBody>
        </p:sp>
        <p:sp>
          <p:nvSpPr>
            <p:cNvPr id="168" name="object 168"/>
            <p:cNvSpPr/>
            <p:nvPr/>
          </p:nvSpPr>
          <p:spPr>
            <a:xfrm>
              <a:off x="538479" y="5563870"/>
              <a:ext cx="8001000" cy="8890"/>
            </a:xfrm>
            <a:custGeom>
              <a:avLst/>
              <a:gdLst/>
              <a:ahLst/>
              <a:cxnLst/>
              <a:rect l="l" t="t" r="r" b="b"/>
              <a:pathLst>
                <a:path w="8001000" h="8889">
                  <a:moveTo>
                    <a:pt x="8001000" y="0"/>
                  </a:moveTo>
                  <a:lnTo>
                    <a:pt x="0" y="0"/>
                  </a:lnTo>
                  <a:lnTo>
                    <a:pt x="0" y="8889"/>
                  </a:lnTo>
                  <a:lnTo>
                    <a:pt x="8001000" y="8889"/>
                  </a:lnTo>
                  <a:lnTo>
                    <a:pt x="8001000" y="0"/>
                  </a:lnTo>
                  <a:close/>
                </a:path>
              </a:pathLst>
            </a:custGeom>
            <a:solidFill>
              <a:srgbClr val="AEAE68"/>
            </a:solidFill>
          </p:spPr>
          <p:txBody>
            <a:bodyPr wrap="square" lIns="0" tIns="0" rIns="0" bIns="0" rtlCol="0"/>
            <a:lstStyle/>
            <a:p>
              <a:endParaRPr/>
            </a:p>
          </p:txBody>
        </p:sp>
        <p:sp>
          <p:nvSpPr>
            <p:cNvPr id="169" name="object 169"/>
            <p:cNvSpPr/>
            <p:nvPr/>
          </p:nvSpPr>
          <p:spPr>
            <a:xfrm>
              <a:off x="538479" y="557149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DAD67"/>
            </a:solidFill>
          </p:spPr>
          <p:txBody>
            <a:bodyPr wrap="square" lIns="0" tIns="0" rIns="0" bIns="0" rtlCol="0"/>
            <a:lstStyle/>
            <a:p>
              <a:endParaRPr/>
            </a:p>
          </p:txBody>
        </p:sp>
        <p:sp>
          <p:nvSpPr>
            <p:cNvPr id="170" name="object 170"/>
            <p:cNvSpPr/>
            <p:nvPr/>
          </p:nvSpPr>
          <p:spPr>
            <a:xfrm>
              <a:off x="538479" y="558038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CAC67"/>
            </a:solidFill>
          </p:spPr>
          <p:txBody>
            <a:bodyPr wrap="square" lIns="0" tIns="0" rIns="0" bIns="0" rtlCol="0"/>
            <a:lstStyle/>
            <a:p>
              <a:endParaRPr/>
            </a:p>
          </p:txBody>
        </p:sp>
        <p:sp>
          <p:nvSpPr>
            <p:cNvPr id="171" name="object 171"/>
            <p:cNvSpPr/>
            <p:nvPr/>
          </p:nvSpPr>
          <p:spPr>
            <a:xfrm>
              <a:off x="538479" y="5588000"/>
              <a:ext cx="8001000" cy="8890"/>
            </a:xfrm>
            <a:custGeom>
              <a:avLst/>
              <a:gdLst/>
              <a:ahLst/>
              <a:cxnLst/>
              <a:rect l="l" t="t" r="r" b="b"/>
              <a:pathLst>
                <a:path w="8001000" h="8889">
                  <a:moveTo>
                    <a:pt x="8001000" y="0"/>
                  </a:moveTo>
                  <a:lnTo>
                    <a:pt x="0" y="0"/>
                  </a:lnTo>
                  <a:lnTo>
                    <a:pt x="0" y="8890"/>
                  </a:lnTo>
                  <a:lnTo>
                    <a:pt x="8001000" y="8890"/>
                  </a:lnTo>
                  <a:lnTo>
                    <a:pt x="8001000" y="0"/>
                  </a:lnTo>
                  <a:close/>
                </a:path>
              </a:pathLst>
            </a:custGeom>
            <a:solidFill>
              <a:srgbClr val="ABAB66"/>
            </a:solidFill>
          </p:spPr>
          <p:txBody>
            <a:bodyPr wrap="square" lIns="0" tIns="0" rIns="0" bIns="0" rtlCol="0"/>
            <a:lstStyle/>
            <a:p>
              <a:endParaRPr/>
            </a:p>
          </p:txBody>
        </p:sp>
        <p:sp>
          <p:nvSpPr>
            <p:cNvPr id="172" name="object 172"/>
            <p:cNvSpPr/>
            <p:nvPr/>
          </p:nvSpPr>
          <p:spPr>
            <a:xfrm>
              <a:off x="538479" y="5595620"/>
              <a:ext cx="8001000" cy="10160"/>
            </a:xfrm>
            <a:custGeom>
              <a:avLst/>
              <a:gdLst/>
              <a:ahLst/>
              <a:cxnLst/>
              <a:rect l="l" t="t" r="r" b="b"/>
              <a:pathLst>
                <a:path w="8001000" h="10160">
                  <a:moveTo>
                    <a:pt x="8001000" y="0"/>
                  </a:moveTo>
                  <a:lnTo>
                    <a:pt x="0" y="0"/>
                  </a:lnTo>
                  <a:lnTo>
                    <a:pt x="0" y="10159"/>
                  </a:lnTo>
                  <a:lnTo>
                    <a:pt x="8001000" y="10159"/>
                  </a:lnTo>
                  <a:lnTo>
                    <a:pt x="8001000" y="0"/>
                  </a:lnTo>
                  <a:close/>
                </a:path>
              </a:pathLst>
            </a:custGeom>
            <a:solidFill>
              <a:srgbClr val="AAAA66"/>
            </a:solidFill>
          </p:spPr>
          <p:txBody>
            <a:bodyPr wrap="square" lIns="0" tIns="0" rIns="0" bIns="0" rtlCol="0"/>
            <a:lstStyle/>
            <a:p>
              <a:endParaRPr/>
            </a:p>
          </p:txBody>
        </p:sp>
        <p:sp>
          <p:nvSpPr>
            <p:cNvPr id="173" name="object 173"/>
            <p:cNvSpPr/>
            <p:nvPr/>
          </p:nvSpPr>
          <p:spPr>
            <a:xfrm>
              <a:off x="538479" y="5604510"/>
              <a:ext cx="8001000" cy="0"/>
            </a:xfrm>
            <a:custGeom>
              <a:avLst/>
              <a:gdLst/>
              <a:ahLst/>
              <a:cxnLst/>
              <a:rect l="l" t="t" r="r" b="b"/>
              <a:pathLst>
                <a:path w="8001000">
                  <a:moveTo>
                    <a:pt x="8001000" y="0"/>
                  </a:moveTo>
                  <a:lnTo>
                    <a:pt x="0" y="0"/>
                  </a:lnTo>
                  <a:lnTo>
                    <a:pt x="8001000" y="0"/>
                  </a:lnTo>
                  <a:close/>
                </a:path>
              </a:pathLst>
            </a:custGeom>
            <a:solidFill>
              <a:srgbClr val="A8A864"/>
            </a:solidFill>
          </p:spPr>
          <p:txBody>
            <a:bodyPr wrap="square" lIns="0" tIns="0" rIns="0" bIns="0" rtlCol="0"/>
            <a:lstStyle/>
            <a:p>
              <a:endParaRPr/>
            </a:p>
          </p:txBody>
        </p:sp>
        <p:sp>
          <p:nvSpPr>
            <p:cNvPr id="174" name="object 174"/>
            <p:cNvSpPr/>
            <p:nvPr/>
          </p:nvSpPr>
          <p:spPr>
            <a:xfrm>
              <a:off x="520700" y="4203700"/>
              <a:ext cx="8077200" cy="1399540"/>
            </a:xfrm>
            <a:custGeom>
              <a:avLst/>
              <a:gdLst/>
              <a:ahLst/>
              <a:cxnLst/>
              <a:rect l="l" t="t" r="r" b="b"/>
              <a:pathLst>
                <a:path w="8077200" h="1399539">
                  <a:moveTo>
                    <a:pt x="4018279" y="1399540"/>
                  </a:moveTo>
                  <a:lnTo>
                    <a:pt x="19050" y="1399540"/>
                  </a:lnTo>
                  <a:lnTo>
                    <a:pt x="19050" y="0"/>
                  </a:lnTo>
                  <a:lnTo>
                    <a:pt x="8017509" y="0"/>
                  </a:lnTo>
                  <a:lnTo>
                    <a:pt x="8017509" y="1399540"/>
                  </a:lnTo>
                  <a:lnTo>
                    <a:pt x="4018279" y="1399540"/>
                  </a:lnTo>
                  <a:close/>
                </a:path>
                <a:path w="8077200" h="1399539">
                  <a:moveTo>
                    <a:pt x="0" y="1390650"/>
                  </a:moveTo>
                  <a:lnTo>
                    <a:pt x="8077200" y="1390650"/>
                  </a:lnTo>
                </a:path>
                <a:path w="8077200" h="1399539">
                  <a:moveTo>
                    <a:pt x="134620" y="1339850"/>
                  </a:moveTo>
                  <a:lnTo>
                    <a:pt x="134620" y="1376680"/>
                  </a:lnTo>
                </a:path>
                <a:path w="8077200" h="1399539">
                  <a:moveTo>
                    <a:pt x="267970" y="1339850"/>
                  </a:moveTo>
                  <a:lnTo>
                    <a:pt x="267970" y="1376680"/>
                  </a:lnTo>
                </a:path>
                <a:path w="8077200" h="1399539">
                  <a:moveTo>
                    <a:pt x="402590" y="1339850"/>
                  </a:moveTo>
                  <a:lnTo>
                    <a:pt x="402590" y="1376680"/>
                  </a:lnTo>
                </a:path>
                <a:path w="8077200" h="1399539">
                  <a:moveTo>
                    <a:pt x="537210" y="1339850"/>
                  </a:moveTo>
                  <a:lnTo>
                    <a:pt x="537210" y="1376680"/>
                  </a:lnTo>
                </a:path>
                <a:path w="8077200" h="1399539">
                  <a:moveTo>
                    <a:pt x="671830" y="1339850"/>
                  </a:moveTo>
                  <a:lnTo>
                    <a:pt x="671830" y="1376680"/>
                  </a:lnTo>
                </a:path>
                <a:path w="8077200" h="1399539">
                  <a:moveTo>
                    <a:pt x="803910" y="1339850"/>
                  </a:moveTo>
                  <a:lnTo>
                    <a:pt x="803910" y="1376680"/>
                  </a:lnTo>
                </a:path>
                <a:path w="8077200" h="1399539">
                  <a:moveTo>
                    <a:pt x="939800" y="1339850"/>
                  </a:moveTo>
                  <a:lnTo>
                    <a:pt x="939800" y="1376680"/>
                  </a:lnTo>
                </a:path>
                <a:path w="8077200" h="1399539">
                  <a:moveTo>
                    <a:pt x="1071880" y="1339850"/>
                  </a:moveTo>
                  <a:lnTo>
                    <a:pt x="1071880" y="1376680"/>
                  </a:lnTo>
                </a:path>
                <a:path w="8077200" h="1399539">
                  <a:moveTo>
                    <a:pt x="1206500" y="1339850"/>
                  </a:moveTo>
                  <a:lnTo>
                    <a:pt x="1206500" y="1376680"/>
                  </a:lnTo>
                </a:path>
                <a:path w="8077200" h="1399539">
                  <a:moveTo>
                    <a:pt x="20320" y="1314450"/>
                  </a:moveTo>
                  <a:lnTo>
                    <a:pt x="20320" y="1386840"/>
                  </a:lnTo>
                </a:path>
                <a:path w="8077200" h="1399539">
                  <a:moveTo>
                    <a:pt x="1360170" y="1351280"/>
                  </a:moveTo>
                  <a:lnTo>
                    <a:pt x="1360170" y="1386840"/>
                  </a:lnTo>
                </a:path>
                <a:path w="8077200" h="1399539">
                  <a:moveTo>
                    <a:pt x="2700020" y="1351280"/>
                  </a:moveTo>
                  <a:lnTo>
                    <a:pt x="2700020" y="1386840"/>
                  </a:lnTo>
                </a:path>
                <a:path w="8077200" h="1399539">
                  <a:moveTo>
                    <a:pt x="1360170" y="1314450"/>
                  </a:moveTo>
                  <a:lnTo>
                    <a:pt x="1360170" y="1386840"/>
                  </a:lnTo>
                </a:path>
              </a:pathLst>
            </a:custGeom>
            <a:ln w="12579">
              <a:solidFill>
                <a:srgbClr val="000000"/>
              </a:solidFill>
            </a:ln>
          </p:spPr>
          <p:txBody>
            <a:bodyPr wrap="square" lIns="0" tIns="0" rIns="0" bIns="0" rtlCol="0"/>
            <a:lstStyle/>
            <a:p>
              <a:endParaRPr/>
            </a:p>
          </p:txBody>
        </p:sp>
        <p:sp>
          <p:nvSpPr>
            <p:cNvPr id="175" name="object 175"/>
            <p:cNvSpPr/>
            <p:nvPr/>
          </p:nvSpPr>
          <p:spPr>
            <a:xfrm>
              <a:off x="3210611" y="5518150"/>
              <a:ext cx="16510" cy="72390"/>
            </a:xfrm>
            <a:custGeom>
              <a:avLst/>
              <a:gdLst/>
              <a:ahLst/>
              <a:cxnLst/>
              <a:rect l="l" t="t" r="r" b="b"/>
              <a:pathLst>
                <a:path w="16510" h="72389">
                  <a:moveTo>
                    <a:pt x="16395" y="0"/>
                  </a:moveTo>
                  <a:lnTo>
                    <a:pt x="12585" y="0"/>
                  </a:lnTo>
                  <a:lnTo>
                    <a:pt x="3810" y="0"/>
                  </a:lnTo>
                  <a:lnTo>
                    <a:pt x="0" y="0"/>
                  </a:lnTo>
                  <a:lnTo>
                    <a:pt x="0" y="72390"/>
                  </a:lnTo>
                  <a:lnTo>
                    <a:pt x="3810" y="72390"/>
                  </a:lnTo>
                  <a:lnTo>
                    <a:pt x="12585" y="72390"/>
                  </a:lnTo>
                  <a:lnTo>
                    <a:pt x="16395" y="72390"/>
                  </a:lnTo>
                  <a:lnTo>
                    <a:pt x="16395" y="0"/>
                  </a:lnTo>
                  <a:close/>
                </a:path>
              </a:pathLst>
            </a:custGeom>
            <a:solidFill>
              <a:srgbClr val="000000"/>
            </a:solidFill>
          </p:spPr>
          <p:txBody>
            <a:bodyPr wrap="square" lIns="0" tIns="0" rIns="0" bIns="0" rtlCol="0"/>
            <a:lstStyle/>
            <a:p>
              <a:endParaRPr/>
            </a:p>
          </p:txBody>
        </p:sp>
        <p:sp>
          <p:nvSpPr>
            <p:cNvPr id="176" name="object 176"/>
            <p:cNvSpPr/>
            <p:nvPr/>
          </p:nvSpPr>
          <p:spPr>
            <a:xfrm>
              <a:off x="4558029" y="5518150"/>
              <a:ext cx="1339850" cy="72390"/>
            </a:xfrm>
            <a:custGeom>
              <a:avLst/>
              <a:gdLst/>
              <a:ahLst/>
              <a:cxnLst/>
              <a:rect l="l" t="t" r="r" b="b"/>
              <a:pathLst>
                <a:path w="1339850" h="72389">
                  <a:moveTo>
                    <a:pt x="0" y="36830"/>
                  </a:moveTo>
                  <a:lnTo>
                    <a:pt x="0" y="72390"/>
                  </a:lnTo>
                </a:path>
                <a:path w="1339850" h="72389">
                  <a:moveTo>
                    <a:pt x="1339850" y="36830"/>
                  </a:moveTo>
                  <a:lnTo>
                    <a:pt x="1339850" y="72390"/>
                  </a:lnTo>
                </a:path>
                <a:path w="1339850" h="72389">
                  <a:moveTo>
                    <a:pt x="0" y="0"/>
                  </a:moveTo>
                  <a:lnTo>
                    <a:pt x="0" y="72390"/>
                  </a:lnTo>
                </a:path>
              </a:pathLst>
            </a:custGeom>
            <a:ln w="12579">
              <a:solidFill>
                <a:srgbClr val="000000"/>
              </a:solidFill>
            </a:ln>
          </p:spPr>
          <p:txBody>
            <a:bodyPr wrap="square" lIns="0" tIns="0" rIns="0" bIns="0" rtlCol="0"/>
            <a:lstStyle/>
            <a:p>
              <a:endParaRPr/>
            </a:p>
          </p:txBody>
        </p:sp>
        <p:sp>
          <p:nvSpPr>
            <p:cNvPr id="177" name="object 177"/>
            <p:cNvSpPr/>
            <p:nvPr/>
          </p:nvSpPr>
          <p:spPr>
            <a:xfrm>
              <a:off x="5886501" y="5518150"/>
              <a:ext cx="17780" cy="72390"/>
            </a:xfrm>
            <a:custGeom>
              <a:avLst/>
              <a:gdLst/>
              <a:ahLst/>
              <a:cxnLst/>
              <a:rect l="l" t="t" r="r" b="b"/>
              <a:pathLst>
                <a:path w="17779" h="72389">
                  <a:moveTo>
                    <a:pt x="17665" y="0"/>
                  </a:moveTo>
                  <a:lnTo>
                    <a:pt x="12585" y="0"/>
                  </a:lnTo>
                  <a:lnTo>
                    <a:pt x="5080" y="0"/>
                  </a:lnTo>
                  <a:lnTo>
                    <a:pt x="0" y="0"/>
                  </a:lnTo>
                  <a:lnTo>
                    <a:pt x="0" y="72390"/>
                  </a:lnTo>
                  <a:lnTo>
                    <a:pt x="5080" y="72390"/>
                  </a:lnTo>
                  <a:lnTo>
                    <a:pt x="12585" y="72390"/>
                  </a:lnTo>
                  <a:lnTo>
                    <a:pt x="17665" y="72390"/>
                  </a:lnTo>
                  <a:lnTo>
                    <a:pt x="17665" y="0"/>
                  </a:lnTo>
                  <a:close/>
                </a:path>
              </a:pathLst>
            </a:custGeom>
            <a:solidFill>
              <a:srgbClr val="000000"/>
            </a:solidFill>
          </p:spPr>
          <p:txBody>
            <a:bodyPr wrap="square" lIns="0" tIns="0" rIns="0" bIns="0" rtlCol="0"/>
            <a:lstStyle/>
            <a:p>
              <a:endParaRPr/>
            </a:p>
          </p:txBody>
        </p:sp>
        <p:sp>
          <p:nvSpPr>
            <p:cNvPr id="178" name="object 178"/>
            <p:cNvSpPr/>
            <p:nvPr/>
          </p:nvSpPr>
          <p:spPr>
            <a:xfrm>
              <a:off x="1875789" y="4222750"/>
              <a:ext cx="6696709" cy="1390650"/>
            </a:xfrm>
            <a:custGeom>
              <a:avLst/>
              <a:gdLst/>
              <a:ahLst/>
              <a:cxnLst/>
              <a:rect l="l" t="t" r="r" b="b"/>
              <a:pathLst>
                <a:path w="6696709" h="1390650">
                  <a:moveTo>
                    <a:pt x="5356860" y="1332230"/>
                  </a:moveTo>
                  <a:lnTo>
                    <a:pt x="5356860" y="1367790"/>
                  </a:lnTo>
                </a:path>
                <a:path w="6696709" h="1390650">
                  <a:moveTo>
                    <a:pt x="6696709" y="1332230"/>
                  </a:moveTo>
                  <a:lnTo>
                    <a:pt x="6696709" y="1367790"/>
                  </a:lnTo>
                </a:path>
                <a:path w="6696709" h="1390650">
                  <a:moveTo>
                    <a:pt x="5356860" y="1295400"/>
                  </a:moveTo>
                  <a:lnTo>
                    <a:pt x="5356860" y="1367790"/>
                  </a:lnTo>
                </a:path>
                <a:path w="6696709" h="1390650">
                  <a:moveTo>
                    <a:pt x="6696709" y="1295400"/>
                  </a:moveTo>
                  <a:lnTo>
                    <a:pt x="6696709" y="1367790"/>
                  </a:lnTo>
                </a:path>
                <a:path w="6696709" h="1390650">
                  <a:moveTo>
                    <a:pt x="0" y="0"/>
                  </a:moveTo>
                  <a:lnTo>
                    <a:pt x="0" y="1390650"/>
                  </a:lnTo>
                </a:path>
                <a:path w="6696709" h="1390650">
                  <a:moveTo>
                    <a:pt x="1337310" y="0"/>
                  </a:moveTo>
                  <a:lnTo>
                    <a:pt x="1337310" y="1390650"/>
                  </a:lnTo>
                </a:path>
                <a:path w="6696709" h="1390650">
                  <a:moveTo>
                    <a:pt x="2675890" y="0"/>
                  </a:moveTo>
                  <a:lnTo>
                    <a:pt x="2675890" y="1390650"/>
                  </a:lnTo>
                </a:path>
                <a:path w="6696709" h="1390650">
                  <a:moveTo>
                    <a:pt x="4013200" y="0"/>
                  </a:moveTo>
                  <a:lnTo>
                    <a:pt x="4013200" y="1390650"/>
                  </a:lnTo>
                </a:path>
                <a:path w="6696709" h="1390650">
                  <a:moveTo>
                    <a:pt x="5351780" y="0"/>
                  </a:moveTo>
                  <a:lnTo>
                    <a:pt x="5351780" y="1390650"/>
                  </a:lnTo>
                </a:path>
              </a:pathLst>
            </a:custGeom>
            <a:ln w="12579">
              <a:solidFill>
                <a:srgbClr val="000000"/>
              </a:solidFill>
            </a:ln>
          </p:spPr>
          <p:txBody>
            <a:bodyPr wrap="square" lIns="0" tIns="0" rIns="0" bIns="0" rtlCol="0"/>
            <a:lstStyle/>
            <a:p>
              <a:endParaRPr/>
            </a:p>
          </p:txBody>
        </p:sp>
        <p:sp>
          <p:nvSpPr>
            <p:cNvPr id="179" name="object 179"/>
            <p:cNvSpPr/>
            <p:nvPr/>
          </p:nvSpPr>
          <p:spPr>
            <a:xfrm>
              <a:off x="525779" y="4206240"/>
              <a:ext cx="8041640" cy="1397000"/>
            </a:xfrm>
            <a:custGeom>
              <a:avLst/>
              <a:gdLst/>
              <a:ahLst/>
              <a:cxnLst/>
              <a:rect l="l" t="t" r="r" b="b"/>
              <a:pathLst>
                <a:path w="8041640" h="1397000">
                  <a:moveTo>
                    <a:pt x="20320" y="1252220"/>
                  </a:moveTo>
                  <a:lnTo>
                    <a:pt x="8041640" y="1252220"/>
                  </a:lnTo>
                </a:path>
                <a:path w="8041640" h="1397000">
                  <a:moveTo>
                    <a:pt x="0" y="1109980"/>
                  </a:moveTo>
                  <a:lnTo>
                    <a:pt x="8021320" y="1109980"/>
                  </a:lnTo>
                </a:path>
                <a:path w="8041640" h="1397000">
                  <a:moveTo>
                    <a:pt x="0" y="971550"/>
                  </a:moveTo>
                  <a:lnTo>
                    <a:pt x="8021320" y="971550"/>
                  </a:lnTo>
                </a:path>
                <a:path w="8041640" h="1397000">
                  <a:moveTo>
                    <a:pt x="0" y="834390"/>
                  </a:moveTo>
                  <a:lnTo>
                    <a:pt x="8021320" y="834390"/>
                  </a:lnTo>
                </a:path>
                <a:path w="8041640" h="1397000">
                  <a:moveTo>
                    <a:pt x="0" y="693420"/>
                  </a:moveTo>
                  <a:lnTo>
                    <a:pt x="8021320" y="693420"/>
                  </a:lnTo>
                </a:path>
                <a:path w="8041640" h="1397000">
                  <a:moveTo>
                    <a:pt x="0" y="554990"/>
                  </a:moveTo>
                  <a:lnTo>
                    <a:pt x="8021320" y="554990"/>
                  </a:lnTo>
                </a:path>
                <a:path w="8041640" h="1397000">
                  <a:moveTo>
                    <a:pt x="0" y="412750"/>
                  </a:moveTo>
                  <a:lnTo>
                    <a:pt x="8021320" y="412750"/>
                  </a:lnTo>
                </a:path>
                <a:path w="8041640" h="1397000">
                  <a:moveTo>
                    <a:pt x="0" y="275590"/>
                  </a:moveTo>
                  <a:lnTo>
                    <a:pt x="8021320" y="275590"/>
                  </a:lnTo>
                </a:path>
                <a:path w="8041640" h="1397000">
                  <a:moveTo>
                    <a:pt x="0" y="133350"/>
                  </a:moveTo>
                  <a:lnTo>
                    <a:pt x="8021320" y="133350"/>
                  </a:lnTo>
                </a:path>
                <a:path w="8041640" h="1397000">
                  <a:moveTo>
                    <a:pt x="21590" y="0"/>
                  </a:moveTo>
                  <a:lnTo>
                    <a:pt x="151129" y="1397000"/>
                  </a:lnTo>
                </a:path>
                <a:path w="8041640" h="1397000">
                  <a:moveTo>
                    <a:pt x="154940" y="0"/>
                  </a:moveTo>
                  <a:lnTo>
                    <a:pt x="284480" y="1397000"/>
                  </a:lnTo>
                </a:path>
                <a:path w="8041640" h="1397000">
                  <a:moveTo>
                    <a:pt x="288289" y="0"/>
                  </a:moveTo>
                  <a:lnTo>
                    <a:pt x="417830" y="1397000"/>
                  </a:lnTo>
                </a:path>
                <a:path w="8041640" h="1397000">
                  <a:moveTo>
                    <a:pt x="421639" y="0"/>
                  </a:moveTo>
                  <a:lnTo>
                    <a:pt x="551180" y="1397000"/>
                  </a:lnTo>
                </a:path>
                <a:path w="8041640" h="1397000">
                  <a:moveTo>
                    <a:pt x="556260" y="0"/>
                  </a:moveTo>
                  <a:lnTo>
                    <a:pt x="685800" y="1397000"/>
                  </a:lnTo>
                </a:path>
                <a:path w="8041640" h="1397000">
                  <a:moveTo>
                    <a:pt x="689610" y="0"/>
                  </a:moveTo>
                  <a:lnTo>
                    <a:pt x="819150" y="1397000"/>
                  </a:lnTo>
                </a:path>
                <a:path w="8041640" h="1397000">
                  <a:moveTo>
                    <a:pt x="822960" y="0"/>
                  </a:moveTo>
                  <a:lnTo>
                    <a:pt x="952500" y="1397000"/>
                  </a:lnTo>
                </a:path>
                <a:path w="8041640" h="1397000">
                  <a:moveTo>
                    <a:pt x="956310" y="0"/>
                  </a:moveTo>
                  <a:lnTo>
                    <a:pt x="1085850" y="1397000"/>
                  </a:lnTo>
                </a:path>
                <a:path w="8041640" h="1397000">
                  <a:moveTo>
                    <a:pt x="1089660" y="0"/>
                  </a:moveTo>
                  <a:lnTo>
                    <a:pt x="1219200" y="1397000"/>
                  </a:lnTo>
                </a:path>
                <a:path w="8041640" h="1397000">
                  <a:moveTo>
                    <a:pt x="1210309" y="0"/>
                  </a:moveTo>
                  <a:lnTo>
                    <a:pt x="1339850" y="1397000"/>
                  </a:lnTo>
                </a:path>
              </a:pathLst>
            </a:custGeom>
            <a:ln w="3234">
              <a:solidFill>
                <a:srgbClr val="000000"/>
              </a:solidFill>
            </a:ln>
          </p:spPr>
          <p:txBody>
            <a:bodyPr wrap="square" lIns="0" tIns="0" rIns="0" bIns="0" rtlCol="0"/>
            <a:lstStyle/>
            <a:p>
              <a:endParaRPr/>
            </a:p>
          </p:txBody>
        </p:sp>
        <p:sp>
          <p:nvSpPr>
            <p:cNvPr id="180" name="object 180"/>
            <p:cNvSpPr/>
            <p:nvPr/>
          </p:nvSpPr>
          <p:spPr>
            <a:xfrm>
              <a:off x="4552950" y="3079750"/>
              <a:ext cx="3981450" cy="1568450"/>
            </a:xfrm>
            <a:custGeom>
              <a:avLst/>
              <a:gdLst/>
              <a:ahLst/>
              <a:cxnLst/>
              <a:rect l="l" t="t" r="r" b="b"/>
              <a:pathLst>
                <a:path w="3981450" h="1568450">
                  <a:moveTo>
                    <a:pt x="3981450" y="1219200"/>
                  </a:moveTo>
                  <a:lnTo>
                    <a:pt x="3981450" y="0"/>
                  </a:lnTo>
                </a:path>
                <a:path w="3981450" h="1568450">
                  <a:moveTo>
                    <a:pt x="2686050" y="1568450"/>
                  </a:moveTo>
                  <a:lnTo>
                    <a:pt x="2686050" y="273050"/>
                  </a:lnTo>
                </a:path>
                <a:path w="3981450" h="1568450">
                  <a:moveTo>
                    <a:pt x="1333500" y="1524000"/>
                  </a:moveTo>
                  <a:lnTo>
                    <a:pt x="1333500" y="533400"/>
                  </a:lnTo>
                </a:path>
                <a:path w="3981450" h="1568450">
                  <a:moveTo>
                    <a:pt x="0" y="1524000"/>
                  </a:moveTo>
                  <a:lnTo>
                    <a:pt x="0" y="762000"/>
                  </a:lnTo>
                </a:path>
              </a:pathLst>
            </a:custGeom>
            <a:ln w="3234">
              <a:solidFill>
                <a:srgbClr val="7F7F7F"/>
              </a:solidFill>
            </a:ln>
          </p:spPr>
          <p:txBody>
            <a:bodyPr wrap="square" lIns="0" tIns="0" rIns="0" bIns="0" rtlCol="0"/>
            <a:lstStyle/>
            <a:p>
              <a:endParaRPr/>
            </a:p>
          </p:txBody>
        </p:sp>
      </p:grpSp>
      <p:sp>
        <p:nvSpPr>
          <p:cNvPr id="181" name="object 181"/>
          <p:cNvSpPr txBox="1"/>
          <p:nvPr/>
        </p:nvSpPr>
        <p:spPr>
          <a:xfrm>
            <a:off x="3846829" y="5518150"/>
            <a:ext cx="1463675" cy="730250"/>
          </a:xfrm>
          <a:prstGeom prst="rect">
            <a:avLst/>
          </a:prstGeom>
        </p:spPr>
        <p:txBody>
          <a:bodyPr vert="horz" wrap="square" lIns="0" tIns="144780" rIns="0" bIns="0" rtlCol="0">
            <a:spAutoFit/>
          </a:bodyPr>
          <a:lstStyle/>
          <a:p>
            <a:pPr marR="37465" algn="ctr">
              <a:lnSpc>
                <a:spcPct val="100000"/>
              </a:lnSpc>
              <a:spcBef>
                <a:spcPts val="1140"/>
              </a:spcBef>
            </a:pPr>
            <a:r>
              <a:rPr sz="1600" b="1" dirty="0">
                <a:latin typeface="Times New Roman"/>
                <a:cs typeface="Times New Roman"/>
              </a:rPr>
              <a:t>200</a:t>
            </a:r>
            <a:endParaRPr sz="1600">
              <a:latin typeface="Times New Roman"/>
              <a:cs typeface="Times New Roman"/>
            </a:endParaRPr>
          </a:p>
          <a:p>
            <a:pPr algn="ctr">
              <a:lnSpc>
                <a:spcPct val="100000"/>
              </a:lnSpc>
              <a:spcBef>
                <a:spcPts val="910"/>
              </a:spcBef>
            </a:pPr>
            <a:r>
              <a:rPr sz="1400" spc="-5" dirty="0">
                <a:latin typeface="Times New Roman"/>
                <a:cs typeface="Times New Roman"/>
              </a:rPr>
              <a:t>R.F. </a:t>
            </a:r>
            <a:r>
              <a:rPr sz="1400" dirty="0">
                <a:latin typeface="Times New Roman"/>
                <a:cs typeface="Times New Roman"/>
              </a:rPr>
              <a:t>= 1 /</a:t>
            </a:r>
            <a:r>
              <a:rPr sz="1400" spc="-60" dirty="0">
                <a:latin typeface="Times New Roman"/>
                <a:cs typeface="Times New Roman"/>
              </a:rPr>
              <a:t> </a:t>
            </a:r>
            <a:r>
              <a:rPr sz="1400" dirty="0">
                <a:latin typeface="Times New Roman"/>
                <a:cs typeface="Times New Roman"/>
              </a:rPr>
              <a:t>40,00,000</a:t>
            </a:r>
            <a:endParaRPr sz="1400">
              <a:latin typeface="Times New Roman"/>
              <a:cs typeface="Times New Roman"/>
            </a:endParaRPr>
          </a:p>
        </p:txBody>
      </p:sp>
      <p:sp>
        <p:nvSpPr>
          <p:cNvPr id="182" name="object 182"/>
          <p:cNvSpPr txBox="1"/>
          <p:nvPr/>
        </p:nvSpPr>
        <p:spPr>
          <a:xfrm>
            <a:off x="2739389" y="6435090"/>
            <a:ext cx="367919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DIAGONAL </a:t>
            </a:r>
            <a:r>
              <a:rPr sz="1400" spc="-5" dirty="0">
                <a:latin typeface="Times New Roman"/>
                <a:cs typeface="Times New Roman"/>
              </a:rPr>
              <a:t>SCALE SHOWING</a:t>
            </a:r>
            <a:r>
              <a:rPr sz="1400" spc="-20" dirty="0">
                <a:latin typeface="Times New Roman"/>
                <a:cs typeface="Times New Roman"/>
              </a:rPr>
              <a:t> </a:t>
            </a:r>
            <a:r>
              <a:rPr sz="1400" spc="-5" dirty="0">
                <a:latin typeface="Times New Roman"/>
                <a:cs typeface="Times New Roman"/>
              </a:rPr>
              <a:t>KILOMETERS.</a:t>
            </a:r>
            <a:endParaRPr sz="1400">
              <a:latin typeface="Times New Roman"/>
              <a:cs typeface="Times New Roman"/>
            </a:endParaRPr>
          </a:p>
        </p:txBody>
      </p:sp>
      <p:sp>
        <p:nvSpPr>
          <p:cNvPr id="183" name="object 183"/>
          <p:cNvSpPr txBox="1"/>
          <p:nvPr/>
        </p:nvSpPr>
        <p:spPr>
          <a:xfrm>
            <a:off x="1720850" y="5643879"/>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0</a:t>
            </a:r>
            <a:endParaRPr sz="1600">
              <a:latin typeface="Times New Roman"/>
              <a:cs typeface="Times New Roman"/>
            </a:endParaRPr>
          </a:p>
        </p:txBody>
      </p:sp>
      <p:sp>
        <p:nvSpPr>
          <p:cNvPr id="184" name="object 184"/>
          <p:cNvSpPr txBox="1"/>
          <p:nvPr/>
        </p:nvSpPr>
        <p:spPr>
          <a:xfrm>
            <a:off x="3030220" y="5642609"/>
            <a:ext cx="3314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1</a:t>
            </a:r>
            <a:r>
              <a:rPr sz="1600" b="1" dirty="0">
                <a:latin typeface="Times New Roman"/>
                <a:cs typeface="Times New Roman"/>
              </a:rPr>
              <a:t>00</a:t>
            </a:r>
            <a:endParaRPr sz="1600">
              <a:latin typeface="Times New Roman"/>
              <a:cs typeface="Times New Roman"/>
            </a:endParaRPr>
          </a:p>
        </p:txBody>
      </p:sp>
      <p:sp>
        <p:nvSpPr>
          <p:cNvPr id="185" name="object 185"/>
          <p:cNvSpPr txBox="1"/>
          <p:nvPr/>
        </p:nvSpPr>
        <p:spPr>
          <a:xfrm>
            <a:off x="5698490" y="5648959"/>
            <a:ext cx="3302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300</a:t>
            </a:r>
            <a:endParaRPr sz="1600">
              <a:latin typeface="Times New Roman"/>
              <a:cs typeface="Times New Roman"/>
            </a:endParaRPr>
          </a:p>
        </p:txBody>
      </p:sp>
      <p:sp>
        <p:nvSpPr>
          <p:cNvPr id="186" name="object 186"/>
          <p:cNvSpPr txBox="1"/>
          <p:nvPr/>
        </p:nvSpPr>
        <p:spPr>
          <a:xfrm>
            <a:off x="7062469" y="5643879"/>
            <a:ext cx="3314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4</a:t>
            </a:r>
            <a:r>
              <a:rPr sz="1600" b="1" dirty="0">
                <a:latin typeface="Times New Roman"/>
                <a:cs typeface="Times New Roman"/>
              </a:rPr>
              <a:t>00</a:t>
            </a:r>
            <a:endParaRPr sz="1600">
              <a:latin typeface="Times New Roman"/>
              <a:cs typeface="Times New Roman"/>
            </a:endParaRPr>
          </a:p>
        </p:txBody>
      </p:sp>
      <p:sp>
        <p:nvSpPr>
          <p:cNvPr id="187" name="object 187"/>
          <p:cNvSpPr txBox="1"/>
          <p:nvPr/>
        </p:nvSpPr>
        <p:spPr>
          <a:xfrm>
            <a:off x="8370569" y="5654040"/>
            <a:ext cx="63817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500</a:t>
            </a:r>
            <a:r>
              <a:rPr sz="1600" b="1" spc="-120" dirty="0">
                <a:latin typeface="Times New Roman"/>
                <a:cs typeface="Times New Roman"/>
              </a:rPr>
              <a:t> </a:t>
            </a:r>
            <a:r>
              <a:rPr sz="1800" b="1" spc="-7" baseline="4629" dirty="0">
                <a:latin typeface="Times New Roman"/>
                <a:cs typeface="Times New Roman"/>
              </a:rPr>
              <a:t>KM</a:t>
            </a:r>
            <a:endParaRPr sz="1800" baseline="4629">
              <a:latin typeface="Times New Roman"/>
              <a:cs typeface="Times New Roman"/>
            </a:endParaRPr>
          </a:p>
        </p:txBody>
      </p:sp>
      <p:sp>
        <p:nvSpPr>
          <p:cNvPr id="188" name="object 188"/>
          <p:cNvSpPr txBox="1"/>
          <p:nvPr/>
        </p:nvSpPr>
        <p:spPr>
          <a:xfrm>
            <a:off x="1106169" y="560324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5</a:t>
            </a:r>
            <a:r>
              <a:rPr sz="1400" dirty="0">
                <a:latin typeface="Times New Roman"/>
                <a:cs typeface="Times New Roman"/>
              </a:rPr>
              <a:t>0</a:t>
            </a:r>
            <a:endParaRPr sz="1400">
              <a:latin typeface="Times New Roman"/>
              <a:cs typeface="Times New Roman"/>
            </a:endParaRPr>
          </a:p>
        </p:txBody>
      </p:sp>
      <p:grpSp>
        <p:nvGrpSpPr>
          <p:cNvPr id="189" name="object 189"/>
          <p:cNvGrpSpPr/>
          <p:nvPr/>
        </p:nvGrpSpPr>
        <p:grpSpPr>
          <a:xfrm>
            <a:off x="969644" y="3115945"/>
            <a:ext cx="7564755" cy="2204720"/>
            <a:chOff x="969644" y="3115945"/>
            <a:chExt cx="7564755" cy="2204720"/>
          </a:xfrm>
        </p:grpSpPr>
        <p:sp>
          <p:nvSpPr>
            <p:cNvPr id="190" name="object 190"/>
            <p:cNvSpPr/>
            <p:nvPr/>
          </p:nvSpPr>
          <p:spPr>
            <a:xfrm>
              <a:off x="971549" y="3117850"/>
              <a:ext cx="619760" cy="2200910"/>
            </a:xfrm>
            <a:custGeom>
              <a:avLst/>
              <a:gdLst/>
              <a:ahLst/>
              <a:cxnLst/>
              <a:rect l="l" t="t" r="r" b="b"/>
              <a:pathLst>
                <a:path w="619760" h="2200910">
                  <a:moveTo>
                    <a:pt x="0" y="1219200"/>
                  </a:moveTo>
                  <a:lnTo>
                    <a:pt x="0" y="0"/>
                  </a:lnTo>
                </a:path>
                <a:path w="619760" h="2200910">
                  <a:moveTo>
                    <a:pt x="133350" y="1248410"/>
                  </a:moveTo>
                  <a:lnTo>
                    <a:pt x="133350" y="334010"/>
                  </a:lnTo>
                </a:path>
                <a:path w="619760" h="2200910">
                  <a:moveTo>
                    <a:pt x="427990" y="1638300"/>
                  </a:moveTo>
                  <a:lnTo>
                    <a:pt x="427990" y="495300"/>
                  </a:lnTo>
                </a:path>
                <a:path w="619760" h="2200910">
                  <a:moveTo>
                    <a:pt x="619760" y="2200910"/>
                  </a:moveTo>
                  <a:lnTo>
                    <a:pt x="619760" y="753110"/>
                  </a:lnTo>
                </a:path>
              </a:pathLst>
            </a:custGeom>
            <a:ln w="3234">
              <a:solidFill>
                <a:srgbClr val="7F7F7F"/>
              </a:solidFill>
            </a:ln>
          </p:spPr>
          <p:txBody>
            <a:bodyPr wrap="square" lIns="0" tIns="0" rIns="0" bIns="0" rtlCol="0"/>
            <a:lstStyle/>
            <a:p>
              <a:endParaRPr/>
            </a:p>
          </p:txBody>
        </p:sp>
        <p:sp>
          <p:nvSpPr>
            <p:cNvPr id="191" name="object 191"/>
            <p:cNvSpPr/>
            <p:nvPr/>
          </p:nvSpPr>
          <p:spPr>
            <a:xfrm>
              <a:off x="1061719" y="3155950"/>
              <a:ext cx="7402830" cy="0"/>
            </a:xfrm>
            <a:custGeom>
              <a:avLst/>
              <a:gdLst/>
              <a:ahLst/>
              <a:cxnLst/>
              <a:rect l="l" t="t" r="r" b="b"/>
              <a:pathLst>
                <a:path w="7402830">
                  <a:moveTo>
                    <a:pt x="0" y="0"/>
                  </a:moveTo>
                  <a:lnTo>
                    <a:pt x="7402830" y="0"/>
                  </a:lnTo>
                </a:path>
              </a:pathLst>
            </a:custGeom>
            <a:ln w="3810">
              <a:solidFill>
                <a:srgbClr val="7F7F7F"/>
              </a:solidFill>
            </a:ln>
          </p:spPr>
          <p:txBody>
            <a:bodyPr wrap="square" lIns="0" tIns="0" rIns="0" bIns="0" rtlCol="0"/>
            <a:lstStyle/>
            <a:p>
              <a:endParaRPr/>
            </a:p>
          </p:txBody>
        </p:sp>
        <p:sp>
          <p:nvSpPr>
            <p:cNvPr id="192" name="object 192"/>
            <p:cNvSpPr/>
            <p:nvPr/>
          </p:nvSpPr>
          <p:spPr>
            <a:xfrm>
              <a:off x="990600" y="3117849"/>
              <a:ext cx="7543800" cy="76200"/>
            </a:xfrm>
            <a:custGeom>
              <a:avLst/>
              <a:gdLst/>
              <a:ahLst/>
              <a:cxnLst/>
              <a:rect l="l" t="t" r="r" b="b"/>
              <a:pathLst>
                <a:path w="7543800" h="76200">
                  <a:moveTo>
                    <a:pt x="76200" y="0"/>
                  </a:moveTo>
                  <a:lnTo>
                    <a:pt x="0" y="38100"/>
                  </a:lnTo>
                  <a:lnTo>
                    <a:pt x="76200" y="76200"/>
                  </a:lnTo>
                  <a:lnTo>
                    <a:pt x="76200" y="0"/>
                  </a:lnTo>
                  <a:close/>
                </a:path>
                <a:path w="7543800" h="76200">
                  <a:moveTo>
                    <a:pt x="7543800" y="38100"/>
                  </a:moveTo>
                  <a:lnTo>
                    <a:pt x="7468870" y="0"/>
                  </a:lnTo>
                  <a:lnTo>
                    <a:pt x="7468870" y="76200"/>
                  </a:lnTo>
                  <a:lnTo>
                    <a:pt x="7543800" y="38100"/>
                  </a:lnTo>
                  <a:close/>
                </a:path>
              </a:pathLst>
            </a:custGeom>
            <a:solidFill>
              <a:srgbClr val="7F7F7F"/>
            </a:solidFill>
          </p:spPr>
          <p:txBody>
            <a:bodyPr wrap="square" lIns="0" tIns="0" rIns="0" bIns="0" rtlCol="0"/>
            <a:lstStyle/>
            <a:p>
              <a:endParaRPr/>
            </a:p>
          </p:txBody>
        </p:sp>
        <p:sp>
          <p:nvSpPr>
            <p:cNvPr id="193" name="object 193"/>
            <p:cNvSpPr/>
            <p:nvPr/>
          </p:nvSpPr>
          <p:spPr>
            <a:xfrm>
              <a:off x="1150619" y="3416300"/>
              <a:ext cx="6031230" cy="0"/>
            </a:xfrm>
            <a:custGeom>
              <a:avLst/>
              <a:gdLst/>
              <a:ahLst/>
              <a:cxnLst/>
              <a:rect l="l" t="t" r="r" b="b"/>
              <a:pathLst>
                <a:path w="6031230">
                  <a:moveTo>
                    <a:pt x="0" y="0"/>
                  </a:moveTo>
                  <a:lnTo>
                    <a:pt x="6031230" y="0"/>
                  </a:lnTo>
                </a:path>
              </a:pathLst>
            </a:custGeom>
            <a:ln w="3810">
              <a:solidFill>
                <a:srgbClr val="7F7F7F"/>
              </a:solidFill>
            </a:ln>
          </p:spPr>
          <p:txBody>
            <a:bodyPr wrap="square" lIns="0" tIns="0" rIns="0" bIns="0" rtlCol="0"/>
            <a:lstStyle/>
            <a:p>
              <a:endParaRPr/>
            </a:p>
          </p:txBody>
        </p:sp>
        <p:sp>
          <p:nvSpPr>
            <p:cNvPr id="194" name="object 194"/>
            <p:cNvSpPr/>
            <p:nvPr/>
          </p:nvSpPr>
          <p:spPr>
            <a:xfrm>
              <a:off x="1079500" y="3378199"/>
              <a:ext cx="6172200" cy="76200"/>
            </a:xfrm>
            <a:custGeom>
              <a:avLst/>
              <a:gdLst/>
              <a:ahLst/>
              <a:cxnLst/>
              <a:rect l="l" t="t" r="r" b="b"/>
              <a:pathLst>
                <a:path w="6172200" h="76200">
                  <a:moveTo>
                    <a:pt x="76200" y="0"/>
                  </a:moveTo>
                  <a:lnTo>
                    <a:pt x="0" y="38100"/>
                  </a:lnTo>
                  <a:lnTo>
                    <a:pt x="76200" y="76200"/>
                  </a:lnTo>
                  <a:lnTo>
                    <a:pt x="76200" y="0"/>
                  </a:lnTo>
                  <a:close/>
                </a:path>
                <a:path w="6172200" h="76200">
                  <a:moveTo>
                    <a:pt x="6172200" y="38100"/>
                  </a:moveTo>
                  <a:lnTo>
                    <a:pt x="6097270" y="0"/>
                  </a:lnTo>
                  <a:lnTo>
                    <a:pt x="6097270" y="76200"/>
                  </a:lnTo>
                  <a:lnTo>
                    <a:pt x="6172200" y="38100"/>
                  </a:lnTo>
                  <a:close/>
                </a:path>
              </a:pathLst>
            </a:custGeom>
            <a:solidFill>
              <a:srgbClr val="7F7F7F"/>
            </a:solidFill>
          </p:spPr>
          <p:txBody>
            <a:bodyPr wrap="square" lIns="0" tIns="0" rIns="0" bIns="0" rtlCol="0"/>
            <a:lstStyle/>
            <a:p>
              <a:endParaRPr/>
            </a:p>
          </p:txBody>
        </p:sp>
        <p:sp>
          <p:nvSpPr>
            <p:cNvPr id="195" name="object 195"/>
            <p:cNvSpPr/>
            <p:nvPr/>
          </p:nvSpPr>
          <p:spPr>
            <a:xfrm>
              <a:off x="1468119" y="3727450"/>
              <a:ext cx="4353560" cy="0"/>
            </a:xfrm>
            <a:custGeom>
              <a:avLst/>
              <a:gdLst/>
              <a:ahLst/>
              <a:cxnLst/>
              <a:rect l="l" t="t" r="r" b="b"/>
              <a:pathLst>
                <a:path w="4353560">
                  <a:moveTo>
                    <a:pt x="0" y="0"/>
                  </a:moveTo>
                  <a:lnTo>
                    <a:pt x="4353559" y="0"/>
                  </a:lnTo>
                </a:path>
              </a:pathLst>
            </a:custGeom>
            <a:ln w="3810">
              <a:solidFill>
                <a:srgbClr val="7F7F7F"/>
              </a:solidFill>
            </a:ln>
          </p:spPr>
          <p:txBody>
            <a:bodyPr wrap="square" lIns="0" tIns="0" rIns="0" bIns="0" rtlCol="0"/>
            <a:lstStyle/>
            <a:p>
              <a:endParaRPr/>
            </a:p>
          </p:txBody>
        </p:sp>
        <p:sp>
          <p:nvSpPr>
            <p:cNvPr id="196" name="object 196"/>
            <p:cNvSpPr/>
            <p:nvPr/>
          </p:nvSpPr>
          <p:spPr>
            <a:xfrm>
              <a:off x="1397000" y="3689349"/>
              <a:ext cx="4495800" cy="76200"/>
            </a:xfrm>
            <a:custGeom>
              <a:avLst/>
              <a:gdLst/>
              <a:ahLst/>
              <a:cxnLst/>
              <a:rect l="l" t="t" r="r" b="b"/>
              <a:pathLst>
                <a:path w="4495800" h="76200">
                  <a:moveTo>
                    <a:pt x="76200" y="0"/>
                  </a:moveTo>
                  <a:lnTo>
                    <a:pt x="0" y="38100"/>
                  </a:lnTo>
                  <a:lnTo>
                    <a:pt x="76200" y="76200"/>
                  </a:lnTo>
                  <a:lnTo>
                    <a:pt x="76200" y="0"/>
                  </a:lnTo>
                  <a:close/>
                </a:path>
                <a:path w="4495800" h="76200">
                  <a:moveTo>
                    <a:pt x="4495800" y="38100"/>
                  </a:moveTo>
                  <a:lnTo>
                    <a:pt x="4420870" y="0"/>
                  </a:lnTo>
                  <a:lnTo>
                    <a:pt x="4420870" y="76200"/>
                  </a:lnTo>
                  <a:lnTo>
                    <a:pt x="4495800" y="38100"/>
                  </a:lnTo>
                  <a:close/>
                </a:path>
              </a:pathLst>
            </a:custGeom>
            <a:solidFill>
              <a:srgbClr val="7F7F7F"/>
            </a:solidFill>
          </p:spPr>
          <p:txBody>
            <a:bodyPr wrap="square" lIns="0" tIns="0" rIns="0" bIns="0" rtlCol="0"/>
            <a:lstStyle/>
            <a:p>
              <a:endParaRPr/>
            </a:p>
          </p:txBody>
        </p:sp>
        <p:sp>
          <p:nvSpPr>
            <p:cNvPr id="197" name="object 197"/>
            <p:cNvSpPr/>
            <p:nvPr/>
          </p:nvSpPr>
          <p:spPr>
            <a:xfrm>
              <a:off x="1671319" y="4006850"/>
              <a:ext cx="2829560" cy="0"/>
            </a:xfrm>
            <a:custGeom>
              <a:avLst/>
              <a:gdLst/>
              <a:ahLst/>
              <a:cxnLst/>
              <a:rect l="l" t="t" r="r" b="b"/>
              <a:pathLst>
                <a:path w="2829560">
                  <a:moveTo>
                    <a:pt x="0" y="0"/>
                  </a:moveTo>
                  <a:lnTo>
                    <a:pt x="2829560" y="0"/>
                  </a:lnTo>
                </a:path>
              </a:pathLst>
            </a:custGeom>
            <a:ln w="3810">
              <a:solidFill>
                <a:srgbClr val="7F7F7F"/>
              </a:solidFill>
            </a:ln>
          </p:spPr>
          <p:txBody>
            <a:bodyPr wrap="square" lIns="0" tIns="0" rIns="0" bIns="0" rtlCol="0"/>
            <a:lstStyle/>
            <a:p>
              <a:endParaRPr/>
            </a:p>
          </p:txBody>
        </p:sp>
        <p:sp>
          <p:nvSpPr>
            <p:cNvPr id="198" name="object 198"/>
            <p:cNvSpPr/>
            <p:nvPr/>
          </p:nvSpPr>
          <p:spPr>
            <a:xfrm>
              <a:off x="1600200" y="3968749"/>
              <a:ext cx="2971800" cy="76200"/>
            </a:xfrm>
            <a:custGeom>
              <a:avLst/>
              <a:gdLst/>
              <a:ahLst/>
              <a:cxnLst/>
              <a:rect l="l" t="t" r="r" b="b"/>
              <a:pathLst>
                <a:path w="2971800" h="76200">
                  <a:moveTo>
                    <a:pt x="76200" y="0"/>
                  </a:moveTo>
                  <a:lnTo>
                    <a:pt x="0" y="38100"/>
                  </a:lnTo>
                  <a:lnTo>
                    <a:pt x="76200" y="76200"/>
                  </a:lnTo>
                  <a:lnTo>
                    <a:pt x="76200" y="0"/>
                  </a:lnTo>
                  <a:close/>
                </a:path>
                <a:path w="2971800" h="76200">
                  <a:moveTo>
                    <a:pt x="2971800" y="38100"/>
                  </a:moveTo>
                  <a:lnTo>
                    <a:pt x="2895600" y="0"/>
                  </a:lnTo>
                  <a:lnTo>
                    <a:pt x="2895600" y="76200"/>
                  </a:lnTo>
                  <a:lnTo>
                    <a:pt x="2971800" y="38100"/>
                  </a:lnTo>
                  <a:close/>
                </a:path>
              </a:pathLst>
            </a:custGeom>
            <a:solidFill>
              <a:srgbClr val="7F7F7F"/>
            </a:solidFill>
          </p:spPr>
          <p:txBody>
            <a:bodyPr wrap="square" lIns="0" tIns="0" rIns="0" bIns="0" rtlCol="0"/>
            <a:lstStyle/>
            <a:p>
              <a:endParaRPr/>
            </a:p>
          </p:txBody>
        </p:sp>
      </p:grpSp>
      <p:sp>
        <p:nvSpPr>
          <p:cNvPr id="199" name="object 199"/>
          <p:cNvSpPr txBox="1"/>
          <p:nvPr/>
        </p:nvSpPr>
        <p:spPr>
          <a:xfrm>
            <a:off x="391159" y="548894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0</a:t>
            </a:r>
            <a:endParaRPr sz="1000">
              <a:latin typeface="Times New Roman"/>
              <a:cs typeface="Times New Roman"/>
            </a:endParaRPr>
          </a:p>
        </p:txBody>
      </p:sp>
      <p:sp>
        <p:nvSpPr>
          <p:cNvPr id="200" name="object 200"/>
          <p:cNvSpPr txBox="1"/>
          <p:nvPr/>
        </p:nvSpPr>
        <p:spPr>
          <a:xfrm>
            <a:off x="129539" y="5638800"/>
            <a:ext cx="609600" cy="269240"/>
          </a:xfrm>
          <a:prstGeom prst="rect">
            <a:avLst/>
          </a:prstGeom>
        </p:spPr>
        <p:txBody>
          <a:bodyPr vert="horz" wrap="square" lIns="0" tIns="12700" rIns="0" bIns="0" rtlCol="0">
            <a:spAutoFit/>
          </a:bodyPr>
          <a:lstStyle/>
          <a:p>
            <a:pPr marL="38100">
              <a:lnSpc>
                <a:spcPct val="100000"/>
              </a:lnSpc>
              <a:spcBef>
                <a:spcPts val="100"/>
              </a:spcBef>
            </a:pPr>
            <a:r>
              <a:rPr sz="1500" spc="-7" baseline="38888" dirty="0">
                <a:latin typeface="Times New Roman"/>
                <a:cs typeface="Times New Roman"/>
              </a:rPr>
              <a:t>KM</a:t>
            </a:r>
            <a:r>
              <a:rPr sz="1500" spc="-157" baseline="38888" dirty="0">
                <a:latin typeface="Times New Roman"/>
                <a:cs typeface="Times New Roman"/>
              </a:rPr>
              <a:t> </a:t>
            </a:r>
            <a:r>
              <a:rPr sz="1600" b="1" dirty="0">
                <a:latin typeface="Times New Roman"/>
                <a:cs typeface="Times New Roman"/>
              </a:rPr>
              <a:t>100</a:t>
            </a:r>
            <a:endParaRPr sz="1600">
              <a:latin typeface="Times New Roman"/>
              <a:cs typeface="Times New Roman"/>
            </a:endParaRPr>
          </a:p>
        </p:txBody>
      </p:sp>
      <p:sp>
        <p:nvSpPr>
          <p:cNvPr id="201" name="object 201"/>
          <p:cNvSpPr txBox="1"/>
          <p:nvPr/>
        </p:nvSpPr>
        <p:spPr>
          <a:xfrm>
            <a:off x="200518" y="4760066"/>
            <a:ext cx="166370" cy="229870"/>
          </a:xfrm>
          <a:prstGeom prst="rect">
            <a:avLst/>
          </a:prstGeom>
        </p:spPr>
        <p:txBody>
          <a:bodyPr vert="vert270" wrap="square" lIns="0" tIns="0" rIns="0" bIns="0" rtlCol="0">
            <a:spAutoFit/>
          </a:bodyPr>
          <a:lstStyle/>
          <a:p>
            <a:pPr marL="12700">
              <a:lnSpc>
                <a:spcPts val="1190"/>
              </a:lnSpc>
            </a:pPr>
            <a:r>
              <a:rPr sz="1000" spc="-5" dirty="0">
                <a:latin typeface="Times New Roman"/>
                <a:cs typeface="Times New Roman"/>
              </a:rPr>
              <a:t>K</a:t>
            </a:r>
            <a:r>
              <a:rPr sz="1000" dirty="0">
                <a:latin typeface="Times New Roman"/>
                <a:cs typeface="Times New Roman"/>
              </a:rPr>
              <a:t>M</a:t>
            </a:r>
            <a:endParaRPr sz="1000">
              <a:latin typeface="Times New Roman"/>
              <a:cs typeface="Times New Roman"/>
            </a:endParaRPr>
          </a:p>
        </p:txBody>
      </p:sp>
      <p:grpSp>
        <p:nvGrpSpPr>
          <p:cNvPr id="202" name="object 202"/>
          <p:cNvGrpSpPr/>
          <p:nvPr/>
        </p:nvGrpSpPr>
        <p:grpSpPr>
          <a:xfrm>
            <a:off x="-4762" y="0"/>
            <a:ext cx="9153525" cy="1076325"/>
            <a:chOff x="-4762" y="0"/>
            <a:chExt cx="9153525" cy="1076325"/>
          </a:xfrm>
        </p:grpSpPr>
        <p:sp>
          <p:nvSpPr>
            <p:cNvPr id="203" name="object 203"/>
            <p:cNvSpPr/>
            <p:nvPr/>
          </p:nvSpPr>
          <p:spPr>
            <a:xfrm>
              <a:off x="0" y="0"/>
              <a:ext cx="9144000" cy="1066800"/>
            </a:xfrm>
            <a:custGeom>
              <a:avLst/>
              <a:gdLst/>
              <a:ahLst/>
              <a:cxnLst/>
              <a:rect l="l" t="t" r="r" b="b"/>
              <a:pathLst>
                <a:path w="9144000" h="1066800">
                  <a:moveTo>
                    <a:pt x="9144000" y="0"/>
                  </a:moveTo>
                  <a:lnTo>
                    <a:pt x="0" y="0"/>
                  </a:lnTo>
                  <a:lnTo>
                    <a:pt x="0" y="1066800"/>
                  </a:lnTo>
                  <a:lnTo>
                    <a:pt x="9144000" y="1066800"/>
                  </a:lnTo>
                  <a:close/>
                </a:path>
              </a:pathLst>
            </a:custGeom>
            <a:solidFill>
              <a:srgbClr val="FFCCFF"/>
            </a:solidFill>
          </p:spPr>
          <p:txBody>
            <a:bodyPr wrap="square" lIns="0" tIns="0" rIns="0" bIns="0" rtlCol="0"/>
            <a:lstStyle/>
            <a:p>
              <a:endParaRPr/>
            </a:p>
          </p:txBody>
        </p:sp>
        <p:sp>
          <p:nvSpPr>
            <p:cNvPr id="204" name="object 204"/>
            <p:cNvSpPr/>
            <p:nvPr/>
          </p:nvSpPr>
          <p:spPr>
            <a:xfrm>
              <a:off x="0" y="0"/>
              <a:ext cx="9144000" cy="1066800"/>
            </a:xfrm>
            <a:custGeom>
              <a:avLst/>
              <a:gdLst/>
              <a:ahLst/>
              <a:cxnLst/>
              <a:rect l="l" t="t" r="r" b="b"/>
              <a:pathLst>
                <a:path w="9144000" h="1066800">
                  <a:moveTo>
                    <a:pt x="4572000" y="1066800"/>
                  </a:moveTo>
                  <a:lnTo>
                    <a:pt x="0" y="1066800"/>
                  </a:lnTo>
                  <a:lnTo>
                    <a:pt x="0" y="0"/>
                  </a:lnTo>
                  <a:lnTo>
                    <a:pt x="9144000" y="0"/>
                  </a:lnTo>
                  <a:lnTo>
                    <a:pt x="9144000" y="1066800"/>
                  </a:lnTo>
                  <a:lnTo>
                    <a:pt x="4572000" y="1066800"/>
                  </a:lnTo>
                  <a:close/>
                </a:path>
              </a:pathLst>
            </a:custGeom>
            <a:ln w="9344">
              <a:solidFill>
                <a:srgbClr val="000000"/>
              </a:solidFill>
            </a:ln>
          </p:spPr>
          <p:txBody>
            <a:bodyPr wrap="square" lIns="0" tIns="0" rIns="0" bIns="0" rtlCol="0"/>
            <a:lstStyle/>
            <a:p>
              <a:endParaRPr/>
            </a:p>
          </p:txBody>
        </p:sp>
      </p:grpSp>
      <p:sp>
        <p:nvSpPr>
          <p:cNvPr id="205" name="object 205"/>
          <p:cNvSpPr txBox="1"/>
          <p:nvPr/>
        </p:nvSpPr>
        <p:spPr>
          <a:xfrm>
            <a:off x="521969" y="110490"/>
            <a:ext cx="504444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PROBLEM </a:t>
            </a:r>
            <a:r>
              <a:rPr sz="1400" b="1" dirty="0">
                <a:latin typeface="Times New Roman"/>
                <a:cs typeface="Times New Roman"/>
              </a:rPr>
              <a:t>NO. 4 </a:t>
            </a:r>
            <a:r>
              <a:rPr sz="1400" dirty="0">
                <a:latin typeface="Times New Roman"/>
                <a:cs typeface="Times New Roman"/>
              </a:rPr>
              <a:t>: The distance between Delhi and Agra is 200</a:t>
            </a:r>
            <a:r>
              <a:rPr sz="1400" spc="20" dirty="0">
                <a:latin typeface="Times New Roman"/>
                <a:cs typeface="Times New Roman"/>
              </a:rPr>
              <a:t> </a:t>
            </a:r>
            <a:r>
              <a:rPr sz="1400" spc="-10" dirty="0">
                <a:latin typeface="Times New Roman"/>
                <a:cs typeface="Times New Roman"/>
              </a:rPr>
              <a:t>km.</a:t>
            </a:r>
            <a:endParaRPr sz="1400">
              <a:latin typeface="Times New Roman"/>
              <a:cs typeface="Times New Roman"/>
            </a:endParaRPr>
          </a:p>
        </p:txBody>
      </p:sp>
      <p:sp>
        <p:nvSpPr>
          <p:cNvPr id="206" name="object 206"/>
          <p:cNvSpPr txBox="1"/>
          <p:nvPr/>
        </p:nvSpPr>
        <p:spPr>
          <a:xfrm>
            <a:off x="521969" y="323850"/>
            <a:ext cx="5743575" cy="664210"/>
          </a:xfrm>
          <a:prstGeom prst="rect">
            <a:avLst/>
          </a:prstGeom>
        </p:spPr>
        <p:txBody>
          <a:bodyPr vert="horz" wrap="square" lIns="0" tIns="12700" rIns="0" bIns="0" rtlCol="0">
            <a:spAutoFit/>
          </a:bodyPr>
          <a:lstStyle/>
          <a:p>
            <a:pPr marL="12700" marR="891540">
              <a:lnSpc>
                <a:spcPct val="100000"/>
              </a:lnSpc>
              <a:spcBef>
                <a:spcPts val="100"/>
              </a:spcBef>
            </a:pPr>
            <a:r>
              <a:rPr sz="1400" spc="-5" dirty="0">
                <a:latin typeface="Times New Roman"/>
                <a:cs typeface="Times New Roman"/>
              </a:rPr>
              <a:t>In </a:t>
            </a:r>
            <a:r>
              <a:rPr sz="1400" dirty="0">
                <a:latin typeface="Times New Roman"/>
                <a:cs typeface="Times New Roman"/>
              </a:rPr>
              <a:t>a railway </a:t>
            </a:r>
            <a:r>
              <a:rPr sz="1400" spc="-10" dirty="0">
                <a:latin typeface="Times New Roman"/>
                <a:cs typeface="Times New Roman"/>
              </a:rPr>
              <a:t>map </a:t>
            </a:r>
            <a:r>
              <a:rPr sz="1400" spc="5" dirty="0">
                <a:latin typeface="Times New Roman"/>
                <a:cs typeface="Times New Roman"/>
              </a:rPr>
              <a:t>it is </a:t>
            </a:r>
            <a:r>
              <a:rPr sz="1400" dirty="0">
                <a:latin typeface="Times New Roman"/>
                <a:cs typeface="Times New Roman"/>
              </a:rPr>
              <a:t>represented by a line 5 </a:t>
            </a:r>
            <a:r>
              <a:rPr sz="1400" spc="-5" dirty="0">
                <a:latin typeface="Times New Roman"/>
                <a:cs typeface="Times New Roman"/>
              </a:rPr>
              <a:t>cm </a:t>
            </a:r>
            <a:r>
              <a:rPr sz="1400" dirty="0">
                <a:latin typeface="Times New Roman"/>
                <a:cs typeface="Times New Roman"/>
              </a:rPr>
              <a:t>long. Find it’s R.F.  Draw a diagonal scale to show single </a:t>
            </a:r>
            <a:r>
              <a:rPr sz="1400" spc="-10" dirty="0">
                <a:latin typeface="Times New Roman"/>
                <a:cs typeface="Times New Roman"/>
              </a:rPr>
              <a:t>km. </a:t>
            </a:r>
            <a:r>
              <a:rPr sz="1400" dirty="0">
                <a:latin typeface="Times New Roman"/>
                <a:cs typeface="Times New Roman"/>
              </a:rPr>
              <a:t>And </a:t>
            </a:r>
            <a:r>
              <a:rPr sz="1400" spc="-5" dirty="0">
                <a:latin typeface="Times New Roman"/>
                <a:cs typeface="Times New Roman"/>
              </a:rPr>
              <a:t>maximum </a:t>
            </a:r>
            <a:r>
              <a:rPr sz="1400" dirty="0">
                <a:latin typeface="Times New Roman"/>
                <a:cs typeface="Times New Roman"/>
              </a:rPr>
              <a:t>600 </a:t>
            </a:r>
            <a:r>
              <a:rPr sz="1400" spc="-5" dirty="0">
                <a:latin typeface="Times New Roman"/>
                <a:cs typeface="Times New Roman"/>
              </a:rPr>
              <a:t>km.</a:t>
            </a:r>
            <a:endParaRPr sz="1400">
              <a:latin typeface="Times New Roman"/>
              <a:cs typeface="Times New Roman"/>
            </a:endParaRPr>
          </a:p>
          <a:p>
            <a:pPr marL="12700">
              <a:lnSpc>
                <a:spcPts val="1670"/>
              </a:lnSpc>
            </a:pPr>
            <a:r>
              <a:rPr sz="1400" dirty="0">
                <a:latin typeface="Times New Roman"/>
                <a:cs typeface="Times New Roman"/>
              </a:rPr>
              <a:t>Indicate on it following distances. 1) 222 km 2) 336 km 3) 459 km 4) 569</a:t>
            </a:r>
            <a:r>
              <a:rPr sz="1400" spc="-50" dirty="0">
                <a:latin typeface="Times New Roman"/>
                <a:cs typeface="Times New Roman"/>
              </a:rPr>
              <a:t> </a:t>
            </a:r>
            <a:r>
              <a:rPr sz="1400" dirty="0">
                <a:latin typeface="Times New Roman"/>
                <a:cs typeface="Times New Roman"/>
              </a:rPr>
              <a:t>km</a:t>
            </a:r>
            <a:endParaRPr sz="1400">
              <a:latin typeface="Times New Roman"/>
              <a:cs typeface="Times New Roman"/>
            </a:endParaRPr>
          </a:p>
        </p:txBody>
      </p:sp>
      <p:grpSp>
        <p:nvGrpSpPr>
          <p:cNvPr id="207" name="object 207"/>
          <p:cNvGrpSpPr/>
          <p:nvPr/>
        </p:nvGrpSpPr>
        <p:grpSpPr>
          <a:xfrm>
            <a:off x="-4762" y="1062037"/>
            <a:ext cx="9153525" cy="771525"/>
            <a:chOff x="-4762" y="1062037"/>
            <a:chExt cx="9153525" cy="771525"/>
          </a:xfrm>
        </p:grpSpPr>
        <p:sp>
          <p:nvSpPr>
            <p:cNvPr id="208" name="object 208"/>
            <p:cNvSpPr/>
            <p:nvPr/>
          </p:nvSpPr>
          <p:spPr>
            <a:xfrm>
              <a:off x="0" y="1066800"/>
              <a:ext cx="9144000" cy="762000"/>
            </a:xfrm>
            <a:custGeom>
              <a:avLst/>
              <a:gdLst/>
              <a:ahLst/>
              <a:cxnLst/>
              <a:rect l="l" t="t" r="r" b="b"/>
              <a:pathLst>
                <a:path w="9144000" h="762000">
                  <a:moveTo>
                    <a:pt x="9144000" y="0"/>
                  </a:moveTo>
                  <a:lnTo>
                    <a:pt x="0" y="0"/>
                  </a:lnTo>
                  <a:lnTo>
                    <a:pt x="0" y="762000"/>
                  </a:lnTo>
                  <a:lnTo>
                    <a:pt x="9144000" y="762000"/>
                  </a:lnTo>
                  <a:close/>
                </a:path>
              </a:pathLst>
            </a:custGeom>
            <a:solidFill>
              <a:srgbClr val="FFFF00"/>
            </a:solidFill>
          </p:spPr>
          <p:txBody>
            <a:bodyPr wrap="square" lIns="0" tIns="0" rIns="0" bIns="0" rtlCol="0"/>
            <a:lstStyle/>
            <a:p>
              <a:endParaRPr/>
            </a:p>
          </p:txBody>
        </p:sp>
        <p:sp>
          <p:nvSpPr>
            <p:cNvPr id="209" name="object 209"/>
            <p:cNvSpPr/>
            <p:nvPr/>
          </p:nvSpPr>
          <p:spPr>
            <a:xfrm>
              <a:off x="0" y="1066800"/>
              <a:ext cx="9144000" cy="762000"/>
            </a:xfrm>
            <a:custGeom>
              <a:avLst/>
              <a:gdLst/>
              <a:ahLst/>
              <a:cxnLst/>
              <a:rect l="l" t="t" r="r" b="b"/>
              <a:pathLst>
                <a:path w="9144000" h="762000">
                  <a:moveTo>
                    <a:pt x="4572000" y="762000"/>
                  </a:moveTo>
                  <a:lnTo>
                    <a:pt x="0" y="762000"/>
                  </a:lnTo>
                  <a:lnTo>
                    <a:pt x="0" y="0"/>
                  </a:lnTo>
                  <a:lnTo>
                    <a:pt x="9144000" y="0"/>
                  </a:lnTo>
                  <a:lnTo>
                    <a:pt x="9144000" y="762000"/>
                  </a:lnTo>
                  <a:lnTo>
                    <a:pt x="4572000" y="762000"/>
                  </a:lnTo>
                  <a:close/>
                </a:path>
              </a:pathLst>
            </a:custGeom>
            <a:ln w="9344">
              <a:solidFill>
                <a:srgbClr val="000000"/>
              </a:solidFill>
            </a:ln>
          </p:spPr>
          <p:txBody>
            <a:bodyPr wrap="square" lIns="0" tIns="0" rIns="0" bIns="0" rtlCol="0"/>
            <a:lstStyle/>
            <a:p>
              <a:endParaRPr/>
            </a:p>
          </p:txBody>
        </p:sp>
      </p:grpSp>
      <p:sp>
        <p:nvSpPr>
          <p:cNvPr id="210" name="object 210"/>
          <p:cNvSpPr txBox="1"/>
          <p:nvPr/>
        </p:nvSpPr>
        <p:spPr>
          <a:xfrm>
            <a:off x="500380" y="1239520"/>
            <a:ext cx="161480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SOLUTION</a:t>
            </a:r>
            <a:r>
              <a:rPr sz="1400" b="1" spc="-70" dirty="0">
                <a:latin typeface="Times New Roman"/>
                <a:cs typeface="Times New Roman"/>
              </a:rPr>
              <a:t> </a:t>
            </a:r>
            <a:r>
              <a:rPr sz="1400" b="1" spc="-5" dirty="0">
                <a:latin typeface="Times New Roman"/>
                <a:cs typeface="Times New Roman"/>
              </a:rPr>
              <a:t>STEPS:</a:t>
            </a:r>
            <a:endParaRPr sz="1400">
              <a:latin typeface="Times New Roman"/>
              <a:cs typeface="Times New Roman"/>
            </a:endParaRPr>
          </a:p>
        </p:txBody>
      </p:sp>
      <p:sp>
        <p:nvSpPr>
          <p:cNvPr id="211" name="object 211"/>
          <p:cNvSpPr txBox="1"/>
          <p:nvPr/>
        </p:nvSpPr>
        <p:spPr>
          <a:xfrm>
            <a:off x="2524760" y="1219200"/>
            <a:ext cx="4128135" cy="492759"/>
          </a:xfrm>
          <a:prstGeom prst="rect">
            <a:avLst/>
          </a:prstGeom>
        </p:spPr>
        <p:txBody>
          <a:bodyPr vert="horz" wrap="square" lIns="0" tIns="33019" rIns="0" bIns="0" rtlCol="0">
            <a:spAutoFit/>
          </a:bodyPr>
          <a:lstStyle/>
          <a:p>
            <a:pPr marL="153670">
              <a:lnSpc>
                <a:spcPct val="100000"/>
              </a:lnSpc>
              <a:spcBef>
                <a:spcPts val="259"/>
              </a:spcBef>
            </a:pPr>
            <a:r>
              <a:rPr sz="1400" dirty="0">
                <a:latin typeface="Times New Roman"/>
                <a:cs typeface="Times New Roman"/>
              </a:rPr>
              <a:t>RF = 5 </a:t>
            </a:r>
            <a:r>
              <a:rPr sz="1400" spc="-5" dirty="0">
                <a:latin typeface="Times New Roman"/>
                <a:cs typeface="Times New Roman"/>
              </a:rPr>
              <a:t>cm </a:t>
            </a:r>
            <a:r>
              <a:rPr sz="1400" dirty="0">
                <a:latin typeface="Times New Roman"/>
                <a:cs typeface="Times New Roman"/>
              </a:rPr>
              <a:t>/ 200 km = 1 / 40, 00,</a:t>
            </a:r>
            <a:r>
              <a:rPr sz="1400" spc="-80" dirty="0">
                <a:latin typeface="Times New Roman"/>
                <a:cs typeface="Times New Roman"/>
              </a:rPr>
              <a:t> </a:t>
            </a:r>
            <a:r>
              <a:rPr sz="1400" dirty="0">
                <a:latin typeface="Times New Roman"/>
                <a:cs typeface="Times New Roman"/>
              </a:rPr>
              <a:t>000</a:t>
            </a:r>
            <a:endParaRPr sz="1400">
              <a:latin typeface="Times New Roman"/>
              <a:cs typeface="Times New Roman"/>
            </a:endParaRPr>
          </a:p>
          <a:p>
            <a:pPr marL="38100">
              <a:lnSpc>
                <a:spcPct val="100000"/>
              </a:lnSpc>
              <a:spcBef>
                <a:spcPts val="160"/>
              </a:spcBef>
            </a:pPr>
            <a:r>
              <a:rPr sz="1400" dirty="0">
                <a:latin typeface="Times New Roman"/>
                <a:cs typeface="Times New Roman"/>
              </a:rPr>
              <a:t>Length of scale = 1 / 40, 00, 000 X 600 X </a:t>
            </a:r>
            <a:r>
              <a:rPr sz="1400" spc="15" dirty="0">
                <a:latin typeface="Times New Roman"/>
                <a:cs typeface="Times New Roman"/>
              </a:rPr>
              <a:t>10</a:t>
            </a:r>
            <a:r>
              <a:rPr sz="1200" spc="22" baseline="27777" dirty="0">
                <a:latin typeface="Times New Roman"/>
                <a:cs typeface="Times New Roman"/>
              </a:rPr>
              <a:t>5 </a:t>
            </a:r>
            <a:r>
              <a:rPr sz="1400" dirty="0">
                <a:latin typeface="Times New Roman"/>
                <a:cs typeface="Times New Roman"/>
              </a:rPr>
              <a:t>= 15</a:t>
            </a:r>
            <a:r>
              <a:rPr sz="1400" spc="-150" dirty="0">
                <a:latin typeface="Times New Roman"/>
                <a:cs typeface="Times New Roman"/>
              </a:rPr>
              <a:t> </a:t>
            </a:r>
            <a:r>
              <a:rPr sz="1400" spc="-5" dirty="0">
                <a:latin typeface="Times New Roman"/>
                <a:cs typeface="Times New Roman"/>
              </a:rPr>
              <a:t>cm</a:t>
            </a:r>
            <a:endParaRPr sz="1400">
              <a:latin typeface="Times New Roman"/>
              <a:cs typeface="Times New Roman"/>
            </a:endParaRPr>
          </a:p>
        </p:txBody>
      </p:sp>
      <p:grpSp>
        <p:nvGrpSpPr>
          <p:cNvPr id="212" name="object 212"/>
          <p:cNvGrpSpPr/>
          <p:nvPr/>
        </p:nvGrpSpPr>
        <p:grpSpPr>
          <a:xfrm>
            <a:off x="-4762" y="1824037"/>
            <a:ext cx="9153525" cy="1076325"/>
            <a:chOff x="-4762" y="1824037"/>
            <a:chExt cx="9153525" cy="1076325"/>
          </a:xfrm>
        </p:grpSpPr>
        <p:sp>
          <p:nvSpPr>
            <p:cNvPr id="213" name="object 213"/>
            <p:cNvSpPr/>
            <p:nvPr/>
          </p:nvSpPr>
          <p:spPr>
            <a:xfrm>
              <a:off x="0" y="1828800"/>
              <a:ext cx="9144000" cy="1066800"/>
            </a:xfrm>
            <a:custGeom>
              <a:avLst/>
              <a:gdLst/>
              <a:ahLst/>
              <a:cxnLst/>
              <a:rect l="l" t="t" r="r" b="b"/>
              <a:pathLst>
                <a:path w="9144000" h="1066800">
                  <a:moveTo>
                    <a:pt x="9144000" y="0"/>
                  </a:moveTo>
                  <a:lnTo>
                    <a:pt x="0" y="0"/>
                  </a:lnTo>
                  <a:lnTo>
                    <a:pt x="0" y="1066800"/>
                  </a:lnTo>
                  <a:lnTo>
                    <a:pt x="9144000" y="1066800"/>
                  </a:lnTo>
                  <a:close/>
                </a:path>
              </a:pathLst>
            </a:custGeom>
            <a:solidFill>
              <a:srgbClr val="CCFF33"/>
            </a:solidFill>
          </p:spPr>
          <p:txBody>
            <a:bodyPr wrap="square" lIns="0" tIns="0" rIns="0" bIns="0" rtlCol="0"/>
            <a:lstStyle/>
            <a:p>
              <a:endParaRPr/>
            </a:p>
          </p:txBody>
        </p:sp>
        <p:sp>
          <p:nvSpPr>
            <p:cNvPr id="214" name="object 214"/>
            <p:cNvSpPr/>
            <p:nvPr/>
          </p:nvSpPr>
          <p:spPr>
            <a:xfrm>
              <a:off x="0" y="1828800"/>
              <a:ext cx="9144000" cy="1066800"/>
            </a:xfrm>
            <a:custGeom>
              <a:avLst/>
              <a:gdLst/>
              <a:ahLst/>
              <a:cxnLst/>
              <a:rect l="l" t="t" r="r" b="b"/>
              <a:pathLst>
                <a:path w="9144000" h="1066800">
                  <a:moveTo>
                    <a:pt x="4572000" y="1066800"/>
                  </a:moveTo>
                  <a:lnTo>
                    <a:pt x="0" y="1066800"/>
                  </a:lnTo>
                  <a:lnTo>
                    <a:pt x="0" y="0"/>
                  </a:lnTo>
                  <a:lnTo>
                    <a:pt x="9144000" y="0"/>
                  </a:lnTo>
                  <a:lnTo>
                    <a:pt x="9144000" y="1066800"/>
                  </a:lnTo>
                  <a:lnTo>
                    <a:pt x="4572000" y="1066800"/>
                  </a:lnTo>
                  <a:close/>
                </a:path>
              </a:pathLst>
            </a:custGeom>
            <a:ln w="9344">
              <a:solidFill>
                <a:srgbClr val="000000"/>
              </a:solidFill>
            </a:ln>
          </p:spPr>
          <p:txBody>
            <a:bodyPr wrap="square" lIns="0" tIns="0" rIns="0" bIns="0" rtlCol="0"/>
            <a:lstStyle/>
            <a:p>
              <a:endParaRPr/>
            </a:p>
          </p:txBody>
        </p:sp>
      </p:grpSp>
      <p:sp>
        <p:nvSpPr>
          <p:cNvPr id="215" name="object 215"/>
          <p:cNvSpPr txBox="1"/>
          <p:nvPr/>
        </p:nvSpPr>
        <p:spPr>
          <a:xfrm>
            <a:off x="-80010" y="1827529"/>
            <a:ext cx="8311515" cy="3702050"/>
          </a:xfrm>
          <a:prstGeom prst="rect">
            <a:avLst/>
          </a:prstGeom>
        </p:spPr>
        <p:txBody>
          <a:bodyPr vert="horz" wrap="square" lIns="0" tIns="12700" rIns="0" bIns="0" rtlCol="0">
            <a:spAutoFit/>
          </a:bodyPr>
          <a:lstStyle/>
          <a:p>
            <a:pPr marL="114300" algn="just">
              <a:lnSpc>
                <a:spcPct val="100000"/>
              </a:lnSpc>
              <a:spcBef>
                <a:spcPts val="100"/>
              </a:spcBef>
            </a:pPr>
            <a:r>
              <a:rPr sz="1400" b="1" dirty="0">
                <a:latin typeface="Times New Roman"/>
                <a:cs typeface="Times New Roman"/>
              </a:rPr>
              <a:t>Draw </a:t>
            </a:r>
            <a:r>
              <a:rPr sz="1400" dirty="0">
                <a:latin typeface="Times New Roman"/>
                <a:cs typeface="Times New Roman"/>
              </a:rPr>
              <a:t>a line 15 </a:t>
            </a:r>
            <a:r>
              <a:rPr sz="1400" spc="-5" dirty="0">
                <a:latin typeface="Times New Roman"/>
                <a:cs typeface="Times New Roman"/>
              </a:rPr>
              <a:t>cm </a:t>
            </a:r>
            <a:r>
              <a:rPr sz="1400" dirty="0">
                <a:latin typeface="Times New Roman"/>
                <a:cs typeface="Times New Roman"/>
              </a:rPr>
              <a:t>long. It will represent 600 km.Divide it in six equal parts.( each will </a:t>
            </a:r>
            <a:r>
              <a:rPr sz="1400" spc="-5" dirty="0">
                <a:latin typeface="Times New Roman"/>
                <a:cs typeface="Times New Roman"/>
              </a:rPr>
              <a:t>represent </a:t>
            </a:r>
            <a:r>
              <a:rPr sz="1400" dirty="0">
                <a:latin typeface="Times New Roman"/>
                <a:cs typeface="Times New Roman"/>
              </a:rPr>
              <a:t>100</a:t>
            </a:r>
            <a:r>
              <a:rPr sz="1400" spc="90" dirty="0">
                <a:latin typeface="Times New Roman"/>
                <a:cs typeface="Times New Roman"/>
              </a:rPr>
              <a:t> </a:t>
            </a:r>
            <a:r>
              <a:rPr sz="1400" spc="-10" dirty="0">
                <a:latin typeface="Times New Roman"/>
                <a:cs typeface="Times New Roman"/>
              </a:rPr>
              <a:t>km.)</a:t>
            </a:r>
            <a:endParaRPr sz="1400">
              <a:latin typeface="Times New Roman"/>
              <a:cs typeface="Times New Roman"/>
            </a:endParaRPr>
          </a:p>
          <a:p>
            <a:pPr marL="114300" algn="just">
              <a:lnSpc>
                <a:spcPct val="100000"/>
              </a:lnSpc>
            </a:pPr>
            <a:r>
              <a:rPr sz="1400" b="1" dirty="0">
                <a:latin typeface="Times New Roman"/>
                <a:cs typeface="Times New Roman"/>
              </a:rPr>
              <a:t>Divid</a:t>
            </a:r>
            <a:r>
              <a:rPr sz="1400" dirty="0">
                <a:latin typeface="Times New Roman"/>
                <a:cs typeface="Times New Roman"/>
              </a:rPr>
              <a:t>e first division in ten equal parts.Each </a:t>
            </a:r>
            <a:r>
              <a:rPr sz="1400" spc="5" dirty="0">
                <a:latin typeface="Times New Roman"/>
                <a:cs typeface="Times New Roman"/>
              </a:rPr>
              <a:t>will </a:t>
            </a:r>
            <a:r>
              <a:rPr sz="1400" dirty="0">
                <a:latin typeface="Times New Roman"/>
                <a:cs typeface="Times New Roman"/>
              </a:rPr>
              <a:t>represent 10 </a:t>
            </a:r>
            <a:r>
              <a:rPr sz="1400" spc="5" dirty="0">
                <a:latin typeface="Times New Roman"/>
                <a:cs typeface="Times New Roman"/>
              </a:rPr>
              <a:t>km.</a:t>
            </a:r>
            <a:r>
              <a:rPr sz="1400" b="1" spc="5" dirty="0">
                <a:latin typeface="Times New Roman"/>
                <a:cs typeface="Times New Roman"/>
              </a:rPr>
              <a:t>Draw </a:t>
            </a:r>
            <a:r>
              <a:rPr sz="1400" dirty="0">
                <a:latin typeface="Times New Roman"/>
                <a:cs typeface="Times New Roman"/>
              </a:rPr>
              <a:t>a </a:t>
            </a:r>
            <a:r>
              <a:rPr sz="1400" spc="5" dirty="0">
                <a:latin typeface="Times New Roman"/>
                <a:cs typeface="Times New Roman"/>
              </a:rPr>
              <a:t>line </a:t>
            </a:r>
            <a:r>
              <a:rPr sz="1400" dirty="0">
                <a:latin typeface="Times New Roman"/>
                <a:cs typeface="Times New Roman"/>
              </a:rPr>
              <a:t>upward from left end</a:t>
            </a:r>
            <a:r>
              <a:rPr sz="1400" spc="-5" dirty="0">
                <a:latin typeface="Times New Roman"/>
                <a:cs typeface="Times New Roman"/>
              </a:rPr>
              <a:t> </a:t>
            </a:r>
            <a:r>
              <a:rPr sz="1400" dirty="0">
                <a:latin typeface="Times New Roman"/>
                <a:cs typeface="Times New Roman"/>
              </a:rPr>
              <a:t>and</a:t>
            </a:r>
            <a:endParaRPr sz="1400">
              <a:latin typeface="Times New Roman"/>
              <a:cs typeface="Times New Roman"/>
            </a:endParaRPr>
          </a:p>
          <a:p>
            <a:pPr marL="114300" marR="106680" algn="just">
              <a:lnSpc>
                <a:spcPct val="100000"/>
              </a:lnSpc>
            </a:pPr>
            <a:r>
              <a:rPr sz="1400" spc="-10" dirty="0">
                <a:latin typeface="Times New Roman"/>
                <a:cs typeface="Times New Roman"/>
              </a:rPr>
              <a:t>mark </a:t>
            </a:r>
            <a:r>
              <a:rPr sz="1400" dirty="0">
                <a:latin typeface="Times New Roman"/>
                <a:cs typeface="Times New Roman"/>
              </a:rPr>
              <a:t>10 parts on it of any distance. </a:t>
            </a:r>
            <a:r>
              <a:rPr sz="1400" b="1" spc="-5" dirty="0">
                <a:latin typeface="Times New Roman"/>
                <a:cs typeface="Times New Roman"/>
              </a:rPr>
              <a:t>Name </a:t>
            </a:r>
            <a:r>
              <a:rPr sz="1400" spc="5" dirty="0">
                <a:latin typeface="Times New Roman"/>
                <a:cs typeface="Times New Roman"/>
              </a:rPr>
              <a:t>those </a:t>
            </a:r>
            <a:r>
              <a:rPr sz="1400" dirty="0">
                <a:latin typeface="Times New Roman"/>
                <a:cs typeface="Times New Roman"/>
              </a:rPr>
              <a:t>parts 0 to 10 as shown.Join </a:t>
            </a:r>
            <a:r>
              <a:rPr sz="1400" spc="10" dirty="0">
                <a:latin typeface="Times New Roman"/>
                <a:cs typeface="Times New Roman"/>
              </a:rPr>
              <a:t>9</a:t>
            </a:r>
            <a:r>
              <a:rPr sz="1200" spc="15" baseline="27777" dirty="0">
                <a:latin typeface="Times New Roman"/>
                <a:cs typeface="Times New Roman"/>
              </a:rPr>
              <a:t>th </a:t>
            </a:r>
            <a:r>
              <a:rPr sz="1400" dirty="0">
                <a:latin typeface="Times New Roman"/>
                <a:cs typeface="Times New Roman"/>
              </a:rPr>
              <a:t>sub-division of horizontal scale  with 10</a:t>
            </a:r>
            <a:r>
              <a:rPr sz="1200" baseline="27777" dirty="0">
                <a:latin typeface="Times New Roman"/>
                <a:cs typeface="Times New Roman"/>
              </a:rPr>
              <a:t>th </a:t>
            </a:r>
            <a:r>
              <a:rPr sz="1400" spc="5" dirty="0">
                <a:latin typeface="Times New Roman"/>
                <a:cs typeface="Times New Roman"/>
              </a:rPr>
              <a:t>division </a:t>
            </a:r>
            <a:r>
              <a:rPr sz="1400" dirty="0">
                <a:latin typeface="Times New Roman"/>
                <a:cs typeface="Times New Roman"/>
              </a:rPr>
              <a:t>of the vertical divisions. </a:t>
            </a:r>
            <a:r>
              <a:rPr sz="1400" b="1" spc="-5" dirty="0">
                <a:latin typeface="Times New Roman"/>
                <a:cs typeface="Times New Roman"/>
              </a:rPr>
              <a:t>Then </a:t>
            </a:r>
            <a:r>
              <a:rPr sz="1400" dirty="0">
                <a:latin typeface="Times New Roman"/>
                <a:cs typeface="Times New Roman"/>
              </a:rPr>
              <a:t>draw parallel lines </a:t>
            </a:r>
            <a:r>
              <a:rPr sz="1400" spc="5" dirty="0">
                <a:latin typeface="Times New Roman"/>
                <a:cs typeface="Times New Roman"/>
              </a:rPr>
              <a:t>to </a:t>
            </a:r>
            <a:r>
              <a:rPr sz="1400" dirty="0">
                <a:latin typeface="Times New Roman"/>
                <a:cs typeface="Times New Roman"/>
              </a:rPr>
              <a:t>this </a:t>
            </a:r>
            <a:r>
              <a:rPr sz="1400" spc="5" dirty="0">
                <a:latin typeface="Times New Roman"/>
                <a:cs typeface="Times New Roman"/>
              </a:rPr>
              <a:t>line </a:t>
            </a:r>
            <a:r>
              <a:rPr sz="1400" spc="-5" dirty="0">
                <a:latin typeface="Times New Roman"/>
                <a:cs typeface="Times New Roman"/>
              </a:rPr>
              <a:t>from remaining </a:t>
            </a:r>
            <a:r>
              <a:rPr sz="1400" dirty="0">
                <a:latin typeface="Times New Roman"/>
                <a:cs typeface="Times New Roman"/>
              </a:rPr>
              <a:t>sub divisions and  </a:t>
            </a:r>
            <a:r>
              <a:rPr sz="1400" spc="-5" dirty="0">
                <a:latin typeface="Times New Roman"/>
                <a:cs typeface="Times New Roman"/>
              </a:rPr>
              <a:t>complete </a:t>
            </a:r>
            <a:r>
              <a:rPr sz="1400" dirty="0">
                <a:latin typeface="Times New Roman"/>
                <a:cs typeface="Times New Roman"/>
              </a:rPr>
              <a:t>diagonal</a:t>
            </a:r>
            <a:r>
              <a:rPr sz="1400" spc="-5" dirty="0">
                <a:latin typeface="Times New Roman"/>
                <a:cs typeface="Times New Roman"/>
              </a:rPr>
              <a:t> </a:t>
            </a:r>
            <a:r>
              <a:rPr sz="1400" dirty="0">
                <a:latin typeface="Times New Roman"/>
                <a:cs typeface="Times New Roman"/>
              </a:rPr>
              <a:t>scale.</a:t>
            </a:r>
            <a:endParaRPr sz="1400">
              <a:latin typeface="Times New Roman"/>
              <a:cs typeface="Times New Roman"/>
            </a:endParaRPr>
          </a:p>
          <a:p>
            <a:pPr marL="4362450" algn="just">
              <a:lnSpc>
                <a:spcPct val="100000"/>
              </a:lnSpc>
              <a:spcBef>
                <a:spcPts val="640"/>
              </a:spcBef>
            </a:pPr>
            <a:r>
              <a:rPr sz="1200" dirty="0">
                <a:latin typeface="Times New Roman"/>
                <a:cs typeface="Times New Roman"/>
              </a:rPr>
              <a:t>569</a:t>
            </a:r>
            <a:r>
              <a:rPr sz="1200" spc="-5" dirty="0">
                <a:latin typeface="Times New Roman"/>
                <a:cs typeface="Times New Roman"/>
              </a:rPr>
              <a:t> </a:t>
            </a:r>
            <a:r>
              <a:rPr sz="1200" dirty="0">
                <a:latin typeface="Times New Roman"/>
                <a:cs typeface="Times New Roman"/>
              </a:rPr>
              <a:t>km</a:t>
            </a:r>
            <a:endParaRPr sz="1200">
              <a:latin typeface="Times New Roman"/>
              <a:cs typeface="Times New Roman"/>
            </a:endParaRPr>
          </a:p>
          <a:p>
            <a:pPr marR="241935" algn="ctr">
              <a:lnSpc>
                <a:spcPct val="100000"/>
              </a:lnSpc>
              <a:spcBef>
                <a:spcPts val="930"/>
              </a:spcBef>
            </a:pPr>
            <a:r>
              <a:rPr sz="1200" dirty="0">
                <a:latin typeface="Times New Roman"/>
                <a:cs typeface="Times New Roman"/>
              </a:rPr>
              <a:t>459</a:t>
            </a:r>
            <a:r>
              <a:rPr sz="1200" spc="-5" dirty="0">
                <a:latin typeface="Times New Roman"/>
                <a:cs typeface="Times New Roman"/>
              </a:rPr>
              <a:t> </a:t>
            </a:r>
            <a:r>
              <a:rPr sz="1200" dirty="0">
                <a:latin typeface="Times New Roman"/>
                <a:cs typeface="Times New Roman"/>
              </a:rPr>
              <a:t>km</a:t>
            </a:r>
            <a:endParaRPr sz="1200">
              <a:latin typeface="Times New Roman"/>
              <a:cs typeface="Times New Roman"/>
            </a:endParaRPr>
          </a:p>
          <a:p>
            <a:pPr marR="1156335" algn="ctr">
              <a:lnSpc>
                <a:spcPct val="100000"/>
              </a:lnSpc>
              <a:spcBef>
                <a:spcPts val="760"/>
              </a:spcBef>
            </a:pPr>
            <a:r>
              <a:rPr sz="1200" dirty="0">
                <a:latin typeface="Times New Roman"/>
                <a:cs typeface="Times New Roman"/>
              </a:rPr>
              <a:t>336</a:t>
            </a:r>
            <a:r>
              <a:rPr sz="1200" spc="-5" dirty="0">
                <a:latin typeface="Times New Roman"/>
                <a:cs typeface="Times New Roman"/>
              </a:rPr>
              <a:t> </a:t>
            </a:r>
            <a:r>
              <a:rPr sz="1200" dirty="0">
                <a:latin typeface="Times New Roman"/>
                <a:cs typeface="Times New Roman"/>
              </a:rPr>
              <a:t>km</a:t>
            </a:r>
            <a:endParaRPr sz="1200">
              <a:latin typeface="Times New Roman"/>
              <a:cs typeface="Times New Roman"/>
            </a:endParaRPr>
          </a:p>
          <a:p>
            <a:pPr marR="2197100" algn="ctr">
              <a:lnSpc>
                <a:spcPct val="100000"/>
              </a:lnSpc>
              <a:spcBef>
                <a:spcPts val="760"/>
              </a:spcBef>
            </a:pPr>
            <a:r>
              <a:rPr sz="1200" spc="-5" dirty="0">
                <a:latin typeface="Times New Roman"/>
                <a:cs typeface="Times New Roman"/>
              </a:rPr>
              <a:t>222 </a:t>
            </a:r>
            <a:r>
              <a:rPr sz="1200" dirty="0">
                <a:latin typeface="Times New Roman"/>
                <a:cs typeface="Times New Roman"/>
              </a:rPr>
              <a:t>km</a:t>
            </a:r>
            <a:endParaRPr sz="1200">
              <a:latin typeface="Times New Roman"/>
              <a:cs typeface="Times New Roman"/>
            </a:endParaRPr>
          </a:p>
          <a:p>
            <a:pPr marL="483870">
              <a:lnSpc>
                <a:spcPts val="1135"/>
              </a:lnSpc>
              <a:spcBef>
                <a:spcPts val="810"/>
              </a:spcBef>
            </a:pPr>
            <a:r>
              <a:rPr sz="1000" dirty="0">
                <a:latin typeface="Times New Roman"/>
                <a:cs typeface="Times New Roman"/>
              </a:rPr>
              <a:t>10</a:t>
            </a:r>
            <a:endParaRPr sz="1000">
              <a:latin typeface="Times New Roman"/>
              <a:cs typeface="Times New Roman"/>
            </a:endParaRPr>
          </a:p>
          <a:p>
            <a:pPr marL="483870">
              <a:lnSpc>
                <a:spcPts val="1075"/>
              </a:lnSpc>
            </a:pPr>
            <a:r>
              <a:rPr sz="1000" dirty="0">
                <a:latin typeface="Times New Roman"/>
                <a:cs typeface="Times New Roman"/>
              </a:rPr>
              <a:t>9</a:t>
            </a:r>
            <a:endParaRPr sz="1000">
              <a:latin typeface="Times New Roman"/>
              <a:cs typeface="Times New Roman"/>
            </a:endParaRPr>
          </a:p>
          <a:p>
            <a:pPr marL="483870">
              <a:lnSpc>
                <a:spcPts val="1080"/>
              </a:lnSpc>
            </a:pPr>
            <a:r>
              <a:rPr sz="1000" dirty="0">
                <a:latin typeface="Times New Roman"/>
                <a:cs typeface="Times New Roman"/>
              </a:rPr>
              <a:t>8</a:t>
            </a:r>
            <a:endParaRPr sz="1000">
              <a:latin typeface="Times New Roman"/>
              <a:cs typeface="Times New Roman"/>
            </a:endParaRPr>
          </a:p>
          <a:p>
            <a:pPr marL="483870">
              <a:lnSpc>
                <a:spcPts val="1075"/>
              </a:lnSpc>
            </a:pPr>
            <a:r>
              <a:rPr sz="1000" dirty="0">
                <a:latin typeface="Times New Roman"/>
                <a:cs typeface="Times New Roman"/>
              </a:rPr>
              <a:t>7</a:t>
            </a:r>
            <a:endParaRPr sz="1000">
              <a:latin typeface="Times New Roman"/>
              <a:cs typeface="Times New Roman"/>
            </a:endParaRPr>
          </a:p>
          <a:p>
            <a:pPr marL="483870">
              <a:lnSpc>
                <a:spcPts val="1075"/>
              </a:lnSpc>
            </a:pPr>
            <a:r>
              <a:rPr sz="1000" dirty="0">
                <a:latin typeface="Times New Roman"/>
                <a:cs typeface="Times New Roman"/>
              </a:rPr>
              <a:t>6</a:t>
            </a:r>
            <a:endParaRPr sz="1000">
              <a:latin typeface="Times New Roman"/>
              <a:cs typeface="Times New Roman"/>
            </a:endParaRPr>
          </a:p>
          <a:p>
            <a:pPr marL="483870">
              <a:lnSpc>
                <a:spcPts val="1080"/>
              </a:lnSpc>
            </a:pPr>
            <a:r>
              <a:rPr sz="1000" dirty="0">
                <a:latin typeface="Times New Roman"/>
                <a:cs typeface="Times New Roman"/>
              </a:rPr>
              <a:t>5</a:t>
            </a:r>
            <a:endParaRPr sz="1000">
              <a:latin typeface="Times New Roman"/>
              <a:cs typeface="Times New Roman"/>
            </a:endParaRPr>
          </a:p>
          <a:p>
            <a:pPr marL="483870">
              <a:lnSpc>
                <a:spcPts val="1080"/>
              </a:lnSpc>
            </a:pPr>
            <a:r>
              <a:rPr sz="1000" dirty="0">
                <a:latin typeface="Times New Roman"/>
                <a:cs typeface="Times New Roman"/>
              </a:rPr>
              <a:t>4</a:t>
            </a:r>
            <a:endParaRPr sz="1000">
              <a:latin typeface="Times New Roman"/>
              <a:cs typeface="Times New Roman"/>
            </a:endParaRPr>
          </a:p>
          <a:p>
            <a:pPr marL="483870">
              <a:lnSpc>
                <a:spcPts val="1075"/>
              </a:lnSpc>
            </a:pPr>
            <a:r>
              <a:rPr sz="1000" dirty="0">
                <a:latin typeface="Times New Roman"/>
                <a:cs typeface="Times New Roman"/>
              </a:rPr>
              <a:t>3</a:t>
            </a:r>
            <a:endParaRPr sz="1000">
              <a:latin typeface="Times New Roman"/>
              <a:cs typeface="Times New Roman"/>
            </a:endParaRPr>
          </a:p>
          <a:p>
            <a:pPr marL="483870">
              <a:lnSpc>
                <a:spcPts val="1075"/>
              </a:lnSpc>
            </a:pPr>
            <a:r>
              <a:rPr sz="1000" dirty="0">
                <a:latin typeface="Times New Roman"/>
                <a:cs typeface="Times New Roman"/>
              </a:rPr>
              <a:t>2</a:t>
            </a:r>
            <a:endParaRPr sz="1000">
              <a:latin typeface="Times New Roman"/>
              <a:cs typeface="Times New Roman"/>
            </a:endParaRPr>
          </a:p>
          <a:p>
            <a:pPr marL="483870">
              <a:lnSpc>
                <a:spcPts val="1140"/>
              </a:lnSpc>
            </a:pPr>
            <a:r>
              <a:rPr sz="1000" dirty="0">
                <a:latin typeface="Times New Roman"/>
                <a:cs typeface="Times New Roman"/>
              </a:rPr>
              <a:t>1</a:t>
            </a:r>
            <a:endParaRPr sz="1000">
              <a:latin typeface="Times New Roman"/>
              <a:cs typeface="Times New Roman"/>
            </a:endParaRPr>
          </a:p>
        </p:txBody>
      </p:sp>
      <p:grpSp>
        <p:nvGrpSpPr>
          <p:cNvPr id="216" name="object 216"/>
          <p:cNvGrpSpPr/>
          <p:nvPr/>
        </p:nvGrpSpPr>
        <p:grpSpPr>
          <a:xfrm>
            <a:off x="6929437" y="0"/>
            <a:ext cx="2219325" cy="1604645"/>
            <a:chOff x="6929437" y="0"/>
            <a:chExt cx="2219325" cy="1604645"/>
          </a:xfrm>
        </p:grpSpPr>
        <p:sp>
          <p:nvSpPr>
            <p:cNvPr id="217" name="object 217"/>
            <p:cNvSpPr/>
            <p:nvPr/>
          </p:nvSpPr>
          <p:spPr>
            <a:xfrm>
              <a:off x="6934200" y="0"/>
              <a:ext cx="2209800" cy="1295400"/>
            </a:xfrm>
            <a:custGeom>
              <a:avLst/>
              <a:gdLst/>
              <a:ahLst/>
              <a:cxnLst/>
              <a:rect l="l" t="t" r="r" b="b"/>
              <a:pathLst>
                <a:path w="2209800" h="1295400">
                  <a:moveTo>
                    <a:pt x="1415236" y="1169670"/>
                  </a:moveTo>
                  <a:lnTo>
                    <a:pt x="839470" y="1169670"/>
                  </a:lnTo>
                  <a:lnTo>
                    <a:pt x="869761" y="1201027"/>
                  </a:lnTo>
                  <a:lnTo>
                    <a:pt x="904673" y="1228475"/>
                  </a:lnTo>
                  <a:lnTo>
                    <a:pt x="943539" y="1251679"/>
                  </a:lnTo>
                  <a:lnTo>
                    <a:pt x="985694" y="1270307"/>
                  </a:lnTo>
                  <a:lnTo>
                    <a:pt x="1030469" y="1284025"/>
                  </a:lnTo>
                  <a:lnTo>
                    <a:pt x="1077200" y="1292500"/>
                  </a:lnTo>
                  <a:lnTo>
                    <a:pt x="1125220" y="1295400"/>
                  </a:lnTo>
                  <a:lnTo>
                    <a:pt x="1175303" y="1292454"/>
                  </a:lnTo>
                  <a:lnTo>
                    <a:pt x="1223537" y="1283874"/>
                  </a:lnTo>
                  <a:lnTo>
                    <a:pt x="1269294" y="1270047"/>
                  </a:lnTo>
                  <a:lnTo>
                    <a:pt x="1311946" y="1251359"/>
                  </a:lnTo>
                  <a:lnTo>
                    <a:pt x="1350867" y="1228198"/>
                  </a:lnTo>
                  <a:lnTo>
                    <a:pt x="1385428" y="1200949"/>
                  </a:lnTo>
                  <a:lnTo>
                    <a:pt x="1415004" y="1170001"/>
                  </a:lnTo>
                  <a:lnTo>
                    <a:pt x="1415236" y="1169670"/>
                  </a:lnTo>
                  <a:close/>
                </a:path>
                <a:path w="2209800" h="1295400">
                  <a:moveTo>
                    <a:pt x="538479" y="118109"/>
                  </a:moveTo>
                  <a:lnTo>
                    <a:pt x="490963" y="121176"/>
                  </a:lnTo>
                  <a:lnTo>
                    <a:pt x="444206" y="130045"/>
                  </a:lnTo>
                  <a:lnTo>
                    <a:pt x="399018" y="144224"/>
                  </a:lnTo>
                  <a:lnTo>
                    <a:pt x="356211" y="163218"/>
                  </a:lnTo>
                  <a:lnTo>
                    <a:pt x="316597" y="186534"/>
                  </a:lnTo>
                  <a:lnTo>
                    <a:pt x="280987" y="213677"/>
                  </a:lnTo>
                  <a:lnTo>
                    <a:pt x="250192" y="244154"/>
                  </a:lnTo>
                  <a:lnTo>
                    <a:pt x="225025" y="277471"/>
                  </a:lnTo>
                  <a:lnTo>
                    <a:pt x="206295" y="313134"/>
                  </a:lnTo>
                  <a:lnTo>
                    <a:pt x="194815" y="350649"/>
                  </a:lnTo>
                  <a:lnTo>
                    <a:pt x="191396" y="389522"/>
                  </a:lnTo>
                  <a:lnTo>
                    <a:pt x="196850" y="429260"/>
                  </a:lnTo>
                  <a:lnTo>
                    <a:pt x="143903" y="439608"/>
                  </a:lnTo>
                  <a:lnTo>
                    <a:pt x="96708" y="459551"/>
                  </a:lnTo>
                  <a:lnTo>
                    <a:pt x="56991" y="487679"/>
                  </a:lnTo>
                  <a:lnTo>
                    <a:pt x="26481" y="522581"/>
                  </a:lnTo>
                  <a:lnTo>
                    <a:pt x="6908" y="562845"/>
                  </a:lnTo>
                  <a:lnTo>
                    <a:pt x="0" y="607060"/>
                  </a:lnTo>
                  <a:lnTo>
                    <a:pt x="7242" y="653891"/>
                  </a:lnTo>
                  <a:lnTo>
                    <a:pt x="28416" y="695959"/>
                  </a:lnTo>
                  <a:lnTo>
                    <a:pt x="62686" y="731361"/>
                  </a:lnTo>
                  <a:lnTo>
                    <a:pt x="109220" y="758189"/>
                  </a:lnTo>
                  <a:lnTo>
                    <a:pt x="83820" y="785256"/>
                  </a:lnTo>
                  <a:lnTo>
                    <a:pt x="65087" y="814704"/>
                  </a:lnTo>
                  <a:lnTo>
                    <a:pt x="53498" y="846058"/>
                  </a:lnTo>
                  <a:lnTo>
                    <a:pt x="49529" y="878839"/>
                  </a:lnTo>
                  <a:lnTo>
                    <a:pt x="54650" y="919816"/>
                  </a:lnTo>
                  <a:lnTo>
                    <a:pt x="69968" y="957217"/>
                  </a:lnTo>
                  <a:lnTo>
                    <a:pt x="95416" y="990107"/>
                  </a:lnTo>
                  <a:lnTo>
                    <a:pt x="130928" y="1017555"/>
                  </a:lnTo>
                  <a:lnTo>
                    <a:pt x="176437" y="1038626"/>
                  </a:lnTo>
                  <a:lnTo>
                    <a:pt x="231876" y="1052389"/>
                  </a:lnTo>
                  <a:lnTo>
                    <a:pt x="297179" y="1057910"/>
                  </a:lnTo>
                  <a:lnTo>
                    <a:pt x="325715" y="1092807"/>
                  </a:lnTo>
                  <a:lnTo>
                    <a:pt x="359489" y="1123969"/>
                  </a:lnTo>
                  <a:lnTo>
                    <a:pt x="397906" y="1151113"/>
                  </a:lnTo>
                  <a:lnTo>
                    <a:pt x="440372" y="1173956"/>
                  </a:lnTo>
                  <a:lnTo>
                    <a:pt x="486290" y="1192214"/>
                  </a:lnTo>
                  <a:lnTo>
                    <a:pt x="535066" y="1205607"/>
                  </a:lnTo>
                  <a:lnTo>
                    <a:pt x="586104" y="1213849"/>
                  </a:lnTo>
                  <a:lnTo>
                    <a:pt x="638809" y="1216660"/>
                  </a:lnTo>
                  <a:lnTo>
                    <a:pt x="720272" y="1214699"/>
                  </a:lnTo>
                  <a:lnTo>
                    <a:pt x="766866" y="1208897"/>
                  </a:lnTo>
                  <a:lnTo>
                    <a:pt x="792794" y="1199377"/>
                  </a:lnTo>
                  <a:lnTo>
                    <a:pt x="812261" y="1186261"/>
                  </a:lnTo>
                  <a:lnTo>
                    <a:pt x="839470" y="1169670"/>
                  </a:lnTo>
                  <a:lnTo>
                    <a:pt x="1415236" y="1169670"/>
                  </a:lnTo>
                  <a:lnTo>
                    <a:pt x="1438967" y="1135738"/>
                  </a:lnTo>
                  <a:lnTo>
                    <a:pt x="1456690" y="1098550"/>
                  </a:lnTo>
                  <a:lnTo>
                    <a:pt x="1769717" y="1098550"/>
                  </a:lnTo>
                  <a:lnTo>
                    <a:pt x="1803405" y="1079728"/>
                  </a:lnTo>
                  <a:lnTo>
                    <a:pt x="1838719" y="1051708"/>
                  </a:lnTo>
                  <a:lnTo>
                    <a:pt x="1867605" y="1019151"/>
                  </a:lnTo>
                  <a:lnTo>
                    <a:pt x="1889247" y="982675"/>
                  </a:lnTo>
                  <a:lnTo>
                    <a:pt x="1902831" y="942895"/>
                  </a:lnTo>
                  <a:lnTo>
                    <a:pt x="1907540" y="900429"/>
                  </a:lnTo>
                  <a:lnTo>
                    <a:pt x="1957357" y="891550"/>
                  </a:lnTo>
                  <a:lnTo>
                    <a:pt x="2004324" y="877397"/>
                  </a:lnTo>
                  <a:lnTo>
                    <a:pt x="2047877" y="858413"/>
                  </a:lnTo>
                  <a:lnTo>
                    <a:pt x="2087453" y="835040"/>
                  </a:lnTo>
                  <a:lnTo>
                    <a:pt x="2122487" y="807720"/>
                  </a:lnTo>
                  <a:lnTo>
                    <a:pt x="2152416" y="776894"/>
                  </a:lnTo>
                  <a:lnTo>
                    <a:pt x="2176675" y="743005"/>
                  </a:lnTo>
                  <a:lnTo>
                    <a:pt x="2194702" y="706495"/>
                  </a:lnTo>
                  <a:lnTo>
                    <a:pt x="2205931" y="667806"/>
                  </a:lnTo>
                  <a:lnTo>
                    <a:pt x="2209800" y="627379"/>
                  </a:lnTo>
                  <a:lnTo>
                    <a:pt x="2204462" y="582076"/>
                  </a:lnTo>
                  <a:lnTo>
                    <a:pt x="2189003" y="538321"/>
                  </a:lnTo>
                  <a:lnTo>
                    <a:pt x="2164258" y="497185"/>
                  </a:lnTo>
                  <a:lnTo>
                    <a:pt x="2131059" y="459739"/>
                  </a:lnTo>
                  <a:lnTo>
                    <a:pt x="2142331" y="438566"/>
                  </a:lnTo>
                  <a:lnTo>
                    <a:pt x="2149792" y="417036"/>
                  </a:lnTo>
                  <a:lnTo>
                    <a:pt x="2153920" y="395267"/>
                  </a:lnTo>
                  <a:lnTo>
                    <a:pt x="2155190" y="373379"/>
                  </a:lnTo>
                  <a:lnTo>
                    <a:pt x="2150209" y="331910"/>
                  </a:lnTo>
                  <a:lnTo>
                    <a:pt x="2135877" y="292929"/>
                  </a:lnTo>
                  <a:lnTo>
                    <a:pt x="2113102" y="257213"/>
                  </a:lnTo>
                  <a:lnTo>
                    <a:pt x="2082796" y="225541"/>
                  </a:lnTo>
                  <a:lnTo>
                    <a:pt x="2045870" y="198690"/>
                  </a:lnTo>
                  <a:lnTo>
                    <a:pt x="2003234" y="177437"/>
                  </a:lnTo>
                  <a:lnTo>
                    <a:pt x="1955800" y="162559"/>
                  </a:lnTo>
                  <a:lnTo>
                    <a:pt x="1953525" y="156209"/>
                  </a:lnTo>
                  <a:lnTo>
                    <a:pt x="712470" y="156209"/>
                  </a:lnTo>
                  <a:lnTo>
                    <a:pt x="672425" y="139898"/>
                  </a:lnTo>
                  <a:lnTo>
                    <a:pt x="629285" y="127635"/>
                  </a:lnTo>
                  <a:lnTo>
                    <a:pt x="584239" y="120134"/>
                  </a:lnTo>
                  <a:lnTo>
                    <a:pt x="538479" y="118109"/>
                  </a:lnTo>
                  <a:close/>
                </a:path>
                <a:path w="2209800" h="1295400">
                  <a:moveTo>
                    <a:pt x="1769717" y="1098550"/>
                  </a:moveTo>
                  <a:lnTo>
                    <a:pt x="1456690" y="1098550"/>
                  </a:lnTo>
                  <a:lnTo>
                    <a:pt x="1493083" y="1114286"/>
                  </a:lnTo>
                  <a:lnTo>
                    <a:pt x="1531620" y="1125378"/>
                  </a:lnTo>
                  <a:lnTo>
                    <a:pt x="1572061" y="1131947"/>
                  </a:lnTo>
                  <a:lnTo>
                    <a:pt x="1614170" y="1134110"/>
                  </a:lnTo>
                  <a:lnTo>
                    <a:pt x="1667044" y="1130402"/>
                  </a:lnTo>
                  <a:lnTo>
                    <a:pt x="1716752" y="1119692"/>
                  </a:lnTo>
                  <a:lnTo>
                    <a:pt x="1762477" y="1102595"/>
                  </a:lnTo>
                  <a:lnTo>
                    <a:pt x="1769717" y="1098550"/>
                  </a:lnTo>
                  <a:close/>
                </a:path>
                <a:path w="2209800" h="1295400">
                  <a:moveTo>
                    <a:pt x="955040" y="39370"/>
                  </a:moveTo>
                  <a:lnTo>
                    <a:pt x="905233" y="42909"/>
                  </a:lnTo>
                  <a:lnTo>
                    <a:pt x="858002" y="53292"/>
                  </a:lnTo>
                  <a:lnTo>
                    <a:pt x="814228" y="70167"/>
                  </a:lnTo>
                  <a:lnTo>
                    <a:pt x="774794" y="93180"/>
                  </a:lnTo>
                  <a:lnTo>
                    <a:pt x="740580" y="121978"/>
                  </a:lnTo>
                  <a:lnTo>
                    <a:pt x="712470" y="156209"/>
                  </a:lnTo>
                  <a:lnTo>
                    <a:pt x="1953525" y="156209"/>
                  </a:lnTo>
                  <a:lnTo>
                    <a:pt x="1941829" y="123563"/>
                  </a:lnTo>
                  <a:lnTo>
                    <a:pt x="1927551" y="101600"/>
                  </a:lnTo>
                  <a:lnTo>
                    <a:pt x="1146809" y="101600"/>
                  </a:lnTo>
                  <a:lnTo>
                    <a:pt x="1105058" y="75445"/>
                  </a:lnTo>
                  <a:lnTo>
                    <a:pt x="1057592" y="56197"/>
                  </a:lnTo>
                  <a:lnTo>
                    <a:pt x="1006792" y="44092"/>
                  </a:lnTo>
                  <a:lnTo>
                    <a:pt x="955040" y="39370"/>
                  </a:lnTo>
                  <a:close/>
                </a:path>
                <a:path w="2209800" h="1295400">
                  <a:moveTo>
                    <a:pt x="1344929" y="0"/>
                  </a:moveTo>
                  <a:lnTo>
                    <a:pt x="1295674" y="4348"/>
                  </a:lnTo>
                  <a:lnTo>
                    <a:pt x="1249588" y="17109"/>
                  </a:lnTo>
                  <a:lnTo>
                    <a:pt x="1208318" y="37856"/>
                  </a:lnTo>
                  <a:lnTo>
                    <a:pt x="1173510" y="66161"/>
                  </a:lnTo>
                  <a:lnTo>
                    <a:pt x="1146809" y="101600"/>
                  </a:lnTo>
                  <a:lnTo>
                    <a:pt x="1927551" y="101600"/>
                  </a:lnTo>
                  <a:lnTo>
                    <a:pt x="1919151" y="88677"/>
                  </a:lnTo>
                  <a:lnTo>
                    <a:pt x="1900191" y="69850"/>
                  </a:lnTo>
                  <a:lnTo>
                    <a:pt x="1521459" y="69850"/>
                  </a:lnTo>
                  <a:lnTo>
                    <a:pt x="1486733" y="41255"/>
                  </a:lnTo>
                  <a:lnTo>
                    <a:pt x="1444625" y="19208"/>
                  </a:lnTo>
                  <a:lnTo>
                    <a:pt x="1396801" y="5020"/>
                  </a:lnTo>
                  <a:lnTo>
                    <a:pt x="1344929" y="0"/>
                  </a:lnTo>
                  <a:close/>
                </a:path>
                <a:path w="2209800" h="1295400">
                  <a:moveTo>
                    <a:pt x="1713229" y="0"/>
                  </a:moveTo>
                  <a:lnTo>
                    <a:pt x="1658798" y="4841"/>
                  </a:lnTo>
                  <a:lnTo>
                    <a:pt x="1607343" y="18732"/>
                  </a:lnTo>
                  <a:lnTo>
                    <a:pt x="1560889" y="40719"/>
                  </a:lnTo>
                  <a:lnTo>
                    <a:pt x="1521459" y="69850"/>
                  </a:lnTo>
                  <a:lnTo>
                    <a:pt x="1900191" y="69850"/>
                  </a:lnTo>
                  <a:lnTo>
                    <a:pt x="1852022" y="33990"/>
                  </a:lnTo>
                  <a:lnTo>
                    <a:pt x="1809750" y="15565"/>
                  </a:lnTo>
                  <a:lnTo>
                    <a:pt x="1763122" y="4006"/>
                  </a:lnTo>
                  <a:lnTo>
                    <a:pt x="1713229" y="0"/>
                  </a:lnTo>
                  <a:close/>
                </a:path>
              </a:pathLst>
            </a:custGeom>
            <a:solidFill>
              <a:srgbClr val="333399"/>
            </a:solidFill>
          </p:spPr>
          <p:txBody>
            <a:bodyPr wrap="square" lIns="0" tIns="0" rIns="0" bIns="0" rtlCol="0"/>
            <a:lstStyle/>
            <a:p>
              <a:endParaRPr/>
            </a:p>
          </p:txBody>
        </p:sp>
        <p:sp>
          <p:nvSpPr>
            <p:cNvPr id="218" name="object 218"/>
            <p:cNvSpPr/>
            <p:nvPr/>
          </p:nvSpPr>
          <p:spPr>
            <a:xfrm>
              <a:off x="6934200" y="0"/>
              <a:ext cx="2209800" cy="1295400"/>
            </a:xfrm>
            <a:custGeom>
              <a:avLst/>
              <a:gdLst/>
              <a:ahLst/>
              <a:cxnLst/>
              <a:rect l="l" t="t" r="r" b="b"/>
              <a:pathLst>
                <a:path w="2209800" h="1295400">
                  <a:moveTo>
                    <a:pt x="196850" y="429260"/>
                  </a:moveTo>
                  <a:lnTo>
                    <a:pt x="191396" y="389522"/>
                  </a:lnTo>
                  <a:lnTo>
                    <a:pt x="194815" y="350649"/>
                  </a:lnTo>
                  <a:lnTo>
                    <a:pt x="206295" y="313134"/>
                  </a:lnTo>
                  <a:lnTo>
                    <a:pt x="225025" y="277471"/>
                  </a:lnTo>
                  <a:lnTo>
                    <a:pt x="250192" y="244154"/>
                  </a:lnTo>
                  <a:lnTo>
                    <a:pt x="280987" y="213677"/>
                  </a:lnTo>
                  <a:lnTo>
                    <a:pt x="316597" y="186534"/>
                  </a:lnTo>
                  <a:lnTo>
                    <a:pt x="356211" y="163218"/>
                  </a:lnTo>
                  <a:lnTo>
                    <a:pt x="399018" y="144224"/>
                  </a:lnTo>
                  <a:lnTo>
                    <a:pt x="444206" y="130045"/>
                  </a:lnTo>
                  <a:lnTo>
                    <a:pt x="490963" y="121176"/>
                  </a:lnTo>
                  <a:lnTo>
                    <a:pt x="538479" y="118109"/>
                  </a:lnTo>
                  <a:lnTo>
                    <a:pt x="584239" y="120134"/>
                  </a:lnTo>
                  <a:lnTo>
                    <a:pt x="629285" y="127635"/>
                  </a:lnTo>
                  <a:lnTo>
                    <a:pt x="672425" y="139898"/>
                  </a:lnTo>
                  <a:lnTo>
                    <a:pt x="712470" y="156209"/>
                  </a:lnTo>
                  <a:lnTo>
                    <a:pt x="740580" y="121978"/>
                  </a:lnTo>
                  <a:lnTo>
                    <a:pt x="774794" y="93180"/>
                  </a:lnTo>
                  <a:lnTo>
                    <a:pt x="814228" y="70167"/>
                  </a:lnTo>
                  <a:lnTo>
                    <a:pt x="858002" y="53292"/>
                  </a:lnTo>
                  <a:lnTo>
                    <a:pt x="905233" y="42909"/>
                  </a:lnTo>
                  <a:lnTo>
                    <a:pt x="955040" y="39370"/>
                  </a:lnTo>
                  <a:lnTo>
                    <a:pt x="1006792" y="44092"/>
                  </a:lnTo>
                  <a:lnTo>
                    <a:pt x="1057592" y="56197"/>
                  </a:lnTo>
                  <a:lnTo>
                    <a:pt x="1105058" y="75445"/>
                  </a:lnTo>
                  <a:lnTo>
                    <a:pt x="1146809" y="101600"/>
                  </a:lnTo>
                  <a:lnTo>
                    <a:pt x="1173510" y="66161"/>
                  </a:lnTo>
                  <a:lnTo>
                    <a:pt x="1208318" y="37856"/>
                  </a:lnTo>
                  <a:lnTo>
                    <a:pt x="1249588" y="17109"/>
                  </a:lnTo>
                  <a:lnTo>
                    <a:pt x="1295674" y="4348"/>
                  </a:lnTo>
                  <a:lnTo>
                    <a:pt x="1344929" y="0"/>
                  </a:lnTo>
                  <a:lnTo>
                    <a:pt x="1396801" y="5020"/>
                  </a:lnTo>
                  <a:lnTo>
                    <a:pt x="1444625" y="19208"/>
                  </a:lnTo>
                  <a:lnTo>
                    <a:pt x="1486733" y="41255"/>
                  </a:lnTo>
                  <a:lnTo>
                    <a:pt x="1521459" y="69850"/>
                  </a:lnTo>
                  <a:lnTo>
                    <a:pt x="1560889" y="40719"/>
                  </a:lnTo>
                  <a:lnTo>
                    <a:pt x="1607343" y="18732"/>
                  </a:lnTo>
                  <a:lnTo>
                    <a:pt x="1658798" y="4841"/>
                  </a:lnTo>
                  <a:lnTo>
                    <a:pt x="1713229" y="0"/>
                  </a:lnTo>
                  <a:lnTo>
                    <a:pt x="1763122" y="4006"/>
                  </a:lnTo>
                  <a:lnTo>
                    <a:pt x="1809750" y="15565"/>
                  </a:lnTo>
                  <a:lnTo>
                    <a:pt x="1852022" y="33990"/>
                  </a:lnTo>
                  <a:lnTo>
                    <a:pt x="1888852" y="58590"/>
                  </a:lnTo>
                  <a:lnTo>
                    <a:pt x="1919151" y="88677"/>
                  </a:lnTo>
                  <a:lnTo>
                    <a:pt x="1941829" y="123563"/>
                  </a:lnTo>
                  <a:lnTo>
                    <a:pt x="1955800" y="162559"/>
                  </a:lnTo>
                  <a:lnTo>
                    <a:pt x="2003234" y="177437"/>
                  </a:lnTo>
                  <a:lnTo>
                    <a:pt x="2045870" y="198690"/>
                  </a:lnTo>
                  <a:lnTo>
                    <a:pt x="2082796" y="225541"/>
                  </a:lnTo>
                  <a:lnTo>
                    <a:pt x="2113102" y="257213"/>
                  </a:lnTo>
                  <a:lnTo>
                    <a:pt x="2135877" y="292929"/>
                  </a:lnTo>
                  <a:lnTo>
                    <a:pt x="2150209" y="331910"/>
                  </a:lnTo>
                  <a:lnTo>
                    <a:pt x="2155190" y="373379"/>
                  </a:lnTo>
                  <a:lnTo>
                    <a:pt x="2153920" y="395267"/>
                  </a:lnTo>
                  <a:lnTo>
                    <a:pt x="2149792" y="417036"/>
                  </a:lnTo>
                  <a:lnTo>
                    <a:pt x="2142331" y="438566"/>
                  </a:lnTo>
                  <a:lnTo>
                    <a:pt x="2131059" y="459739"/>
                  </a:lnTo>
                  <a:lnTo>
                    <a:pt x="2164258" y="497185"/>
                  </a:lnTo>
                  <a:lnTo>
                    <a:pt x="2189003" y="538321"/>
                  </a:lnTo>
                  <a:lnTo>
                    <a:pt x="2204462" y="582076"/>
                  </a:lnTo>
                  <a:lnTo>
                    <a:pt x="2209800" y="627379"/>
                  </a:lnTo>
                  <a:lnTo>
                    <a:pt x="2205931" y="667806"/>
                  </a:lnTo>
                  <a:lnTo>
                    <a:pt x="2194702" y="706495"/>
                  </a:lnTo>
                  <a:lnTo>
                    <a:pt x="2176675" y="743005"/>
                  </a:lnTo>
                  <a:lnTo>
                    <a:pt x="2152416" y="776894"/>
                  </a:lnTo>
                  <a:lnTo>
                    <a:pt x="2122487" y="807720"/>
                  </a:lnTo>
                  <a:lnTo>
                    <a:pt x="2087453" y="835040"/>
                  </a:lnTo>
                  <a:lnTo>
                    <a:pt x="2047877" y="858413"/>
                  </a:lnTo>
                  <a:lnTo>
                    <a:pt x="2004324" y="877397"/>
                  </a:lnTo>
                  <a:lnTo>
                    <a:pt x="1957357" y="891550"/>
                  </a:lnTo>
                  <a:lnTo>
                    <a:pt x="1907540" y="900429"/>
                  </a:lnTo>
                  <a:lnTo>
                    <a:pt x="1902831" y="942895"/>
                  </a:lnTo>
                  <a:lnTo>
                    <a:pt x="1889247" y="982675"/>
                  </a:lnTo>
                  <a:lnTo>
                    <a:pt x="1867605" y="1019151"/>
                  </a:lnTo>
                  <a:lnTo>
                    <a:pt x="1838719" y="1051708"/>
                  </a:lnTo>
                  <a:lnTo>
                    <a:pt x="1803405" y="1079728"/>
                  </a:lnTo>
                  <a:lnTo>
                    <a:pt x="1762477" y="1102595"/>
                  </a:lnTo>
                  <a:lnTo>
                    <a:pt x="1716752" y="1119692"/>
                  </a:lnTo>
                  <a:lnTo>
                    <a:pt x="1667044" y="1130402"/>
                  </a:lnTo>
                  <a:lnTo>
                    <a:pt x="1614170" y="1134110"/>
                  </a:lnTo>
                  <a:lnTo>
                    <a:pt x="1572061" y="1131947"/>
                  </a:lnTo>
                  <a:lnTo>
                    <a:pt x="1531620" y="1125378"/>
                  </a:lnTo>
                  <a:lnTo>
                    <a:pt x="1493083" y="1114286"/>
                  </a:lnTo>
                  <a:lnTo>
                    <a:pt x="1456690" y="1098550"/>
                  </a:lnTo>
                  <a:lnTo>
                    <a:pt x="1438967" y="1135738"/>
                  </a:lnTo>
                  <a:lnTo>
                    <a:pt x="1415004" y="1170001"/>
                  </a:lnTo>
                  <a:lnTo>
                    <a:pt x="1385428" y="1200949"/>
                  </a:lnTo>
                  <a:lnTo>
                    <a:pt x="1350867" y="1228198"/>
                  </a:lnTo>
                  <a:lnTo>
                    <a:pt x="1311946" y="1251359"/>
                  </a:lnTo>
                  <a:lnTo>
                    <a:pt x="1269294" y="1270047"/>
                  </a:lnTo>
                  <a:lnTo>
                    <a:pt x="1223537" y="1283874"/>
                  </a:lnTo>
                  <a:lnTo>
                    <a:pt x="1175303" y="1292454"/>
                  </a:lnTo>
                  <a:lnTo>
                    <a:pt x="1125220" y="1295400"/>
                  </a:lnTo>
                  <a:lnTo>
                    <a:pt x="1077200" y="1292500"/>
                  </a:lnTo>
                  <a:lnTo>
                    <a:pt x="1030469" y="1284025"/>
                  </a:lnTo>
                  <a:lnTo>
                    <a:pt x="985694" y="1270307"/>
                  </a:lnTo>
                  <a:lnTo>
                    <a:pt x="943539" y="1251679"/>
                  </a:lnTo>
                  <a:lnTo>
                    <a:pt x="904673" y="1228475"/>
                  </a:lnTo>
                  <a:lnTo>
                    <a:pt x="869761" y="1201027"/>
                  </a:lnTo>
                  <a:lnTo>
                    <a:pt x="839470" y="1169670"/>
                  </a:lnTo>
                  <a:lnTo>
                    <a:pt x="812261" y="1186261"/>
                  </a:lnTo>
                  <a:lnTo>
                    <a:pt x="792794" y="1199377"/>
                  </a:lnTo>
                  <a:lnTo>
                    <a:pt x="766866" y="1208897"/>
                  </a:lnTo>
                  <a:lnTo>
                    <a:pt x="720272" y="1214699"/>
                  </a:lnTo>
                  <a:lnTo>
                    <a:pt x="638809" y="1216660"/>
                  </a:lnTo>
                  <a:lnTo>
                    <a:pt x="586104" y="1213849"/>
                  </a:lnTo>
                  <a:lnTo>
                    <a:pt x="535066" y="1205607"/>
                  </a:lnTo>
                  <a:lnTo>
                    <a:pt x="486290" y="1192214"/>
                  </a:lnTo>
                  <a:lnTo>
                    <a:pt x="440372" y="1173956"/>
                  </a:lnTo>
                  <a:lnTo>
                    <a:pt x="397906" y="1151113"/>
                  </a:lnTo>
                  <a:lnTo>
                    <a:pt x="359489" y="1123969"/>
                  </a:lnTo>
                  <a:lnTo>
                    <a:pt x="325715" y="1092807"/>
                  </a:lnTo>
                  <a:lnTo>
                    <a:pt x="297179" y="1057910"/>
                  </a:lnTo>
                  <a:lnTo>
                    <a:pt x="231876" y="1052389"/>
                  </a:lnTo>
                  <a:lnTo>
                    <a:pt x="176437" y="1038626"/>
                  </a:lnTo>
                  <a:lnTo>
                    <a:pt x="130928" y="1017555"/>
                  </a:lnTo>
                  <a:lnTo>
                    <a:pt x="95416" y="990107"/>
                  </a:lnTo>
                  <a:lnTo>
                    <a:pt x="69968" y="957217"/>
                  </a:lnTo>
                  <a:lnTo>
                    <a:pt x="54650" y="919816"/>
                  </a:lnTo>
                  <a:lnTo>
                    <a:pt x="49529" y="878839"/>
                  </a:lnTo>
                  <a:lnTo>
                    <a:pt x="53498" y="846058"/>
                  </a:lnTo>
                  <a:lnTo>
                    <a:pt x="65087" y="814704"/>
                  </a:lnTo>
                  <a:lnTo>
                    <a:pt x="83820" y="785256"/>
                  </a:lnTo>
                  <a:lnTo>
                    <a:pt x="109220" y="758189"/>
                  </a:lnTo>
                  <a:lnTo>
                    <a:pt x="62686" y="731361"/>
                  </a:lnTo>
                  <a:lnTo>
                    <a:pt x="28416" y="695959"/>
                  </a:lnTo>
                  <a:lnTo>
                    <a:pt x="7242" y="653891"/>
                  </a:lnTo>
                  <a:lnTo>
                    <a:pt x="0" y="607060"/>
                  </a:lnTo>
                  <a:lnTo>
                    <a:pt x="6908" y="562845"/>
                  </a:lnTo>
                  <a:lnTo>
                    <a:pt x="26481" y="522581"/>
                  </a:lnTo>
                  <a:lnTo>
                    <a:pt x="56991" y="487679"/>
                  </a:lnTo>
                  <a:lnTo>
                    <a:pt x="96708" y="459551"/>
                  </a:lnTo>
                  <a:lnTo>
                    <a:pt x="143903" y="439608"/>
                  </a:lnTo>
                  <a:lnTo>
                    <a:pt x="196850" y="429260"/>
                  </a:lnTo>
                  <a:close/>
                </a:path>
                <a:path w="2209800" h="1295400">
                  <a:moveTo>
                    <a:pt x="0" y="0"/>
                  </a:moveTo>
                  <a:lnTo>
                    <a:pt x="0" y="0"/>
                  </a:lnTo>
                </a:path>
                <a:path w="2209800" h="1295400">
                  <a:moveTo>
                    <a:pt x="2209800" y="1295400"/>
                  </a:moveTo>
                  <a:lnTo>
                    <a:pt x="2209800" y="1295400"/>
                  </a:lnTo>
                </a:path>
                <a:path w="2209800" h="1295400">
                  <a:moveTo>
                    <a:pt x="196850" y="429260"/>
                  </a:moveTo>
                  <a:lnTo>
                    <a:pt x="199786" y="440868"/>
                  </a:lnTo>
                  <a:lnTo>
                    <a:pt x="204152" y="452596"/>
                  </a:lnTo>
                  <a:lnTo>
                    <a:pt x="208994" y="464085"/>
                  </a:lnTo>
                  <a:lnTo>
                    <a:pt x="213359" y="474979"/>
                  </a:lnTo>
                </a:path>
                <a:path w="2209800" h="1295400">
                  <a:moveTo>
                    <a:pt x="0" y="0"/>
                  </a:moveTo>
                  <a:lnTo>
                    <a:pt x="0" y="0"/>
                  </a:lnTo>
                </a:path>
                <a:path w="2209800" h="1295400">
                  <a:moveTo>
                    <a:pt x="2209800" y="1295400"/>
                  </a:moveTo>
                  <a:lnTo>
                    <a:pt x="2209800" y="1295400"/>
                  </a:lnTo>
                </a:path>
                <a:path w="2209800" h="1295400">
                  <a:moveTo>
                    <a:pt x="712470" y="156209"/>
                  </a:moveTo>
                  <a:lnTo>
                    <a:pt x="731103" y="165437"/>
                  </a:lnTo>
                  <a:lnTo>
                    <a:pt x="750093" y="175736"/>
                  </a:lnTo>
                  <a:lnTo>
                    <a:pt x="768369" y="186749"/>
                  </a:lnTo>
                  <a:lnTo>
                    <a:pt x="784859" y="198120"/>
                  </a:lnTo>
                </a:path>
                <a:path w="2209800" h="1295400">
                  <a:moveTo>
                    <a:pt x="0" y="0"/>
                  </a:moveTo>
                  <a:lnTo>
                    <a:pt x="0" y="0"/>
                  </a:lnTo>
                </a:path>
                <a:path w="2209800" h="1295400">
                  <a:moveTo>
                    <a:pt x="2209800" y="1295400"/>
                  </a:moveTo>
                  <a:lnTo>
                    <a:pt x="2209800" y="1295400"/>
                  </a:lnTo>
                </a:path>
                <a:path w="2209800" h="1295400">
                  <a:moveTo>
                    <a:pt x="1146809" y="101600"/>
                  </a:moveTo>
                  <a:lnTo>
                    <a:pt x="1141511" y="111541"/>
                  </a:lnTo>
                  <a:lnTo>
                    <a:pt x="1136808" y="122078"/>
                  </a:lnTo>
                  <a:lnTo>
                    <a:pt x="1132343" y="132853"/>
                  </a:lnTo>
                  <a:lnTo>
                    <a:pt x="1127759" y="143509"/>
                  </a:lnTo>
                </a:path>
                <a:path w="2209800" h="1295400">
                  <a:moveTo>
                    <a:pt x="0" y="0"/>
                  </a:moveTo>
                  <a:lnTo>
                    <a:pt x="0" y="0"/>
                  </a:lnTo>
                </a:path>
                <a:path w="2209800" h="1295400">
                  <a:moveTo>
                    <a:pt x="2209800" y="1295400"/>
                  </a:moveTo>
                  <a:lnTo>
                    <a:pt x="2209800" y="1295400"/>
                  </a:lnTo>
                </a:path>
                <a:path w="2209800" h="1295400">
                  <a:moveTo>
                    <a:pt x="1521459" y="69850"/>
                  </a:moveTo>
                  <a:lnTo>
                    <a:pt x="1511101" y="81180"/>
                  </a:lnTo>
                  <a:lnTo>
                    <a:pt x="1502409" y="93821"/>
                  </a:lnTo>
                  <a:lnTo>
                    <a:pt x="1494670" y="107176"/>
                  </a:lnTo>
                  <a:lnTo>
                    <a:pt x="1487170" y="120650"/>
                  </a:lnTo>
                </a:path>
                <a:path w="2209800" h="1295400">
                  <a:moveTo>
                    <a:pt x="0" y="0"/>
                  </a:moveTo>
                  <a:lnTo>
                    <a:pt x="0" y="0"/>
                  </a:lnTo>
                </a:path>
                <a:path w="2209800" h="1295400">
                  <a:moveTo>
                    <a:pt x="2209800" y="1295400"/>
                  </a:moveTo>
                  <a:lnTo>
                    <a:pt x="2209800" y="1295400"/>
                  </a:lnTo>
                </a:path>
                <a:path w="2209800" h="1295400">
                  <a:moveTo>
                    <a:pt x="1955800" y="162559"/>
                  </a:moveTo>
                  <a:lnTo>
                    <a:pt x="1958062" y="172303"/>
                  </a:lnTo>
                  <a:lnTo>
                    <a:pt x="1961515" y="184308"/>
                  </a:lnTo>
                  <a:lnTo>
                    <a:pt x="1964015" y="195599"/>
                  </a:lnTo>
                  <a:lnTo>
                    <a:pt x="1963420" y="203200"/>
                  </a:lnTo>
                </a:path>
                <a:path w="2209800" h="1295400">
                  <a:moveTo>
                    <a:pt x="0" y="0"/>
                  </a:moveTo>
                  <a:lnTo>
                    <a:pt x="0" y="0"/>
                  </a:lnTo>
                </a:path>
                <a:path w="2209800" h="1295400">
                  <a:moveTo>
                    <a:pt x="2209800" y="1295400"/>
                  </a:moveTo>
                  <a:lnTo>
                    <a:pt x="2209800" y="1295400"/>
                  </a:lnTo>
                </a:path>
                <a:path w="2209800" h="1295400">
                  <a:moveTo>
                    <a:pt x="2131059" y="459739"/>
                  </a:moveTo>
                  <a:lnTo>
                    <a:pt x="2116693" y="481865"/>
                  </a:lnTo>
                  <a:lnTo>
                    <a:pt x="2099944" y="502443"/>
                  </a:lnTo>
                  <a:lnTo>
                    <a:pt x="2080339" y="521354"/>
                  </a:lnTo>
                  <a:lnTo>
                    <a:pt x="2057400" y="538479"/>
                  </a:lnTo>
                </a:path>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219" name="object 219"/>
            <p:cNvSpPr/>
            <p:nvPr/>
          </p:nvSpPr>
          <p:spPr>
            <a:xfrm>
              <a:off x="8669427" y="682397"/>
              <a:ext cx="178254" cy="222704"/>
            </a:xfrm>
            <a:prstGeom prst="rect">
              <a:avLst/>
            </a:prstGeom>
            <a:blipFill>
              <a:blip r:embed="rId2" cstate="print"/>
              <a:stretch>
                <a:fillRect/>
              </a:stretch>
            </a:blipFill>
          </p:spPr>
          <p:txBody>
            <a:bodyPr wrap="square" lIns="0" tIns="0" rIns="0" bIns="0" rtlCol="0"/>
            <a:lstStyle/>
            <a:p>
              <a:endParaRPr/>
            </a:p>
          </p:txBody>
        </p:sp>
        <p:sp>
          <p:nvSpPr>
            <p:cNvPr id="220" name="object 220"/>
            <p:cNvSpPr/>
            <p:nvPr/>
          </p:nvSpPr>
          <p:spPr>
            <a:xfrm>
              <a:off x="6934200" y="0"/>
              <a:ext cx="2209800" cy="1295400"/>
            </a:xfrm>
            <a:custGeom>
              <a:avLst/>
              <a:gdLst/>
              <a:ahLst/>
              <a:cxnLst/>
              <a:rect l="l" t="t" r="r" b="b"/>
              <a:pathLst>
                <a:path w="2209800" h="1295400">
                  <a:moveTo>
                    <a:pt x="0" y="0"/>
                  </a:moveTo>
                  <a:lnTo>
                    <a:pt x="0" y="0"/>
                  </a:lnTo>
                </a:path>
                <a:path w="2209800" h="1295400">
                  <a:moveTo>
                    <a:pt x="2209800" y="1295400"/>
                  </a:moveTo>
                  <a:lnTo>
                    <a:pt x="2209800" y="1295400"/>
                  </a:lnTo>
                </a:path>
                <a:path w="2209800" h="1295400">
                  <a:moveTo>
                    <a:pt x="1456690" y="1098550"/>
                  </a:moveTo>
                  <a:lnTo>
                    <a:pt x="1462266" y="1083726"/>
                  </a:lnTo>
                  <a:lnTo>
                    <a:pt x="1466056" y="1069498"/>
                  </a:lnTo>
                  <a:lnTo>
                    <a:pt x="1468655" y="1055508"/>
                  </a:lnTo>
                  <a:lnTo>
                    <a:pt x="1470659" y="1041400"/>
                  </a:lnTo>
                </a:path>
                <a:path w="2209800" h="1295400">
                  <a:moveTo>
                    <a:pt x="0" y="0"/>
                  </a:moveTo>
                  <a:lnTo>
                    <a:pt x="0" y="0"/>
                  </a:lnTo>
                </a:path>
                <a:path w="2209800" h="1295400">
                  <a:moveTo>
                    <a:pt x="2209800" y="1295400"/>
                  </a:moveTo>
                  <a:lnTo>
                    <a:pt x="2209800" y="1295400"/>
                  </a:lnTo>
                </a:path>
                <a:path w="2209800" h="1295400">
                  <a:moveTo>
                    <a:pt x="840740" y="1169670"/>
                  </a:moveTo>
                  <a:lnTo>
                    <a:pt x="829448" y="1157783"/>
                  </a:lnTo>
                  <a:lnTo>
                    <a:pt x="819943" y="1145063"/>
                  </a:lnTo>
                  <a:lnTo>
                    <a:pt x="811629" y="1131629"/>
                  </a:lnTo>
                  <a:lnTo>
                    <a:pt x="803909" y="1117600"/>
                  </a:lnTo>
                </a:path>
                <a:path w="2209800" h="1295400">
                  <a:moveTo>
                    <a:pt x="0" y="0"/>
                  </a:moveTo>
                  <a:lnTo>
                    <a:pt x="0" y="0"/>
                  </a:lnTo>
                </a:path>
                <a:path w="2209800" h="1295400">
                  <a:moveTo>
                    <a:pt x="2209800" y="1295400"/>
                  </a:moveTo>
                  <a:lnTo>
                    <a:pt x="2209800" y="1295400"/>
                  </a:lnTo>
                </a:path>
                <a:path w="2209800" h="1295400">
                  <a:moveTo>
                    <a:pt x="297179" y="1057910"/>
                  </a:moveTo>
                  <a:lnTo>
                    <a:pt x="311467" y="1055766"/>
                  </a:lnTo>
                  <a:lnTo>
                    <a:pt x="325754" y="1053147"/>
                  </a:lnTo>
                  <a:lnTo>
                    <a:pt x="340042" y="1050051"/>
                  </a:lnTo>
                  <a:lnTo>
                    <a:pt x="354329" y="1046479"/>
                  </a:lnTo>
                </a:path>
                <a:path w="2209800" h="1295400">
                  <a:moveTo>
                    <a:pt x="0" y="0"/>
                  </a:moveTo>
                  <a:lnTo>
                    <a:pt x="0" y="0"/>
                  </a:lnTo>
                </a:path>
                <a:path w="2209800" h="1295400">
                  <a:moveTo>
                    <a:pt x="2209800" y="1295400"/>
                  </a:moveTo>
                  <a:lnTo>
                    <a:pt x="2209800" y="1295400"/>
                  </a:lnTo>
                </a:path>
                <a:path w="2209800" h="1295400">
                  <a:moveTo>
                    <a:pt x="109220" y="758189"/>
                  </a:moveTo>
                  <a:lnTo>
                    <a:pt x="135889" y="769104"/>
                  </a:lnTo>
                  <a:lnTo>
                    <a:pt x="165417" y="777875"/>
                  </a:lnTo>
                  <a:lnTo>
                    <a:pt x="199231" y="782835"/>
                  </a:lnTo>
                  <a:lnTo>
                    <a:pt x="238759" y="782320"/>
                  </a:lnTo>
                </a:path>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221" name="object 221"/>
            <p:cNvSpPr/>
            <p:nvPr/>
          </p:nvSpPr>
          <p:spPr>
            <a:xfrm>
              <a:off x="7285990" y="1176019"/>
              <a:ext cx="368300" cy="215900"/>
            </a:xfrm>
            <a:custGeom>
              <a:avLst/>
              <a:gdLst/>
              <a:ahLst/>
              <a:cxnLst/>
              <a:rect l="l" t="t" r="r" b="b"/>
              <a:pathLst>
                <a:path w="368300" h="215900">
                  <a:moveTo>
                    <a:pt x="184150" y="0"/>
                  </a:moveTo>
                  <a:lnTo>
                    <a:pt x="125008" y="5374"/>
                  </a:lnTo>
                  <a:lnTo>
                    <a:pt x="74340" y="20441"/>
                  </a:lnTo>
                  <a:lnTo>
                    <a:pt x="34828" y="43616"/>
                  </a:lnTo>
                  <a:lnTo>
                    <a:pt x="9154" y="73314"/>
                  </a:lnTo>
                  <a:lnTo>
                    <a:pt x="0" y="107950"/>
                  </a:lnTo>
                  <a:lnTo>
                    <a:pt x="9154" y="142585"/>
                  </a:lnTo>
                  <a:lnTo>
                    <a:pt x="34828" y="172283"/>
                  </a:lnTo>
                  <a:lnTo>
                    <a:pt x="74340" y="195458"/>
                  </a:lnTo>
                  <a:lnTo>
                    <a:pt x="125008" y="210525"/>
                  </a:lnTo>
                  <a:lnTo>
                    <a:pt x="184150" y="215900"/>
                  </a:lnTo>
                  <a:lnTo>
                    <a:pt x="243291" y="210525"/>
                  </a:lnTo>
                  <a:lnTo>
                    <a:pt x="293959" y="195458"/>
                  </a:lnTo>
                  <a:lnTo>
                    <a:pt x="333471" y="172283"/>
                  </a:lnTo>
                  <a:lnTo>
                    <a:pt x="359145" y="142585"/>
                  </a:lnTo>
                  <a:lnTo>
                    <a:pt x="368300" y="107950"/>
                  </a:lnTo>
                  <a:lnTo>
                    <a:pt x="359145" y="73314"/>
                  </a:lnTo>
                  <a:lnTo>
                    <a:pt x="333471" y="43616"/>
                  </a:lnTo>
                  <a:lnTo>
                    <a:pt x="293959" y="20441"/>
                  </a:lnTo>
                  <a:lnTo>
                    <a:pt x="243291" y="5374"/>
                  </a:lnTo>
                  <a:lnTo>
                    <a:pt x="184150" y="0"/>
                  </a:lnTo>
                  <a:close/>
                </a:path>
              </a:pathLst>
            </a:custGeom>
            <a:solidFill>
              <a:srgbClr val="333399"/>
            </a:solidFill>
          </p:spPr>
          <p:txBody>
            <a:bodyPr wrap="square" lIns="0" tIns="0" rIns="0" bIns="0" rtlCol="0"/>
            <a:lstStyle/>
            <a:p>
              <a:endParaRPr/>
            </a:p>
          </p:txBody>
        </p:sp>
        <p:sp>
          <p:nvSpPr>
            <p:cNvPr id="222" name="object 222"/>
            <p:cNvSpPr/>
            <p:nvPr/>
          </p:nvSpPr>
          <p:spPr>
            <a:xfrm>
              <a:off x="6934200" y="0"/>
              <a:ext cx="2209800" cy="1391920"/>
            </a:xfrm>
            <a:custGeom>
              <a:avLst/>
              <a:gdLst/>
              <a:ahLst/>
              <a:cxnLst/>
              <a:rect l="l" t="t" r="r" b="b"/>
              <a:pathLst>
                <a:path w="2209800" h="1391920">
                  <a:moveTo>
                    <a:pt x="535940" y="1176020"/>
                  </a:moveTo>
                  <a:lnTo>
                    <a:pt x="595081" y="1181394"/>
                  </a:lnTo>
                  <a:lnTo>
                    <a:pt x="645749" y="1196461"/>
                  </a:lnTo>
                  <a:lnTo>
                    <a:pt x="685261" y="1219636"/>
                  </a:lnTo>
                  <a:lnTo>
                    <a:pt x="710935" y="1249334"/>
                  </a:lnTo>
                  <a:lnTo>
                    <a:pt x="720090" y="1283970"/>
                  </a:lnTo>
                  <a:lnTo>
                    <a:pt x="710935" y="1318605"/>
                  </a:lnTo>
                  <a:lnTo>
                    <a:pt x="685261" y="1348303"/>
                  </a:lnTo>
                  <a:lnTo>
                    <a:pt x="645749" y="1371478"/>
                  </a:lnTo>
                  <a:lnTo>
                    <a:pt x="595081" y="1386545"/>
                  </a:lnTo>
                  <a:lnTo>
                    <a:pt x="535940" y="1391920"/>
                  </a:lnTo>
                  <a:lnTo>
                    <a:pt x="476798" y="1386545"/>
                  </a:lnTo>
                  <a:lnTo>
                    <a:pt x="426130" y="1371478"/>
                  </a:lnTo>
                  <a:lnTo>
                    <a:pt x="386618" y="1348303"/>
                  </a:lnTo>
                  <a:lnTo>
                    <a:pt x="360944" y="1318605"/>
                  </a:lnTo>
                  <a:lnTo>
                    <a:pt x="351790" y="1283970"/>
                  </a:lnTo>
                  <a:lnTo>
                    <a:pt x="360944" y="1249334"/>
                  </a:lnTo>
                  <a:lnTo>
                    <a:pt x="386618" y="1219636"/>
                  </a:lnTo>
                  <a:lnTo>
                    <a:pt x="426130" y="1196461"/>
                  </a:lnTo>
                  <a:lnTo>
                    <a:pt x="476798" y="1181394"/>
                  </a:lnTo>
                  <a:lnTo>
                    <a:pt x="535940" y="1176020"/>
                  </a:lnTo>
                  <a:close/>
                </a:path>
                <a:path w="2209800" h="1391920">
                  <a:moveTo>
                    <a:pt x="0" y="0"/>
                  </a:moveTo>
                  <a:lnTo>
                    <a:pt x="0" y="0"/>
                  </a:lnTo>
                </a:path>
                <a:path w="2209800" h="139192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223" name="object 223"/>
            <p:cNvSpPr/>
            <p:nvPr/>
          </p:nvSpPr>
          <p:spPr>
            <a:xfrm>
              <a:off x="7205979" y="1371600"/>
              <a:ext cx="245110" cy="143510"/>
            </a:xfrm>
            <a:prstGeom prst="rect">
              <a:avLst/>
            </a:prstGeom>
            <a:blipFill>
              <a:blip r:embed="rId3" cstate="print"/>
              <a:stretch>
                <a:fillRect/>
              </a:stretch>
            </a:blipFill>
          </p:spPr>
          <p:txBody>
            <a:bodyPr wrap="square" lIns="0" tIns="0" rIns="0" bIns="0" rtlCol="0"/>
            <a:lstStyle/>
            <a:p>
              <a:endParaRPr/>
            </a:p>
          </p:txBody>
        </p:sp>
        <p:sp>
          <p:nvSpPr>
            <p:cNvPr id="224" name="object 224"/>
            <p:cNvSpPr/>
            <p:nvPr/>
          </p:nvSpPr>
          <p:spPr>
            <a:xfrm>
              <a:off x="6934200" y="0"/>
              <a:ext cx="2209800" cy="1515110"/>
            </a:xfrm>
            <a:custGeom>
              <a:avLst/>
              <a:gdLst/>
              <a:ahLst/>
              <a:cxnLst/>
              <a:rect l="l" t="t" r="r" b="b"/>
              <a:pathLst>
                <a:path w="2209800" h="1515110">
                  <a:moveTo>
                    <a:pt x="393700" y="1371600"/>
                  </a:moveTo>
                  <a:lnTo>
                    <a:pt x="442416" y="1376997"/>
                  </a:lnTo>
                  <a:lnTo>
                    <a:pt x="481488" y="1391920"/>
                  </a:lnTo>
                  <a:lnTo>
                    <a:pt x="507464" y="1414462"/>
                  </a:lnTo>
                  <a:lnTo>
                    <a:pt x="516890" y="1442720"/>
                  </a:lnTo>
                  <a:lnTo>
                    <a:pt x="507464" y="1471175"/>
                  </a:lnTo>
                  <a:lnTo>
                    <a:pt x="481488" y="1494154"/>
                  </a:lnTo>
                  <a:lnTo>
                    <a:pt x="442416" y="1509514"/>
                  </a:lnTo>
                  <a:lnTo>
                    <a:pt x="393700" y="1515110"/>
                  </a:lnTo>
                  <a:lnTo>
                    <a:pt x="345182" y="1509514"/>
                  </a:lnTo>
                  <a:lnTo>
                    <a:pt x="306546" y="1494154"/>
                  </a:lnTo>
                  <a:lnTo>
                    <a:pt x="281007" y="1471175"/>
                  </a:lnTo>
                  <a:lnTo>
                    <a:pt x="271779" y="1442720"/>
                  </a:lnTo>
                  <a:lnTo>
                    <a:pt x="281007" y="1414462"/>
                  </a:lnTo>
                  <a:lnTo>
                    <a:pt x="306546" y="1391920"/>
                  </a:lnTo>
                  <a:lnTo>
                    <a:pt x="345182" y="1376997"/>
                  </a:lnTo>
                  <a:lnTo>
                    <a:pt x="393700" y="1371600"/>
                  </a:lnTo>
                  <a:close/>
                </a:path>
                <a:path w="2209800" h="1515110">
                  <a:moveTo>
                    <a:pt x="0" y="0"/>
                  </a:moveTo>
                  <a:lnTo>
                    <a:pt x="0" y="0"/>
                  </a:lnTo>
                </a:path>
                <a:path w="2209800" h="1515110">
                  <a:moveTo>
                    <a:pt x="2209800" y="1295400"/>
                  </a:moveTo>
                  <a:lnTo>
                    <a:pt x="2209800" y="1295400"/>
                  </a:lnTo>
                </a:path>
              </a:pathLst>
            </a:custGeom>
            <a:ln w="9344">
              <a:solidFill>
                <a:srgbClr val="000000"/>
              </a:solidFill>
            </a:ln>
          </p:spPr>
          <p:txBody>
            <a:bodyPr wrap="square" lIns="0" tIns="0" rIns="0" bIns="0" rtlCol="0"/>
            <a:lstStyle/>
            <a:p>
              <a:endParaRPr/>
            </a:p>
          </p:txBody>
        </p:sp>
        <p:sp>
          <p:nvSpPr>
            <p:cNvPr id="225" name="object 225"/>
            <p:cNvSpPr/>
            <p:nvPr/>
          </p:nvSpPr>
          <p:spPr>
            <a:xfrm>
              <a:off x="7153047" y="1507897"/>
              <a:ext cx="151584" cy="91894"/>
            </a:xfrm>
            <a:prstGeom prst="rect">
              <a:avLst/>
            </a:prstGeom>
            <a:blipFill>
              <a:blip r:embed="rId4" cstate="print"/>
              <a:stretch>
                <a:fillRect/>
              </a:stretch>
            </a:blipFill>
          </p:spPr>
          <p:txBody>
            <a:bodyPr wrap="square" lIns="0" tIns="0" rIns="0" bIns="0" rtlCol="0"/>
            <a:lstStyle/>
            <a:p>
              <a:endParaRPr/>
            </a:p>
          </p:txBody>
        </p:sp>
        <p:sp>
          <p:nvSpPr>
            <p:cNvPr id="226" name="object 226"/>
            <p:cNvSpPr/>
            <p:nvPr/>
          </p:nvSpPr>
          <p:spPr>
            <a:xfrm>
              <a:off x="6934200" y="0"/>
              <a:ext cx="2209800" cy="1295400"/>
            </a:xfrm>
            <a:custGeom>
              <a:avLst/>
              <a:gdLst/>
              <a:ahLst/>
              <a:cxnLst/>
              <a:rect l="l" t="t" r="r" b="b"/>
              <a:pathLst>
                <a:path w="2209800" h="1295400">
                  <a:moveTo>
                    <a:pt x="0" y="0"/>
                  </a:moveTo>
                  <a:lnTo>
                    <a:pt x="0" y="0"/>
                  </a:lnTo>
                </a:path>
                <a:path w="2209800" h="1295400">
                  <a:moveTo>
                    <a:pt x="2209800" y="1295400"/>
                  </a:moveTo>
                  <a:lnTo>
                    <a:pt x="2209800" y="1295400"/>
                  </a:lnTo>
                </a:path>
              </a:pathLst>
            </a:custGeom>
            <a:ln w="9344">
              <a:solidFill>
                <a:srgbClr val="000000"/>
              </a:solidFill>
            </a:ln>
          </p:spPr>
          <p:txBody>
            <a:bodyPr wrap="square" lIns="0" tIns="0" rIns="0" bIns="0" rtlCol="0"/>
            <a:lstStyle/>
            <a:p>
              <a:endParaRPr/>
            </a:p>
          </p:txBody>
        </p:sp>
      </p:grpSp>
      <p:sp>
        <p:nvSpPr>
          <p:cNvPr id="227" name="object 227"/>
          <p:cNvSpPr txBox="1"/>
          <p:nvPr/>
        </p:nvSpPr>
        <p:spPr>
          <a:xfrm>
            <a:off x="7339330" y="367029"/>
            <a:ext cx="1522095" cy="635000"/>
          </a:xfrm>
          <a:prstGeom prst="rect">
            <a:avLst/>
          </a:prstGeom>
        </p:spPr>
        <p:txBody>
          <a:bodyPr vert="horz" wrap="square" lIns="0" tIns="12700" rIns="0" bIns="0" rtlCol="0">
            <a:spAutoFit/>
          </a:bodyPr>
          <a:lstStyle/>
          <a:p>
            <a:pPr marL="294640" marR="5080" indent="-281940">
              <a:lnSpc>
                <a:spcPct val="100000"/>
              </a:lnSpc>
              <a:spcBef>
                <a:spcPts val="100"/>
              </a:spcBef>
            </a:pPr>
            <a:r>
              <a:rPr sz="2000" dirty="0">
                <a:solidFill>
                  <a:srgbClr val="FFFF00"/>
                </a:solidFill>
                <a:latin typeface="Arial Black"/>
                <a:cs typeface="Arial Black"/>
              </a:rPr>
              <a:t>D</a:t>
            </a:r>
            <a:r>
              <a:rPr sz="2000" spc="-5" dirty="0">
                <a:solidFill>
                  <a:srgbClr val="FFFF00"/>
                </a:solidFill>
                <a:latin typeface="Arial Black"/>
                <a:cs typeface="Arial Black"/>
              </a:rPr>
              <a:t>I</a:t>
            </a:r>
            <a:r>
              <a:rPr sz="2000" dirty="0">
                <a:solidFill>
                  <a:srgbClr val="FFFF00"/>
                </a:solidFill>
                <a:latin typeface="Arial Black"/>
                <a:cs typeface="Arial Black"/>
              </a:rPr>
              <a:t>AGO</a:t>
            </a:r>
            <a:r>
              <a:rPr sz="2000" spc="-10" dirty="0">
                <a:solidFill>
                  <a:srgbClr val="FFFF00"/>
                </a:solidFill>
                <a:latin typeface="Arial Black"/>
                <a:cs typeface="Arial Black"/>
              </a:rPr>
              <a:t>N</a:t>
            </a:r>
            <a:r>
              <a:rPr sz="2000" dirty="0">
                <a:solidFill>
                  <a:srgbClr val="FFFF00"/>
                </a:solidFill>
                <a:latin typeface="Arial Black"/>
                <a:cs typeface="Arial Black"/>
              </a:rPr>
              <a:t>AL  </a:t>
            </a:r>
            <a:r>
              <a:rPr sz="2000" spc="-5" dirty="0">
                <a:solidFill>
                  <a:srgbClr val="FFFF00"/>
                </a:solidFill>
                <a:latin typeface="Arial Black"/>
                <a:cs typeface="Arial Black"/>
              </a:rPr>
              <a:t>SCALE</a:t>
            </a:r>
            <a:endParaRPr sz="2000">
              <a:latin typeface="Arial Black"/>
              <a:cs typeface="Arial Black"/>
            </a:endParaRPr>
          </a:p>
        </p:txBody>
      </p:sp>
      <p:grpSp>
        <p:nvGrpSpPr>
          <p:cNvPr id="228" name="object 228"/>
          <p:cNvGrpSpPr/>
          <p:nvPr/>
        </p:nvGrpSpPr>
        <p:grpSpPr>
          <a:xfrm>
            <a:off x="916077" y="4300627"/>
            <a:ext cx="708025" cy="1050925"/>
            <a:chOff x="916077" y="4300627"/>
            <a:chExt cx="708025" cy="1050925"/>
          </a:xfrm>
        </p:grpSpPr>
        <p:sp>
          <p:nvSpPr>
            <p:cNvPr id="229" name="object 229"/>
            <p:cNvSpPr/>
            <p:nvPr/>
          </p:nvSpPr>
          <p:spPr>
            <a:xfrm>
              <a:off x="916077" y="4300627"/>
              <a:ext cx="85544" cy="85544"/>
            </a:xfrm>
            <a:prstGeom prst="rect">
              <a:avLst/>
            </a:prstGeom>
            <a:blipFill>
              <a:blip r:embed="rId5" cstate="print"/>
              <a:stretch>
                <a:fillRect/>
              </a:stretch>
            </a:blipFill>
          </p:spPr>
          <p:txBody>
            <a:bodyPr wrap="square" lIns="0" tIns="0" rIns="0" bIns="0" rtlCol="0"/>
            <a:lstStyle/>
            <a:p>
              <a:endParaRPr/>
            </a:p>
          </p:txBody>
        </p:sp>
        <p:sp>
          <p:nvSpPr>
            <p:cNvPr id="230" name="object 230"/>
            <p:cNvSpPr/>
            <p:nvPr/>
          </p:nvSpPr>
          <p:spPr>
            <a:xfrm>
              <a:off x="1354227" y="4719727"/>
              <a:ext cx="85544" cy="85544"/>
            </a:xfrm>
            <a:prstGeom prst="rect">
              <a:avLst/>
            </a:prstGeom>
            <a:blipFill>
              <a:blip r:embed="rId6" cstate="print"/>
              <a:stretch>
                <a:fillRect/>
              </a:stretch>
            </a:blipFill>
          </p:spPr>
          <p:txBody>
            <a:bodyPr wrap="square" lIns="0" tIns="0" rIns="0" bIns="0" rtlCol="0"/>
            <a:lstStyle/>
            <a:p>
              <a:endParaRPr/>
            </a:p>
          </p:txBody>
        </p:sp>
        <p:sp>
          <p:nvSpPr>
            <p:cNvPr id="231" name="object 231"/>
            <p:cNvSpPr/>
            <p:nvPr/>
          </p:nvSpPr>
          <p:spPr>
            <a:xfrm>
              <a:off x="1538377" y="5265827"/>
              <a:ext cx="85544" cy="85544"/>
            </a:xfrm>
            <a:prstGeom prst="rect">
              <a:avLst/>
            </a:prstGeom>
            <a:blipFill>
              <a:blip r:embed="rId6" cstate="print"/>
              <a:stretch>
                <a:fillRect/>
              </a:stretch>
            </a:blipFill>
          </p:spPr>
          <p:txBody>
            <a:bodyPr wrap="square" lIns="0" tIns="0" rIns="0" bIns="0" rtlCol="0"/>
            <a:lstStyle/>
            <a:p>
              <a:endParaRPr/>
            </a:p>
          </p:txBody>
        </p:sp>
        <p:sp>
          <p:nvSpPr>
            <p:cNvPr id="232" name="object 232"/>
            <p:cNvSpPr/>
            <p:nvPr/>
          </p:nvSpPr>
          <p:spPr>
            <a:xfrm>
              <a:off x="1055777" y="4300627"/>
              <a:ext cx="85544" cy="85544"/>
            </a:xfrm>
            <a:prstGeom prst="rect">
              <a:avLst/>
            </a:prstGeom>
            <a:blipFill>
              <a:blip r:embed="rId5" cstate="print"/>
              <a:stretch>
                <a:fillRect/>
              </a:stretch>
            </a:blipFill>
          </p:spPr>
          <p:txBody>
            <a:bodyPr wrap="square" lIns="0" tIns="0" rIns="0" bIns="0" rtlCol="0"/>
            <a:lstStyle/>
            <a:p>
              <a:endParaRPr/>
            </a:p>
          </p:txBody>
        </p:sp>
      </p:grpSp>
      <p:grpSp>
        <p:nvGrpSpPr>
          <p:cNvPr id="233" name="object 233"/>
          <p:cNvGrpSpPr/>
          <p:nvPr/>
        </p:nvGrpSpPr>
        <p:grpSpPr>
          <a:xfrm>
            <a:off x="8009950" y="39430"/>
            <a:ext cx="1109980" cy="195580"/>
            <a:chOff x="8009950" y="39430"/>
            <a:chExt cx="1109980" cy="195580"/>
          </a:xfrm>
        </p:grpSpPr>
        <p:sp>
          <p:nvSpPr>
            <p:cNvPr id="234" name="object 234"/>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35" name="object 235"/>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36" name="object 23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37" name="object 23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38" name="object 238"/>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39" name="object 239"/>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40" name="object 24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1" name="object 24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2" name="object 242"/>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43" name="object 243"/>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44" name="object 24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5" name="object 24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6" name="object 246"/>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47" name="object 247"/>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48" name="object 24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9" name="object 24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0" name="object 250"/>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51" name="object 251"/>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52" name="object 25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3" name="object 25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4" name="object 254"/>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255" name="object 255"/>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256" name="object 25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7" name="object 25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8" name="object 258"/>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259" name="object 259"/>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260" name="object 26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1" name="object 26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2" name="object 262"/>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263" name="object 263"/>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264" name="object 26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5" name="object 26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6" name="object 266"/>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267" name="object 267"/>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68" name="object 26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69" name="object 269"/>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270" name="object 270"/>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71" name="object 27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72" name="object 272"/>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73" name="object 273"/>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74" name="object 27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75" name="object 275"/>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276" name="object 276"/>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277" name="object 27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78" name="object 278"/>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79" name="object 279"/>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80" name="object 28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81" name="object 281"/>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282" name="object 282"/>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283" name="object 28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84" name="object 284"/>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85" name="object 285"/>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86" name="object 28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7" name="object 28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8" name="object 288"/>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289" name="object 289"/>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90" name="object 29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1" name="object 29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2" name="object 292"/>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293" name="object 293"/>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294" name="object 29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5" name="object 29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6" name="object 296"/>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297" name="object 297"/>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298" name="object 29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9" name="object 29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0" name="object 300"/>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01" name="object 301"/>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02" name="object 30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03" name="object 30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4" name="object 304"/>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305" name="object 305"/>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306" name="object 30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07" name="object 30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8" name="object 308"/>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09" name="object 309"/>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10" name="object 310"/>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311" name="object 311"/>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12" name="object 312"/>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13" name="object 313"/>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14" name="object 314"/>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315" name="object 315"/>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16" name="object 316"/>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17" name="object 317"/>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18" name="object 318"/>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319" name="object 319"/>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320" name="object 320"/>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21" name="object 321"/>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322" name="object 322"/>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323" name="object 323"/>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324" name="object 32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5" name="object 32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6" name="object 326"/>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327" name="object 327"/>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328" name="object 32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9" name="object 32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0" name="object 330"/>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331" name="object 331"/>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332" name="object 33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3" name="object 33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4" name="object 334"/>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335" name="object 335"/>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336" name="object 33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7" name="object 33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8" name="object 338"/>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339" name="object 339"/>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340" name="object 34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41" name="object 34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42" name="object 342"/>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343" name="object 343"/>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344" name="object 34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45" name="object 34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46" name="object 346"/>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47" name="object 347"/>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348" name="object 34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49" name="object 34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50" name="object 350"/>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51" name="object 351"/>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52" name="object 352"/>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53" name="object 353"/>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54" name="object 354"/>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355" name="object 355"/>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56" name="object 356"/>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357" name="object 357"/>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58" name="object 358"/>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359" name="object 359"/>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6858000"/>
                </a:moveTo>
                <a:lnTo>
                  <a:pt x="0" y="6858000"/>
                </a:lnTo>
                <a:lnTo>
                  <a:pt x="0" y="0"/>
                </a:lnTo>
                <a:lnTo>
                  <a:pt x="9144000" y="0"/>
                </a:lnTo>
                <a:lnTo>
                  <a:pt x="9144000" y="6858000"/>
                </a:lnTo>
                <a:close/>
              </a:path>
            </a:pathLst>
          </a:custGeom>
          <a:solidFill>
            <a:srgbClr val="CCFF33"/>
          </a:solidFill>
        </p:spPr>
        <p:txBody>
          <a:bodyPr wrap="square" lIns="0" tIns="0" rIns="0" bIns="0" rtlCol="0"/>
          <a:lstStyle/>
          <a:p>
            <a:endParaRPr/>
          </a:p>
        </p:txBody>
      </p:sp>
      <p:sp>
        <p:nvSpPr>
          <p:cNvPr id="3" name="object 3"/>
          <p:cNvSpPr/>
          <p:nvPr/>
        </p:nvSpPr>
        <p:spPr>
          <a:xfrm>
            <a:off x="0" y="0"/>
            <a:ext cx="9144000" cy="6858000"/>
          </a:xfrm>
          <a:custGeom>
            <a:avLst/>
            <a:gdLst/>
            <a:ahLst/>
            <a:cxnLst/>
            <a:rect l="l" t="t" r="r" b="b"/>
            <a:pathLst>
              <a:path w="9144000" h="6858000">
                <a:moveTo>
                  <a:pt x="0" y="6858000"/>
                </a:moveTo>
                <a:lnTo>
                  <a:pt x="0" y="0"/>
                </a:lnTo>
                <a:lnTo>
                  <a:pt x="9144000" y="0"/>
                </a:lnTo>
                <a:lnTo>
                  <a:pt x="9144000" y="6858000"/>
                </a:lnTo>
              </a:path>
            </a:pathLst>
          </a:custGeom>
          <a:ln w="9344">
            <a:solidFill>
              <a:srgbClr val="000000"/>
            </a:solidFill>
          </a:ln>
        </p:spPr>
        <p:txBody>
          <a:bodyPr wrap="square" lIns="0" tIns="0" rIns="0" bIns="0" rtlCol="0"/>
          <a:lstStyle/>
          <a:p>
            <a:endParaRPr/>
          </a:p>
        </p:txBody>
      </p:sp>
      <p:sp>
        <p:nvSpPr>
          <p:cNvPr id="4" name="object 4"/>
          <p:cNvSpPr txBox="1"/>
          <p:nvPr/>
        </p:nvSpPr>
        <p:spPr>
          <a:xfrm>
            <a:off x="213359" y="34290"/>
            <a:ext cx="8343265" cy="450850"/>
          </a:xfrm>
          <a:prstGeom prst="rect">
            <a:avLst/>
          </a:prstGeom>
        </p:spPr>
        <p:txBody>
          <a:bodyPr vert="horz" wrap="square" lIns="0" tIns="20320" rIns="0" bIns="0" rtlCol="0">
            <a:spAutoFit/>
          </a:bodyPr>
          <a:lstStyle/>
          <a:p>
            <a:pPr marL="12700" marR="5080">
              <a:lnSpc>
                <a:spcPts val="1670"/>
              </a:lnSpc>
              <a:spcBef>
                <a:spcPts val="160"/>
              </a:spcBef>
            </a:pPr>
            <a:r>
              <a:rPr sz="1400" b="1" spc="-5" dirty="0">
                <a:latin typeface="Times New Roman"/>
                <a:cs typeface="Times New Roman"/>
              </a:rPr>
              <a:t>PROBLEM </a:t>
            </a:r>
            <a:r>
              <a:rPr sz="1400" b="1" dirty="0">
                <a:latin typeface="Times New Roman"/>
                <a:cs typeface="Times New Roman"/>
              </a:rPr>
              <a:t>NO.5: </a:t>
            </a:r>
            <a:r>
              <a:rPr sz="1400" dirty="0">
                <a:latin typeface="Times New Roman"/>
                <a:cs typeface="Times New Roman"/>
              </a:rPr>
              <a:t>A rectangular plot of land </a:t>
            </a:r>
            <a:r>
              <a:rPr sz="1400" spc="-5" dirty="0">
                <a:latin typeface="Times New Roman"/>
                <a:cs typeface="Times New Roman"/>
              </a:rPr>
              <a:t>measuring </a:t>
            </a:r>
            <a:r>
              <a:rPr sz="1400" dirty="0">
                <a:latin typeface="Times New Roman"/>
                <a:cs typeface="Times New Roman"/>
              </a:rPr>
              <a:t>1.28 hectors </a:t>
            </a:r>
            <a:r>
              <a:rPr sz="1400" spc="5" dirty="0">
                <a:latin typeface="Times New Roman"/>
                <a:cs typeface="Times New Roman"/>
              </a:rPr>
              <a:t>is </a:t>
            </a:r>
            <a:r>
              <a:rPr sz="1400" dirty="0">
                <a:latin typeface="Times New Roman"/>
                <a:cs typeface="Times New Roman"/>
              </a:rPr>
              <a:t>represented on a </a:t>
            </a:r>
            <a:r>
              <a:rPr sz="1400" spc="-10" dirty="0">
                <a:latin typeface="Times New Roman"/>
                <a:cs typeface="Times New Roman"/>
              </a:rPr>
              <a:t>map </a:t>
            </a:r>
            <a:r>
              <a:rPr sz="1400" dirty="0">
                <a:latin typeface="Times New Roman"/>
                <a:cs typeface="Times New Roman"/>
              </a:rPr>
              <a:t>by a </a:t>
            </a:r>
            <a:r>
              <a:rPr sz="1400" spc="-5" dirty="0">
                <a:latin typeface="Times New Roman"/>
                <a:cs typeface="Times New Roman"/>
              </a:rPr>
              <a:t>similar </a:t>
            </a:r>
            <a:r>
              <a:rPr sz="1400" dirty="0">
                <a:latin typeface="Times New Roman"/>
                <a:cs typeface="Times New Roman"/>
              </a:rPr>
              <a:t>rectangle  of 8 sq. </a:t>
            </a:r>
            <a:r>
              <a:rPr sz="1400" spc="-10" dirty="0">
                <a:latin typeface="Times New Roman"/>
                <a:cs typeface="Times New Roman"/>
              </a:rPr>
              <a:t>cm. </a:t>
            </a:r>
            <a:r>
              <a:rPr sz="1400" dirty="0">
                <a:latin typeface="Times New Roman"/>
                <a:cs typeface="Times New Roman"/>
              </a:rPr>
              <a:t>Calculate RF of the scale. Draw a diagonal scale </a:t>
            </a:r>
            <a:r>
              <a:rPr sz="1400" spc="5" dirty="0">
                <a:latin typeface="Times New Roman"/>
                <a:cs typeface="Times New Roman"/>
              </a:rPr>
              <a:t>to </a:t>
            </a:r>
            <a:r>
              <a:rPr sz="1400" dirty="0">
                <a:latin typeface="Times New Roman"/>
                <a:cs typeface="Times New Roman"/>
              </a:rPr>
              <a:t>read single </a:t>
            </a:r>
            <a:r>
              <a:rPr sz="1400" spc="-5" dirty="0">
                <a:latin typeface="Times New Roman"/>
                <a:cs typeface="Times New Roman"/>
              </a:rPr>
              <a:t>meter. </a:t>
            </a:r>
            <a:r>
              <a:rPr sz="1400" dirty="0">
                <a:latin typeface="Times New Roman"/>
                <a:cs typeface="Times New Roman"/>
              </a:rPr>
              <a:t>Show a distance of 438 m on</a:t>
            </a:r>
            <a:r>
              <a:rPr sz="1400" spc="-35" dirty="0">
                <a:latin typeface="Times New Roman"/>
                <a:cs typeface="Times New Roman"/>
              </a:rPr>
              <a:t> </a:t>
            </a:r>
            <a:r>
              <a:rPr sz="1400" spc="5" dirty="0">
                <a:latin typeface="Times New Roman"/>
                <a:cs typeface="Times New Roman"/>
              </a:rPr>
              <a:t>it.</a:t>
            </a:r>
            <a:endParaRPr sz="1400">
              <a:latin typeface="Times New Roman"/>
              <a:cs typeface="Times New Roman"/>
            </a:endParaRPr>
          </a:p>
        </p:txBody>
      </p:sp>
      <p:grpSp>
        <p:nvGrpSpPr>
          <p:cNvPr id="5" name="object 5"/>
          <p:cNvGrpSpPr/>
          <p:nvPr/>
        </p:nvGrpSpPr>
        <p:grpSpPr>
          <a:xfrm>
            <a:off x="3928427" y="1062037"/>
            <a:ext cx="5038725" cy="2676525"/>
            <a:chOff x="3928427" y="1062037"/>
            <a:chExt cx="5038725" cy="2676525"/>
          </a:xfrm>
        </p:grpSpPr>
        <p:sp>
          <p:nvSpPr>
            <p:cNvPr id="6" name="object 6"/>
            <p:cNvSpPr/>
            <p:nvPr/>
          </p:nvSpPr>
          <p:spPr>
            <a:xfrm>
              <a:off x="3933190" y="1066800"/>
              <a:ext cx="5029200" cy="2667000"/>
            </a:xfrm>
            <a:custGeom>
              <a:avLst/>
              <a:gdLst/>
              <a:ahLst/>
              <a:cxnLst/>
              <a:rect l="l" t="t" r="r" b="b"/>
              <a:pathLst>
                <a:path w="5029200" h="2667000">
                  <a:moveTo>
                    <a:pt x="5029200" y="0"/>
                  </a:moveTo>
                  <a:lnTo>
                    <a:pt x="0" y="0"/>
                  </a:lnTo>
                  <a:lnTo>
                    <a:pt x="0" y="2667000"/>
                  </a:lnTo>
                  <a:lnTo>
                    <a:pt x="5029200" y="2667000"/>
                  </a:lnTo>
                  <a:close/>
                </a:path>
              </a:pathLst>
            </a:custGeom>
            <a:solidFill>
              <a:srgbClr val="FFFFCC"/>
            </a:solidFill>
          </p:spPr>
          <p:txBody>
            <a:bodyPr wrap="square" lIns="0" tIns="0" rIns="0" bIns="0" rtlCol="0"/>
            <a:lstStyle/>
            <a:p>
              <a:endParaRPr/>
            </a:p>
          </p:txBody>
        </p:sp>
        <p:sp>
          <p:nvSpPr>
            <p:cNvPr id="7" name="object 7"/>
            <p:cNvSpPr/>
            <p:nvPr/>
          </p:nvSpPr>
          <p:spPr>
            <a:xfrm>
              <a:off x="3933190" y="1066800"/>
              <a:ext cx="5029200" cy="2667000"/>
            </a:xfrm>
            <a:custGeom>
              <a:avLst/>
              <a:gdLst/>
              <a:ahLst/>
              <a:cxnLst/>
              <a:rect l="l" t="t" r="r" b="b"/>
              <a:pathLst>
                <a:path w="5029200" h="2667000">
                  <a:moveTo>
                    <a:pt x="2514600" y="2667000"/>
                  </a:moveTo>
                  <a:lnTo>
                    <a:pt x="0" y="2667000"/>
                  </a:lnTo>
                  <a:lnTo>
                    <a:pt x="0" y="0"/>
                  </a:lnTo>
                  <a:lnTo>
                    <a:pt x="5029200" y="0"/>
                  </a:lnTo>
                  <a:lnTo>
                    <a:pt x="5029200" y="2667000"/>
                  </a:lnTo>
                  <a:lnTo>
                    <a:pt x="2514600" y="2667000"/>
                  </a:lnTo>
                  <a:close/>
                </a:path>
              </a:pathLst>
            </a:custGeom>
            <a:ln w="9344">
              <a:solidFill>
                <a:srgbClr val="000000"/>
              </a:solidFill>
            </a:ln>
          </p:spPr>
          <p:txBody>
            <a:bodyPr wrap="square" lIns="0" tIns="0" rIns="0" bIns="0" rtlCol="0"/>
            <a:lstStyle/>
            <a:p>
              <a:endParaRPr/>
            </a:p>
          </p:txBody>
        </p:sp>
      </p:grpSp>
      <p:sp>
        <p:nvSpPr>
          <p:cNvPr id="8" name="object 8"/>
          <p:cNvSpPr txBox="1"/>
          <p:nvPr/>
        </p:nvSpPr>
        <p:spPr>
          <a:xfrm>
            <a:off x="3515359" y="1334770"/>
            <a:ext cx="4166870" cy="1731010"/>
          </a:xfrm>
          <a:prstGeom prst="rect">
            <a:avLst/>
          </a:prstGeom>
        </p:spPr>
        <p:txBody>
          <a:bodyPr vert="horz" wrap="square" lIns="0" tIns="12700" rIns="0" bIns="0" rtlCol="0">
            <a:spAutoFit/>
          </a:bodyPr>
          <a:lstStyle/>
          <a:p>
            <a:pPr marL="38100">
              <a:lnSpc>
                <a:spcPct val="100000"/>
              </a:lnSpc>
              <a:spcBef>
                <a:spcPts val="100"/>
              </a:spcBef>
            </a:pPr>
            <a:r>
              <a:rPr sz="1400" b="1" dirty="0">
                <a:latin typeface="Times New Roman"/>
                <a:cs typeface="Times New Roman"/>
              </a:rPr>
              <a:t>Draw </a:t>
            </a:r>
            <a:r>
              <a:rPr sz="1400" dirty="0">
                <a:latin typeface="Times New Roman"/>
                <a:cs typeface="Times New Roman"/>
              </a:rPr>
              <a:t>a line 15 </a:t>
            </a:r>
            <a:r>
              <a:rPr sz="1400" spc="-5" dirty="0">
                <a:latin typeface="Times New Roman"/>
                <a:cs typeface="Times New Roman"/>
              </a:rPr>
              <a:t>cm</a:t>
            </a:r>
            <a:r>
              <a:rPr sz="1400" spc="-10" dirty="0">
                <a:latin typeface="Times New Roman"/>
                <a:cs typeface="Times New Roman"/>
              </a:rPr>
              <a:t> </a:t>
            </a:r>
            <a:r>
              <a:rPr sz="1400" dirty="0">
                <a:latin typeface="Times New Roman"/>
                <a:cs typeface="Times New Roman"/>
              </a:rPr>
              <a:t>long.</a:t>
            </a:r>
            <a:endParaRPr sz="1400">
              <a:latin typeface="Times New Roman"/>
              <a:cs typeface="Times New Roman"/>
            </a:endParaRPr>
          </a:p>
          <a:p>
            <a:pPr marL="38100" marR="510540">
              <a:lnSpc>
                <a:spcPct val="100000"/>
              </a:lnSpc>
            </a:pPr>
            <a:r>
              <a:rPr sz="1400" spc="-5" dirty="0">
                <a:latin typeface="Times New Roman"/>
                <a:cs typeface="Times New Roman"/>
              </a:rPr>
              <a:t>It </a:t>
            </a:r>
            <a:r>
              <a:rPr sz="1400" dirty="0">
                <a:latin typeface="Times New Roman"/>
                <a:cs typeface="Times New Roman"/>
              </a:rPr>
              <a:t>will represent 600 </a:t>
            </a:r>
            <a:r>
              <a:rPr sz="1400" spc="-5" dirty="0">
                <a:latin typeface="Times New Roman"/>
                <a:cs typeface="Times New Roman"/>
              </a:rPr>
              <a:t>m.Divide </a:t>
            </a:r>
            <a:r>
              <a:rPr sz="1400" spc="5" dirty="0">
                <a:latin typeface="Times New Roman"/>
                <a:cs typeface="Times New Roman"/>
              </a:rPr>
              <a:t>it in </a:t>
            </a:r>
            <a:r>
              <a:rPr sz="1400" dirty="0">
                <a:latin typeface="Times New Roman"/>
                <a:cs typeface="Times New Roman"/>
              </a:rPr>
              <a:t>six equal parts.  ( </a:t>
            </a:r>
            <a:r>
              <a:rPr sz="1400" spc="-5" dirty="0">
                <a:latin typeface="Times New Roman"/>
                <a:cs typeface="Times New Roman"/>
              </a:rPr>
              <a:t>each </a:t>
            </a:r>
            <a:r>
              <a:rPr sz="1400" dirty="0">
                <a:latin typeface="Times New Roman"/>
                <a:cs typeface="Times New Roman"/>
              </a:rPr>
              <a:t>will </a:t>
            </a:r>
            <a:r>
              <a:rPr sz="1400" spc="-5" dirty="0">
                <a:latin typeface="Times New Roman"/>
                <a:cs typeface="Times New Roman"/>
              </a:rPr>
              <a:t>represent </a:t>
            </a:r>
            <a:r>
              <a:rPr sz="1400" dirty="0">
                <a:latin typeface="Times New Roman"/>
                <a:cs typeface="Times New Roman"/>
              </a:rPr>
              <a:t>100</a:t>
            </a:r>
            <a:r>
              <a:rPr sz="1400" spc="25" dirty="0">
                <a:latin typeface="Times New Roman"/>
                <a:cs typeface="Times New Roman"/>
              </a:rPr>
              <a:t> </a:t>
            </a:r>
            <a:r>
              <a:rPr sz="1400" spc="-10" dirty="0">
                <a:latin typeface="Times New Roman"/>
                <a:cs typeface="Times New Roman"/>
              </a:rPr>
              <a:t>m.)</a:t>
            </a:r>
            <a:endParaRPr sz="1400">
              <a:latin typeface="Times New Roman"/>
              <a:cs typeface="Times New Roman"/>
            </a:endParaRPr>
          </a:p>
          <a:p>
            <a:pPr marL="38100" marR="671195">
              <a:lnSpc>
                <a:spcPct val="100000"/>
              </a:lnSpc>
            </a:pPr>
            <a:r>
              <a:rPr sz="1400" b="1" dirty="0">
                <a:latin typeface="Times New Roman"/>
                <a:cs typeface="Times New Roman"/>
              </a:rPr>
              <a:t>Divid</a:t>
            </a:r>
            <a:r>
              <a:rPr sz="1400" dirty="0">
                <a:latin typeface="Times New Roman"/>
                <a:cs typeface="Times New Roman"/>
              </a:rPr>
              <a:t>e first division in ten equal parts.Each will  </a:t>
            </a:r>
            <a:r>
              <a:rPr sz="1400" spc="-5" dirty="0">
                <a:latin typeface="Times New Roman"/>
                <a:cs typeface="Times New Roman"/>
              </a:rPr>
              <a:t>represent </a:t>
            </a:r>
            <a:r>
              <a:rPr sz="1400" dirty="0">
                <a:latin typeface="Times New Roman"/>
                <a:cs typeface="Times New Roman"/>
              </a:rPr>
              <a:t>10</a:t>
            </a:r>
            <a:r>
              <a:rPr sz="1400" spc="5" dirty="0">
                <a:latin typeface="Times New Roman"/>
                <a:cs typeface="Times New Roman"/>
              </a:rPr>
              <a:t> </a:t>
            </a:r>
            <a:r>
              <a:rPr sz="1400" spc="-10" dirty="0">
                <a:latin typeface="Times New Roman"/>
                <a:cs typeface="Times New Roman"/>
              </a:rPr>
              <a:t>m.</a:t>
            </a:r>
            <a:endParaRPr sz="1400">
              <a:latin typeface="Times New Roman"/>
              <a:cs typeface="Times New Roman"/>
            </a:endParaRPr>
          </a:p>
          <a:p>
            <a:pPr marL="38100" marR="1397000">
              <a:lnSpc>
                <a:spcPts val="1680"/>
              </a:lnSpc>
              <a:spcBef>
                <a:spcPts val="45"/>
              </a:spcBef>
            </a:pPr>
            <a:r>
              <a:rPr sz="1400" b="1" dirty="0">
                <a:latin typeface="Times New Roman"/>
                <a:cs typeface="Times New Roman"/>
              </a:rPr>
              <a:t>Draw </a:t>
            </a:r>
            <a:r>
              <a:rPr sz="1400" dirty="0">
                <a:latin typeface="Times New Roman"/>
                <a:cs typeface="Times New Roman"/>
              </a:rPr>
              <a:t>a line upward </a:t>
            </a:r>
            <a:r>
              <a:rPr sz="1400" spc="-5" dirty="0">
                <a:latin typeface="Times New Roman"/>
                <a:cs typeface="Times New Roman"/>
              </a:rPr>
              <a:t>from </a:t>
            </a:r>
            <a:r>
              <a:rPr sz="1400" dirty="0">
                <a:latin typeface="Times New Roman"/>
                <a:cs typeface="Times New Roman"/>
              </a:rPr>
              <a:t>left end and  </a:t>
            </a:r>
            <a:r>
              <a:rPr sz="1400" spc="-10" dirty="0">
                <a:latin typeface="Times New Roman"/>
                <a:cs typeface="Times New Roman"/>
              </a:rPr>
              <a:t>mark </a:t>
            </a:r>
            <a:r>
              <a:rPr sz="1400" dirty="0">
                <a:latin typeface="Times New Roman"/>
                <a:cs typeface="Times New Roman"/>
              </a:rPr>
              <a:t>10 parts on </a:t>
            </a:r>
            <a:r>
              <a:rPr sz="1400" spc="5" dirty="0">
                <a:latin typeface="Times New Roman"/>
                <a:cs typeface="Times New Roman"/>
              </a:rPr>
              <a:t>it </a:t>
            </a:r>
            <a:r>
              <a:rPr sz="1400" dirty="0">
                <a:latin typeface="Times New Roman"/>
                <a:cs typeface="Times New Roman"/>
              </a:rPr>
              <a:t>of any</a:t>
            </a:r>
            <a:r>
              <a:rPr sz="1400" spc="-45" dirty="0">
                <a:latin typeface="Times New Roman"/>
                <a:cs typeface="Times New Roman"/>
              </a:rPr>
              <a:t> </a:t>
            </a:r>
            <a:r>
              <a:rPr sz="1400" dirty="0">
                <a:latin typeface="Times New Roman"/>
                <a:cs typeface="Times New Roman"/>
              </a:rPr>
              <a:t>distance.</a:t>
            </a:r>
            <a:endParaRPr sz="1400">
              <a:latin typeface="Times New Roman"/>
              <a:cs typeface="Times New Roman"/>
            </a:endParaRPr>
          </a:p>
          <a:p>
            <a:pPr marL="38100">
              <a:lnSpc>
                <a:spcPts val="1625"/>
              </a:lnSpc>
            </a:pPr>
            <a:r>
              <a:rPr sz="1400" b="1" spc="-5" dirty="0">
                <a:latin typeface="Times New Roman"/>
                <a:cs typeface="Times New Roman"/>
              </a:rPr>
              <a:t>Name </a:t>
            </a:r>
            <a:r>
              <a:rPr sz="1400" dirty="0">
                <a:latin typeface="Times New Roman"/>
                <a:cs typeface="Times New Roman"/>
              </a:rPr>
              <a:t>those parts 0 </a:t>
            </a:r>
            <a:r>
              <a:rPr sz="1400" spc="5" dirty="0">
                <a:latin typeface="Times New Roman"/>
                <a:cs typeface="Times New Roman"/>
              </a:rPr>
              <a:t>to </a:t>
            </a:r>
            <a:r>
              <a:rPr sz="1400" dirty="0">
                <a:latin typeface="Times New Roman"/>
                <a:cs typeface="Times New Roman"/>
              </a:rPr>
              <a:t>10 </a:t>
            </a:r>
            <a:r>
              <a:rPr sz="1400" spc="-5" dirty="0">
                <a:latin typeface="Times New Roman"/>
                <a:cs typeface="Times New Roman"/>
              </a:rPr>
              <a:t>as </a:t>
            </a:r>
            <a:r>
              <a:rPr sz="1400" dirty="0">
                <a:latin typeface="Times New Roman"/>
                <a:cs typeface="Times New Roman"/>
              </a:rPr>
              <a:t>shown.Join </a:t>
            </a:r>
            <a:r>
              <a:rPr sz="1400" spc="10" dirty="0">
                <a:latin typeface="Times New Roman"/>
                <a:cs typeface="Times New Roman"/>
              </a:rPr>
              <a:t>9</a:t>
            </a:r>
            <a:r>
              <a:rPr sz="1200" spc="15" baseline="27777" dirty="0">
                <a:latin typeface="Times New Roman"/>
                <a:cs typeface="Times New Roman"/>
              </a:rPr>
              <a:t>th</a:t>
            </a:r>
            <a:r>
              <a:rPr sz="1200" spc="254" baseline="27777" dirty="0">
                <a:latin typeface="Times New Roman"/>
                <a:cs typeface="Times New Roman"/>
              </a:rPr>
              <a:t> </a:t>
            </a:r>
            <a:r>
              <a:rPr sz="1400" dirty="0">
                <a:latin typeface="Times New Roman"/>
                <a:cs typeface="Times New Roman"/>
              </a:rPr>
              <a:t>sub-division</a:t>
            </a:r>
            <a:endParaRPr sz="1400">
              <a:latin typeface="Times New Roman"/>
              <a:cs typeface="Times New Roman"/>
            </a:endParaRPr>
          </a:p>
        </p:txBody>
      </p:sp>
      <p:sp>
        <p:nvSpPr>
          <p:cNvPr id="9" name="object 9"/>
          <p:cNvSpPr txBox="1"/>
          <p:nvPr/>
        </p:nvSpPr>
        <p:spPr>
          <a:xfrm>
            <a:off x="3515359" y="3040379"/>
            <a:ext cx="4469130" cy="238760"/>
          </a:xfrm>
          <a:prstGeom prst="rect">
            <a:avLst/>
          </a:prstGeom>
        </p:spPr>
        <p:txBody>
          <a:bodyPr vert="horz" wrap="square" lIns="0" tIns="12700" rIns="0" bIns="0" rtlCol="0">
            <a:spAutoFit/>
          </a:bodyPr>
          <a:lstStyle/>
          <a:p>
            <a:pPr marL="38100">
              <a:lnSpc>
                <a:spcPct val="100000"/>
              </a:lnSpc>
              <a:spcBef>
                <a:spcPts val="100"/>
              </a:spcBef>
            </a:pPr>
            <a:r>
              <a:rPr sz="1400" dirty="0">
                <a:latin typeface="Times New Roman"/>
                <a:cs typeface="Times New Roman"/>
              </a:rPr>
              <a:t>of horizontal scale with </a:t>
            </a:r>
            <a:r>
              <a:rPr sz="1400" spc="5" dirty="0">
                <a:latin typeface="Times New Roman"/>
                <a:cs typeface="Times New Roman"/>
              </a:rPr>
              <a:t>10</a:t>
            </a:r>
            <a:r>
              <a:rPr sz="1200" spc="7" baseline="27777" dirty="0">
                <a:latin typeface="Times New Roman"/>
                <a:cs typeface="Times New Roman"/>
              </a:rPr>
              <a:t>th </a:t>
            </a:r>
            <a:r>
              <a:rPr sz="1400" dirty="0">
                <a:latin typeface="Times New Roman"/>
                <a:cs typeface="Times New Roman"/>
              </a:rPr>
              <a:t>division of </a:t>
            </a:r>
            <a:r>
              <a:rPr sz="1400" spc="5" dirty="0">
                <a:latin typeface="Times New Roman"/>
                <a:cs typeface="Times New Roman"/>
              </a:rPr>
              <a:t>the </a:t>
            </a:r>
            <a:r>
              <a:rPr sz="1400" dirty="0">
                <a:latin typeface="Times New Roman"/>
                <a:cs typeface="Times New Roman"/>
              </a:rPr>
              <a:t>vertical</a:t>
            </a:r>
            <a:r>
              <a:rPr sz="1400" spc="-30" dirty="0">
                <a:latin typeface="Times New Roman"/>
                <a:cs typeface="Times New Roman"/>
              </a:rPr>
              <a:t> </a:t>
            </a:r>
            <a:r>
              <a:rPr sz="1400" dirty="0">
                <a:latin typeface="Times New Roman"/>
                <a:cs typeface="Times New Roman"/>
              </a:rPr>
              <a:t>divisions.</a:t>
            </a:r>
            <a:endParaRPr sz="1400">
              <a:latin typeface="Times New Roman"/>
              <a:cs typeface="Times New Roman"/>
            </a:endParaRPr>
          </a:p>
        </p:txBody>
      </p:sp>
      <p:grpSp>
        <p:nvGrpSpPr>
          <p:cNvPr id="10" name="object 10"/>
          <p:cNvGrpSpPr/>
          <p:nvPr/>
        </p:nvGrpSpPr>
        <p:grpSpPr>
          <a:xfrm>
            <a:off x="7291387" y="604837"/>
            <a:ext cx="1838325" cy="1367155"/>
            <a:chOff x="7291387" y="604837"/>
            <a:chExt cx="1838325" cy="1367155"/>
          </a:xfrm>
        </p:grpSpPr>
        <p:sp>
          <p:nvSpPr>
            <p:cNvPr id="11" name="object 11"/>
            <p:cNvSpPr/>
            <p:nvPr/>
          </p:nvSpPr>
          <p:spPr>
            <a:xfrm>
              <a:off x="7296150" y="609600"/>
              <a:ext cx="1828800" cy="990600"/>
            </a:xfrm>
            <a:custGeom>
              <a:avLst/>
              <a:gdLst/>
              <a:ahLst/>
              <a:cxnLst/>
              <a:rect l="l" t="t" r="r" b="b"/>
              <a:pathLst>
                <a:path w="1828800" h="990600">
                  <a:moveTo>
                    <a:pt x="1168680" y="895350"/>
                  </a:moveTo>
                  <a:lnTo>
                    <a:pt x="694690" y="895350"/>
                  </a:lnTo>
                  <a:lnTo>
                    <a:pt x="730717" y="927689"/>
                  </a:lnTo>
                  <a:lnTo>
                    <a:pt x="773816" y="954115"/>
                  </a:lnTo>
                  <a:lnTo>
                    <a:pt x="822523" y="973896"/>
                  </a:lnTo>
                  <a:lnTo>
                    <a:pt x="875375" y="986302"/>
                  </a:lnTo>
                  <a:lnTo>
                    <a:pt x="930909" y="990600"/>
                  </a:lnTo>
                  <a:lnTo>
                    <a:pt x="984227" y="986893"/>
                  </a:lnTo>
                  <a:lnTo>
                    <a:pt x="1034613" y="976189"/>
                  </a:lnTo>
                  <a:lnTo>
                    <a:pt x="1080999" y="959109"/>
                  </a:lnTo>
                  <a:lnTo>
                    <a:pt x="1122320" y="936275"/>
                  </a:lnTo>
                  <a:lnTo>
                    <a:pt x="1157510" y="908309"/>
                  </a:lnTo>
                  <a:lnTo>
                    <a:pt x="1168680" y="895350"/>
                  </a:lnTo>
                  <a:close/>
                </a:path>
                <a:path w="1828800" h="990600">
                  <a:moveTo>
                    <a:pt x="445770" y="90170"/>
                  </a:moveTo>
                  <a:lnTo>
                    <a:pt x="393159" y="94300"/>
                  </a:lnTo>
                  <a:lnTo>
                    <a:pt x="342201" y="106092"/>
                  </a:lnTo>
                  <a:lnTo>
                    <a:pt x="294451" y="124648"/>
                  </a:lnTo>
                  <a:lnTo>
                    <a:pt x="251468" y="149067"/>
                  </a:lnTo>
                  <a:lnTo>
                    <a:pt x="214809" y="178451"/>
                  </a:lnTo>
                  <a:lnTo>
                    <a:pt x="186031" y="211901"/>
                  </a:lnTo>
                  <a:lnTo>
                    <a:pt x="166692" y="248519"/>
                  </a:lnTo>
                  <a:lnTo>
                    <a:pt x="158349" y="287405"/>
                  </a:lnTo>
                  <a:lnTo>
                    <a:pt x="162559" y="327660"/>
                  </a:lnTo>
                  <a:lnTo>
                    <a:pt x="110540" y="338500"/>
                  </a:lnTo>
                  <a:lnTo>
                    <a:pt x="65836" y="359216"/>
                  </a:lnTo>
                  <a:lnTo>
                    <a:pt x="30886" y="388101"/>
                  </a:lnTo>
                  <a:lnTo>
                    <a:pt x="8127" y="423448"/>
                  </a:lnTo>
                  <a:lnTo>
                    <a:pt x="0" y="463550"/>
                  </a:lnTo>
                  <a:lnTo>
                    <a:pt x="5873" y="500022"/>
                  </a:lnTo>
                  <a:lnTo>
                    <a:pt x="23177" y="532447"/>
                  </a:lnTo>
                  <a:lnTo>
                    <a:pt x="51434" y="559633"/>
                  </a:lnTo>
                  <a:lnTo>
                    <a:pt x="90170" y="580389"/>
                  </a:lnTo>
                  <a:lnTo>
                    <a:pt x="69036" y="600571"/>
                  </a:lnTo>
                  <a:lnTo>
                    <a:pt x="53498" y="622776"/>
                  </a:lnTo>
                  <a:lnTo>
                    <a:pt x="43914" y="646648"/>
                  </a:lnTo>
                  <a:lnTo>
                    <a:pt x="40640" y="671829"/>
                  </a:lnTo>
                  <a:lnTo>
                    <a:pt x="46349" y="708360"/>
                  </a:lnTo>
                  <a:lnTo>
                    <a:pt x="91916" y="768508"/>
                  </a:lnTo>
                  <a:lnTo>
                    <a:pt x="131703" y="789798"/>
                  </a:lnTo>
                  <a:lnTo>
                    <a:pt x="182780" y="803680"/>
                  </a:lnTo>
                  <a:lnTo>
                    <a:pt x="245109" y="808989"/>
                  </a:lnTo>
                  <a:lnTo>
                    <a:pt x="277730" y="844038"/>
                  </a:lnTo>
                  <a:lnTo>
                    <a:pt x="317688" y="873901"/>
                  </a:lnTo>
                  <a:lnTo>
                    <a:pt x="363854" y="898048"/>
                  </a:lnTo>
                  <a:lnTo>
                    <a:pt x="415101" y="915952"/>
                  </a:lnTo>
                  <a:lnTo>
                    <a:pt x="470299" y="927082"/>
                  </a:lnTo>
                  <a:lnTo>
                    <a:pt x="528320" y="930910"/>
                  </a:lnTo>
                  <a:lnTo>
                    <a:pt x="607893" y="928389"/>
                  </a:lnTo>
                  <a:lnTo>
                    <a:pt x="646747" y="921226"/>
                  </a:lnTo>
                  <a:lnTo>
                    <a:pt x="667980" y="910014"/>
                  </a:lnTo>
                  <a:lnTo>
                    <a:pt x="694690" y="895350"/>
                  </a:lnTo>
                  <a:lnTo>
                    <a:pt x="1168680" y="895350"/>
                  </a:lnTo>
                  <a:lnTo>
                    <a:pt x="1185502" y="875833"/>
                  </a:lnTo>
                  <a:lnTo>
                    <a:pt x="1205229" y="839470"/>
                  </a:lnTo>
                  <a:lnTo>
                    <a:pt x="1464499" y="839470"/>
                  </a:lnTo>
                  <a:lnTo>
                    <a:pt x="1526195" y="800940"/>
                  </a:lnTo>
                  <a:lnTo>
                    <a:pt x="1555057" y="767716"/>
                  </a:lnTo>
                  <a:lnTo>
                    <a:pt x="1573433" y="729850"/>
                  </a:lnTo>
                  <a:lnTo>
                    <a:pt x="1579879" y="688339"/>
                  </a:lnTo>
                  <a:lnTo>
                    <a:pt x="1630684" y="679338"/>
                  </a:lnTo>
                  <a:lnTo>
                    <a:pt x="1677709" y="664190"/>
                  </a:lnTo>
                  <a:lnTo>
                    <a:pt x="1720031" y="643535"/>
                  </a:lnTo>
                  <a:lnTo>
                    <a:pt x="1756727" y="618013"/>
                  </a:lnTo>
                  <a:lnTo>
                    <a:pt x="1786875" y="588265"/>
                  </a:lnTo>
                  <a:lnTo>
                    <a:pt x="1809551" y="554930"/>
                  </a:lnTo>
                  <a:lnTo>
                    <a:pt x="1823834" y="518648"/>
                  </a:lnTo>
                  <a:lnTo>
                    <a:pt x="1828800" y="480060"/>
                  </a:lnTo>
                  <a:lnTo>
                    <a:pt x="1824394" y="445194"/>
                  </a:lnTo>
                  <a:lnTo>
                    <a:pt x="1811654" y="411638"/>
                  </a:lnTo>
                  <a:lnTo>
                    <a:pt x="1791295" y="380226"/>
                  </a:lnTo>
                  <a:lnTo>
                    <a:pt x="1764029" y="351789"/>
                  </a:lnTo>
                  <a:lnTo>
                    <a:pt x="1772900" y="335557"/>
                  </a:lnTo>
                  <a:lnTo>
                    <a:pt x="1778793" y="319087"/>
                  </a:lnTo>
                  <a:lnTo>
                    <a:pt x="1782067" y="302140"/>
                  </a:lnTo>
                  <a:lnTo>
                    <a:pt x="1783079" y="284479"/>
                  </a:lnTo>
                  <a:lnTo>
                    <a:pt x="1775175" y="241015"/>
                  </a:lnTo>
                  <a:lnTo>
                    <a:pt x="1752762" y="201635"/>
                  </a:lnTo>
                  <a:lnTo>
                    <a:pt x="1717791" y="167985"/>
                  </a:lnTo>
                  <a:lnTo>
                    <a:pt x="1672214" y="141711"/>
                  </a:lnTo>
                  <a:lnTo>
                    <a:pt x="1617979" y="124460"/>
                  </a:lnTo>
                  <a:lnTo>
                    <a:pt x="1615712" y="119379"/>
                  </a:lnTo>
                  <a:lnTo>
                    <a:pt x="590550" y="119379"/>
                  </a:lnTo>
                  <a:lnTo>
                    <a:pt x="556855" y="107136"/>
                  </a:lnTo>
                  <a:lnTo>
                    <a:pt x="521017" y="97631"/>
                  </a:lnTo>
                  <a:lnTo>
                    <a:pt x="483750" y="91697"/>
                  </a:lnTo>
                  <a:lnTo>
                    <a:pt x="445770" y="90170"/>
                  </a:lnTo>
                  <a:close/>
                </a:path>
                <a:path w="1828800" h="990600">
                  <a:moveTo>
                    <a:pt x="1464499" y="839470"/>
                  </a:moveTo>
                  <a:lnTo>
                    <a:pt x="1205229" y="839470"/>
                  </a:lnTo>
                  <a:lnTo>
                    <a:pt x="1235650" y="851872"/>
                  </a:lnTo>
                  <a:lnTo>
                    <a:pt x="1267618" y="860583"/>
                  </a:lnTo>
                  <a:lnTo>
                    <a:pt x="1300777" y="865723"/>
                  </a:lnTo>
                  <a:lnTo>
                    <a:pt x="1334770" y="867410"/>
                  </a:lnTo>
                  <a:lnTo>
                    <a:pt x="1391135" y="862755"/>
                  </a:lnTo>
                  <a:lnTo>
                    <a:pt x="1442790" y="849459"/>
                  </a:lnTo>
                  <a:lnTo>
                    <a:pt x="1464499" y="839470"/>
                  </a:lnTo>
                  <a:close/>
                </a:path>
                <a:path w="1828800" h="990600">
                  <a:moveTo>
                    <a:pt x="791209" y="29210"/>
                  </a:moveTo>
                  <a:lnTo>
                    <a:pt x="741568" y="33223"/>
                  </a:lnTo>
                  <a:lnTo>
                    <a:pt x="695523" y="44856"/>
                  </a:lnTo>
                  <a:lnTo>
                    <a:pt x="654232" y="63500"/>
                  </a:lnTo>
                  <a:lnTo>
                    <a:pt x="618855" y="88544"/>
                  </a:lnTo>
                  <a:lnTo>
                    <a:pt x="590550" y="119379"/>
                  </a:lnTo>
                  <a:lnTo>
                    <a:pt x="1615712" y="119379"/>
                  </a:lnTo>
                  <a:lnTo>
                    <a:pt x="1599793" y="83718"/>
                  </a:lnTo>
                  <a:lnTo>
                    <a:pt x="1594044" y="77470"/>
                  </a:lnTo>
                  <a:lnTo>
                    <a:pt x="948690" y="77470"/>
                  </a:lnTo>
                  <a:lnTo>
                    <a:pt x="914261" y="57963"/>
                  </a:lnTo>
                  <a:lnTo>
                    <a:pt x="875188" y="43338"/>
                  </a:lnTo>
                  <a:lnTo>
                    <a:pt x="833497" y="33714"/>
                  </a:lnTo>
                  <a:lnTo>
                    <a:pt x="791209" y="29210"/>
                  </a:lnTo>
                  <a:close/>
                </a:path>
                <a:path w="1828800" h="990600">
                  <a:moveTo>
                    <a:pt x="1113790" y="0"/>
                  </a:moveTo>
                  <a:lnTo>
                    <a:pt x="1062811" y="5318"/>
                  </a:lnTo>
                  <a:lnTo>
                    <a:pt x="1016476" y="20637"/>
                  </a:lnTo>
                  <a:lnTo>
                    <a:pt x="977522" y="45005"/>
                  </a:lnTo>
                  <a:lnTo>
                    <a:pt x="948690" y="77470"/>
                  </a:lnTo>
                  <a:lnTo>
                    <a:pt x="1594044" y="77470"/>
                  </a:lnTo>
                  <a:lnTo>
                    <a:pt x="1571841" y="53339"/>
                  </a:lnTo>
                  <a:lnTo>
                    <a:pt x="1258570" y="53339"/>
                  </a:lnTo>
                  <a:lnTo>
                    <a:pt x="1230233" y="31075"/>
                  </a:lnTo>
                  <a:lnTo>
                    <a:pt x="1195704" y="14287"/>
                  </a:lnTo>
                  <a:lnTo>
                    <a:pt x="1156414" y="3690"/>
                  </a:lnTo>
                  <a:lnTo>
                    <a:pt x="1113790" y="0"/>
                  </a:lnTo>
                  <a:close/>
                </a:path>
                <a:path w="1828800" h="990600">
                  <a:moveTo>
                    <a:pt x="1417320" y="0"/>
                  </a:moveTo>
                  <a:lnTo>
                    <a:pt x="1372334" y="3690"/>
                  </a:lnTo>
                  <a:lnTo>
                    <a:pt x="1329848" y="14287"/>
                  </a:lnTo>
                  <a:lnTo>
                    <a:pt x="1291411" y="31075"/>
                  </a:lnTo>
                  <a:lnTo>
                    <a:pt x="1258570" y="53339"/>
                  </a:lnTo>
                  <a:lnTo>
                    <a:pt x="1571841" y="53339"/>
                  </a:lnTo>
                  <a:lnTo>
                    <a:pt x="1568196" y="49377"/>
                  </a:lnTo>
                  <a:lnTo>
                    <a:pt x="1525625" y="22961"/>
                  </a:lnTo>
                  <a:lnTo>
                    <a:pt x="1474520" y="5994"/>
                  </a:lnTo>
                  <a:lnTo>
                    <a:pt x="1417320" y="0"/>
                  </a:lnTo>
                  <a:close/>
                </a:path>
              </a:pathLst>
            </a:custGeom>
            <a:solidFill>
              <a:srgbClr val="333399"/>
            </a:solidFill>
          </p:spPr>
          <p:txBody>
            <a:bodyPr wrap="square" lIns="0" tIns="0" rIns="0" bIns="0" rtlCol="0"/>
            <a:lstStyle/>
            <a:p>
              <a:endParaRPr/>
            </a:p>
          </p:txBody>
        </p:sp>
        <p:sp>
          <p:nvSpPr>
            <p:cNvPr id="12" name="object 12"/>
            <p:cNvSpPr/>
            <p:nvPr/>
          </p:nvSpPr>
          <p:spPr>
            <a:xfrm>
              <a:off x="7296150" y="609600"/>
              <a:ext cx="1828800" cy="990600"/>
            </a:xfrm>
            <a:custGeom>
              <a:avLst/>
              <a:gdLst/>
              <a:ahLst/>
              <a:cxnLst/>
              <a:rect l="l" t="t" r="r" b="b"/>
              <a:pathLst>
                <a:path w="1828800" h="990600">
                  <a:moveTo>
                    <a:pt x="162559" y="327660"/>
                  </a:moveTo>
                  <a:lnTo>
                    <a:pt x="158349" y="287405"/>
                  </a:lnTo>
                  <a:lnTo>
                    <a:pt x="166692" y="248519"/>
                  </a:lnTo>
                  <a:lnTo>
                    <a:pt x="186031" y="211901"/>
                  </a:lnTo>
                  <a:lnTo>
                    <a:pt x="214809" y="178451"/>
                  </a:lnTo>
                  <a:lnTo>
                    <a:pt x="251468" y="149067"/>
                  </a:lnTo>
                  <a:lnTo>
                    <a:pt x="294451" y="124648"/>
                  </a:lnTo>
                  <a:lnTo>
                    <a:pt x="342201" y="106092"/>
                  </a:lnTo>
                  <a:lnTo>
                    <a:pt x="393159" y="94300"/>
                  </a:lnTo>
                  <a:lnTo>
                    <a:pt x="445770" y="90170"/>
                  </a:lnTo>
                  <a:lnTo>
                    <a:pt x="483750" y="91697"/>
                  </a:lnTo>
                  <a:lnTo>
                    <a:pt x="521017" y="97631"/>
                  </a:lnTo>
                  <a:lnTo>
                    <a:pt x="556855" y="107136"/>
                  </a:lnTo>
                  <a:lnTo>
                    <a:pt x="590550" y="119379"/>
                  </a:lnTo>
                  <a:lnTo>
                    <a:pt x="618855" y="88544"/>
                  </a:lnTo>
                  <a:lnTo>
                    <a:pt x="654232" y="63500"/>
                  </a:lnTo>
                  <a:lnTo>
                    <a:pt x="695523" y="44856"/>
                  </a:lnTo>
                  <a:lnTo>
                    <a:pt x="741568" y="33223"/>
                  </a:lnTo>
                  <a:lnTo>
                    <a:pt x="791209" y="29210"/>
                  </a:lnTo>
                  <a:lnTo>
                    <a:pt x="833497" y="33714"/>
                  </a:lnTo>
                  <a:lnTo>
                    <a:pt x="875188" y="43338"/>
                  </a:lnTo>
                  <a:lnTo>
                    <a:pt x="914261" y="57963"/>
                  </a:lnTo>
                  <a:lnTo>
                    <a:pt x="948690" y="77470"/>
                  </a:lnTo>
                  <a:lnTo>
                    <a:pt x="977522" y="45005"/>
                  </a:lnTo>
                  <a:lnTo>
                    <a:pt x="1016476" y="20637"/>
                  </a:lnTo>
                  <a:lnTo>
                    <a:pt x="1062811" y="5318"/>
                  </a:lnTo>
                  <a:lnTo>
                    <a:pt x="1113790" y="0"/>
                  </a:lnTo>
                  <a:lnTo>
                    <a:pt x="1156414" y="3690"/>
                  </a:lnTo>
                  <a:lnTo>
                    <a:pt x="1195704" y="14287"/>
                  </a:lnTo>
                  <a:lnTo>
                    <a:pt x="1230233" y="31075"/>
                  </a:lnTo>
                  <a:lnTo>
                    <a:pt x="1258570" y="53339"/>
                  </a:lnTo>
                  <a:lnTo>
                    <a:pt x="1291411" y="31075"/>
                  </a:lnTo>
                  <a:lnTo>
                    <a:pt x="1329848" y="14287"/>
                  </a:lnTo>
                  <a:lnTo>
                    <a:pt x="1372334" y="3690"/>
                  </a:lnTo>
                  <a:lnTo>
                    <a:pt x="1417320" y="0"/>
                  </a:lnTo>
                  <a:lnTo>
                    <a:pt x="1474520" y="5994"/>
                  </a:lnTo>
                  <a:lnTo>
                    <a:pt x="1525625" y="22961"/>
                  </a:lnTo>
                  <a:lnTo>
                    <a:pt x="1568196" y="49377"/>
                  </a:lnTo>
                  <a:lnTo>
                    <a:pt x="1599793" y="83718"/>
                  </a:lnTo>
                  <a:lnTo>
                    <a:pt x="1617979" y="124460"/>
                  </a:lnTo>
                  <a:lnTo>
                    <a:pt x="1672214" y="141711"/>
                  </a:lnTo>
                  <a:lnTo>
                    <a:pt x="1717791" y="167985"/>
                  </a:lnTo>
                  <a:lnTo>
                    <a:pt x="1752762" y="201635"/>
                  </a:lnTo>
                  <a:lnTo>
                    <a:pt x="1775175" y="241015"/>
                  </a:lnTo>
                  <a:lnTo>
                    <a:pt x="1783079" y="284479"/>
                  </a:lnTo>
                  <a:lnTo>
                    <a:pt x="1782067" y="302140"/>
                  </a:lnTo>
                  <a:lnTo>
                    <a:pt x="1778793" y="319087"/>
                  </a:lnTo>
                  <a:lnTo>
                    <a:pt x="1772900" y="335557"/>
                  </a:lnTo>
                  <a:lnTo>
                    <a:pt x="1764029" y="351789"/>
                  </a:lnTo>
                  <a:lnTo>
                    <a:pt x="1791295" y="380226"/>
                  </a:lnTo>
                  <a:lnTo>
                    <a:pt x="1811654" y="411638"/>
                  </a:lnTo>
                  <a:lnTo>
                    <a:pt x="1824394" y="445194"/>
                  </a:lnTo>
                  <a:lnTo>
                    <a:pt x="1828800" y="480060"/>
                  </a:lnTo>
                  <a:lnTo>
                    <a:pt x="1823834" y="518648"/>
                  </a:lnTo>
                  <a:lnTo>
                    <a:pt x="1809551" y="554930"/>
                  </a:lnTo>
                  <a:lnTo>
                    <a:pt x="1786875" y="588265"/>
                  </a:lnTo>
                  <a:lnTo>
                    <a:pt x="1756727" y="618013"/>
                  </a:lnTo>
                  <a:lnTo>
                    <a:pt x="1720031" y="643535"/>
                  </a:lnTo>
                  <a:lnTo>
                    <a:pt x="1677709" y="664190"/>
                  </a:lnTo>
                  <a:lnTo>
                    <a:pt x="1630684" y="679338"/>
                  </a:lnTo>
                  <a:lnTo>
                    <a:pt x="1579879" y="688339"/>
                  </a:lnTo>
                  <a:lnTo>
                    <a:pt x="1573433" y="729850"/>
                  </a:lnTo>
                  <a:lnTo>
                    <a:pt x="1555057" y="767716"/>
                  </a:lnTo>
                  <a:lnTo>
                    <a:pt x="1526195" y="800940"/>
                  </a:lnTo>
                  <a:lnTo>
                    <a:pt x="1488291" y="828521"/>
                  </a:lnTo>
                  <a:lnTo>
                    <a:pt x="1442790" y="849459"/>
                  </a:lnTo>
                  <a:lnTo>
                    <a:pt x="1391135" y="862755"/>
                  </a:lnTo>
                  <a:lnTo>
                    <a:pt x="1334770" y="867410"/>
                  </a:lnTo>
                  <a:lnTo>
                    <a:pt x="1300777" y="865723"/>
                  </a:lnTo>
                  <a:lnTo>
                    <a:pt x="1267618" y="860583"/>
                  </a:lnTo>
                  <a:lnTo>
                    <a:pt x="1235650" y="851872"/>
                  </a:lnTo>
                  <a:lnTo>
                    <a:pt x="1205229" y="839470"/>
                  </a:lnTo>
                  <a:lnTo>
                    <a:pt x="1185502" y="875833"/>
                  </a:lnTo>
                  <a:lnTo>
                    <a:pt x="1157510" y="908309"/>
                  </a:lnTo>
                  <a:lnTo>
                    <a:pt x="1122320" y="936275"/>
                  </a:lnTo>
                  <a:lnTo>
                    <a:pt x="1080999" y="959109"/>
                  </a:lnTo>
                  <a:lnTo>
                    <a:pt x="1034613" y="976189"/>
                  </a:lnTo>
                  <a:lnTo>
                    <a:pt x="984227" y="986893"/>
                  </a:lnTo>
                  <a:lnTo>
                    <a:pt x="930909" y="990600"/>
                  </a:lnTo>
                  <a:lnTo>
                    <a:pt x="875375" y="986302"/>
                  </a:lnTo>
                  <a:lnTo>
                    <a:pt x="822523" y="973896"/>
                  </a:lnTo>
                  <a:lnTo>
                    <a:pt x="773816" y="954115"/>
                  </a:lnTo>
                  <a:lnTo>
                    <a:pt x="730717" y="927689"/>
                  </a:lnTo>
                  <a:lnTo>
                    <a:pt x="694690" y="895350"/>
                  </a:lnTo>
                  <a:lnTo>
                    <a:pt x="667980" y="910014"/>
                  </a:lnTo>
                  <a:lnTo>
                    <a:pt x="646747" y="921226"/>
                  </a:lnTo>
                  <a:lnTo>
                    <a:pt x="607893" y="928389"/>
                  </a:lnTo>
                  <a:lnTo>
                    <a:pt x="528320" y="930910"/>
                  </a:lnTo>
                  <a:lnTo>
                    <a:pt x="470299" y="927082"/>
                  </a:lnTo>
                  <a:lnTo>
                    <a:pt x="415101" y="915952"/>
                  </a:lnTo>
                  <a:lnTo>
                    <a:pt x="363854" y="898048"/>
                  </a:lnTo>
                  <a:lnTo>
                    <a:pt x="317688" y="873901"/>
                  </a:lnTo>
                  <a:lnTo>
                    <a:pt x="277730" y="844038"/>
                  </a:lnTo>
                  <a:lnTo>
                    <a:pt x="245109" y="808989"/>
                  </a:lnTo>
                  <a:lnTo>
                    <a:pt x="182780" y="803680"/>
                  </a:lnTo>
                  <a:lnTo>
                    <a:pt x="131703" y="789798"/>
                  </a:lnTo>
                  <a:lnTo>
                    <a:pt x="91916" y="768508"/>
                  </a:lnTo>
                  <a:lnTo>
                    <a:pt x="63452" y="740974"/>
                  </a:lnTo>
                  <a:lnTo>
                    <a:pt x="40640" y="671829"/>
                  </a:lnTo>
                  <a:lnTo>
                    <a:pt x="43914" y="646648"/>
                  </a:lnTo>
                  <a:lnTo>
                    <a:pt x="53498" y="622776"/>
                  </a:lnTo>
                  <a:lnTo>
                    <a:pt x="69036" y="600571"/>
                  </a:lnTo>
                  <a:lnTo>
                    <a:pt x="90170" y="580389"/>
                  </a:lnTo>
                  <a:lnTo>
                    <a:pt x="51434" y="559633"/>
                  </a:lnTo>
                  <a:lnTo>
                    <a:pt x="23177" y="532447"/>
                  </a:lnTo>
                  <a:lnTo>
                    <a:pt x="5873" y="500022"/>
                  </a:lnTo>
                  <a:lnTo>
                    <a:pt x="0" y="463550"/>
                  </a:lnTo>
                  <a:lnTo>
                    <a:pt x="8127" y="423448"/>
                  </a:lnTo>
                  <a:lnTo>
                    <a:pt x="30886" y="388101"/>
                  </a:lnTo>
                  <a:lnTo>
                    <a:pt x="65836" y="359216"/>
                  </a:lnTo>
                  <a:lnTo>
                    <a:pt x="110540" y="338500"/>
                  </a:lnTo>
                  <a:lnTo>
                    <a:pt x="162559" y="327660"/>
                  </a:lnTo>
                  <a:close/>
                </a:path>
                <a:path w="1828800" h="990600">
                  <a:moveTo>
                    <a:pt x="0" y="0"/>
                  </a:moveTo>
                  <a:lnTo>
                    <a:pt x="0" y="0"/>
                  </a:lnTo>
                </a:path>
                <a:path w="1828800" h="990600">
                  <a:moveTo>
                    <a:pt x="1828800" y="990600"/>
                  </a:moveTo>
                  <a:lnTo>
                    <a:pt x="1828800" y="990600"/>
                  </a:lnTo>
                </a:path>
                <a:path w="1828800" h="990600">
                  <a:moveTo>
                    <a:pt x="162559" y="327660"/>
                  </a:moveTo>
                  <a:lnTo>
                    <a:pt x="165278" y="336609"/>
                  </a:lnTo>
                  <a:lnTo>
                    <a:pt x="169068" y="345916"/>
                  </a:lnTo>
                  <a:lnTo>
                    <a:pt x="173097" y="354984"/>
                  </a:lnTo>
                  <a:lnTo>
                    <a:pt x="176529" y="363220"/>
                  </a:lnTo>
                </a:path>
                <a:path w="1828800" h="990600">
                  <a:moveTo>
                    <a:pt x="0" y="0"/>
                  </a:moveTo>
                  <a:lnTo>
                    <a:pt x="0" y="0"/>
                  </a:lnTo>
                </a:path>
                <a:path w="1828800" h="990600">
                  <a:moveTo>
                    <a:pt x="1828800" y="990600"/>
                  </a:moveTo>
                  <a:lnTo>
                    <a:pt x="1828800" y="990600"/>
                  </a:lnTo>
                </a:path>
                <a:path w="1828800" h="990600">
                  <a:moveTo>
                    <a:pt x="590550" y="119379"/>
                  </a:moveTo>
                  <a:lnTo>
                    <a:pt x="605571" y="126484"/>
                  </a:lnTo>
                  <a:lnTo>
                    <a:pt x="621188" y="134302"/>
                  </a:lnTo>
                  <a:lnTo>
                    <a:pt x="636091" y="142597"/>
                  </a:lnTo>
                  <a:lnTo>
                    <a:pt x="648970" y="151129"/>
                  </a:lnTo>
                </a:path>
                <a:path w="1828800" h="990600">
                  <a:moveTo>
                    <a:pt x="0" y="0"/>
                  </a:moveTo>
                  <a:lnTo>
                    <a:pt x="0" y="0"/>
                  </a:lnTo>
                </a:path>
                <a:path w="1828800" h="990600">
                  <a:moveTo>
                    <a:pt x="1828800" y="990600"/>
                  </a:moveTo>
                  <a:lnTo>
                    <a:pt x="1828800" y="990600"/>
                  </a:lnTo>
                </a:path>
                <a:path w="1828800" h="990600">
                  <a:moveTo>
                    <a:pt x="948690" y="77470"/>
                  </a:moveTo>
                  <a:lnTo>
                    <a:pt x="944344" y="85288"/>
                  </a:lnTo>
                  <a:lnTo>
                    <a:pt x="940593" y="93344"/>
                  </a:lnTo>
                  <a:lnTo>
                    <a:pt x="937081" y="101401"/>
                  </a:lnTo>
                  <a:lnTo>
                    <a:pt x="933450" y="109220"/>
                  </a:lnTo>
                </a:path>
                <a:path w="1828800" h="990600">
                  <a:moveTo>
                    <a:pt x="0" y="0"/>
                  </a:moveTo>
                  <a:lnTo>
                    <a:pt x="0" y="0"/>
                  </a:lnTo>
                </a:path>
                <a:path w="1828800" h="990600">
                  <a:moveTo>
                    <a:pt x="1828800" y="990600"/>
                  </a:moveTo>
                  <a:lnTo>
                    <a:pt x="1828800" y="990600"/>
                  </a:lnTo>
                </a:path>
                <a:path w="1828800" h="990600">
                  <a:moveTo>
                    <a:pt x="1258570" y="53339"/>
                  </a:moveTo>
                  <a:lnTo>
                    <a:pt x="1250096" y="61793"/>
                  </a:lnTo>
                  <a:lnTo>
                    <a:pt x="1243171" y="71437"/>
                  </a:lnTo>
                  <a:lnTo>
                    <a:pt x="1236960" y="81557"/>
                  </a:lnTo>
                  <a:lnTo>
                    <a:pt x="1230629" y="91439"/>
                  </a:lnTo>
                </a:path>
                <a:path w="1828800" h="990600">
                  <a:moveTo>
                    <a:pt x="0" y="0"/>
                  </a:moveTo>
                  <a:lnTo>
                    <a:pt x="0" y="0"/>
                  </a:lnTo>
                </a:path>
                <a:path w="1828800" h="990600">
                  <a:moveTo>
                    <a:pt x="1828800" y="990600"/>
                  </a:moveTo>
                  <a:lnTo>
                    <a:pt x="1828800" y="990600"/>
                  </a:lnTo>
                </a:path>
                <a:path w="1828800" h="990600">
                  <a:moveTo>
                    <a:pt x="1617979" y="124460"/>
                  </a:moveTo>
                  <a:lnTo>
                    <a:pt x="1620063" y="131901"/>
                  </a:lnTo>
                  <a:lnTo>
                    <a:pt x="1623218" y="141128"/>
                  </a:lnTo>
                  <a:lnTo>
                    <a:pt x="1625659" y="149641"/>
                  </a:lnTo>
                  <a:lnTo>
                    <a:pt x="1625600" y="154939"/>
                  </a:lnTo>
                </a:path>
                <a:path w="1828800" h="990600">
                  <a:moveTo>
                    <a:pt x="0" y="0"/>
                  </a:moveTo>
                  <a:lnTo>
                    <a:pt x="0" y="0"/>
                  </a:lnTo>
                </a:path>
                <a:path w="1828800" h="990600">
                  <a:moveTo>
                    <a:pt x="1828800" y="990600"/>
                  </a:moveTo>
                  <a:lnTo>
                    <a:pt x="1828800" y="990600"/>
                  </a:lnTo>
                </a:path>
                <a:path w="1828800" h="990600">
                  <a:moveTo>
                    <a:pt x="1764029" y="351789"/>
                  </a:moveTo>
                  <a:lnTo>
                    <a:pt x="1751826" y="368438"/>
                  </a:lnTo>
                  <a:lnTo>
                    <a:pt x="1737836" y="384016"/>
                  </a:lnTo>
                  <a:lnTo>
                    <a:pt x="1721703" y="398402"/>
                  </a:lnTo>
                  <a:lnTo>
                    <a:pt x="1703070" y="411479"/>
                  </a:lnTo>
                </a:path>
                <a:path w="1828800" h="990600">
                  <a:moveTo>
                    <a:pt x="0" y="0"/>
                  </a:moveTo>
                  <a:lnTo>
                    <a:pt x="0" y="0"/>
                  </a:lnTo>
                </a:path>
                <a:path w="1828800" h="990600">
                  <a:moveTo>
                    <a:pt x="1828800" y="990600"/>
                  </a:moveTo>
                  <a:lnTo>
                    <a:pt x="1828800" y="990600"/>
                  </a:lnTo>
                </a:path>
                <a:path w="1828800" h="990600">
                  <a:moveTo>
                    <a:pt x="1579879" y="688339"/>
                  </a:moveTo>
                  <a:lnTo>
                    <a:pt x="1578142" y="660450"/>
                  </a:lnTo>
                  <a:lnTo>
                    <a:pt x="1564457" y="624636"/>
                  </a:lnTo>
                  <a:lnTo>
                    <a:pt x="1537543" y="586384"/>
                  </a:lnTo>
                  <a:lnTo>
                    <a:pt x="1496120" y="551180"/>
                  </a:lnTo>
                  <a:lnTo>
                    <a:pt x="1438909" y="524510"/>
                  </a:lnTo>
                </a:path>
                <a:path w="1828800" h="990600">
                  <a:moveTo>
                    <a:pt x="0" y="0"/>
                  </a:moveTo>
                  <a:lnTo>
                    <a:pt x="0" y="0"/>
                  </a:lnTo>
                </a:path>
                <a:path w="1828800" h="990600">
                  <a:moveTo>
                    <a:pt x="1828800" y="990600"/>
                  </a:moveTo>
                  <a:lnTo>
                    <a:pt x="1828800" y="990600"/>
                  </a:lnTo>
                </a:path>
                <a:path w="1828800" h="990600">
                  <a:moveTo>
                    <a:pt x="1205229" y="839470"/>
                  </a:moveTo>
                  <a:lnTo>
                    <a:pt x="1210052" y="828436"/>
                  </a:lnTo>
                  <a:lnTo>
                    <a:pt x="1213326" y="817879"/>
                  </a:lnTo>
                  <a:lnTo>
                    <a:pt x="1215409" y="807323"/>
                  </a:lnTo>
                  <a:lnTo>
                    <a:pt x="1216659" y="796289"/>
                  </a:lnTo>
                </a:path>
                <a:path w="1828800" h="990600">
                  <a:moveTo>
                    <a:pt x="0" y="0"/>
                  </a:moveTo>
                  <a:lnTo>
                    <a:pt x="0" y="0"/>
                  </a:lnTo>
                </a:path>
                <a:path w="1828800" h="990600">
                  <a:moveTo>
                    <a:pt x="1828800" y="990600"/>
                  </a:moveTo>
                  <a:lnTo>
                    <a:pt x="1828800" y="990600"/>
                  </a:lnTo>
                </a:path>
                <a:path w="1828800" h="990600">
                  <a:moveTo>
                    <a:pt x="695959" y="895350"/>
                  </a:moveTo>
                  <a:lnTo>
                    <a:pt x="686554" y="885606"/>
                  </a:lnTo>
                  <a:lnTo>
                    <a:pt x="678815" y="875506"/>
                  </a:lnTo>
                  <a:lnTo>
                    <a:pt x="672028" y="865167"/>
                  </a:lnTo>
                  <a:lnTo>
                    <a:pt x="665479" y="854710"/>
                  </a:lnTo>
                </a:path>
                <a:path w="1828800" h="990600">
                  <a:moveTo>
                    <a:pt x="0" y="0"/>
                  </a:moveTo>
                  <a:lnTo>
                    <a:pt x="0" y="0"/>
                  </a:lnTo>
                </a:path>
                <a:path w="1828800" h="990600">
                  <a:moveTo>
                    <a:pt x="1828800" y="990600"/>
                  </a:moveTo>
                  <a:lnTo>
                    <a:pt x="1828800" y="990600"/>
                  </a:lnTo>
                </a:path>
                <a:path w="1828800" h="990600">
                  <a:moveTo>
                    <a:pt x="245109" y="808989"/>
                  </a:moveTo>
                  <a:lnTo>
                    <a:pt x="257452" y="807600"/>
                  </a:lnTo>
                  <a:lnTo>
                    <a:pt x="269557" y="805497"/>
                  </a:lnTo>
                  <a:lnTo>
                    <a:pt x="281185" y="802917"/>
                  </a:lnTo>
                  <a:lnTo>
                    <a:pt x="292100" y="800100"/>
                  </a:lnTo>
                </a:path>
                <a:path w="1828800" h="990600">
                  <a:moveTo>
                    <a:pt x="0" y="0"/>
                  </a:moveTo>
                  <a:lnTo>
                    <a:pt x="0" y="0"/>
                  </a:lnTo>
                </a:path>
                <a:path w="1828800" h="990600">
                  <a:moveTo>
                    <a:pt x="1828800" y="990600"/>
                  </a:moveTo>
                  <a:lnTo>
                    <a:pt x="1828800" y="990600"/>
                  </a:lnTo>
                </a:path>
                <a:path w="1828800" h="990600">
                  <a:moveTo>
                    <a:pt x="90170" y="580389"/>
                  </a:moveTo>
                  <a:lnTo>
                    <a:pt x="112017" y="588525"/>
                  </a:lnTo>
                  <a:lnTo>
                    <a:pt x="136366" y="594994"/>
                  </a:lnTo>
                  <a:lnTo>
                    <a:pt x="164286" y="598606"/>
                  </a:lnTo>
                  <a:lnTo>
                    <a:pt x="196850" y="598170"/>
                  </a:lnTo>
                </a:path>
                <a:path w="1828800" h="990600">
                  <a:moveTo>
                    <a:pt x="0" y="0"/>
                  </a:moveTo>
                  <a:lnTo>
                    <a:pt x="0" y="0"/>
                  </a:lnTo>
                </a:path>
                <a:path w="1828800" h="990600">
                  <a:moveTo>
                    <a:pt x="1828800" y="990600"/>
                  </a:moveTo>
                  <a:lnTo>
                    <a:pt x="1828800" y="990600"/>
                  </a:lnTo>
                </a:path>
              </a:pathLst>
            </a:custGeom>
            <a:ln w="9344">
              <a:solidFill>
                <a:srgbClr val="000000"/>
              </a:solidFill>
            </a:ln>
          </p:spPr>
          <p:txBody>
            <a:bodyPr wrap="square" lIns="0" tIns="0" rIns="0" bIns="0" rtlCol="0"/>
            <a:lstStyle/>
            <a:p>
              <a:endParaRPr/>
            </a:p>
          </p:txBody>
        </p:sp>
        <p:sp>
          <p:nvSpPr>
            <p:cNvPr id="13" name="object 13"/>
            <p:cNvSpPr/>
            <p:nvPr/>
          </p:nvSpPr>
          <p:spPr>
            <a:xfrm>
              <a:off x="7651750" y="1567180"/>
              <a:ext cx="304800" cy="163830"/>
            </a:xfrm>
            <a:custGeom>
              <a:avLst/>
              <a:gdLst/>
              <a:ahLst/>
              <a:cxnLst/>
              <a:rect l="l" t="t" r="r" b="b"/>
              <a:pathLst>
                <a:path w="304800" h="163830">
                  <a:moveTo>
                    <a:pt x="152400" y="0"/>
                  </a:moveTo>
                  <a:lnTo>
                    <a:pt x="92154" y="6290"/>
                  </a:lnTo>
                  <a:lnTo>
                    <a:pt x="43815" y="23653"/>
                  </a:lnTo>
                  <a:lnTo>
                    <a:pt x="11668" y="49827"/>
                  </a:lnTo>
                  <a:lnTo>
                    <a:pt x="0" y="82550"/>
                  </a:lnTo>
                  <a:lnTo>
                    <a:pt x="11668" y="114538"/>
                  </a:lnTo>
                  <a:lnTo>
                    <a:pt x="43815" y="140335"/>
                  </a:lnTo>
                  <a:lnTo>
                    <a:pt x="92154" y="157559"/>
                  </a:lnTo>
                  <a:lnTo>
                    <a:pt x="152400" y="163830"/>
                  </a:lnTo>
                  <a:lnTo>
                    <a:pt x="212109" y="157559"/>
                  </a:lnTo>
                  <a:lnTo>
                    <a:pt x="260508" y="140335"/>
                  </a:lnTo>
                  <a:lnTo>
                    <a:pt x="292953" y="114538"/>
                  </a:lnTo>
                  <a:lnTo>
                    <a:pt x="304800" y="82550"/>
                  </a:lnTo>
                  <a:lnTo>
                    <a:pt x="292953" y="49827"/>
                  </a:lnTo>
                  <a:lnTo>
                    <a:pt x="260508" y="23653"/>
                  </a:lnTo>
                  <a:lnTo>
                    <a:pt x="212109" y="6290"/>
                  </a:lnTo>
                  <a:lnTo>
                    <a:pt x="152400" y="0"/>
                  </a:lnTo>
                  <a:close/>
                </a:path>
              </a:pathLst>
            </a:custGeom>
            <a:solidFill>
              <a:srgbClr val="333399"/>
            </a:solidFill>
          </p:spPr>
          <p:txBody>
            <a:bodyPr wrap="square" lIns="0" tIns="0" rIns="0" bIns="0" rtlCol="0"/>
            <a:lstStyle/>
            <a:p>
              <a:endParaRPr/>
            </a:p>
          </p:txBody>
        </p:sp>
        <p:sp>
          <p:nvSpPr>
            <p:cNvPr id="14" name="object 14"/>
            <p:cNvSpPr/>
            <p:nvPr/>
          </p:nvSpPr>
          <p:spPr>
            <a:xfrm>
              <a:off x="7296150" y="609600"/>
              <a:ext cx="1828800" cy="1121410"/>
            </a:xfrm>
            <a:custGeom>
              <a:avLst/>
              <a:gdLst/>
              <a:ahLst/>
              <a:cxnLst/>
              <a:rect l="l" t="t" r="r" b="b"/>
              <a:pathLst>
                <a:path w="1828800" h="1121410">
                  <a:moveTo>
                    <a:pt x="508000" y="957579"/>
                  </a:moveTo>
                  <a:lnTo>
                    <a:pt x="567709" y="963870"/>
                  </a:lnTo>
                  <a:lnTo>
                    <a:pt x="616108" y="981233"/>
                  </a:lnTo>
                  <a:lnTo>
                    <a:pt x="648553" y="1007407"/>
                  </a:lnTo>
                  <a:lnTo>
                    <a:pt x="660400" y="1040129"/>
                  </a:lnTo>
                  <a:lnTo>
                    <a:pt x="648553" y="1072118"/>
                  </a:lnTo>
                  <a:lnTo>
                    <a:pt x="616108" y="1097914"/>
                  </a:lnTo>
                  <a:lnTo>
                    <a:pt x="567709" y="1115139"/>
                  </a:lnTo>
                  <a:lnTo>
                    <a:pt x="508000" y="1121410"/>
                  </a:lnTo>
                  <a:lnTo>
                    <a:pt x="447754" y="1115139"/>
                  </a:lnTo>
                  <a:lnTo>
                    <a:pt x="399415" y="1097915"/>
                  </a:lnTo>
                  <a:lnTo>
                    <a:pt x="367268" y="1072118"/>
                  </a:lnTo>
                  <a:lnTo>
                    <a:pt x="355600" y="1040129"/>
                  </a:lnTo>
                  <a:lnTo>
                    <a:pt x="367268" y="1007407"/>
                  </a:lnTo>
                  <a:lnTo>
                    <a:pt x="399415" y="981233"/>
                  </a:lnTo>
                  <a:lnTo>
                    <a:pt x="447754" y="963870"/>
                  </a:lnTo>
                  <a:lnTo>
                    <a:pt x="508000" y="957579"/>
                  </a:lnTo>
                  <a:close/>
                </a:path>
                <a:path w="1828800" h="1121410">
                  <a:moveTo>
                    <a:pt x="0" y="0"/>
                  </a:moveTo>
                  <a:lnTo>
                    <a:pt x="0" y="0"/>
                  </a:lnTo>
                </a:path>
                <a:path w="1828800" h="1121410">
                  <a:moveTo>
                    <a:pt x="1828800" y="990600"/>
                  </a:moveTo>
                  <a:lnTo>
                    <a:pt x="1828800" y="990600"/>
                  </a:lnTo>
                </a:path>
              </a:pathLst>
            </a:custGeom>
            <a:ln w="9344">
              <a:solidFill>
                <a:srgbClr val="000000"/>
              </a:solidFill>
            </a:ln>
          </p:spPr>
          <p:txBody>
            <a:bodyPr wrap="square" lIns="0" tIns="0" rIns="0" bIns="0" rtlCol="0"/>
            <a:lstStyle/>
            <a:p>
              <a:endParaRPr/>
            </a:p>
          </p:txBody>
        </p:sp>
        <p:sp>
          <p:nvSpPr>
            <p:cNvPr id="15" name="object 15"/>
            <p:cNvSpPr/>
            <p:nvPr/>
          </p:nvSpPr>
          <p:spPr>
            <a:xfrm>
              <a:off x="7577227" y="1751737"/>
              <a:ext cx="211274" cy="11856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7296150" y="609600"/>
              <a:ext cx="1828800" cy="990600"/>
            </a:xfrm>
            <a:custGeom>
              <a:avLst/>
              <a:gdLst/>
              <a:ahLst/>
              <a:cxnLst/>
              <a:rect l="l" t="t" r="r" b="b"/>
              <a:pathLst>
                <a:path w="1828800" h="990600">
                  <a:moveTo>
                    <a:pt x="0" y="0"/>
                  </a:moveTo>
                  <a:lnTo>
                    <a:pt x="0" y="0"/>
                  </a:lnTo>
                </a:path>
                <a:path w="1828800" h="990600">
                  <a:moveTo>
                    <a:pt x="1828800" y="990600"/>
                  </a:moveTo>
                  <a:lnTo>
                    <a:pt x="1828800" y="990600"/>
                  </a:lnTo>
                </a:path>
              </a:pathLst>
            </a:custGeom>
            <a:ln w="9344">
              <a:solidFill>
                <a:srgbClr val="000000"/>
              </a:solidFill>
            </a:ln>
          </p:spPr>
          <p:txBody>
            <a:bodyPr wrap="square" lIns="0" tIns="0" rIns="0" bIns="0" rtlCol="0"/>
            <a:lstStyle/>
            <a:p>
              <a:endParaRPr/>
            </a:p>
          </p:txBody>
        </p:sp>
        <p:sp>
          <p:nvSpPr>
            <p:cNvPr id="17" name="object 17"/>
            <p:cNvSpPr/>
            <p:nvPr/>
          </p:nvSpPr>
          <p:spPr>
            <a:xfrm>
              <a:off x="7527697" y="1897787"/>
              <a:ext cx="127454" cy="74114"/>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7296150" y="609600"/>
              <a:ext cx="1828800" cy="990600"/>
            </a:xfrm>
            <a:custGeom>
              <a:avLst/>
              <a:gdLst/>
              <a:ahLst/>
              <a:cxnLst/>
              <a:rect l="l" t="t" r="r" b="b"/>
              <a:pathLst>
                <a:path w="1828800" h="990600">
                  <a:moveTo>
                    <a:pt x="0" y="0"/>
                  </a:moveTo>
                  <a:lnTo>
                    <a:pt x="0" y="0"/>
                  </a:lnTo>
                </a:path>
                <a:path w="1828800" h="990600">
                  <a:moveTo>
                    <a:pt x="1828800" y="990600"/>
                  </a:moveTo>
                  <a:lnTo>
                    <a:pt x="1828800" y="990600"/>
                  </a:lnTo>
                </a:path>
              </a:pathLst>
            </a:custGeom>
            <a:ln w="9344">
              <a:solidFill>
                <a:srgbClr val="000000"/>
              </a:solidFill>
            </a:ln>
          </p:spPr>
          <p:txBody>
            <a:bodyPr wrap="square" lIns="0" tIns="0" rIns="0" bIns="0" rtlCol="0"/>
            <a:lstStyle/>
            <a:p>
              <a:endParaRPr/>
            </a:p>
          </p:txBody>
        </p:sp>
      </p:grpSp>
      <p:sp>
        <p:nvSpPr>
          <p:cNvPr id="19" name="object 19"/>
          <p:cNvSpPr txBox="1">
            <a:spLocks noGrp="1"/>
          </p:cNvSpPr>
          <p:nvPr>
            <p:ph type="title"/>
          </p:nvPr>
        </p:nvSpPr>
        <p:spPr>
          <a:xfrm>
            <a:off x="7603490" y="772159"/>
            <a:ext cx="1371600" cy="2997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00"/>
                </a:solidFill>
                <a:latin typeface="Arial Black"/>
                <a:cs typeface="Arial Black"/>
              </a:rPr>
              <a:t>DIAGON</a:t>
            </a:r>
            <a:r>
              <a:rPr spc="5" dirty="0">
                <a:solidFill>
                  <a:srgbClr val="FFFF00"/>
                </a:solidFill>
                <a:latin typeface="Arial Black"/>
                <a:cs typeface="Arial Black"/>
              </a:rPr>
              <a:t>A</a:t>
            </a:r>
            <a:r>
              <a:rPr dirty="0">
                <a:solidFill>
                  <a:srgbClr val="FFFF00"/>
                </a:solidFill>
                <a:latin typeface="Arial Black"/>
                <a:cs typeface="Arial Black"/>
              </a:rPr>
              <a:t>L</a:t>
            </a:r>
          </a:p>
        </p:txBody>
      </p:sp>
      <p:sp>
        <p:nvSpPr>
          <p:cNvPr id="20" name="object 20"/>
          <p:cNvSpPr txBox="1"/>
          <p:nvPr/>
        </p:nvSpPr>
        <p:spPr>
          <a:xfrm>
            <a:off x="7857490" y="1046479"/>
            <a:ext cx="8642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00"/>
                </a:solidFill>
                <a:latin typeface="Arial Black"/>
                <a:cs typeface="Arial Black"/>
              </a:rPr>
              <a:t>S</a:t>
            </a:r>
            <a:r>
              <a:rPr sz="1800" spc="5" dirty="0">
                <a:solidFill>
                  <a:srgbClr val="FFFF00"/>
                </a:solidFill>
                <a:latin typeface="Arial Black"/>
                <a:cs typeface="Arial Black"/>
              </a:rPr>
              <a:t>C</a:t>
            </a:r>
            <a:r>
              <a:rPr sz="1800" spc="-5" dirty="0">
                <a:solidFill>
                  <a:srgbClr val="FFFF00"/>
                </a:solidFill>
                <a:latin typeface="Arial Black"/>
                <a:cs typeface="Arial Black"/>
              </a:rPr>
              <a:t>ALE</a:t>
            </a:r>
            <a:endParaRPr sz="1800">
              <a:latin typeface="Arial Black"/>
              <a:cs typeface="Arial Black"/>
            </a:endParaRPr>
          </a:p>
        </p:txBody>
      </p:sp>
      <p:sp>
        <p:nvSpPr>
          <p:cNvPr id="21" name="object 21"/>
          <p:cNvSpPr txBox="1"/>
          <p:nvPr/>
        </p:nvSpPr>
        <p:spPr>
          <a:xfrm>
            <a:off x="63500" y="909320"/>
            <a:ext cx="3122930" cy="1667510"/>
          </a:xfrm>
          <a:prstGeom prst="rect">
            <a:avLst/>
          </a:prstGeom>
        </p:spPr>
        <p:txBody>
          <a:bodyPr vert="horz" wrap="square" lIns="0" tIns="12700" rIns="0" bIns="0" rtlCol="0">
            <a:spAutoFit/>
          </a:bodyPr>
          <a:lstStyle/>
          <a:p>
            <a:pPr marL="38100">
              <a:lnSpc>
                <a:spcPts val="1435"/>
              </a:lnSpc>
              <a:spcBef>
                <a:spcPts val="100"/>
              </a:spcBef>
            </a:pPr>
            <a:r>
              <a:rPr sz="1200" b="1" spc="-5" dirty="0">
                <a:latin typeface="Times New Roman"/>
                <a:cs typeface="Times New Roman"/>
              </a:rPr>
              <a:t>SOLUTION </a:t>
            </a:r>
            <a:r>
              <a:rPr sz="1200" b="1" dirty="0">
                <a:latin typeface="Times New Roman"/>
                <a:cs typeface="Times New Roman"/>
              </a:rPr>
              <a:t>:</a:t>
            </a:r>
            <a:endParaRPr sz="1200">
              <a:latin typeface="Times New Roman"/>
              <a:cs typeface="Times New Roman"/>
            </a:endParaRPr>
          </a:p>
          <a:p>
            <a:pPr marL="38100">
              <a:lnSpc>
                <a:spcPts val="1435"/>
              </a:lnSpc>
            </a:pPr>
            <a:r>
              <a:rPr sz="1200" dirty="0">
                <a:latin typeface="Times New Roman"/>
                <a:cs typeface="Times New Roman"/>
              </a:rPr>
              <a:t>1 </a:t>
            </a:r>
            <a:r>
              <a:rPr sz="1200" spc="-5" dirty="0">
                <a:latin typeface="Times New Roman"/>
                <a:cs typeface="Times New Roman"/>
              </a:rPr>
              <a:t>hector </a:t>
            </a:r>
            <a:r>
              <a:rPr sz="1200" dirty="0">
                <a:latin typeface="Times New Roman"/>
                <a:cs typeface="Times New Roman"/>
              </a:rPr>
              <a:t>= 10, 000 sq.</a:t>
            </a:r>
            <a:r>
              <a:rPr sz="1200" spc="-20" dirty="0">
                <a:latin typeface="Times New Roman"/>
                <a:cs typeface="Times New Roman"/>
              </a:rPr>
              <a:t> </a:t>
            </a:r>
            <a:r>
              <a:rPr sz="1200" spc="-5" dirty="0">
                <a:latin typeface="Times New Roman"/>
                <a:cs typeface="Times New Roman"/>
              </a:rPr>
              <a:t>meters</a:t>
            </a:r>
            <a:endParaRPr sz="1200">
              <a:latin typeface="Times New Roman"/>
              <a:cs typeface="Times New Roman"/>
            </a:endParaRPr>
          </a:p>
          <a:p>
            <a:pPr marL="38100">
              <a:lnSpc>
                <a:spcPct val="100000"/>
              </a:lnSpc>
            </a:pPr>
            <a:r>
              <a:rPr sz="1200" dirty="0">
                <a:latin typeface="Times New Roman"/>
                <a:cs typeface="Times New Roman"/>
              </a:rPr>
              <a:t>1.28 </a:t>
            </a:r>
            <a:r>
              <a:rPr sz="1200" spc="-5" dirty="0">
                <a:latin typeface="Times New Roman"/>
                <a:cs typeface="Times New Roman"/>
              </a:rPr>
              <a:t>hectors </a:t>
            </a:r>
            <a:r>
              <a:rPr sz="1200" dirty="0">
                <a:latin typeface="Times New Roman"/>
                <a:cs typeface="Times New Roman"/>
              </a:rPr>
              <a:t>= 1.28 X 10, 000 sq.</a:t>
            </a:r>
            <a:r>
              <a:rPr sz="1200" spc="-45" dirty="0">
                <a:latin typeface="Times New Roman"/>
                <a:cs typeface="Times New Roman"/>
              </a:rPr>
              <a:t> </a:t>
            </a:r>
            <a:r>
              <a:rPr sz="1200" spc="-5" dirty="0">
                <a:latin typeface="Times New Roman"/>
                <a:cs typeface="Times New Roman"/>
              </a:rPr>
              <a:t>meters</a:t>
            </a:r>
            <a:endParaRPr sz="1200">
              <a:latin typeface="Times New Roman"/>
              <a:cs typeface="Times New Roman"/>
            </a:endParaRPr>
          </a:p>
          <a:p>
            <a:pPr marL="800100">
              <a:lnSpc>
                <a:spcPts val="1435"/>
              </a:lnSpc>
            </a:pPr>
            <a:r>
              <a:rPr sz="1200" dirty="0">
                <a:latin typeface="Times New Roman"/>
                <a:cs typeface="Times New Roman"/>
              </a:rPr>
              <a:t>= 1.28 X </a:t>
            </a:r>
            <a:r>
              <a:rPr sz="1200" spc="-5" dirty="0">
                <a:latin typeface="Times New Roman"/>
                <a:cs typeface="Times New Roman"/>
              </a:rPr>
              <a:t>10</a:t>
            </a:r>
            <a:r>
              <a:rPr sz="1050" spc="-7" baseline="27777" dirty="0">
                <a:latin typeface="Times New Roman"/>
                <a:cs typeface="Times New Roman"/>
              </a:rPr>
              <a:t>4 </a:t>
            </a:r>
            <a:r>
              <a:rPr sz="1200" dirty="0">
                <a:latin typeface="Times New Roman"/>
                <a:cs typeface="Times New Roman"/>
              </a:rPr>
              <a:t>X </a:t>
            </a:r>
            <a:r>
              <a:rPr sz="1200" spc="-5" dirty="0">
                <a:latin typeface="Times New Roman"/>
                <a:cs typeface="Times New Roman"/>
              </a:rPr>
              <a:t>10</a:t>
            </a:r>
            <a:r>
              <a:rPr sz="1050" spc="-7" baseline="27777" dirty="0">
                <a:latin typeface="Times New Roman"/>
                <a:cs typeface="Times New Roman"/>
              </a:rPr>
              <a:t>4 </a:t>
            </a:r>
            <a:r>
              <a:rPr sz="1200" spc="-5" dirty="0">
                <a:latin typeface="Times New Roman"/>
                <a:cs typeface="Times New Roman"/>
              </a:rPr>
              <a:t>sq.</a:t>
            </a:r>
            <a:r>
              <a:rPr sz="1200" spc="-20" dirty="0">
                <a:latin typeface="Times New Roman"/>
                <a:cs typeface="Times New Roman"/>
              </a:rPr>
              <a:t> </a:t>
            </a:r>
            <a:r>
              <a:rPr sz="1200" spc="-5" dirty="0">
                <a:latin typeface="Times New Roman"/>
                <a:cs typeface="Times New Roman"/>
              </a:rPr>
              <a:t>cm</a:t>
            </a:r>
            <a:endParaRPr sz="1200">
              <a:latin typeface="Times New Roman"/>
              <a:cs typeface="Times New Roman"/>
            </a:endParaRPr>
          </a:p>
          <a:p>
            <a:pPr marL="38100">
              <a:lnSpc>
                <a:spcPts val="1435"/>
              </a:lnSpc>
            </a:pPr>
            <a:r>
              <a:rPr sz="1200" dirty="0">
                <a:latin typeface="Times New Roman"/>
                <a:cs typeface="Times New Roman"/>
              </a:rPr>
              <a:t>8 sq. </a:t>
            </a:r>
            <a:r>
              <a:rPr sz="1200" spc="-10" dirty="0">
                <a:latin typeface="Times New Roman"/>
                <a:cs typeface="Times New Roman"/>
              </a:rPr>
              <a:t>cm </a:t>
            </a:r>
            <a:r>
              <a:rPr sz="1200" spc="-5" dirty="0">
                <a:latin typeface="Times New Roman"/>
                <a:cs typeface="Times New Roman"/>
              </a:rPr>
              <a:t>area </a:t>
            </a:r>
            <a:r>
              <a:rPr sz="1200" dirty="0">
                <a:latin typeface="Times New Roman"/>
                <a:cs typeface="Times New Roman"/>
              </a:rPr>
              <a:t>on </a:t>
            </a:r>
            <a:r>
              <a:rPr sz="1200" spc="-5" dirty="0">
                <a:latin typeface="Times New Roman"/>
                <a:cs typeface="Times New Roman"/>
              </a:rPr>
              <a:t>map</a:t>
            </a:r>
            <a:r>
              <a:rPr sz="1200" spc="5" dirty="0">
                <a:latin typeface="Times New Roman"/>
                <a:cs typeface="Times New Roman"/>
              </a:rPr>
              <a:t> </a:t>
            </a:r>
            <a:r>
              <a:rPr sz="1200" spc="-5" dirty="0">
                <a:latin typeface="Times New Roman"/>
                <a:cs typeface="Times New Roman"/>
              </a:rPr>
              <a:t>represents</a:t>
            </a:r>
            <a:endParaRPr sz="1200">
              <a:latin typeface="Times New Roman"/>
              <a:cs typeface="Times New Roman"/>
            </a:endParaRPr>
          </a:p>
          <a:p>
            <a:pPr marL="38100" marR="225425" indent="762000">
              <a:lnSpc>
                <a:spcPct val="100000"/>
              </a:lnSpc>
            </a:pPr>
            <a:r>
              <a:rPr sz="1200" dirty="0">
                <a:latin typeface="Times New Roman"/>
                <a:cs typeface="Times New Roman"/>
              </a:rPr>
              <a:t>= 1.28 X </a:t>
            </a:r>
            <a:r>
              <a:rPr sz="1200" spc="-5" dirty="0">
                <a:latin typeface="Times New Roman"/>
                <a:cs typeface="Times New Roman"/>
              </a:rPr>
              <a:t>10</a:t>
            </a:r>
            <a:r>
              <a:rPr sz="1050" spc="-7" baseline="27777" dirty="0">
                <a:latin typeface="Times New Roman"/>
                <a:cs typeface="Times New Roman"/>
              </a:rPr>
              <a:t>4 </a:t>
            </a:r>
            <a:r>
              <a:rPr sz="1200" dirty="0">
                <a:latin typeface="Times New Roman"/>
                <a:cs typeface="Times New Roman"/>
              </a:rPr>
              <a:t>X </a:t>
            </a:r>
            <a:r>
              <a:rPr sz="1200" spc="-5" dirty="0">
                <a:latin typeface="Times New Roman"/>
                <a:cs typeface="Times New Roman"/>
              </a:rPr>
              <a:t>10</a:t>
            </a:r>
            <a:r>
              <a:rPr sz="1050" spc="-7" baseline="27777" dirty="0">
                <a:latin typeface="Times New Roman"/>
                <a:cs typeface="Times New Roman"/>
              </a:rPr>
              <a:t>4 </a:t>
            </a:r>
            <a:r>
              <a:rPr sz="1200" spc="-5" dirty="0">
                <a:latin typeface="Times New Roman"/>
                <a:cs typeface="Times New Roman"/>
              </a:rPr>
              <a:t>sq. cm </a:t>
            </a:r>
            <a:r>
              <a:rPr sz="1200" dirty="0">
                <a:latin typeface="Times New Roman"/>
                <a:cs typeface="Times New Roman"/>
              </a:rPr>
              <a:t>on </a:t>
            </a:r>
            <a:r>
              <a:rPr sz="1200" spc="-5" dirty="0">
                <a:latin typeface="Times New Roman"/>
                <a:cs typeface="Times New Roman"/>
              </a:rPr>
              <a:t>land  </a:t>
            </a:r>
            <a:r>
              <a:rPr sz="1200" dirty="0">
                <a:latin typeface="Times New Roman"/>
                <a:cs typeface="Times New Roman"/>
              </a:rPr>
              <a:t>1 </a:t>
            </a:r>
            <a:r>
              <a:rPr sz="1200" spc="-5" dirty="0">
                <a:latin typeface="Times New Roman"/>
                <a:cs typeface="Times New Roman"/>
              </a:rPr>
              <a:t>cm </a:t>
            </a:r>
            <a:r>
              <a:rPr sz="1200" dirty="0">
                <a:latin typeface="Times New Roman"/>
                <a:cs typeface="Times New Roman"/>
              </a:rPr>
              <a:t>sq. on map</a:t>
            </a:r>
            <a:r>
              <a:rPr sz="1200" spc="-20" dirty="0">
                <a:latin typeface="Times New Roman"/>
                <a:cs typeface="Times New Roman"/>
              </a:rPr>
              <a:t> </a:t>
            </a:r>
            <a:r>
              <a:rPr sz="1200" spc="-5" dirty="0">
                <a:latin typeface="Times New Roman"/>
                <a:cs typeface="Times New Roman"/>
              </a:rPr>
              <a:t>represents</a:t>
            </a:r>
            <a:endParaRPr sz="1200">
              <a:latin typeface="Times New Roman"/>
              <a:cs typeface="Times New Roman"/>
            </a:endParaRPr>
          </a:p>
          <a:p>
            <a:pPr marL="38100" marR="30480" indent="762000">
              <a:lnSpc>
                <a:spcPts val="1430"/>
              </a:lnSpc>
              <a:spcBef>
                <a:spcPts val="55"/>
              </a:spcBef>
            </a:pPr>
            <a:r>
              <a:rPr sz="1200" dirty="0">
                <a:latin typeface="Times New Roman"/>
                <a:cs typeface="Times New Roman"/>
              </a:rPr>
              <a:t>= 1.28 X 10 </a:t>
            </a:r>
            <a:r>
              <a:rPr sz="1050" spc="-7" baseline="27777" dirty="0">
                <a:latin typeface="Times New Roman"/>
                <a:cs typeface="Times New Roman"/>
              </a:rPr>
              <a:t>4 </a:t>
            </a:r>
            <a:r>
              <a:rPr sz="1200" dirty="0">
                <a:latin typeface="Times New Roman"/>
                <a:cs typeface="Times New Roman"/>
              </a:rPr>
              <a:t>X </a:t>
            </a:r>
            <a:r>
              <a:rPr sz="1200" spc="-5" dirty="0">
                <a:latin typeface="Times New Roman"/>
                <a:cs typeface="Times New Roman"/>
              </a:rPr>
              <a:t>10</a:t>
            </a:r>
            <a:r>
              <a:rPr sz="1050" spc="-7" baseline="27777" dirty="0">
                <a:latin typeface="Times New Roman"/>
                <a:cs typeface="Times New Roman"/>
              </a:rPr>
              <a:t>4 </a:t>
            </a:r>
            <a:r>
              <a:rPr sz="1200" dirty="0">
                <a:latin typeface="Times New Roman"/>
                <a:cs typeface="Times New Roman"/>
              </a:rPr>
              <a:t>/ 8 sq </a:t>
            </a:r>
            <a:r>
              <a:rPr sz="1200" spc="-5" dirty="0">
                <a:latin typeface="Times New Roman"/>
                <a:cs typeface="Times New Roman"/>
              </a:rPr>
              <a:t>cm on land  </a:t>
            </a:r>
            <a:r>
              <a:rPr sz="1200" dirty="0">
                <a:latin typeface="Times New Roman"/>
                <a:cs typeface="Times New Roman"/>
              </a:rPr>
              <a:t>1 </a:t>
            </a:r>
            <a:r>
              <a:rPr sz="1200" spc="-5" dirty="0">
                <a:latin typeface="Times New Roman"/>
                <a:cs typeface="Times New Roman"/>
              </a:rPr>
              <a:t>cm </a:t>
            </a:r>
            <a:r>
              <a:rPr sz="1200" dirty="0">
                <a:latin typeface="Times New Roman"/>
                <a:cs typeface="Times New Roman"/>
              </a:rPr>
              <a:t>on map</a:t>
            </a:r>
            <a:r>
              <a:rPr sz="1200" spc="-10" dirty="0">
                <a:latin typeface="Times New Roman"/>
                <a:cs typeface="Times New Roman"/>
              </a:rPr>
              <a:t> </a:t>
            </a:r>
            <a:r>
              <a:rPr sz="1200" spc="-5" dirty="0">
                <a:latin typeface="Times New Roman"/>
                <a:cs typeface="Times New Roman"/>
              </a:rPr>
              <a:t>represent</a:t>
            </a:r>
            <a:endParaRPr sz="1200">
              <a:latin typeface="Times New Roman"/>
              <a:cs typeface="Times New Roman"/>
            </a:endParaRPr>
          </a:p>
        </p:txBody>
      </p:sp>
      <p:sp>
        <p:nvSpPr>
          <p:cNvPr id="22" name="object 22"/>
          <p:cNvSpPr txBox="1"/>
          <p:nvPr/>
        </p:nvSpPr>
        <p:spPr>
          <a:xfrm>
            <a:off x="850900" y="2734309"/>
            <a:ext cx="1117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a:t>
            </a:r>
            <a:endParaRPr sz="1200">
              <a:latin typeface="Times New Roman"/>
              <a:cs typeface="Times New Roman"/>
            </a:endParaRPr>
          </a:p>
        </p:txBody>
      </p:sp>
      <p:sp>
        <p:nvSpPr>
          <p:cNvPr id="23" name="object 23"/>
          <p:cNvSpPr/>
          <p:nvPr/>
        </p:nvSpPr>
        <p:spPr>
          <a:xfrm>
            <a:off x="891539" y="2679700"/>
            <a:ext cx="1295400" cy="381000"/>
          </a:xfrm>
          <a:custGeom>
            <a:avLst/>
            <a:gdLst/>
            <a:ahLst/>
            <a:cxnLst/>
            <a:rect l="l" t="t" r="r" b="b"/>
            <a:pathLst>
              <a:path w="1295400" h="381000">
                <a:moveTo>
                  <a:pt x="0" y="228600"/>
                </a:moveTo>
                <a:lnTo>
                  <a:pt x="76200" y="381000"/>
                </a:lnTo>
              </a:path>
              <a:path w="1295400" h="381000">
                <a:moveTo>
                  <a:pt x="76200" y="381000"/>
                </a:moveTo>
                <a:lnTo>
                  <a:pt x="152400" y="0"/>
                </a:lnTo>
              </a:path>
              <a:path w="1295400" h="381000">
                <a:moveTo>
                  <a:pt x="152400" y="0"/>
                </a:moveTo>
                <a:lnTo>
                  <a:pt x="1295399" y="0"/>
                </a:lnTo>
              </a:path>
            </a:pathLst>
          </a:custGeom>
          <a:ln w="9344">
            <a:solidFill>
              <a:srgbClr val="000000"/>
            </a:solidFill>
          </a:ln>
        </p:spPr>
        <p:txBody>
          <a:bodyPr wrap="square" lIns="0" tIns="0" rIns="0" bIns="0" rtlCol="0"/>
          <a:lstStyle/>
          <a:p>
            <a:endParaRPr/>
          </a:p>
        </p:txBody>
      </p:sp>
      <p:sp>
        <p:nvSpPr>
          <p:cNvPr id="24" name="object 24"/>
          <p:cNvSpPr txBox="1"/>
          <p:nvPr/>
        </p:nvSpPr>
        <p:spPr>
          <a:xfrm>
            <a:off x="1002030" y="2752090"/>
            <a:ext cx="1717675" cy="208279"/>
          </a:xfrm>
          <a:prstGeom prst="rect">
            <a:avLst/>
          </a:prstGeom>
        </p:spPr>
        <p:txBody>
          <a:bodyPr vert="horz" wrap="square" lIns="0" tIns="12700" rIns="0" bIns="0" rtlCol="0">
            <a:spAutoFit/>
          </a:bodyPr>
          <a:lstStyle/>
          <a:p>
            <a:pPr marL="50800">
              <a:lnSpc>
                <a:spcPct val="100000"/>
              </a:lnSpc>
              <a:spcBef>
                <a:spcPts val="100"/>
              </a:spcBef>
              <a:tabLst>
                <a:tab pos="1492885" algn="l"/>
              </a:tabLst>
            </a:pPr>
            <a:r>
              <a:rPr sz="1200" dirty="0">
                <a:latin typeface="Times New Roman"/>
                <a:cs typeface="Times New Roman"/>
              </a:rPr>
              <a:t>1.28 X 10 </a:t>
            </a:r>
            <a:r>
              <a:rPr sz="1050" spc="-7" baseline="31746" dirty="0">
                <a:latin typeface="Times New Roman"/>
                <a:cs typeface="Times New Roman"/>
              </a:rPr>
              <a:t>4 </a:t>
            </a:r>
            <a:r>
              <a:rPr sz="1200" dirty="0">
                <a:latin typeface="Times New Roman"/>
                <a:cs typeface="Times New Roman"/>
              </a:rPr>
              <a:t>X  10</a:t>
            </a:r>
            <a:r>
              <a:rPr sz="1050" baseline="31746" dirty="0">
                <a:latin typeface="Times New Roman"/>
                <a:cs typeface="Times New Roman"/>
              </a:rPr>
              <a:t>4</a:t>
            </a:r>
            <a:r>
              <a:rPr sz="1050" spc="-15" baseline="31746"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8	</a:t>
            </a:r>
            <a:r>
              <a:rPr sz="1200" spc="-5" dirty="0">
                <a:latin typeface="Times New Roman"/>
                <a:cs typeface="Times New Roman"/>
              </a:rPr>
              <a:t>cm</a:t>
            </a:r>
            <a:endParaRPr sz="1200">
              <a:latin typeface="Times New Roman"/>
              <a:cs typeface="Times New Roman"/>
            </a:endParaRPr>
          </a:p>
        </p:txBody>
      </p:sp>
      <p:sp>
        <p:nvSpPr>
          <p:cNvPr id="25" name="object 25"/>
          <p:cNvSpPr txBox="1"/>
          <p:nvPr/>
        </p:nvSpPr>
        <p:spPr>
          <a:xfrm>
            <a:off x="840739" y="3141979"/>
            <a:ext cx="635635"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 4, 000</a:t>
            </a:r>
            <a:r>
              <a:rPr sz="1000" spc="-75" dirty="0">
                <a:latin typeface="Times New Roman"/>
                <a:cs typeface="Times New Roman"/>
              </a:rPr>
              <a:t> </a:t>
            </a:r>
            <a:r>
              <a:rPr sz="1000" spc="-5" dirty="0">
                <a:latin typeface="Times New Roman"/>
                <a:cs typeface="Times New Roman"/>
              </a:rPr>
              <a:t>cm</a:t>
            </a:r>
            <a:endParaRPr sz="1000">
              <a:latin typeface="Times New Roman"/>
              <a:cs typeface="Times New Roman"/>
            </a:endParaRPr>
          </a:p>
        </p:txBody>
      </p:sp>
      <p:grpSp>
        <p:nvGrpSpPr>
          <p:cNvPr id="26" name="object 26"/>
          <p:cNvGrpSpPr/>
          <p:nvPr/>
        </p:nvGrpSpPr>
        <p:grpSpPr>
          <a:xfrm>
            <a:off x="514350" y="4210050"/>
            <a:ext cx="8089900" cy="1422400"/>
            <a:chOff x="514350" y="4210050"/>
            <a:chExt cx="8089900" cy="1422400"/>
          </a:xfrm>
        </p:grpSpPr>
        <p:sp>
          <p:nvSpPr>
            <p:cNvPr id="27" name="object 27"/>
            <p:cNvSpPr/>
            <p:nvPr/>
          </p:nvSpPr>
          <p:spPr>
            <a:xfrm>
              <a:off x="538480" y="4215129"/>
              <a:ext cx="8001000" cy="29209"/>
            </a:xfrm>
            <a:custGeom>
              <a:avLst/>
              <a:gdLst/>
              <a:ahLst/>
              <a:cxnLst/>
              <a:rect l="l" t="t" r="r" b="b"/>
              <a:pathLst>
                <a:path w="8001000" h="29210">
                  <a:moveTo>
                    <a:pt x="8001000" y="0"/>
                  </a:moveTo>
                  <a:lnTo>
                    <a:pt x="0" y="0"/>
                  </a:lnTo>
                  <a:lnTo>
                    <a:pt x="0" y="13970"/>
                  </a:lnTo>
                  <a:lnTo>
                    <a:pt x="0" y="15240"/>
                  </a:lnTo>
                  <a:lnTo>
                    <a:pt x="0" y="29210"/>
                  </a:lnTo>
                  <a:lnTo>
                    <a:pt x="8001000" y="29210"/>
                  </a:lnTo>
                  <a:lnTo>
                    <a:pt x="8001000" y="15240"/>
                  </a:lnTo>
                  <a:lnTo>
                    <a:pt x="8001000" y="13970"/>
                  </a:lnTo>
                  <a:lnTo>
                    <a:pt x="8001000" y="0"/>
                  </a:lnTo>
                  <a:close/>
                </a:path>
              </a:pathLst>
            </a:custGeom>
            <a:solidFill>
              <a:srgbClr val="00997A"/>
            </a:solidFill>
          </p:spPr>
          <p:txBody>
            <a:bodyPr wrap="square" lIns="0" tIns="0" rIns="0" bIns="0" rtlCol="0"/>
            <a:lstStyle/>
            <a:p>
              <a:endParaRPr/>
            </a:p>
          </p:txBody>
        </p:sp>
        <p:sp>
          <p:nvSpPr>
            <p:cNvPr id="28" name="object 28"/>
            <p:cNvSpPr/>
            <p:nvPr/>
          </p:nvSpPr>
          <p:spPr>
            <a:xfrm>
              <a:off x="538479" y="42430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9A7B"/>
            </a:solidFill>
          </p:spPr>
          <p:txBody>
            <a:bodyPr wrap="square" lIns="0" tIns="0" rIns="0" bIns="0" rtlCol="0"/>
            <a:lstStyle/>
            <a:p>
              <a:endParaRPr/>
            </a:p>
          </p:txBody>
        </p:sp>
        <p:sp>
          <p:nvSpPr>
            <p:cNvPr id="29" name="object 29"/>
            <p:cNvSpPr/>
            <p:nvPr/>
          </p:nvSpPr>
          <p:spPr>
            <a:xfrm>
              <a:off x="538479" y="425704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9B7C"/>
            </a:solidFill>
          </p:spPr>
          <p:txBody>
            <a:bodyPr wrap="square" lIns="0" tIns="0" rIns="0" bIns="0" rtlCol="0"/>
            <a:lstStyle/>
            <a:p>
              <a:endParaRPr/>
            </a:p>
          </p:txBody>
        </p:sp>
        <p:sp>
          <p:nvSpPr>
            <p:cNvPr id="30" name="object 30"/>
            <p:cNvSpPr/>
            <p:nvPr/>
          </p:nvSpPr>
          <p:spPr>
            <a:xfrm>
              <a:off x="538479" y="427101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9C7D"/>
            </a:solidFill>
          </p:spPr>
          <p:txBody>
            <a:bodyPr wrap="square" lIns="0" tIns="0" rIns="0" bIns="0" rtlCol="0"/>
            <a:lstStyle/>
            <a:p>
              <a:endParaRPr/>
            </a:p>
          </p:txBody>
        </p:sp>
        <p:sp>
          <p:nvSpPr>
            <p:cNvPr id="31" name="object 31"/>
            <p:cNvSpPr/>
            <p:nvPr/>
          </p:nvSpPr>
          <p:spPr>
            <a:xfrm>
              <a:off x="538479" y="428498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9D7D"/>
            </a:solidFill>
          </p:spPr>
          <p:txBody>
            <a:bodyPr wrap="square" lIns="0" tIns="0" rIns="0" bIns="0" rtlCol="0"/>
            <a:lstStyle/>
            <a:p>
              <a:endParaRPr/>
            </a:p>
          </p:txBody>
        </p:sp>
        <p:sp>
          <p:nvSpPr>
            <p:cNvPr id="32" name="object 32"/>
            <p:cNvSpPr/>
            <p:nvPr/>
          </p:nvSpPr>
          <p:spPr>
            <a:xfrm>
              <a:off x="538479" y="429895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9E7E"/>
            </a:solidFill>
          </p:spPr>
          <p:txBody>
            <a:bodyPr wrap="square" lIns="0" tIns="0" rIns="0" bIns="0" rtlCol="0"/>
            <a:lstStyle/>
            <a:p>
              <a:endParaRPr/>
            </a:p>
          </p:txBody>
        </p:sp>
        <p:sp>
          <p:nvSpPr>
            <p:cNvPr id="33" name="object 33"/>
            <p:cNvSpPr/>
            <p:nvPr/>
          </p:nvSpPr>
          <p:spPr>
            <a:xfrm>
              <a:off x="538479" y="431292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9F7F"/>
            </a:solidFill>
          </p:spPr>
          <p:txBody>
            <a:bodyPr wrap="square" lIns="0" tIns="0" rIns="0" bIns="0" rtlCol="0"/>
            <a:lstStyle/>
            <a:p>
              <a:endParaRPr/>
            </a:p>
          </p:txBody>
        </p:sp>
        <p:sp>
          <p:nvSpPr>
            <p:cNvPr id="34" name="object 34"/>
            <p:cNvSpPr/>
            <p:nvPr/>
          </p:nvSpPr>
          <p:spPr>
            <a:xfrm>
              <a:off x="538479" y="432688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A080"/>
            </a:solidFill>
          </p:spPr>
          <p:txBody>
            <a:bodyPr wrap="square" lIns="0" tIns="0" rIns="0" bIns="0" rtlCol="0"/>
            <a:lstStyle/>
            <a:p>
              <a:endParaRPr/>
            </a:p>
          </p:txBody>
        </p:sp>
        <p:sp>
          <p:nvSpPr>
            <p:cNvPr id="35" name="object 35"/>
            <p:cNvSpPr/>
            <p:nvPr/>
          </p:nvSpPr>
          <p:spPr>
            <a:xfrm>
              <a:off x="538479" y="434086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A181"/>
            </a:solidFill>
          </p:spPr>
          <p:txBody>
            <a:bodyPr wrap="square" lIns="0" tIns="0" rIns="0" bIns="0" rtlCol="0"/>
            <a:lstStyle/>
            <a:p>
              <a:endParaRPr/>
            </a:p>
          </p:txBody>
        </p:sp>
        <p:sp>
          <p:nvSpPr>
            <p:cNvPr id="36" name="object 36"/>
            <p:cNvSpPr/>
            <p:nvPr/>
          </p:nvSpPr>
          <p:spPr>
            <a:xfrm>
              <a:off x="538479" y="4354829"/>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A281"/>
            </a:solidFill>
          </p:spPr>
          <p:txBody>
            <a:bodyPr wrap="square" lIns="0" tIns="0" rIns="0" bIns="0" rtlCol="0"/>
            <a:lstStyle/>
            <a:p>
              <a:endParaRPr/>
            </a:p>
          </p:txBody>
        </p:sp>
        <p:sp>
          <p:nvSpPr>
            <p:cNvPr id="37" name="object 37"/>
            <p:cNvSpPr/>
            <p:nvPr/>
          </p:nvSpPr>
          <p:spPr>
            <a:xfrm>
              <a:off x="538479" y="436880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A382"/>
            </a:solidFill>
          </p:spPr>
          <p:txBody>
            <a:bodyPr wrap="square" lIns="0" tIns="0" rIns="0" bIns="0" rtlCol="0"/>
            <a:lstStyle/>
            <a:p>
              <a:endParaRPr/>
            </a:p>
          </p:txBody>
        </p:sp>
        <p:sp>
          <p:nvSpPr>
            <p:cNvPr id="38" name="object 38"/>
            <p:cNvSpPr/>
            <p:nvPr/>
          </p:nvSpPr>
          <p:spPr>
            <a:xfrm>
              <a:off x="538479" y="438150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483"/>
            </a:solidFill>
          </p:spPr>
          <p:txBody>
            <a:bodyPr wrap="square" lIns="0" tIns="0" rIns="0" bIns="0" rtlCol="0"/>
            <a:lstStyle/>
            <a:p>
              <a:endParaRPr/>
            </a:p>
          </p:txBody>
        </p:sp>
        <p:sp>
          <p:nvSpPr>
            <p:cNvPr id="39" name="object 39"/>
            <p:cNvSpPr/>
            <p:nvPr/>
          </p:nvSpPr>
          <p:spPr>
            <a:xfrm>
              <a:off x="538479" y="439547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584"/>
            </a:solidFill>
          </p:spPr>
          <p:txBody>
            <a:bodyPr wrap="square" lIns="0" tIns="0" rIns="0" bIns="0" rtlCol="0"/>
            <a:lstStyle/>
            <a:p>
              <a:endParaRPr/>
            </a:p>
          </p:txBody>
        </p:sp>
        <p:sp>
          <p:nvSpPr>
            <p:cNvPr id="40" name="object 40"/>
            <p:cNvSpPr/>
            <p:nvPr/>
          </p:nvSpPr>
          <p:spPr>
            <a:xfrm>
              <a:off x="538479" y="440943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A685"/>
            </a:solidFill>
          </p:spPr>
          <p:txBody>
            <a:bodyPr wrap="square" lIns="0" tIns="0" rIns="0" bIns="0" rtlCol="0"/>
            <a:lstStyle/>
            <a:p>
              <a:endParaRPr/>
            </a:p>
          </p:txBody>
        </p:sp>
        <p:sp>
          <p:nvSpPr>
            <p:cNvPr id="41" name="object 41"/>
            <p:cNvSpPr/>
            <p:nvPr/>
          </p:nvSpPr>
          <p:spPr>
            <a:xfrm>
              <a:off x="538479" y="442340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785"/>
            </a:solidFill>
          </p:spPr>
          <p:txBody>
            <a:bodyPr wrap="square" lIns="0" tIns="0" rIns="0" bIns="0" rtlCol="0"/>
            <a:lstStyle/>
            <a:p>
              <a:endParaRPr/>
            </a:p>
          </p:txBody>
        </p:sp>
        <p:sp>
          <p:nvSpPr>
            <p:cNvPr id="42" name="object 42"/>
            <p:cNvSpPr/>
            <p:nvPr/>
          </p:nvSpPr>
          <p:spPr>
            <a:xfrm>
              <a:off x="538479" y="443737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A886"/>
            </a:solidFill>
          </p:spPr>
          <p:txBody>
            <a:bodyPr wrap="square" lIns="0" tIns="0" rIns="0" bIns="0" rtlCol="0"/>
            <a:lstStyle/>
            <a:p>
              <a:endParaRPr/>
            </a:p>
          </p:txBody>
        </p:sp>
        <p:sp>
          <p:nvSpPr>
            <p:cNvPr id="43" name="object 43"/>
            <p:cNvSpPr/>
            <p:nvPr/>
          </p:nvSpPr>
          <p:spPr>
            <a:xfrm>
              <a:off x="538479" y="44513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987"/>
            </a:solidFill>
          </p:spPr>
          <p:txBody>
            <a:bodyPr wrap="square" lIns="0" tIns="0" rIns="0" bIns="0" rtlCol="0"/>
            <a:lstStyle/>
            <a:p>
              <a:endParaRPr/>
            </a:p>
          </p:txBody>
        </p:sp>
        <p:sp>
          <p:nvSpPr>
            <p:cNvPr id="44" name="object 44"/>
            <p:cNvSpPr/>
            <p:nvPr/>
          </p:nvSpPr>
          <p:spPr>
            <a:xfrm>
              <a:off x="538479" y="446532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A88"/>
            </a:solidFill>
          </p:spPr>
          <p:txBody>
            <a:bodyPr wrap="square" lIns="0" tIns="0" rIns="0" bIns="0" rtlCol="0"/>
            <a:lstStyle/>
            <a:p>
              <a:endParaRPr/>
            </a:p>
          </p:txBody>
        </p:sp>
        <p:sp>
          <p:nvSpPr>
            <p:cNvPr id="45" name="object 45"/>
            <p:cNvSpPr/>
            <p:nvPr/>
          </p:nvSpPr>
          <p:spPr>
            <a:xfrm>
              <a:off x="538479" y="447929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AB89"/>
            </a:solidFill>
          </p:spPr>
          <p:txBody>
            <a:bodyPr wrap="square" lIns="0" tIns="0" rIns="0" bIns="0" rtlCol="0"/>
            <a:lstStyle/>
            <a:p>
              <a:endParaRPr/>
            </a:p>
          </p:txBody>
        </p:sp>
        <p:sp>
          <p:nvSpPr>
            <p:cNvPr id="46" name="object 46"/>
            <p:cNvSpPr/>
            <p:nvPr/>
          </p:nvSpPr>
          <p:spPr>
            <a:xfrm>
              <a:off x="538479" y="449325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AC89"/>
            </a:solidFill>
          </p:spPr>
          <p:txBody>
            <a:bodyPr wrap="square" lIns="0" tIns="0" rIns="0" bIns="0" rtlCol="0"/>
            <a:lstStyle/>
            <a:p>
              <a:endParaRPr/>
            </a:p>
          </p:txBody>
        </p:sp>
        <p:sp>
          <p:nvSpPr>
            <p:cNvPr id="47" name="object 47"/>
            <p:cNvSpPr/>
            <p:nvPr/>
          </p:nvSpPr>
          <p:spPr>
            <a:xfrm>
              <a:off x="538479" y="450722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AD8A"/>
            </a:solidFill>
          </p:spPr>
          <p:txBody>
            <a:bodyPr wrap="square" lIns="0" tIns="0" rIns="0" bIns="0" rtlCol="0"/>
            <a:lstStyle/>
            <a:p>
              <a:endParaRPr/>
            </a:p>
          </p:txBody>
        </p:sp>
        <p:sp>
          <p:nvSpPr>
            <p:cNvPr id="48" name="object 48"/>
            <p:cNvSpPr/>
            <p:nvPr/>
          </p:nvSpPr>
          <p:spPr>
            <a:xfrm>
              <a:off x="538479" y="452120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AE8B"/>
            </a:solidFill>
          </p:spPr>
          <p:txBody>
            <a:bodyPr wrap="square" lIns="0" tIns="0" rIns="0" bIns="0" rtlCol="0"/>
            <a:lstStyle/>
            <a:p>
              <a:endParaRPr/>
            </a:p>
          </p:txBody>
        </p:sp>
        <p:sp>
          <p:nvSpPr>
            <p:cNvPr id="49" name="object 49"/>
            <p:cNvSpPr/>
            <p:nvPr/>
          </p:nvSpPr>
          <p:spPr>
            <a:xfrm>
              <a:off x="538479" y="453517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AF8C"/>
            </a:solidFill>
          </p:spPr>
          <p:txBody>
            <a:bodyPr wrap="square" lIns="0" tIns="0" rIns="0" bIns="0" rtlCol="0"/>
            <a:lstStyle/>
            <a:p>
              <a:endParaRPr/>
            </a:p>
          </p:txBody>
        </p:sp>
        <p:sp>
          <p:nvSpPr>
            <p:cNvPr id="50" name="object 50"/>
            <p:cNvSpPr/>
            <p:nvPr/>
          </p:nvSpPr>
          <p:spPr>
            <a:xfrm>
              <a:off x="538479" y="4549140"/>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B08D"/>
            </a:solidFill>
          </p:spPr>
          <p:txBody>
            <a:bodyPr wrap="square" lIns="0" tIns="0" rIns="0" bIns="0" rtlCol="0"/>
            <a:lstStyle/>
            <a:p>
              <a:endParaRPr/>
            </a:p>
          </p:txBody>
        </p:sp>
        <p:sp>
          <p:nvSpPr>
            <p:cNvPr id="51" name="object 51"/>
            <p:cNvSpPr/>
            <p:nvPr/>
          </p:nvSpPr>
          <p:spPr>
            <a:xfrm>
              <a:off x="538479" y="456310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B18D"/>
            </a:solidFill>
          </p:spPr>
          <p:txBody>
            <a:bodyPr wrap="square" lIns="0" tIns="0" rIns="0" bIns="0" rtlCol="0"/>
            <a:lstStyle/>
            <a:p>
              <a:endParaRPr/>
            </a:p>
          </p:txBody>
        </p:sp>
        <p:sp>
          <p:nvSpPr>
            <p:cNvPr id="52" name="object 52"/>
            <p:cNvSpPr/>
            <p:nvPr/>
          </p:nvSpPr>
          <p:spPr>
            <a:xfrm>
              <a:off x="538479" y="457580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28E"/>
            </a:solidFill>
          </p:spPr>
          <p:txBody>
            <a:bodyPr wrap="square" lIns="0" tIns="0" rIns="0" bIns="0" rtlCol="0"/>
            <a:lstStyle/>
            <a:p>
              <a:endParaRPr/>
            </a:p>
          </p:txBody>
        </p:sp>
        <p:sp>
          <p:nvSpPr>
            <p:cNvPr id="53" name="object 53"/>
            <p:cNvSpPr/>
            <p:nvPr/>
          </p:nvSpPr>
          <p:spPr>
            <a:xfrm>
              <a:off x="538479" y="458977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B38F"/>
            </a:solidFill>
          </p:spPr>
          <p:txBody>
            <a:bodyPr wrap="square" lIns="0" tIns="0" rIns="0" bIns="0" rtlCol="0"/>
            <a:lstStyle/>
            <a:p>
              <a:endParaRPr/>
            </a:p>
          </p:txBody>
        </p:sp>
        <p:sp>
          <p:nvSpPr>
            <p:cNvPr id="54" name="object 54"/>
            <p:cNvSpPr/>
            <p:nvPr/>
          </p:nvSpPr>
          <p:spPr>
            <a:xfrm>
              <a:off x="538479" y="46037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490"/>
            </a:solidFill>
          </p:spPr>
          <p:txBody>
            <a:bodyPr wrap="square" lIns="0" tIns="0" rIns="0" bIns="0" rtlCol="0"/>
            <a:lstStyle/>
            <a:p>
              <a:endParaRPr/>
            </a:p>
          </p:txBody>
        </p:sp>
        <p:sp>
          <p:nvSpPr>
            <p:cNvPr id="55" name="object 55"/>
            <p:cNvSpPr/>
            <p:nvPr/>
          </p:nvSpPr>
          <p:spPr>
            <a:xfrm>
              <a:off x="538479" y="46177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591"/>
            </a:solidFill>
          </p:spPr>
          <p:txBody>
            <a:bodyPr wrap="square" lIns="0" tIns="0" rIns="0" bIns="0" rtlCol="0"/>
            <a:lstStyle/>
            <a:p>
              <a:endParaRPr/>
            </a:p>
          </p:txBody>
        </p:sp>
        <p:sp>
          <p:nvSpPr>
            <p:cNvPr id="56" name="object 56"/>
            <p:cNvSpPr/>
            <p:nvPr/>
          </p:nvSpPr>
          <p:spPr>
            <a:xfrm>
              <a:off x="538479" y="463169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B691"/>
            </a:solidFill>
          </p:spPr>
          <p:txBody>
            <a:bodyPr wrap="square" lIns="0" tIns="0" rIns="0" bIns="0" rtlCol="0"/>
            <a:lstStyle/>
            <a:p>
              <a:endParaRPr/>
            </a:p>
          </p:txBody>
        </p:sp>
        <p:sp>
          <p:nvSpPr>
            <p:cNvPr id="57" name="object 57"/>
            <p:cNvSpPr/>
            <p:nvPr/>
          </p:nvSpPr>
          <p:spPr>
            <a:xfrm>
              <a:off x="538479" y="464565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792"/>
            </a:solidFill>
          </p:spPr>
          <p:txBody>
            <a:bodyPr wrap="square" lIns="0" tIns="0" rIns="0" bIns="0" rtlCol="0"/>
            <a:lstStyle/>
            <a:p>
              <a:endParaRPr/>
            </a:p>
          </p:txBody>
        </p:sp>
        <p:sp>
          <p:nvSpPr>
            <p:cNvPr id="58" name="object 58"/>
            <p:cNvSpPr/>
            <p:nvPr/>
          </p:nvSpPr>
          <p:spPr>
            <a:xfrm>
              <a:off x="538479" y="465963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B893"/>
            </a:solidFill>
          </p:spPr>
          <p:txBody>
            <a:bodyPr wrap="square" lIns="0" tIns="0" rIns="0" bIns="0" rtlCol="0"/>
            <a:lstStyle/>
            <a:p>
              <a:endParaRPr/>
            </a:p>
          </p:txBody>
        </p:sp>
        <p:sp>
          <p:nvSpPr>
            <p:cNvPr id="59" name="object 59"/>
            <p:cNvSpPr/>
            <p:nvPr/>
          </p:nvSpPr>
          <p:spPr>
            <a:xfrm>
              <a:off x="538479" y="467360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994"/>
            </a:solidFill>
          </p:spPr>
          <p:txBody>
            <a:bodyPr wrap="square" lIns="0" tIns="0" rIns="0" bIns="0" rtlCol="0"/>
            <a:lstStyle/>
            <a:p>
              <a:endParaRPr/>
            </a:p>
          </p:txBody>
        </p:sp>
        <p:sp>
          <p:nvSpPr>
            <p:cNvPr id="60" name="object 60"/>
            <p:cNvSpPr/>
            <p:nvPr/>
          </p:nvSpPr>
          <p:spPr>
            <a:xfrm>
              <a:off x="538479" y="46875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A95"/>
            </a:solidFill>
          </p:spPr>
          <p:txBody>
            <a:bodyPr wrap="square" lIns="0" tIns="0" rIns="0" bIns="0" rtlCol="0"/>
            <a:lstStyle/>
            <a:p>
              <a:endParaRPr/>
            </a:p>
          </p:txBody>
        </p:sp>
        <p:sp>
          <p:nvSpPr>
            <p:cNvPr id="61" name="object 61"/>
            <p:cNvSpPr/>
            <p:nvPr/>
          </p:nvSpPr>
          <p:spPr>
            <a:xfrm>
              <a:off x="538479" y="470154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BB95"/>
            </a:solidFill>
          </p:spPr>
          <p:txBody>
            <a:bodyPr wrap="square" lIns="0" tIns="0" rIns="0" bIns="0" rtlCol="0"/>
            <a:lstStyle/>
            <a:p>
              <a:endParaRPr/>
            </a:p>
          </p:txBody>
        </p:sp>
        <p:sp>
          <p:nvSpPr>
            <p:cNvPr id="62" name="object 62"/>
            <p:cNvSpPr/>
            <p:nvPr/>
          </p:nvSpPr>
          <p:spPr>
            <a:xfrm>
              <a:off x="538479" y="471550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BC96"/>
            </a:solidFill>
          </p:spPr>
          <p:txBody>
            <a:bodyPr wrap="square" lIns="0" tIns="0" rIns="0" bIns="0" rtlCol="0"/>
            <a:lstStyle/>
            <a:p>
              <a:endParaRPr/>
            </a:p>
          </p:txBody>
        </p:sp>
        <p:sp>
          <p:nvSpPr>
            <p:cNvPr id="63" name="object 63"/>
            <p:cNvSpPr/>
            <p:nvPr/>
          </p:nvSpPr>
          <p:spPr>
            <a:xfrm>
              <a:off x="538479" y="4729480"/>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BD97"/>
            </a:solidFill>
          </p:spPr>
          <p:txBody>
            <a:bodyPr wrap="square" lIns="0" tIns="0" rIns="0" bIns="0" rtlCol="0"/>
            <a:lstStyle/>
            <a:p>
              <a:endParaRPr/>
            </a:p>
          </p:txBody>
        </p:sp>
        <p:sp>
          <p:nvSpPr>
            <p:cNvPr id="64" name="object 64"/>
            <p:cNvSpPr/>
            <p:nvPr/>
          </p:nvSpPr>
          <p:spPr>
            <a:xfrm>
              <a:off x="538479" y="47434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BE99"/>
            </a:solidFill>
          </p:spPr>
          <p:txBody>
            <a:bodyPr wrap="square" lIns="0" tIns="0" rIns="0" bIns="0" rtlCol="0"/>
            <a:lstStyle/>
            <a:p>
              <a:endParaRPr/>
            </a:p>
          </p:txBody>
        </p:sp>
        <p:sp>
          <p:nvSpPr>
            <p:cNvPr id="65" name="object 65"/>
            <p:cNvSpPr/>
            <p:nvPr/>
          </p:nvSpPr>
          <p:spPr>
            <a:xfrm>
              <a:off x="538479" y="475741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BF99"/>
            </a:solidFill>
          </p:spPr>
          <p:txBody>
            <a:bodyPr wrap="square" lIns="0" tIns="0" rIns="0" bIns="0" rtlCol="0"/>
            <a:lstStyle/>
            <a:p>
              <a:endParaRPr/>
            </a:p>
          </p:txBody>
        </p:sp>
        <p:sp>
          <p:nvSpPr>
            <p:cNvPr id="66" name="object 66"/>
            <p:cNvSpPr/>
            <p:nvPr/>
          </p:nvSpPr>
          <p:spPr>
            <a:xfrm>
              <a:off x="538479" y="47701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099"/>
            </a:solidFill>
          </p:spPr>
          <p:txBody>
            <a:bodyPr wrap="square" lIns="0" tIns="0" rIns="0" bIns="0" rtlCol="0"/>
            <a:lstStyle/>
            <a:p>
              <a:endParaRPr/>
            </a:p>
          </p:txBody>
        </p:sp>
        <p:sp>
          <p:nvSpPr>
            <p:cNvPr id="67" name="object 67"/>
            <p:cNvSpPr/>
            <p:nvPr/>
          </p:nvSpPr>
          <p:spPr>
            <a:xfrm>
              <a:off x="538479" y="478535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C19A"/>
            </a:solidFill>
          </p:spPr>
          <p:txBody>
            <a:bodyPr wrap="square" lIns="0" tIns="0" rIns="0" bIns="0" rtlCol="0"/>
            <a:lstStyle/>
            <a:p>
              <a:endParaRPr/>
            </a:p>
          </p:txBody>
        </p:sp>
        <p:sp>
          <p:nvSpPr>
            <p:cNvPr id="68" name="object 68"/>
            <p:cNvSpPr/>
            <p:nvPr/>
          </p:nvSpPr>
          <p:spPr>
            <a:xfrm>
              <a:off x="538479" y="479805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29B"/>
            </a:solidFill>
          </p:spPr>
          <p:txBody>
            <a:bodyPr wrap="square" lIns="0" tIns="0" rIns="0" bIns="0" rtlCol="0"/>
            <a:lstStyle/>
            <a:p>
              <a:endParaRPr/>
            </a:p>
          </p:txBody>
        </p:sp>
        <p:sp>
          <p:nvSpPr>
            <p:cNvPr id="69" name="object 69"/>
            <p:cNvSpPr/>
            <p:nvPr/>
          </p:nvSpPr>
          <p:spPr>
            <a:xfrm>
              <a:off x="538479" y="481203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C39C"/>
            </a:solidFill>
          </p:spPr>
          <p:txBody>
            <a:bodyPr wrap="square" lIns="0" tIns="0" rIns="0" bIns="0" rtlCol="0"/>
            <a:lstStyle/>
            <a:p>
              <a:endParaRPr/>
            </a:p>
          </p:txBody>
        </p:sp>
        <p:sp>
          <p:nvSpPr>
            <p:cNvPr id="70" name="object 70"/>
            <p:cNvSpPr/>
            <p:nvPr/>
          </p:nvSpPr>
          <p:spPr>
            <a:xfrm>
              <a:off x="538479" y="482600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49C"/>
            </a:solidFill>
          </p:spPr>
          <p:txBody>
            <a:bodyPr wrap="square" lIns="0" tIns="0" rIns="0" bIns="0" rtlCol="0"/>
            <a:lstStyle/>
            <a:p>
              <a:endParaRPr/>
            </a:p>
          </p:txBody>
        </p:sp>
        <p:sp>
          <p:nvSpPr>
            <p:cNvPr id="71" name="object 71"/>
            <p:cNvSpPr/>
            <p:nvPr/>
          </p:nvSpPr>
          <p:spPr>
            <a:xfrm>
              <a:off x="538479" y="48399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59D"/>
            </a:solidFill>
          </p:spPr>
          <p:txBody>
            <a:bodyPr wrap="square" lIns="0" tIns="0" rIns="0" bIns="0" rtlCol="0"/>
            <a:lstStyle/>
            <a:p>
              <a:endParaRPr/>
            </a:p>
          </p:txBody>
        </p:sp>
        <p:sp>
          <p:nvSpPr>
            <p:cNvPr id="72" name="object 72"/>
            <p:cNvSpPr/>
            <p:nvPr/>
          </p:nvSpPr>
          <p:spPr>
            <a:xfrm>
              <a:off x="538479" y="485394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C69E"/>
            </a:solidFill>
          </p:spPr>
          <p:txBody>
            <a:bodyPr wrap="square" lIns="0" tIns="0" rIns="0" bIns="0" rtlCol="0"/>
            <a:lstStyle/>
            <a:p>
              <a:endParaRPr/>
            </a:p>
          </p:txBody>
        </p:sp>
        <p:sp>
          <p:nvSpPr>
            <p:cNvPr id="73" name="object 73"/>
            <p:cNvSpPr/>
            <p:nvPr/>
          </p:nvSpPr>
          <p:spPr>
            <a:xfrm>
              <a:off x="538479" y="486790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79F"/>
            </a:solidFill>
          </p:spPr>
          <p:txBody>
            <a:bodyPr wrap="square" lIns="0" tIns="0" rIns="0" bIns="0" rtlCol="0"/>
            <a:lstStyle/>
            <a:p>
              <a:endParaRPr/>
            </a:p>
          </p:txBody>
        </p:sp>
        <p:sp>
          <p:nvSpPr>
            <p:cNvPr id="74" name="object 74"/>
            <p:cNvSpPr/>
            <p:nvPr/>
          </p:nvSpPr>
          <p:spPr>
            <a:xfrm>
              <a:off x="538479" y="488188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C8A0"/>
            </a:solidFill>
          </p:spPr>
          <p:txBody>
            <a:bodyPr wrap="square" lIns="0" tIns="0" rIns="0" bIns="0" rtlCol="0"/>
            <a:lstStyle/>
            <a:p>
              <a:endParaRPr/>
            </a:p>
          </p:txBody>
        </p:sp>
        <p:sp>
          <p:nvSpPr>
            <p:cNvPr id="75" name="object 75"/>
            <p:cNvSpPr/>
            <p:nvPr/>
          </p:nvSpPr>
          <p:spPr>
            <a:xfrm>
              <a:off x="538479" y="48958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9A0"/>
            </a:solidFill>
          </p:spPr>
          <p:txBody>
            <a:bodyPr wrap="square" lIns="0" tIns="0" rIns="0" bIns="0" rtlCol="0"/>
            <a:lstStyle/>
            <a:p>
              <a:endParaRPr/>
            </a:p>
          </p:txBody>
        </p:sp>
        <p:sp>
          <p:nvSpPr>
            <p:cNvPr id="76" name="object 76"/>
            <p:cNvSpPr/>
            <p:nvPr/>
          </p:nvSpPr>
          <p:spPr>
            <a:xfrm>
              <a:off x="538479" y="49098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AA1"/>
            </a:solidFill>
          </p:spPr>
          <p:txBody>
            <a:bodyPr wrap="square" lIns="0" tIns="0" rIns="0" bIns="0" rtlCol="0"/>
            <a:lstStyle/>
            <a:p>
              <a:endParaRPr/>
            </a:p>
          </p:txBody>
        </p:sp>
        <p:sp>
          <p:nvSpPr>
            <p:cNvPr id="77" name="object 77"/>
            <p:cNvSpPr/>
            <p:nvPr/>
          </p:nvSpPr>
          <p:spPr>
            <a:xfrm>
              <a:off x="538479" y="492379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CCA2"/>
            </a:solidFill>
          </p:spPr>
          <p:txBody>
            <a:bodyPr wrap="square" lIns="0" tIns="0" rIns="0" bIns="0" rtlCol="0"/>
            <a:lstStyle/>
            <a:p>
              <a:endParaRPr/>
            </a:p>
          </p:txBody>
        </p:sp>
        <p:sp>
          <p:nvSpPr>
            <p:cNvPr id="78" name="object 78"/>
            <p:cNvSpPr/>
            <p:nvPr/>
          </p:nvSpPr>
          <p:spPr>
            <a:xfrm>
              <a:off x="538479" y="493775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CCA3"/>
            </a:solidFill>
          </p:spPr>
          <p:txBody>
            <a:bodyPr wrap="square" lIns="0" tIns="0" rIns="0" bIns="0" rtlCol="0"/>
            <a:lstStyle/>
            <a:p>
              <a:endParaRPr/>
            </a:p>
          </p:txBody>
        </p:sp>
        <p:sp>
          <p:nvSpPr>
            <p:cNvPr id="79" name="object 79"/>
            <p:cNvSpPr/>
            <p:nvPr/>
          </p:nvSpPr>
          <p:spPr>
            <a:xfrm>
              <a:off x="538479" y="495045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CDA4"/>
            </a:solidFill>
          </p:spPr>
          <p:txBody>
            <a:bodyPr wrap="square" lIns="0" tIns="0" rIns="0" bIns="0" rtlCol="0"/>
            <a:lstStyle/>
            <a:p>
              <a:endParaRPr/>
            </a:p>
          </p:txBody>
        </p:sp>
        <p:sp>
          <p:nvSpPr>
            <p:cNvPr id="80" name="object 80"/>
            <p:cNvSpPr/>
            <p:nvPr/>
          </p:nvSpPr>
          <p:spPr>
            <a:xfrm>
              <a:off x="538479" y="496570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CEA4"/>
            </a:solidFill>
          </p:spPr>
          <p:txBody>
            <a:bodyPr wrap="square" lIns="0" tIns="0" rIns="0" bIns="0" rtlCol="0"/>
            <a:lstStyle/>
            <a:p>
              <a:endParaRPr/>
            </a:p>
          </p:txBody>
        </p:sp>
        <p:sp>
          <p:nvSpPr>
            <p:cNvPr id="81" name="object 81"/>
            <p:cNvSpPr/>
            <p:nvPr/>
          </p:nvSpPr>
          <p:spPr>
            <a:xfrm>
              <a:off x="538479" y="497966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CFA5"/>
            </a:solidFill>
          </p:spPr>
          <p:txBody>
            <a:bodyPr wrap="square" lIns="0" tIns="0" rIns="0" bIns="0" rtlCol="0"/>
            <a:lstStyle/>
            <a:p>
              <a:endParaRPr/>
            </a:p>
          </p:txBody>
        </p:sp>
        <p:sp>
          <p:nvSpPr>
            <p:cNvPr id="82" name="object 82"/>
            <p:cNvSpPr/>
            <p:nvPr/>
          </p:nvSpPr>
          <p:spPr>
            <a:xfrm>
              <a:off x="538479" y="49923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0A6"/>
            </a:solidFill>
          </p:spPr>
          <p:txBody>
            <a:bodyPr wrap="square" lIns="0" tIns="0" rIns="0" bIns="0" rtlCol="0"/>
            <a:lstStyle/>
            <a:p>
              <a:endParaRPr/>
            </a:p>
          </p:txBody>
        </p:sp>
        <p:sp>
          <p:nvSpPr>
            <p:cNvPr id="83" name="object 83"/>
            <p:cNvSpPr/>
            <p:nvPr/>
          </p:nvSpPr>
          <p:spPr>
            <a:xfrm>
              <a:off x="538479" y="500634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D1A7"/>
            </a:solidFill>
          </p:spPr>
          <p:txBody>
            <a:bodyPr wrap="square" lIns="0" tIns="0" rIns="0" bIns="0" rtlCol="0"/>
            <a:lstStyle/>
            <a:p>
              <a:endParaRPr/>
            </a:p>
          </p:txBody>
        </p:sp>
        <p:sp>
          <p:nvSpPr>
            <p:cNvPr id="84" name="object 84"/>
            <p:cNvSpPr/>
            <p:nvPr/>
          </p:nvSpPr>
          <p:spPr>
            <a:xfrm>
              <a:off x="538479" y="502030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2A8"/>
            </a:solidFill>
          </p:spPr>
          <p:txBody>
            <a:bodyPr wrap="square" lIns="0" tIns="0" rIns="0" bIns="0" rtlCol="0"/>
            <a:lstStyle/>
            <a:p>
              <a:endParaRPr/>
            </a:p>
          </p:txBody>
        </p:sp>
        <p:sp>
          <p:nvSpPr>
            <p:cNvPr id="85" name="object 85"/>
            <p:cNvSpPr/>
            <p:nvPr/>
          </p:nvSpPr>
          <p:spPr>
            <a:xfrm>
              <a:off x="538479" y="503428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D3A8"/>
            </a:solidFill>
          </p:spPr>
          <p:txBody>
            <a:bodyPr wrap="square" lIns="0" tIns="0" rIns="0" bIns="0" rtlCol="0"/>
            <a:lstStyle/>
            <a:p>
              <a:endParaRPr/>
            </a:p>
          </p:txBody>
        </p:sp>
        <p:sp>
          <p:nvSpPr>
            <p:cNvPr id="86" name="object 86"/>
            <p:cNvSpPr/>
            <p:nvPr/>
          </p:nvSpPr>
          <p:spPr>
            <a:xfrm>
              <a:off x="538479" y="50482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4A9"/>
            </a:solidFill>
          </p:spPr>
          <p:txBody>
            <a:bodyPr wrap="square" lIns="0" tIns="0" rIns="0" bIns="0" rtlCol="0"/>
            <a:lstStyle/>
            <a:p>
              <a:endParaRPr/>
            </a:p>
          </p:txBody>
        </p:sp>
        <p:sp>
          <p:nvSpPr>
            <p:cNvPr id="87" name="object 87"/>
            <p:cNvSpPr/>
            <p:nvPr/>
          </p:nvSpPr>
          <p:spPr>
            <a:xfrm>
              <a:off x="538479" y="50622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5AA"/>
            </a:solidFill>
          </p:spPr>
          <p:txBody>
            <a:bodyPr wrap="square" lIns="0" tIns="0" rIns="0" bIns="0" rtlCol="0"/>
            <a:lstStyle/>
            <a:p>
              <a:endParaRPr/>
            </a:p>
          </p:txBody>
        </p:sp>
        <p:sp>
          <p:nvSpPr>
            <p:cNvPr id="88" name="object 88"/>
            <p:cNvSpPr/>
            <p:nvPr/>
          </p:nvSpPr>
          <p:spPr>
            <a:xfrm>
              <a:off x="538479" y="507618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D6AB"/>
            </a:solidFill>
          </p:spPr>
          <p:txBody>
            <a:bodyPr wrap="square" lIns="0" tIns="0" rIns="0" bIns="0" rtlCol="0"/>
            <a:lstStyle/>
            <a:p>
              <a:endParaRPr/>
            </a:p>
          </p:txBody>
        </p:sp>
        <p:sp>
          <p:nvSpPr>
            <p:cNvPr id="89" name="object 89"/>
            <p:cNvSpPr/>
            <p:nvPr/>
          </p:nvSpPr>
          <p:spPr>
            <a:xfrm>
              <a:off x="538479" y="509016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7AC"/>
            </a:solidFill>
          </p:spPr>
          <p:txBody>
            <a:bodyPr wrap="square" lIns="0" tIns="0" rIns="0" bIns="0" rtlCol="0"/>
            <a:lstStyle/>
            <a:p>
              <a:endParaRPr/>
            </a:p>
          </p:txBody>
        </p:sp>
        <p:sp>
          <p:nvSpPr>
            <p:cNvPr id="90" name="object 90"/>
            <p:cNvSpPr/>
            <p:nvPr/>
          </p:nvSpPr>
          <p:spPr>
            <a:xfrm>
              <a:off x="538479" y="510413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D8AC"/>
            </a:solidFill>
          </p:spPr>
          <p:txBody>
            <a:bodyPr wrap="square" lIns="0" tIns="0" rIns="0" bIns="0" rtlCol="0"/>
            <a:lstStyle/>
            <a:p>
              <a:endParaRPr/>
            </a:p>
          </p:txBody>
        </p:sp>
        <p:sp>
          <p:nvSpPr>
            <p:cNvPr id="91" name="object 91"/>
            <p:cNvSpPr/>
            <p:nvPr/>
          </p:nvSpPr>
          <p:spPr>
            <a:xfrm>
              <a:off x="538479" y="511810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9AD"/>
            </a:solidFill>
          </p:spPr>
          <p:txBody>
            <a:bodyPr wrap="square" lIns="0" tIns="0" rIns="0" bIns="0" rtlCol="0"/>
            <a:lstStyle/>
            <a:p>
              <a:endParaRPr/>
            </a:p>
          </p:txBody>
        </p:sp>
        <p:sp>
          <p:nvSpPr>
            <p:cNvPr id="92" name="object 92"/>
            <p:cNvSpPr/>
            <p:nvPr/>
          </p:nvSpPr>
          <p:spPr>
            <a:xfrm>
              <a:off x="538479" y="513206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DAAE"/>
            </a:solidFill>
          </p:spPr>
          <p:txBody>
            <a:bodyPr wrap="square" lIns="0" tIns="0" rIns="0" bIns="0" rtlCol="0"/>
            <a:lstStyle/>
            <a:p>
              <a:endParaRPr/>
            </a:p>
          </p:txBody>
        </p:sp>
        <p:sp>
          <p:nvSpPr>
            <p:cNvPr id="93" name="object 93"/>
            <p:cNvSpPr/>
            <p:nvPr/>
          </p:nvSpPr>
          <p:spPr>
            <a:xfrm>
              <a:off x="538479" y="5146039"/>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DBAF"/>
            </a:solidFill>
          </p:spPr>
          <p:txBody>
            <a:bodyPr wrap="square" lIns="0" tIns="0" rIns="0" bIns="0" rtlCol="0"/>
            <a:lstStyle/>
            <a:p>
              <a:endParaRPr/>
            </a:p>
          </p:txBody>
        </p:sp>
        <p:sp>
          <p:nvSpPr>
            <p:cNvPr id="94" name="object 94"/>
            <p:cNvSpPr/>
            <p:nvPr/>
          </p:nvSpPr>
          <p:spPr>
            <a:xfrm>
              <a:off x="538479" y="516001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DCB0"/>
            </a:solidFill>
          </p:spPr>
          <p:txBody>
            <a:bodyPr wrap="square" lIns="0" tIns="0" rIns="0" bIns="0" rtlCol="0"/>
            <a:lstStyle/>
            <a:p>
              <a:endParaRPr/>
            </a:p>
          </p:txBody>
        </p:sp>
        <p:sp>
          <p:nvSpPr>
            <p:cNvPr id="95" name="object 95"/>
            <p:cNvSpPr/>
            <p:nvPr/>
          </p:nvSpPr>
          <p:spPr>
            <a:xfrm>
              <a:off x="538479" y="517271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DB0"/>
            </a:solidFill>
          </p:spPr>
          <p:txBody>
            <a:bodyPr wrap="square" lIns="0" tIns="0" rIns="0" bIns="0" rtlCol="0"/>
            <a:lstStyle/>
            <a:p>
              <a:endParaRPr/>
            </a:p>
          </p:txBody>
        </p:sp>
        <p:sp>
          <p:nvSpPr>
            <p:cNvPr id="96" name="object 96"/>
            <p:cNvSpPr/>
            <p:nvPr/>
          </p:nvSpPr>
          <p:spPr>
            <a:xfrm>
              <a:off x="538479" y="518668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DEB1"/>
            </a:solidFill>
          </p:spPr>
          <p:txBody>
            <a:bodyPr wrap="square" lIns="0" tIns="0" rIns="0" bIns="0" rtlCol="0"/>
            <a:lstStyle/>
            <a:p>
              <a:endParaRPr/>
            </a:p>
          </p:txBody>
        </p:sp>
        <p:sp>
          <p:nvSpPr>
            <p:cNvPr id="97" name="object 97"/>
            <p:cNvSpPr/>
            <p:nvPr/>
          </p:nvSpPr>
          <p:spPr>
            <a:xfrm>
              <a:off x="538479" y="520065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DFB2"/>
            </a:solidFill>
          </p:spPr>
          <p:txBody>
            <a:bodyPr wrap="square" lIns="0" tIns="0" rIns="0" bIns="0" rtlCol="0"/>
            <a:lstStyle/>
            <a:p>
              <a:endParaRPr/>
            </a:p>
          </p:txBody>
        </p:sp>
        <p:sp>
          <p:nvSpPr>
            <p:cNvPr id="98" name="object 98"/>
            <p:cNvSpPr/>
            <p:nvPr/>
          </p:nvSpPr>
          <p:spPr>
            <a:xfrm>
              <a:off x="538479" y="52146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0B3"/>
            </a:solidFill>
          </p:spPr>
          <p:txBody>
            <a:bodyPr wrap="square" lIns="0" tIns="0" rIns="0" bIns="0" rtlCol="0"/>
            <a:lstStyle/>
            <a:p>
              <a:endParaRPr/>
            </a:p>
          </p:txBody>
        </p:sp>
        <p:sp>
          <p:nvSpPr>
            <p:cNvPr id="99" name="object 99"/>
            <p:cNvSpPr/>
            <p:nvPr/>
          </p:nvSpPr>
          <p:spPr>
            <a:xfrm>
              <a:off x="538479" y="522858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1B3"/>
            </a:solidFill>
          </p:spPr>
          <p:txBody>
            <a:bodyPr wrap="square" lIns="0" tIns="0" rIns="0" bIns="0" rtlCol="0"/>
            <a:lstStyle/>
            <a:p>
              <a:endParaRPr/>
            </a:p>
          </p:txBody>
        </p:sp>
        <p:sp>
          <p:nvSpPr>
            <p:cNvPr id="100" name="object 100"/>
            <p:cNvSpPr/>
            <p:nvPr/>
          </p:nvSpPr>
          <p:spPr>
            <a:xfrm>
              <a:off x="538479" y="524256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2B4"/>
            </a:solidFill>
          </p:spPr>
          <p:txBody>
            <a:bodyPr wrap="square" lIns="0" tIns="0" rIns="0" bIns="0" rtlCol="0"/>
            <a:lstStyle/>
            <a:p>
              <a:endParaRPr/>
            </a:p>
          </p:txBody>
        </p:sp>
        <p:sp>
          <p:nvSpPr>
            <p:cNvPr id="101" name="object 101"/>
            <p:cNvSpPr/>
            <p:nvPr/>
          </p:nvSpPr>
          <p:spPr>
            <a:xfrm>
              <a:off x="538479" y="525653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3B5"/>
            </a:solidFill>
          </p:spPr>
          <p:txBody>
            <a:bodyPr wrap="square" lIns="0" tIns="0" rIns="0" bIns="0" rtlCol="0"/>
            <a:lstStyle/>
            <a:p>
              <a:endParaRPr/>
            </a:p>
          </p:txBody>
        </p:sp>
        <p:sp>
          <p:nvSpPr>
            <p:cNvPr id="102" name="object 102"/>
            <p:cNvSpPr/>
            <p:nvPr/>
          </p:nvSpPr>
          <p:spPr>
            <a:xfrm>
              <a:off x="538479" y="527050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4B6"/>
            </a:solidFill>
          </p:spPr>
          <p:txBody>
            <a:bodyPr wrap="square" lIns="0" tIns="0" rIns="0" bIns="0" rtlCol="0"/>
            <a:lstStyle/>
            <a:p>
              <a:endParaRPr/>
            </a:p>
          </p:txBody>
        </p:sp>
        <p:sp>
          <p:nvSpPr>
            <p:cNvPr id="103" name="object 103"/>
            <p:cNvSpPr/>
            <p:nvPr/>
          </p:nvSpPr>
          <p:spPr>
            <a:xfrm>
              <a:off x="538479" y="52844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5B7"/>
            </a:solidFill>
          </p:spPr>
          <p:txBody>
            <a:bodyPr wrap="square" lIns="0" tIns="0" rIns="0" bIns="0" rtlCol="0"/>
            <a:lstStyle/>
            <a:p>
              <a:endParaRPr/>
            </a:p>
          </p:txBody>
        </p:sp>
        <p:sp>
          <p:nvSpPr>
            <p:cNvPr id="104" name="object 104"/>
            <p:cNvSpPr/>
            <p:nvPr/>
          </p:nvSpPr>
          <p:spPr>
            <a:xfrm>
              <a:off x="538479" y="529843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6B7"/>
            </a:solidFill>
          </p:spPr>
          <p:txBody>
            <a:bodyPr wrap="square" lIns="0" tIns="0" rIns="0" bIns="0" rtlCol="0"/>
            <a:lstStyle/>
            <a:p>
              <a:endParaRPr/>
            </a:p>
          </p:txBody>
        </p:sp>
        <p:sp>
          <p:nvSpPr>
            <p:cNvPr id="105" name="object 105"/>
            <p:cNvSpPr/>
            <p:nvPr/>
          </p:nvSpPr>
          <p:spPr>
            <a:xfrm>
              <a:off x="538479" y="531241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7B8"/>
            </a:solidFill>
          </p:spPr>
          <p:txBody>
            <a:bodyPr wrap="square" lIns="0" tIns="0" rIns="0" bIns="0" rtlCol="0"/>
            <a:lstStyle/>
            <a:p>
              <a:endParaRPr/>
            </a:p>
          </p:txBody>
        </p:sp>
        <p:sp>
          <p:nvSpPr>
            <p:cNvPr id="106" name="object 106"/>
            <p:cNvSpPr/>
            <p:nvPr/>
          </p:nvSpPr>
          <p:spPr>
            <a:xfrm>
              <a:off x="538479" y="5326380"/>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E8B9"/>
            </a:solidFill>
          </p:spPr>
          <p:txBody>
            <a:bodyPr wrap="square" lIns="0" tIns="0" rIns="0" bIns="0" rtlCol="0"/>
            <a:lstStyle/>
            <a:p>
              <a:endParaRPr/>
            </a:p>
          </p:txBody>
        </p:sp>
        <p:sp>
          <p:nvSpPr>
            <p:cNvPr id="107" name="object 107"/>
            <p:cNvSpPr/>
            <p:nvPr/>
          </p:nvSpPr>
          <p:spPr>
            <a:xfrm>
              <a:off x="538479" y="534035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9BA"/>
            </a:solidFill>
          </p:spPr>
          <p:txBody>
            <a:bodyPr wrap="square" lIns="0" tIns="0" rIns="0" bIns="0" rtlCol="0"/>
            <a:lstStyle/>
            <a:p>
              <a:endParaRPr/>
            </a:p>
          </p:txBody>
        </p:sp>
        <p:sp>
          <p:nvSpPr>
            <p:cNvPr id="108" name="object 108"/>
            <p:cNvSpPr/>
            <p:nvPr/>
          </p:nvSpPr>
          <p:spPr>
            <a:xfrm>
              <a:off x="538479" y="535431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EABB"/>
            </a:solidFill>
          </p:spPr>
          <p:txBody>
            <a:bodyPr wrap="square" lIns="0" tIns="0" rIns="0" bIns="0" rtlCol="0"/>
            <a:lstStyle/>
            <a:p>
              <a:endParaRPr/>
            </a:p>
          </p:txBody>
        </p:sp>
        <p:sp>
          <p:nvSpPr>
            <p:cNvPr id="109" name="object 109"/>
            <p:cNvSpPr/>
            <p:nvPr/>
          </p:nvSpPr>
          <p:spPr>
            <a:xfrm>
              <a:off x="538479" y="53670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BBB"/>
            </a:solidFill>
          </p:spPr>
          <p:txBody>
            <a:bodyPr wrap="square" lIns="0" tIns="0" rIns="0" bIns="0" rtlCol="0"/>
            <a:lstStyle/>
            <a:p>
              <a:endParaRPr/>
            </a:p>
          </p:txBody>
        </p:sp>
        <p:sp>
          <p:nvSpPr>
            <p:cNvPr id="110" name="object 110"/>
            <p:cNvSpPr/>
            <p:nvPr/>
          </p:nvSpPr>
          <p:spPr>
            <a:xfrm>
              <a:off x="538479" y="538226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ECBC"/>
            </a:solidFill>
          </p:spPr>
          <p:txBody>
            <a:bodyPr wrap="square" lIns="0" tIns="0" rIns="0" bIns="0" rtlCol="0"/>
            <a:lstStyle/>
            <a:p>
              <a:endParaRPr/>
            </a:p>
          </p:txBody>
        </p:sp>
        <p:sp>
          <p:nvSpPr>
            <p:cNvPr id="111" name="object 111"/>
            <p:cNvSpPr/>
            <p:nvPr/>
          </p:nvSpPr>
          <p:spPr>
            <a:xfrm>
              <a:off x="538479" y="539496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EDBD"/>
            </a:solidFill>
          </p:spPr>
          <p:txBody>
            <a:bodyPr wrap="square" lIns="0" tIns="0" rIns="0" bIns="0" rtlCol="0"/>
            <a:lstStyle/>
            <a:p>
              <a:endParaRPr/>
            </a:p>
          </p:txBody>
        </p:sp>
        <p:sp>
          <p:nvSpPr>
            <p:cNvPr id="112" name="object 112"/>
            <p:cNvSpPr/>
            <p:nvPr/>
          </p:nvSpPr>
          <p:spPr>
            <a:xfrm>
              <a:off x="538479" y="540893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EBE"/>
            </a:solidFill>
          </p:spPr>
          <p:txBody>
            <a:bodyPr wrap="square" lIns="0" tIns="0" rIns="0" bIns="0" rtlCol="0"/>
            <a:lstStyle/>
            <a:p>
              <a:endParaRPr/>
            </a:p>
          </p:txBody>
        </p:sp>
        <p:sp>
          <p:nvSpPr>
            <p:cNvPr id="113" name="object 113"/>
            <p:cNvSpPr/>
            <p:nvPr/>
          </p:nvSpPr>
          <p:spPr>
            <a:xfrm>
              <a:off x="538479" y="542290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EFBF"/>
            </a:solidFill>
          </p:spPr>
          <p:txBody>
            <a:bodyPr wrap="square" lIns="0" tIns="0" rIns="0" bIns="0" rtlCol="0"/>
            <a:lstStyle/>
            <a:p>
              <a:endParaRPr/>
            </a:p>
          </p:txBody>
        </p:sp>
        <p:sp>
          <p:nvSpPr>
            <p:cNvPr id="114" name="object 114"/>
            <p:cNvSpPr/>
            <p:nvPr/>
          </p:nvSpPr>
          <p:spPr>
            <a:xfrm>
              <a:off x="538479" y="54368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F0BF"/>
            </a:solidFill>
          </p:spPr>
          <p:txBody>
            <a:bodyPr wrap="square" lIns="0" tIns="0" rIns="0" bIns="0" rtlCol="0"/>
            <a:lstStyle/>
            <a:p>
              <a:endParaRPr/>
            </a:p>
          </p:txBody>
        </p:sp>
        <p:sp>
          <p:nvSpPr>
            <p:cNvPr id="115" name="object 115"/>
            <p:cNvSpPr/>
            <p:nvPr/>
          </p:nvSpPr>
          <p:spPr>
            <a:xfrm>
              <a:off x="538479" y="545083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F1C0"/>
            </a:solidFill>
          </p:spPr>
          <p:txBody>
            <a:bodyPr wrap="square" lIns="0" tIns="0" rIns="0" bIns="0" rtlCol="0"/>
            <a:lstStyle/>
            <a:p>
              <a:endParaRPr/>
            </a:p>
          </p:txBody>
        </p:sp>
        <p:sp>
          <p:nvSpPr>
            <p:cNvPr id="116" name="object 116"/>
            <p:cNvSpPr/>
            <p:nvPr/>
          </p:nvSpPr>
          <p:spPr>
            <a:xfrm>
              <a:off x="538479" y="546481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F2C1"/>
            </a:solidFill>
          </p:spPr>
          <p:txBody>
            <a:bodyPr wrap="square" lIns="0" tIns="0" rIns="0" bIns="0" rtlCol="0"/>
            <a:lstStyle/>
            <a:p>
              <a:endParaRPr/>
            </a:p>
          </p:txBody>
        </p:sp>
        <p:sp>
          <p:nvSpPr>
            <p:cNvPr id="117" name="object 117"/>
            <p:cNvSpPr/>
            <p:nvPr/>
          </p:nvSpPr>
          <p:spPr>
            <a:xfrm>
              <a:off x="538479" y="547878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F3C2"/>
            </a:solidFill>
          </p:spPr>
          <p:txBody>
            <a:bodyPr wrap="square" lIns="0" tIns="0" rIns="0" bIns="0" rtlCol="0"/>
            <a:lstStyle/>
            <a:p>
              <a:endParaRPr/>
            </a:p>
          </p:txBody>
        </p:sp>
        <p:sp>
          <p:nvSpPr>
            <p:cNvPr id="118" name="object 118"/>
            <p:cNvSpPr/>
            <p:nvPr/>
          </p:nvSpPr>
          <p:spPr>
            <a:xfrm>
              <a:off x="538479" y="5492750"/>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F4C3"/>
            </a:solidFill>
          </p:spPr>
          <p:txBody>
            <a:bodyPr wrap="square" lIns="0" tIns="0" rIns="0" bIns="0" rtlCol="0"/>
            <a:lstStyle/>
            <a:p>
              <a:endParaRPr/>
            </a:p>
          </p:txBody>
        </p:sp>
        <p:sp>
          <p:nvSpPr>
            <p:cNvPr id="119" name="object 119"/>
            <p:cNvSpPr/>
            <p:nvPr/>
          </p:nvSpPr>
          <p:spPr>
            <a:xfrm>
              <a:off x="538479" y="550671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F5C3"/>
            </a:solidFill>
          </p:spPr>
          <p:txBody>
            <a:bodyPr wrap="square" lIns="0" tIns="0" rIns="0" bIns="0" rtlCol="0"/>
            <a:lstStyle/>
            <a:p>
              <a:endParaRPr/>
            </a:p>
          </p:txBody>
        </p:sp>
        <p:sp>
          <p:nvSpPr>
            <p:cNvPr id="120" name="object 120"/>
            <p:cNvSpPr/>
            <p:nvPr/>
          </p:nvSpPr>
          <p:spPr>
            <a:xfrm>
              <a:off x="538479" y="552068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F6C4"/>
            </a:solidFill>
          </p:spPr>
          <p:txBody>
            <a:bodyPr wrap="square" lIns="0" tIns="0" rIns="0" bIns="0" rtlCol="0"/>
            <a:lstStyle/>
            <a:p>
              <a:endParaRPr/>
            </a:p>
          </p:txBody>
        </p:sp>
        <p:sp>
          <p:nvSpPr>
            <p:cNvPr id="121" name="object 121"/>
            <p:cNvSpPr/>
            <p:nvPr/>
          </p:nvSpPr>
          <p:spPr>
            <a:xfrm>
              <a:off x="538479" y="5534660"/>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F7C5"/>
            </a:solidFill>
          </p:spPr>
          <p:txBody>
            <a:bodyPr wrap="square" lIns="0" tIns="0" rIns="0" bIns="0" rtlCol="0"/>
            <a:lstStyle/>
            <a:p>
              <a:endParaRPr/>
            </a:p>
          </p:txBody>
        </p:sp>
        <p:sp>
          <p:nvSpPr>
            <p:cNvPr id="122" name="object 122"/>
            <p:cNvSpPr/>
            <p:nvPr/>
          </p:nvSpPr>
          <p:spPr>
            <a:xfrm>
              <a:off x="538479" y="5548630"/>
              <a:ext cx="8001000" cy="13970"/>
            </a:xfrm>
            <a:custGeom>
              <a:avLst/>
              <a:gdLst/>
              <a:ahLst/>
              <a:cxnLst/>
              <a:rect l="l" t="t" r="r" b="b"/>
              <a:pathLst>
                <a:path w="8001000" h="13970">
                  <a:moveTo>
                    <a:pt x="8001000" y="0"/>
                  </a:moveTo>
                  <a:lnTo>
                    <a:pt x="0" y="0"/>
                  </a:lnTo>
                  <a:lnTo>
                    <a:pt x="0" y="13970"/>
                  </a:lnTo>
                  <a:lnTo>
                    <a:pt x="8001000" y="13970"/>
                  </a:lnTo>
                  <a:lnTo>
                    <a:pt x="8001000" y="0"/>
                  </a:lnTo>
                  <a:close/>
                </a:path>
              </a:pathLst>
            </a:custGeom>
            <a:solidFill>
              <a:srgbClr val="00F8C6"/>
            </a:solidFill>
          </p:spPr>
          <p:txBody>
            <a:bodyPr wrap="square" lIns="0" tIns="0" rIns="0" bIns="0" rtlCol="0"/>
            <a:lstStyle/>
            <a:p>
              <a:endParaRPr/>
            </a:p>
          </p:txBody>
        </p:sp>
        <p:sp>
          <p:nvSpPr>
            <p:cNvPr id="123" name="object 123"/>
            <p:cNvSpPr/>
            <p:nvPr/>
          </p:nvSpPr>
          <p:spPr>
            <a:xfrm>
              <a:off x="538479" y="5562600"/>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F9C7"/>
            </a:solidFill>
          </p:spPr>
          <p:txBody>
            <a:bodyPr wrap="square" lIns="0" tIns="0" rIns="0" bIns="0" rtlCol="0"/>
            <a:lstStyle/>
            <a:p>
              <a:endParaRPr/>
            </a:p>
          </p:txBody>
        </p:sp>
        <p:sp>
          <p:nvSpPr>
            <p:cNvPr id="124" name="object 124"/>
            <p:cNvSpPr/>
            <p:nvPr/>
          </p:nvSpPr>
          <p:spPr>
            <a:xfrm>
              <a:off x="538479" y="5576569"/>
              <a:ext cx="8001000" cy="13970"/>
            </a:xfrm>
            <a:custGeom>
              <a:avLst/>
              <a:gdLst/>
              <a:ahLst/>
              <a:cxnLst/>
              <a:rect l="l" t="t" r="r" b="b"/>
              <a:pathLst>
                <a:path w="8001000" h="13970">
                  <a:moveTo>
                    <a:pt x="8001000" y="0"/>
                  </a:moveTo>
                  <a:lnTo>
                    <a:pt x="0" y="0"/>
                  </a:lnTo>
                  <a:lnTo>
                    <a:pt x="0" y="13969"/>
                  </a:lnTo>
                  <a:lnTo>
                    <a:pt x="8001000" y="13969"/>
                  </a:lnTo>
                  <a:lnTo>
                    <a:pt x="8001000" y="0"/>
                  </a:lnTo>
                  <a:close/>
                </a:path>
              </a:pathLst>
            </a:custGeom>
            <a:solidFill>
              <a:srgbClr val="00FAC7"/>
            </a:solidFill>
          </p:spPr>
          <p:txBody>
            <a:bodyPr wrap="square" lIns="0" tIns="0" rIns="0" bIns="0" rtlCol="0"/>
            <a:lstStyle/>
            <a:p>
              <a:endParaRPr/>
            </a:p>
          </p:txBody>
        </p:sp>
        <p:sp>
          <p:nvSpPr>
            <p:cNvPr id="125" name="object 125"/>
            <p:cNvSpPr/>
            <p:nvPr/>
          </p:nvSpPr>
          <p:spPr>
            <a:xfrm>
              <a:off x="538479" y="5589269"/>
              <a:ext cx="8001000" cy="15240"/>
            </a:xfrm>
            <a:custGeom>
              <a:avLst/>
              <a:gdLst/>
              <a:ahLst/>
              <a:cxnLst/>
              <a:rect l="l" t="t" r="r" b="b"/>
              <a:pathLst>
                <a:path w="8001000" h="15239">
                  <a:moveTo>
                    <a:pt x="8001000" y="0"/>
                  </a:moveTo>
                  <a:lnTo>
                    <a:pt x="0" y="0"/>
                  </a:lnTo>
                  <a:lnTo>
                    <a:pt x="0" y="15239"/>
                  </a:lnTo>
                  <a:lnTo>
                    <a:pt x="8001000" y="15239"/>
                  </a:lnTo>
                  <a:lnTo>
                    <a:pt x="8001000" y="0"/>
                  </a:lnTo>
                  <a:close/>
                </a:path>
              </a:pathLst>
            </a:custGeom>
            <a:solidFill>
              <a:srgbClr val="00FBC8"/>
            </a:solidFill>
          </p:spPr>
          <p:txBody>
            <a:bodyPr wrap="square" lIns="0" tIns="0" rIns="0" bIns="0" rtlCol="0"/>
            <a:lstStyle/>
            <a:p>
              <a:endParaRPr/>
            </a:p>
          </p:txBody>
        </p:sp>
        <p:sp>
          <p:nvSpPr>
            <p:cNvPr id="126" name="object 126"/>
            <p:cNvSpPr/>
            <p:nvPr/>
          </p:nvSpPr>
          <p:spPr>
            <a:xfrm>
              <a:off x="538479" y="5603239"/>
              <a:ext cx="8001000" cy="15240"/>
            </a:xfrm>
            <a:custGeom>
              <a:avLst/>
              <a:gdLst/>
              <a:ahLst/>
              <a:cxnLst/>
              <a:rect l="l" t="t" r="r" b="b"/>
              <a:pathLst>
                <a:path w="8001000" h="15239">
                  <a:moveTo>
                    <a:pt x="8001000" y="0"/>
                  </a:moveTo>
                  <a:lnTo>
                    <a:pt x="0" y="0"/>
                  </a:lnTo>
                  <a:lnTo>
                    <a:pt x="0" y="15240"/>
                  </a:lnTo>
                  <a:lnTo>
                    <a:pt x="8001000" y="15240"/>
                  </a:lnTo>
                  <a:lnTo>
                    <a:pt x="8001000" y="0"/>
                  </a:lnTo>
                  <a:close/>
                </a:path>
              </a:pathLst>
            </a:custGeom>
            <a:solidFill>
              <a:srgbClr val="00FCC9"/>
            </a:solidFill>
          </p:spPr>
          <p:txBody>
            <a:bodyPr wrap="square" lIns="0" tIns="0" rIns="0" bIns="0" rtlCol="0"/>
            <a:lstStyle/>
            <a:p>
              <a:endParaRPr/>
            </a:p>
          </p:txBody>
        </p:sp>
        <p:sp>
          <p:nvSpPr>
            <p:cNvPr id="127" name="object 127"/>
            <p:cNvSpPr/>
            <p:nvPr/>
          </p:nvSpPr>
          <p:spPr>
            <a:xfrm>
              <a:off x="520700" y="4216400"/>
              <a:ext cx="8077200" cy="1400810"/>
            </a:xfrm>
            <a:custGeom>
              <a:avLst/>
              <a:gdLst/>
              <a:ahLst/>
              <a:cxnLst/>
              <a:rect l="l" t="t" r="r" b="b"/>
              <a:pathLst>
                <a:path w="8077200" h="1400810">
                  <a:moveTo>
                    <a:pt x="4018279" y="1400810"/>
                  </a:moveTo>
                  <a:lnTo>
                    <a:pt x="19050" y="1400810"/>
                  </a:lnTo>
                  <a:lnTo>
                    <a:pt x="19050" y="0"/>
                  </a:lnTo>
                  <a:lnTo>
                    <a:pt x="8017509" y="0"/>
                  </a:lnTo>
                  <a:lnTo>
                    <a:pt x="8017509" y="1400810"/>
                  </a:lnTo>
                  <a:lnTo>
                    <a:pt x="4018279" y="1400810"/>
                  </a:lnTo>
                  <a:close/>
                </a:path>
                <a:path w="8077200" h="1400810">
                  <a:moveTo>
                    <a:pt x="0" y="1390650"/>
                  </a:moveTo>
                  <a:lnTo>
                    <a:pt x="8077200" y="1390650"/>
                  </a:lnTo>
                </a:path>
                <a:path w="8077200" h="1400810">
                  <a:moveTo>
                    <a:pt x="134620" y="1339850"/>
                  </a:moveTo>
                  <a:lnTo>
                    <a:pt x="134620" y="1376680"/>
                  </a:lnTo>
                </a:path>
                <a:path w="8077200" h="1400810">
                  <a:moveTo>
                    <a:pt x="267970" y="1339850"/>
                  </a:moveTo>
                  <a:lnTo>
                    <a:pt x="267970" y="1376680"/>
                  </a:lnTo>
                </a:path>
                <a:path w="8077200" h="1400810">
                  <a:moveTo>
                    <a:pt x="402590" y="1339850"/>
                  </a:moveTo>
                  <a:lnTo>
                    <a:pt x="402590" y="1376680"/>
                  </a:lnTo>
                </a:path>
                <a:path w="8077200" h="1400810">
                  <a:moveTo>
                    <a:pt x="537210" y="1339850"/>
                  </a:moveTo>
                  <a:lnTo>
                    <a:pt x="537210" y="1376680"/>
                  </a:lnTo>
                </a:path>
                <a:path w="8077200" h="1400810">
                  <a:moveTo>
                    <a:pt x="671830" y="1339850"/>
                  </a:moveTo>
                  <a:lnTo>
                    <a:pt x="671830" y="1376680"/>
                  </a:lnTo>
                </a:path>
                <a:path w="8077200" h="1400810">
                  <a:moveTo>
                    <a:pt x="803910" y="1339850"/>
                  </a:moveTo>
                  <a:lnTo>
                    <a:pt x="803910" y="1376680"/>
                  </a:lnTo>
                </a:path>
                <a:path w="8077200" h="1400810">
                  <a:moveTo>
                    <a:pt x="939800" y="1339850"/>
                  </a:moveTo>
                  <a:lnTo>
                    <a:pt x="939800" y="1376680"/>
                  </a:lnTo>
                </a:path>
                <a:path w="8077200" h="1400810">
                  <a:moveTo>
                    <a:pt x="1071880" y="1339850"/>
                  </a:moveTo>
                  <a:lnTo>
                    <a:pt x="1071880" y="1376680"/>
                  </a:lnTo>
                </a:path>
                <a:path w="8077200" h="1400810">
                  <a:moveTo>
                    <a:pt x="1206500" y="1339850"/>
                  </a:moveTo>
                  <a:lnTo>
                    <a:pt x="1206500" y="1376680"/>
                  </a:lnTo>
                </a:path>
                <a:path w="8077200" h="1400810">
                  <a:moveTo>
                    <a:pt x="20320" y="1314450"/>
                  </a:moveTo>
                  <a:lnTo>
                    <a:pt x="20320" y="1386840"/>
                  </a:lnTo>
                </a:path>
                <a:path w="8077200" h="1400810">
                  <a:moveTo>
                    <a:pt x="1360170" y="1351280"/>
                  </a:moveTo>
                  <a:lnTo>
                    <a:pt x="1360170" y="1386840"/>
                  </a:lnTo>
                </a:path>
                <a:path w="8077200" h="1400810">
                  <a:moveTo>
                    <a:pt x="2700020" y="1351280"/>
                  </a:moveTo>
                  <a:lnTo>
                    <a:pt x="2700020" y="1386840"/>
                  </a:lnTo>
                </a:path>
                <a:path w="8077200" h="1400810">
                  <a:moveTo>
                    <a:pt x="1360170" y="1314450"/>
                  </a:moveTo>
                  <a:lnTo>
                    <a:pt x="1360170" y="1386840"/>
                  </a:lnTo>
                </a:path>
              </a:pathLst>
            </a:custGeom>
            <a:ln w="12579">
              <a:solidFill>
                <a:srgbClr val="000000"/>
              </a:solidFill>
            </a:ln>
          </p:spPr>
          <p:txBody>
            <a:bodyPr wrap="square" lIns="0" tIns="0" rIns="0" bIns="0" rtlCol="0"/>
            <a:lstStyle/>
            <a:p>
              <a:endParaRPr/>
            </a:p>
          </p:txBody>
        </p:sp>
        <p:sp>
          <p:nvSpPr>
            <p:cNvPr id="128" name="object 128"/>
            <p:cNvSpPr/>
            <p:nvPr/>
          </p:nvSpPr>
          <p:spPr>
            <a:xfrm>
              <a:off x="3210611" y="5530849"/>
              <a:ext cx="16510" cy="72390"/>
            </a:xfrm>
            <a:custGeom>
              <a:avLst/>
              <a:gdLst/>
              <a:ahLst/>
              <a:cxnLst/>
              <a:rect l="l" t="t" r="r" b="b"/>
              <a:pathLst>
                <a:path w="16510" h="72389">
                  <a:moveTo>
                    <a:pt x="16395" y="0"/>
                  </a:moveTo>
                  <a:lnTo>
                    <a:pt x="12585" y="0"/>
                  </a:lnTo>
                  <a:lnTo>
                    <a:pt x="3810" y="0"/>
                  </a:lnTo>
                  <a:lnTo>
                    <a:pt x="0" y="0"/>
                  </a:lnTo>
                  <a:lnTo>
                    <a:pt x="0" y="72390"/>
                  </a:lnTo>
                  <a:lnTo>
                    <a:pt x="3810" y="72390"/>
                  </a:lnTo>
                  <a:lnTo>
                    <a:pt x="12585" y="72390"/>
                  </a:lnTo>
                  <a:lnTo>
                    <a:pt x="16395" y="72390"/>
                  </a:lnTo>
                  <a:lnTo>
                    <a:pt x="16395" y="0"/>
                  </a:lnTo>
                  <a:close/>
                </a:path>
              </a:pathLst>
            </a:custGeom>
            <a:solidFill>
              <a:srgbClr val="000000"/>
            </a:solidFill>
          </p:spPr>
          <p:txBody>
            <a:bodyPr wrap="square" lIns="0" tIns="0" rIns="0" bIns="0" rtlCol="0"/>
            <a:lstStyle/>
            <a:p>
              <a:endParaRPr/>
            </a:p>
          </p:txBody>
        </p:sp>
        <p:sp>
          <p:nvSpPr>
            <p:cNvPr id="129" name="object 129"/>
            <p:cNvSpPr/>
            <p:nvPr/>
          </p:nvSpPr>
          <p:spPr>
            <a:xfrm>
              <a:off x="4558029" y="5530850"/>
              <a:ext cx="1339850" cy="72390"/>
            </a:xfrm>
            <a:custGeom>
              <a:avLst/>
              <a:gdLst/>
              <a:ahLst/>
              <a:cxnLst/>
              <a:rect l="l" t="t" r="r" b="b"/>
              <a:pathLst>
                <a:path w="1339850" h="72389">
                  <a:moveTo>
                    <a:pt x="0" y="36830"/>
                  </a:moveTo>
                  <a:lnTo>
                    <a:pt x="0" y="72390"/>
                  </a:lnTo>
                </a:path>
                <a:path w="1339850" h="72389">
                  <a:moveTo>
                    <a:pt x="1339850" y="36830"/>
                  </a:moveTo>
                  <a:lnTo>
                    <a:pt x="1339850" y="72390"/>
                  </a:lnTo>
                </a:path>
                <a:path w="1339850" h="72389">
                  <a:moveTo>
                    <a:pt x="0" y="0"/>
                  </a:moveTo>
                  <a:lnTo>
                    <a:pt x="0" y="72390"/>
                  </a:lnTo>
                </a:path>
              </a:pathLst>
            </a:custGeom>
            <a:ln w="12579">
              <a:solidFill>
                <a:srgbClr val="000000"/>
              </a:solidFill>
            </a:ln>
          </p:spPr>
          <p:txBody>
            <a:bodyPr wrap="square" lIns="0" tIns="0" rIns="0" bIns="0" rtlCol="0"/>
            <a:lstStyle/>
            <a:p>
              <a:endParaRPr/>
            </a:p>
          </p:txBody>
        </p:sp>
        <p:sp>
          <p:nvSpPr>
            <p:cNvPr id="130" name="object 130"/>
            <p:cNvSpPr/>
            <p:nvPr/>
          </p:nvSpPr>
          <p:spPr>
            <a:xfrm>
              <a:off x="5886501" y="5530849"/>
              <a:ext cx="17780" cy="72390"/>
            </a:xfrm>
            <a:custGeom>
              <a:avLst/>
              <a:gdLst/>
              <a:ahLst/>
              <a:cxnLst/>
              <a:rect l="l" t="t" r="r" b="b"/>
              <a:pathLst>
                <a:path w="17779" h="72389">
                  <a:moveTo>
                    <a:pt x="17665" y="0"/>
                  </a:moveTo>
                  <a:lnTo>
                    <a:pt x="12585" y="0"/>
                  </a:lnTo>
                  <a:lnTo>
                    <a:pt x="5080" y="0"/>
                  </a:lnTo>
                  <a:lnTo>
                    <a:pt x="0" y="0"/>
                  </a:lnTo>
                  <a:lnTo>
                    <a:pt x="0" y="72390"/>
                  </a:lnTo>
                  <a:lnTo>
                    <a:pt x="5080" y="72390"/>
                  </a:lnTo>
                  <a:lnTo>
                    <a:pt x="12585" y="72390"/>
                  </a:lnTo>
                  <a:lnTo>
                    <a:pt x="17665" y="72390"/>
                  </a:lnTo>
                  <a:lnTo>
                    <a:pt x="17665" y="0"/>
                  </a:lnTo>
                  <a:close/>
                </a:path>
              </a:pathLst>
            </a:custGeom>
            <a:solidFill>
              <a:srgbClr val="000000"/>
            </a:solidFill>
          </p:spPr>
          <p:txBody>
            <a:bodyPr wrap="square" lIns="0" tIns="0" rIns="0" bIns="0" rtlCol="0"/>
            <a:lstStyle/>
            <a:p>
              <a:endParaRPr/>
            </a:p>
          </p:txBody>
        </p:sp>
        <p:sp>
          <p:nvSpPr>
            <p:cNvPr id="131" name="object 131"/>
            <p:cNvSpPr/>
            <p:nvPr/>
          </p:nvSpPr>
          <p:spPr>
            <a:xfrm>
              <a:off x="1875789" y="4235450"/>
              <a:ext cx="6696709" cy="1390650"/>
            </a:xfrm>
            <a:custGeom>
              <a:avLst/>
              <a:gdLst/>
              <a:ahLst/>
              <a:cxnLst/>
              <a:rect l="l" t="t" r="r" b="b"/>
              <a:pathLst>
                <a:path w="6696709" h="1390650">
                  <a:moveTo>
                    <a:pt x="5356860" y="1332230"/>
                  </a:moveTo>
                  <a:lnTo>
                    <a:pt x="5356860" y="1367790"/>
                  </a:lnTo>
                </a:path>
                <a:path w="6696709" h="1390650">
                  <a:moveTo>
                    <a:pt x="6696709" y="1332230"/>
                  </a:moveTo>
                  <a:lnTo>
                    <a:pt x="6696709" y="1367790"/>
                  </a:lnTo>
                </a:path>
                <a:path w="6696709" h="1390650">
                  <a:moveTo>
                    <a:pt x="5356860" y="1295400"/>
                  </a:moveTo>
                  <a:lnTo>
                    <a:pt x="5356860" y="1367790"/>
                  </a:lnTo>
                </a:path>
                <a:path w="6696709" h="1390650">
                  <a:moveTo>
                    <a:pt x="6696709" y="1295400"/>
                  </a:moveTo>
                  <a:lnTo>
                    <a:pt x="6696709" y="1367790"/>
                  </a:lnTo>
                </a:path>
                <a:path w="6696709" h="1390650">
                  <a:moveTo>
                    <a:pt x="0" y="0"/>
                  </a:moveTo>
                  <a:lnTo>
                    <a:pt x="0" y="1390650"/>
                  </a:lnTo>
                </a:path>
                <a:path w="6696709" h="1390650">
                  <a:moveTo>
                    <a:pt x="1337310" y="0"/>
                  </a:moveTo>
                  <a:lnTo>
                    <a:pt x="1337310" y="1390650"/>
                  </a:lnTo>
                </a:path>
                <a:path w="6696709" h="1390650">
                  <a:moveTo>
                    <a:pt x="2675890" y="0"/>
                  </a:moveTo>
                  <a:lnTo>
                    <a:pt x="2675890" y="1390650"/>
                  </a:lnTo>
                </a:path>
                <a:path w="6696709" h="1390650">
                  <a:moveTo>
                    <a:pt x="4013200" y="0"/>
                  </a:moveTo>
                  <a:lnTo>
                    <a:pt x="4013200" y="1390650"/>
                  </a:lnTo>
                </a:path>
                <a:path w="6696709" h="1390650">
                  <a:moveTo>
                    <a:pt x="5351780" y="0"/>
                  </a:moveTo>
                  <a:lnTo>
                    <a:pt x="5351780" y="1390650"/>
                  </a:lnTo>
                </a:path>
              </a:pathLst>
            </a:custGeom>
            <a:ln w="12579">
              <a:solidFill>
                <a:srgbClr val="000000"/>
              </a:solidFill>
            </a:ln>
          </p:spPr>
          <p:txBody>
            <a:bodyPr wrap="square" lIns="0" tIns="0" rIns="0" bIns="0" rtlCol="0"/>
            <a:lstStyle/>
            <a:p>
              <a:endParaRPr/>
            </a:p>
          </p:txBody>
        </p:sp>
        <p:sp>
          <p:nvSpPr>
            <p:cNvPr id="132" name="object 132"/>
            <p:cNvSpPr/>
            <p:nvPr/>
          </p:nvSpPr>
          <p:spPr>
            <a:xfrm>
              <a:off x="525779" y="4218939"/>
              <a:ext cx="8041640" cy="1395730"/>
            </a:xfrm>
            <a:custGeom>
              <a:avLst/>
              <a:gdLst/>
              <a:ahLst/>
              <a:cxnLst/>
              <a:rect l="l" t="t" r="r" b="b"/>
              <a:pathLst>
                <a:path w="8041640" h="1395729">
                  <a:moveTo>
                    <a:pt x="20320" y="1252220"/>
                  </a:moveTo>
                  <a:lnTo>
                    <a:pt x="8041640" y="1252220"/>
                  </a:lnTo>
                </a:path>
                <a:path w="8041640" h="1395729">
                  <a:moveTo>
                    <a:pt x="0" y="1109980"/>
                  </a:moveTo>
                  <a:lnTo>
                    <a:pt x="8021320" y="1109980"/>
                  </a:lnTo>
                </a:path>
                <a:path w="8041640" h="1395729">
                  <a:moveTo>
                    <a:pt x="0" y="971550"/>
                  </a:moveTo>
                  <a:lnTo>
                    <a:pt x="8021320" y="971550"/>
                  </a:lnTo>
                </a:path>
                <a:path w="8041640" h="1395729">
                  <a:moveTo>
                    <a:pt x="0" y="834390"/>
                  </a:moveTo>
                  <a:lnTo>
                    <a:pt x="8021320" y="834390"/>
                  </a:lnTo>
                </a:path>
                <a:path w="8041640" h="1395729">
                  <a:moveTo>
                    <a:pt x="0" y="693420"/>
                  </a:moveTo>
                  <a:lnTo>
                    <a:pt x="8021320" y="693420"/>
                  </a:lnTo>
                </a:path>
                <a:path w="8041640" h="1395729">
                  <a:moveTo>
                    <a:pt x="0" y="554990"/>
                  </a:moveTo>
                  <a:lnTo>
                    <a:pt x="8021320" y="554990"/>
                  </a:lnTo>
                </a:path>
                <a:path w="8041640" h="1395729">
                  <a:moveTo>
                    <a:pt x="0" y="412750"/>
                  </a:moveTo>
                  <a:lnTo>
                    <a:pt x="8021320" y="412750"/>
                  </a:lnTo>
                </a:path>
                <a:path w="8041640" h="1395729">
                  <a:moveTo>
                    <a:pt x="0" y="275590"/>
                  </a:moveTo>
                  <a:lnTo>
                    <a:pt x="8021320" y="275590"/>
                  </a:lnTo>
                </a:path>
                <a:path w="8041640" h="1395729">
                  <a:moveTo>
                    <a:pt x="0" y="133350"/>
                  </a:moveTo>
                  <a:lnTo>
                    <a:pt x="8021320" y="133350"/>
                  </a:lnTo>
                </a:path>
                <a:path w="8041640" h="1395729">
                  <a:moveTo>
                    <a:pt x="21590" y="0"/>
                  </a:moveTo>
                  <a:lnTo>
                    <a:pt x="151129" y="1395730"/>
                  </a:lnTo>
                </a:path>
                <a:path w="8041640" h="1395729">
                  <a:moveTo>
                    <a:pt x="154940" y="0"/>
                  </a:moveTo>
                  <a:lnTo>
                    <a:pt x="284480" y="1395730"/>
                  </a:lnTo>
                </a:path>
                <a:path w="8041640" h="1395729">
                  <a:moveTo>
                    <a:pt x="288289" y="0"/>
                  </a:moveTo>
                  <a:lnTo>
                    <a:pt x="417830" y="1395730"/>
                  </a:lnTo>
                </a:path>
                <a:path w="8041640" h="1395729">
                  <a:moveTo>
                    <a:pt x="421639" y="0"/>
                  </a:moveTo>
                  <a:lnTo>
                    <a:pt x="551180" y="1395730"/>
                  </a:lnTo>
                </a:path>
                <a:path w="8041640" h="1395729">
                  <a:moveTo>
                    <a:pt x="556260" y="0"/>
                  </a:moveTo>
                  <a:lnTo>
                    <a:pt x="685800" y="1395730"/>
                  </a:lnTo>
                </a:path>
                <a:path w="8041640" h="1395729">
                  <a:moveTo>
                    <a:pt x="689610" y="0"/>
                  </a:moveTo>
                  <a:lnTo>
                    <a:pt x="819150" y="1395730"/>
                  </a:lnTo>
                </a:path>
                <a:path w="8041640" h="1395729">
                  <a:moveTo>
                    <a:pt x="822960" y="0"/>
                  </a:moveTo>
                  <a:lnTo>
                    <a:pt x="952500" y="1395730"/>
                  </a:lnTo>
                </a:path>
                <a:path w="8041640" h="1395729">
                  <a:moveTo>
                    <a:pt x="956310" y="0"/>
                  </a:moveTo>
                  <a:lnTo>
                    <a:pt x="1085850" y="1395730"/>
                  </a:lnTo>
                </a:path>
                <a:path w="8041640" h="1395729">
                  <a:moveTo>
                    <a:pt x="1089660" y="0"/>
                  </a:moveTo>
                  <a:lnTo>
                    <a:pt x="1219200" y="1395730"/>
                  </a:lnTo>
                </a:path>
                <a:path w="8041640" h="1395729">
                  <a:moveTo>
                    <a:pt x="1210309" y="0"/>
                  </a:moveTo>
                  <a:lnTo>
                    <a:pt x="1339850" y="1395730"/>
                  </a:lnTo>
                </a:path>
              </a:pathLst>
            </a:custGeom>
            <a:ln w="3234">
              <a:solidFill>
                <a:srgbClr val="000000"/>
              </a:solidFill>
            </a:ln>
          </p:spPr>
          <p:txBody>
            <a:bodyPr wrap="square" lIns="0" tIns="0" rIns="0" bIns="0" rtlCol="0"/>
            <a:lstStyle/>
            <a:p>
              <a:endParaRPr/>
            </a:p>
          </p:txBody>
        </p:sp>
      </p:grpSp>
      <p:sp>
        <p:nvSpPr>
          <p:cNvPr id="133" name="object 133"/>
          <p:cNvSpPr txBox="1"/>
          <p:nvPr/>
        </p:nvSpPr>
        <p:spPr>
          <a:xfrm>
            <a:off x="1720850" y="5656579"/>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0</a:t>
            </a:r>
            <a:endParaRPr sz="1600">
              <a:latin typeface="Times New Roman"/>
              <a:cs typeface="Times New Roman"/>
            </a:endParaRPr>
          </a:p>
        </p:txBody>
      </p:sp>
      <p:sp>
        <p:nvSpPr>
          <p:cNvPr id="134" name="object 134"/>
          <p:cNvSpPr txBox="1"/>
          <p:nvPr/>
        </p:nvSpPr>
        <p:spPr>
          <a:xfrm>
            <a:off x="3030220" y="5655309"/>
            <a:ext cx="3314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1</a:t>
            </a:r>
            <a:r>
              <a:rPr sz="1600" b="1" dirty="0">
                <a:latin typeface="Times New Roman"/>
                <a:cs typeface="Times New Roman"/>
              </a:rPr>
              <a:t>00</a:t>
            </a:r>
            <a:endParaRPr sz="1600">
              <a:latin typeface="Times New Roman"/>
              <a:cs typeface="Times New Roman"/>
            </a:endParaRPr>
          </a:p>
        </p:txBody>
      </p:sp>
      <p:sp>
        <p:nvSpPr>
          <p:cNvPr id="135" name="object 135"/>
          <p:cNvSpPr txBox="1"/>
          <p:nvPr/>
        </p:nvSpPr>
        <p:spPr>
          <a:xfrm>
            <a:off x="5698490" y="5661659"/>
            <a:ext cx="3302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300</a:t>
            </a:r>
            <a:endParaRPr sz="1600">
              <a:latin typeface="Times New Roman"/>
              <a:cs typeface="Times New Roman"/>
            </a:endParaRPr>
          </a:p>
        </p:txBody>
      </p:sp>
      <p:sp>
        <p:nvSpPr>
          <p:cNvPr id="136" name="object 136"/>
          <p:cNvSpPr txBox="1"/>
          <p:nvPr/>
        </p:nvSpPr>
        <p:spPr>
          <a:xfrm>
            <a:off x="7062469" y="5656579"/>
            <a:ext cx="3314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4</a:t>
            </a:r>
            <a:r>
              <a:rPr sz="1600" b="1" dirty="0">
                <a:latin typeface="Times New Roman"/>
                <a:cs typeface="Times New Roman"/>
              </a:rPr>
              <a:t>00</a:t>
            </a:r>
            <a:endParaRPr sz="1600">
              <a:latin typeface="Times New Roman"/>
              <a:cs typeface="Times New Roman"/>
            </a:endParaRPr>
          </a:p>
        </p:txBody>
      </p:sp>
      <p:sp>
        <p:nvSpPr>
          <p:cNvPr id="137" name="object 137"/>
          <p:cNvSpPr txBox="1"/>
          <p:nvPr/>
        </p:nvSpPr>
        <p:spPr>
          <a:xfrm>
            <a:off x="1106169" y="561594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5</a:t>
            </a:r>
            <a:r>
              <a:rPr sz="1400" dirty="0">
                <a:latin typeface="Times New Roman"/>
                <a:cs typeface="Times New Roman"/>
              </a:rPr>
              <a:t>0</a:t>
            </a:r>
            <a:endParaRPr sz="1400">
              <a:latin typeface="Times New Roman"/>
              <a:cs typeface="Times New Roman"/>
            </a:endParaRPr>
          </a:p>
        </p:txBody>
      </p:sp>
      <p:sp>
        <p:nvSpPr>
          <p:cNvPr id="138" name="object 138"/>
          <p:cNvSpPr txBox="1"/>
          <p:nvPr/>
        </p:nvSpPr>
        <p:spPr>
          <a:xfrm>
            <a:off x="391159" y="4132579"/>
            <a:ext cx="153670" cy="1546860"/>
          </a:xfrm>
          <a:prstGeom prst="rect">
            <a:avLst/>
          </a:prstGeom>
        </p:spPr>
        <p:txBody>
          <a:bodyPr vert="horz" wrap="square" lIns="0" tIns="12700" rIns="0" bIns="0" rtlCol="0">
            <a:spAutoFit/>
          </a:bodyPr>
          <a:lstStyle/>
          <a:p>
            <a:pPr marL="12700">
              <a:lnSpc>
                <a:spcPts val="1140"/>
              </a:lnSpc>
              <a:spcBef>
                <a:spcPts val="100"/>
              </a:spcBef>
            </a:pPr>
            <a:r>
              <a:rPr sz="1000" spc="5" dirty="0">
                <a:latin typeface="Times New Roman"/>
                <a:cs typeface="Times New Roman"/>
              </a:rPr>
              <a:t>1</a:t>
            </a:r>
            <a:r>
              <a:rPr sz="1000" dirty="0">
                <a:latin typeface="Times New Roman"/>
                <a:cs typeface="Times New Roman"/>
              </a:rPr>
              <a:t>0</a:t>
            </a:r>
            <a:endParaRPr sz="1000">
              <a:latin typeface="Times New Roman"/>
              <a:cs typeface="Times New Roman"/>
            </a:endParaRPr>
          </a:p>
          <a:p>
            <a:pPr marL="12700">
              <a:lnSpc>
                <a:spcPts val="1080"/>
              </a:lnSpc>
            </a:pPr>
            <a:r>
              <a:rPr sz="1000" dirty="0">
                <a:latin typeface="Times New Roman"/>
                <a:cs typeface="Times New Roman"/>
              </a:rPr>
              <a:t>9</a:t>
            </a:r>
            <a:endParaRPr sz="1000">
              <a:latin typeface="Times New Roman"/>
              <a:cs typeface="Times New Roman"/>
            </a:endParaRPr>
          </a:p>
          <a:p>
            <a:pPr marL="12700">
              <a:lnSpc>
                <a:spcPts val="1080"/>
              </a:lnSpc>
            </a:pPr>
            <a:r>
              <a:rPr sz="1000" dirty="0">
                <a:latin typeface="Times New Roman"/>
                <a:cs typeface="Times New Roman"/>
              </a:rPr>
              <a:t>8</a:t>
            </a:r>
            <a:endParaRPr sz="1000">
              <a:latin typeface="Times New Roman"/>
              <a:cs typeface="Times New Roman"/>
            </a:endParaRPr>
          </a:p>
          <a:p>
            <a:pPr marL="12700">
              <a:lnSpc>
                <a:spcPts val="1075"/>
              </a:lnSpc>
            </a:pPr>
            <a:r>
              <a:rPr sz="1000" dirty="0">
                <a:latin typeface="Times New Roman"/>
                <a:cs typeface="Times New Roman"/>
              </a:rPr>
              <a:t>7</a:t>
            </a:r>
            <a:endParaRPr sz="1000">
              <a:latin typeface="Times New Roman"/>
              <a:cs typeface="Times New Roman"/>
            </a:endParaRPr>
          </a:p>
          <a:p>
            <a:pPr marL="12700">
              <a:lnSpc>
                <a:spcPts val="1075"/>
              </a:lnSpc>
            </a:pPr>
            <a:r>
              <a:rPr sz="1000" dirty="0">
                <a:latin typeface="Times New Roman"/>
                <a:cs typeface="Times New Roman"/>
              </a:rPr>
              <a:t>6</a:t>
            </a:r>
            <a:endParaRPr sz="1000">
              <a:latin typeface="Times New Roman"/>
              <a:cs typeface="Times New Roman"/>
            </a:endParaRPr>
          </a:p>
          <a:p>
            <a:pPr marL="12700">
              <a:lnSpc>
                <a:spcPts val="1080"/>
              </a:lnSpc>
            </a:pPr>
            <a:r>
              <a:rPr sz="1000" dirty="0">
                <a:latin typeface="Times New Roman"/>
                <a:cs typeface="Times New Roman"/>
              </a:rPr>
              <a:t>5</a:t>
            </a:r>
            <a:endParaRPr sz="1000">
              <a:latin typeface="Times New Roman"/>
              <a:cs typeface="Times New Roman"/>
            </a:endParaRPr>
          </a:p>
          <a:p>
            <a:pPr marL="12700">
              <a:lnSpc>
                <a:spcPts val="1075"/>
              </a:lnSpc>
            </a:pPr>
            <a:r>
              <a:rPr sz="1000" dirty="0">
                <a:latin typeface="Times New Roman"/>
                <a:cs typeface="Times New Roman"/>
              </a:rPr>
              <a:t>4</a:t>
            </a:r>
            <a:endParaRPr sz="1000">
              <a:latin typeface="Times New Roman"/>
              <a:cs typeface="Times New Roman"/>
            </a:endParaRPr>
          </a:p>
          <a:p>
            <a:pPr marL="12700">
              <a:lnSpc>
                <a:spcPts val="1075"/>
              </a:lnSpc>
            </a:pPr>
            <a:r>
              <a:rPr sz="1000" dirty="0">
                <a:latin typeface="Times New Roman"/>
                <a:cs typeface="Times New Roman"/>
              </a:rPr>
              <a:t>3</a:t>
            </a:r>
            <a:endParaRPr sz="1000">
              <a:latin typeface="Times New Roman"/>
              <a:cs typeface="Times New Roman"/>
            </a:endParaRPr>
          </a:p>
          <a:p>
            <a:pPr marL="12700">
              <a:lnSpc>
                <a:spcPts val="1080"/>
              </a:lnSpc>
            </a:pPr>
            <a:r>
              <a:rPr sz="1000" dirty="0">
                <a:latin typeface="Times New Roman"/>
                <a:cs typeface="Times New Roman"/>
              </a:rPr>
              <a:t>2</a:t>
            </a:r>
            <a:endParaRPr sz="1000">
              <a:latin typeface="Times New Roman"/>
              <a:cs typeface="Times New Roman"/>
            </a:endParaRPr>
          </a:p>
          <a:p>
            <a:pPr marL="12700">
              <a:lnSpc>
                <a:spcPts val="1080"/>
              </a:lnSpc>
            </a:pPr>
            <a:r>
              <a:rPr sz="1000" dirty="0">
                <a:latin typeface="Times New Roman"/>
                <a:cs typeface="Times New Roman"/>
              </a:rPr>
              <a:t>1</a:t>
            </a:r>
            <a:endParaRPr sz="1000">
              <a:latin typeface="Times New Roman"/>
              <a:cs typeface="Times New Roman"/>
            </a:endParaRPr>
          </a:p>
          <a:p>
            <a:pPr marL="12700">
              <a:lnSpc>
                <a:spcPts val="1140"/>
              </a:lnSpc>
            </a:pPr>
            <a:r>
              <a:rPr sz="1000" dirty="0">
                <a:latin typeface="Times New Roman"/>
                <a:cs typeface="Times New Roman"/>
              </a:rPr>
              <a:t>0</a:t>
            </a:r>
            <a:endParaRPr sz="1000">
              <a:latin typeface="Times New Roman"/>
              <a:cs typeface="Times New Roman"/>
            </a:endParaRPr>
          </a:p>
        </p:txBody>
      </p:sp>
      <p:sp>
        <p:nvSpPr>
          <p:cNvPr id="139" name="object 139"/>
          <p:cNvSpPr txBox="1"/>
          <p:nvPr/>
        </p:nvSpPr>
        <p:spPr>
          <a:xfrm>
            <a:off x="8370569" y="5666740"/>
            <a:ext cx="51879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500</a:t>
            </a:r>
            <a:r>
              <a:rPr sz="1600" b="1" spc="-135" dirty="0">
                <a:latin typeface="Times New Roman"/>
                <a:cs typeface="Times New Roman"/>
              </a:rPr>
              <a:t> </a:t>
            </a:r>
            <a:r>
              <a:rPr sz="1800" b="1" baseline="4629" dirty="0">
                <a:latin typeface="Times New Roman"/>
                <a:cs typeface="Times New Roman"/>
              </a:rPr>
              <a:t>M</a:t>
            </a:r>
            <a:endParaRPr sz="1800" baseline="4629">
              <a:latin typeface="Times New Roman"/>
              <a:cs typeface="Times New Roman"/>
            </a:endParaRPr>
          </a:p>
        </p:txBody>
      </p:sp>
      <p:sp>
        <p:nvSpPr>
          <p:cNvPr id="140" name="object 140"/>
          <p:cNvSpPr txBox="1"/>
          <p:nvPr/>
        </p:nvSpPr>
        <p:spPr>
          <a:xfrm>
            <a:off x="199248" y="4862936"/>
            <a:ext cx="166370" cy="138430"/>
          </a:xfrm>
          <a:prstGeom prst="rect">
            <a:avLst/>
          </a:prstGeom>
        </p:spPr>
        <p:txBody>
          <a:bodyPr vert="vert270" wrap="square" lIns="0" tIns="0" rIns="0" bIns="0" rtlCol="0">
            <a:spAutoFit/>
          </a:bodyPr>
          <a:lstStyle/>
          <a:p>
            <a:pPr marL="12700">
              <a:lnSpc>
                <a:spcPts val="1190"/>
              </a:lnSpc>
            </a:pPr>
            <a:r>
              <a:rPr sz="1000" dirty="0">
                <a:latin typeface="Times New Roman"/>
                <a:cs typeface="Times New Roman"/>
              </a:rPr>
              <a:t>M</a:t>
            </a:r>
            <a:endParaRPr sz="1000">
              <a:latin typeface="Times New Roman"/>
              <a:cs typeface="Times New Roman"/>
            </a:endParaRPr>
          </a:p>
        </p:txBody>
      </p:sp>
      <p:sp>
        <p:nvSpPr>
          <p:cNvPr id="141" name="object 141"/>
          <p:cNvSpPr txBox="1"/>
          <p:nvPr/>
        </p:nvSpPr>
        <p:spPr>
          <a:xfrm>
            <a:off x="195579" y="5651500"/>
            <a:ext cx="518159" cy="269240"/>
          </a:xfrm>
          <a:prstGeom prst="rect">
            <a:avLst/>
          </a:prstGeom>
        </p:spPr>
        <p:txBody>
          <a:bodyPr vert="horz" wrap="square" lIns="0" tIns="12700" rIns="0" bIns="0" rtlCol="0">
            <a:spAutoFit/>
          </a:bodyPr>
          <a:lstStyle/>
          <a:p>
            <a:pPr marL="12700">
              <a:lnSpc>
                <a:spcPct val="100000"/>
              </a:lnSpc>
              <a:spcBef>
                <a:spcPts val="100"/>
              </a:spcBef>
            </a:pPr>
            <a:r>
              <a:rPr sz="1800" b="1" baseline="4629" dirty="0">
                <a:latin typeface="Times New Roman"/>
                <a:cs typeface="Times New Roman"/>
              </a:rPr>
              <a:t>M</a:t>
            </a:r>
            <a:r>
              <a:rPr sz="1800" b="1" spc="-60" baseline="4629" dirty="0">
                <a:latin typeface="Times New Roman"/>
                <a:cs typeface="Times New Roman"/>
              </a:rPr>
              <a:t> </a:t>
            </a:r>
            <a:r>
              <a:rPr sz="1600" b="1" dirty="0">
                <a:latin typeface="Times New Roman"/>
                <a:cs typeface="Times New Roman"/>
              </a:rPr>
              <a:t>100</a:t>
            </a:r>
            <a:endParaRPr sz="1600">
              <a:latin typeface="Times New Roman"/>
              <a:cs typeface="Times New Roman"/>
            </a:endParaRPr>
          </a:p>
        </p:txBody>
      </p:sp>
      <p:grpSp>
        <p:nvGrpSpPr>
          <p:cNvPr id="252" name="object 142"/>
          <p:cNvGrpSpPr/>
          <p:nvPr/>
        </p:nvGrpSpPr>
        <p:grpSpPr>
          <a:xfrm>
            <a:off x="1338897" y="3922395"/>
            <a:ext cx="5900420" cy="755650"/>
            <a:chOff x="1338897" y="3922395"/>
            <a:chExt cx="5900420" cy="755650"/>
          </a:xfrm>
        </p:grpSpPr>
        <p:sp>
          <p:nvSpPr>
            <p:cNvPr id="143" name="object 143"/>
            <p:cNvSpPr/>
            <p:nvPr/>
          </p:nvSpPr>
          <p:spPr>
            <a:xfrm>
              <a:off x="1385570" y="3924300"/>
              <a:ext cx="5840730" cy="751840"/>
            </a:xfrm>
            <a:custGeom>
              <a:avLst/>
              <a:gdLst/>
              <a:ahLst/>
              <a:cxnLst/>
              <a:rect l="l" t="t" r="r" b="b"/>
              <a:pathLst>
                <a:path w="5840730" h="751839">
                  <a:moveTo>
                    <a:pt x="5840730" y="751839"/>
                  </a:moveTo>
                  <a:lnTo>
                    <a:pt x="5840730" y="0"/>
                  </a:lnTo>
                </a:path>
                <a:path w="5840730" h="751839">
                  <a:moveTo>
                    <a:pt x="0" y="588010"/>
                  </a:moveTo>
                  <a:lnTo>
                    <a:pt x="0" y="57150"/>
                  </a:lnTo>
                </a:path>
              </a:pathLst>
            </a:custGeom>
            <a:ln w="3234">
              <a:solidFill>
                <a:srgbClr val="7F7F7F"/>
              </a:solidFill>
            </a:ln>
          </p:spPr>
          <p:txBody>
            <a:bodyPr wrap="square" lIns="0" tIns="0" rIns="0" bIns="0" rtlCol="0"/>
            <a:lstStyle/>
            <a:p>
              <a:endParaRPr/>
            </a:p>
          </p:txBody>
        </p:sp>
        <p:sp>
          <p:nvSpPr>
            <p:cNvPr id="144" name="object 144"/>
            <p:cNvSpPr/>
            <p:nvPr/>
          </p:nvSpPr>
          <p:spPr>
            <a:xfrm>
              <a:off x="1431290" y="3961130"/>
              <a:ext cx="5736590" cy="0"/>
            </a:xfrm>
            <a:custGeom>
              <a:avLst/>
              <a:gdLst/>
              <a:ahLst/>
              <a:cxnLst/>
              <a:rect l="l" t="t" r="r" b="b"/>
              <a:pathLst>
                <a:path w="5736590">
                  <a:moveTo>
                    <a:pt x="0" y="0"/>
                  </a:moveTo>
                  <a:lnTo>
                    <a:pt x="5736590" y="0"/>
                  </a:lnTo>
                </a:path>
              </a:pathLst>
            </a:custGeom>
            <a:ln w="3810">
              <a:solidFill>
                <a:srgbClr val="7F7F7F"/>
              </a:solidFill>
            </a:ln>
          </p:spPr>
          <p:txBody>
            <a:bodyPr wrap="square" lIns="0" tIns="0" rIns="0" bIns="0" rtlCol="0"/>
            <a:lstStyle/>
            <a:p>
              <a:endParaRPr/>
            </a:p>
          </p:txBody>
        </p:sp>
        <p:sp>
          <p:nvSpPr>
            <p:cNvPr id="145" name="object 145"/>
            <p:cNvSpPr/>
            <p:nvPr/>
          </p:nvSpPr>
          <p:spPr>
            <a:xfrm>
              <a:off x="1361440" y="3923029"/>
              <a:ext cx="5877560" cy="76200"/>
            </a:xfrm>
            <a:custGeom>
              <a:avLst/>
              <a:gdLst/>
              <a:ahLst/>
              <a:cxnLst/>
              <a:rect l="l" t="t" r="r" b="b"/>
              <a:pathLst>
                <a:path w="5877559" h="76200">
                  <a:moveTo>
                    <a:pt x="74930" y="0"/>
                  </a:moveTo>
                  <a:lnTo>
                    <a:pt x="0" y="38100"/>
                  </a:lnTo>
                  <a:lnTo>
                    <a:pt x="74930" y="76200"/>
                  </a:lnTo>
                  <a:lnTo>
                    <a:pt x="74930" y="0"/>
                  </a:lnTo>
                  <a:close/>
                </a:path>
                <a:path w="5877559" h="76200">
                  <a:moveTo>
                    <a:pt x="5877560" y="38100"/>
                  </a:moveTo>
                  <a:lnTo>
                    <a:pt x="5801360" y="0"/>
                  </a:lnTo>
                  <a:lnTo>
                    <a:pt x="5801360" y="76200"/>
                  </a:lnTo>
                  <a:lnTo>
                    <a:pt x="5877560" y="38100"/>
                  </a:lnTo>
                  <a:close/>
                </a:path>
              </a:pathLst>
            </a:custGeom>
            <a:solidFill>
              <a:srgbClr val="7F7F7F"/>
            </a:solidFill>
          </p:spPr>
          <p:txBody>
            <a:bodyPr wrap="square" lIns="0" tIns="0" rIns="0" bIns="0" rtlCol="0"/>
            <a:lstStyle/>
            <a:p>
              <a:endParaRPr/>
            </a:p>
          </p:txBody>
        </p:sp>
        <p:sp>
          <p:nvSpPr>
            <p:cNvPr id="146" name="object 146"/>
            <p:cNvSpPr/>
            <p:nvPr/>
          </p:nvSpPr>
          <p:spPr>
            <a:xfrm>
              <a:off x="1343660" y="4476750"/>
              <a:ext cx="71120" cy="44450"/>
            </a:xfrm>
            <a:custGeom>
              <a:avLst/>
              <a:gdLst/>
              <a:ahLst/>
              <a:cxnLst/>
              <a:rect l="l" t="t" r="r" b="b"/>
              <a:pathLst>
                <a:path w="71119" h="44450">
                  <a:moveTo>
                    <a:pt x="35559" y="0"/>
                  </a:moveTo>
                  <a:lnTo>
                    <a:pt x="21431" y="1766"/>
                  </a:lnTo>
                  <a:lnTo>
                    <a:pt x="10160" y="6508"/>
                  </a:lnTo>
                  <a:lnTo>
                    <a:pt x="2698" y="13394"/>
                  </a:lnTo>
                  <a:lnTo>
                    <a:pt x="0" y="21589"/>
                  </a:lnTo>
                  <a:lnTo>
                    <a:pt x="2698" y="30519"/>
                  </a:lnTo>
                  <a:lnTo>
                    <a:pt x="10159" y="37782"/>
                  </a:lnTo>
                  <a:lnTo>
                    <a:pt x="21431" y="42664"/>
                  </a:lnTo>
                  <a:lnTo>
                    <a:pt x="35559" y="44450"/>
                  </a:lnTo>
                  <a:lnTo>
                    <a:pt x="49688" y="42664"/>
                  </a:lnTo>
                  <a:lnTo>
                    <a:pt x="60959" y="37782"/>
                  </a:lnTo>
                  <a:lnTo>
                    <a:pt x="68421" y="30519"/>
                  </a:lnTo>
                  <a:lnTo>
                    <a:pt x="71120" y="21589"/>
                  </a:lnTo>
                  <a:lnTo>
                    <a:pt x="68421" y="13394"/>
                  </a:lnTo>
                  <a:lnTo>
                    <a:pt x="60960" y="6508"/>
                  </a:lnTo>
                  <a:lnTo>
                    <a:pt x="49688" y="1766"/>
                  </a:lnTo>
                  <a:lnTo>
                    <a:pt x="35559" y="0"/>
                  </a:lnTo>
                  <a:close/>
                </a:path>
              </a:pathLst>
            </a:custGeom>
            <a:solidFill>
              <a:srgbClr val="FFFFCC"/>
            </a:solidFill>
          </p:spPr>
          <p:txBody>
            <a:bodyPr wrap="square" lIns="0" tIns="0" rIns="0" bIns="0" rtlCol="0"/>
            <a:lstStyle/>
            <a:p>
              <a:endParaRPr/>
            </a:p>
          </p:txBody>
        </p:sp>
        <p:sp>
          <p:nvSpPr>
            <p:cNvPr id="147" name="object 147"/>
            <p:cNvSpPr/>
            <p:nvPr/>
          </p:nvSpPr>
          <p:spPr>
            <a:xfrm>
              <a:off x="1343660" y="4476750"/>
              <a:ext cx="72390" cy="44450"/>
            </a:xfrm>
            <a:custGeom>
              <a:avLst/>
              <a:gdLst/>
              <a:ahLst/>
              <a:cxnLst/>
              <a:rect l="l" t="t" r="r" b="b"/>
              <a:pathLst>
                <a:path w="72390" h="44450">
                  <a:moveTo>
                    <a:pt x="35559" y="0"/>
                  </a:moveTo>
                  <a:lnTo>
                    <a:pt x="49688" y="1766"/>
                  </a:lnTo>
                  <a:lnTo>
                    <a:pt x="60960" y="6508"/>
                  </a:lnTo>
                  <a:lnTo>
                    <a:pt x="68421" y="13394"/>
                  </a:lnTo>
                  <a:lnTo>
                    <a:pt x="71120" y="21589"/>
                  </a:lnTo>
                  <a:lnTo>
                    <a:pt x="68421" y="30519"/>
                  </a:lnTo>
                  <a:lnTo>
                    <a:pt x="60959" y="37782"/>
                  </a:lnTo>
                  <a:lnTo>
                    <a:pt x="49688" y="42664"/>
                  </a:lnTo>
                  <a:lnTo>
                    <a:pt x="35559" y="44450"/>
                  </a:lnTo>
                  <a:lnTo>
                    <a:pt x="21431" y="42664"/>
                  </a:lnTo>
                  <a:lnTo>
                    <a:pt x="10159" y="37782"/>
                  </a:lnTo>
                  <a:lnTo>
                    <a:pt x="2698" y="30519"/>
                  </a:lnTo>
                  <a:lnTo>
                    <a:pt x="0" y="21589"/>
                  </a:lnTo>
                  <a:lnTo>
                    <a:pt x="2698" y="13394"/>
                  </a:lnTo>
                  <a:lnTo>
                    <a:pt x="10160" y="6508"/>
                  </a:lnTo>
                  <a:lnTo>
                    <a:pt x="21431" y="1766"/>
                  </a:lnTo>
                  <a:lnTo>
                    <a:pt x="35559" y="0"/>
                  </a:lnTo>
                  <a:close/>
                </a:path>
                <a:path w="72390" h="44450">
                  <a:moveTo>
                    <a:pt x="0" y="0"/>
                  </a:moveTo>
                  <a:lnTo>
                    <a:pt x="0" y="0"/>
                  </a:lnTo>
                </a:path>
                <a:path w="72390" h="44450">
                  <a:moveTo>
                    <a:pt x="72390" y="44450"/>
                  </a:moveTo>
                  <a:lnTo>
                    <a:pt x="72390" y="44450"/>
                  </a:lnTo>
                </a:path>
              </a:pathLst>
            </a:custGeom>
            <a:ln w="9344">
              <a:solidFill>
                <a:srgbClr val="000000"/>
              </a:solidFill>
            </a:ln>
          </p:spPr>
          <p:txBody>
            <a:bodyPr wrap="square" lIns="0" tIns="0" rIns="0" bIns="0" rtlCol="0"/>
            <a:lstStyle/>
            <a:p>
              <a:endParaRPr/>
            </a:p>
          </p:txBody>
        </p:sp>
      </p:grpSp>
      <p:sp>
        <p:nvSpPr>
          <p:cNvPr id="148" name="object 148"/>
          <p:cNvSpPr txBox="1"/>
          <p:nvPr/>
        </p:nvSpPr>
        <p:spPr>
          <a:xfrm>
            <a:off x="49530" y="3241040"/>
            <a:ext cx="8260715" cy="732790"/>
          </a:xfrm>
          <a:prstGeom prst="rect">
            <a:avLst/>
          </a:prstGeom>
        </p:spPr>
        <p:txBody>
          <a:bodyPr vert="horz" wrap="square" lIns="0" tIns="25400" rIns="0" bIns="0" rtlCol="0">
            <a:spAutoFit/>
          </a:bodyPr>
          <a:lstStyle/>
          <a:p>
            <a:pPr marL="50800">
              <a:lnSpc>
                <a:spcPct val="100000"/>
              </a:lnSpc>
              <a:spcBef>
                <a:spcPts val="200"/>
              </a:spcBef>
            </a:pPr>
            <a:r>
              <a:rPr sz="1800" baseline="-16203" dirty="0">
                <a:latin typeface="Times New Roman"/>
                <a:cs typeface="Times New Roman"/>
              </a:rPr>
              <a:t>1 </a:t>
            </a:r>
            <a:r>
              <a:rPr sz="1800" spc="-7" baseline="-16203" dirty="0">
                <a:latin typeface="Times New Roman"/>
                <a:cs typeface="Times New Roman"/>
              </a:rPr>
              <a:t>cm on drawing represent </a:t>
            </a:r>
            <a:r>
              <a:rPr sz="1800" baseline="-16203" dirty="0">
                <a:latin typeface="Times New Roman"/>
                <a:cs typeface="Times New Roman"/>
              </a:rPr>
              <a:t>4, 000 </a:t>
            </a:r>
            <a:r>
              <a:rPr sz="1800" spc="-7" baseline="-16203" dirty="0">
                <a:latin typeface="Times New Roman"/>
                <a:cs typeface="Times New Roman"/>
              </a:rPr>
              <a:t>cm, Means </a:t>
            </a:r>
            <a:r>
              <a:rPr sz="1800" baseline="-16203" dirty="0">
                <a:latin typeface="Times New Roman"/>
                <a:cs typeface="Times New Roman"/>
              </a:rPr>
              <a:t>RF = 1 / </a:t>
            </a:r>
            <a:r>
              <a:rPr sz="1800" spc="-322" baseline="-16203" dirty="0">
                <a:latin typeface="Times New Roman"/>
                <a:cs typeface="Times New Roman"/>
              </a:rPr>
              <a:t>40</a:t>
            </a:r>
            <a:r>
              <a:rPr sz="1400" b="1" spc="-215" dirty="0">
                <a:latin typeface="Times New Roman"/>
                <a:cs typeface="Times New Roman"/>
              </a:rPr>
              <a:t>T</a:t>
            </a:r>
            <a:r>
              <a:rPr sz="1800" spc="-322" baseline="-16203" dirty="0">
                <a:latin typeface="Times New Roman"/>
                <a:cs typeface="Times New Roman"/>
              </a:rPr>
              <a:t>0</a:t>
            </a:r>
            <a:r>
              <a:rPr sz="1400" b="1" spc="-215" dirty="0">
                <a:latin typeface="Times New Roman"/>
                <a:cs typeface="Times New Roman"/>
              </a:rPr>
              <a:t>h</a:t>
            </a:r>
            <a:r>
              <a:rPr sz="1800" spc="-322" baseline="-16203" dirty="0">
                <a:latin typeface="Times New Roman"/>
                <a:cs typeface="Times New Roman"/>
              </a:rPr>
              <a:t>0</a:t>
            </a:r>
            <a:r>
              <a:rPr sz="1400" b="1" spc="-215" dirty="0">
                <a:latin typeface="Times New Roman"/>
                <a:cs typeface="Times New Roman"/>
              </a:rPr>
              <a:t>en </a:t>
            </a:r>
            <a:r>
              <a:rPr sz="1400" dirty="0">
                <a:latin typeface="Times New Roman"/>
                <a:cs typeface="Times New Roman"/>
              </a:rPr>
              <a:t>draw parallel lines </a:t>
            </a:r>
            <a:r>
              <a:rPr sz="1400" spc="5" dirty="0">
                <a:latin typeface="Times New Roman"/>
                <a:cs typeface="Times New Roman"/>
              </a:rPr>
              <a:t>to </a:t>
            </a:r>
            <a:r>
              <a:rPr sz="1400" dirty="0">
                <a:latin typeface="Times New Roman"/>
                <a:cs typeface="Times New Roman"/>
              </a:rPr>
              <a:t>this </a:t>
            </a:r>
            <a:r>
              <a:rPr sz="1400" spc="5" dirty="0">
                <a:latin typeface="Times New Roman"/>
                <a:cs typeface="Times New Roman"/>
              </a:rPr>
              <a:t>line </a:t>
            </a:r>
            <a:r>
              <a:rPr sz="1400" dirty="0">
                <a:latin typeface="Times New Roman"/>
                <a:cs typeface="Times New Roman"/>
              </a:rPr>
              <a:t>from remaining sub</a:t>
            </a:r>
            <a:r>
              <a:rPr sz="1400" spc="-40" dirty="0">
                <a:latin typeface="Times New Roman"/>
                <a:cs typeface="Times New Roman"/>
              </a:rPr>
              <a:t> </a:t>
            </a:r>
            <a:r>
              <a:rPr sz="1400" dirty="0">
                <a:latin typeface="Times New Roman"/>
                <a:cs typeface="Times New Roman"/>
              </a:rPr>
              <a:t>divisions</a:t>
            </a:r>
            <a:endParaRPr sz="1400">
              <a:latin typeface="Times New Roman"/>
              <a:cs typeface="Times New Roman"/>
            </a:endParaRPr>
          </a:p>
          <a:p>
            <a:pPr marL="50800">
              <a:lnSpc>
                <a:spcPct val="100000"/>
              </a:lnSpc>
              <a:spcBef>
                <a:spcPts val="100"/>
              </a:spcBef>
            </a:pPr>
            <a:r>
              <a:rPr sz="1200" spc="-5" dirty="0">
                <a:latin typeface="Times New Roman"/>
                <a:cs typeface="Times New Roman"/>
              </a:rPr>
              <a:t>Assuming length </a:t>
            </a:r>
            <a:r>
              <a:rPr sz="1200" dirty="0">
                <a:latin typeface="Times New Roman"/>
                <a:cs typeface="Times New Roman"/>
              </a:rPr>
              <a:t>of </a:t>
            </a:r>
            <a:r>
              <a:rPr sz="1200" spc="-5" dirty="0">
                <a:latin typeface="Times New Roman"/>
                <a:cs typeface="Times New Roman"/>
              </a:rPr>
              <a:t>scale </a:t>
            </a:r>
            <a:r>
              <a:rPr sz="1200" dirty="0">
                <a:latin typeface="Times New Roman"/>
                <a:cs typeface="Times New Roman"/>
              </a:rPr>
              <a:t>15 cm, </a:t>
            </a:r>
            <a:r>
              <a:rPr sz="1200" spc="-5" dirty="0">
                <a:latin typeface="Times New Roman"/>
                <a:cs typeface="Times New Roman"/>
              </a:rPr>
              <a:t>it </a:t>
            </a:r>
            <a:r>
              <a:rPr sz="1200" dirty="0">
                <a:latin typeface="Times New Roman"/>
                <a:cs typeface="Times New Roman"/>
              </a:rPr>
              <a:t>will </a:t>
            </a:r>
            <a:r>
              <a:rPr sz="1200" spc="-5" dirty="0">
                <a:latin typeface="Times New Roman"/>
                <a:cs typeface="Times New Roman"/>
              </a:rPr>
              <a:t>represent </a:t>
            </a:r>
            <a:r>
              <a:rPr sz="1200" dirty="0">
                <a:latin typeface="Times New Roman"/>
                <a:cs typeface="Times New Roman"/>
              </a:rPr>
              <a:t>600 </a:t>
            </a:r>
            <a:r>
              <a:rPr sz="1200" spc="10" dirty="0">
                <a:latin typeface="Times New Roman"/>
                <a:cs typeface="Times New Roman"/>
              </a:rPr>
              <a:t>m.</a:t>
            </a:r>
            <a:r>
              <a:rPr sz="2100" spc="15" baseline="3968" dirty="0">
                <a:latin typeface="Times New Roman"/>
                <a:cs typeface="Times New Roman"/>
              </a:rPr>
              <a:t>and </a:t>
            </a:r>
            <a:r>
              <a:rPr sz="2100" baseline="3968" dirty="0">
                <a:latin typeface="Times New Roman"/>
                <a:cs typeface="Times New Roman"/>
              </a:rPr>
              <a:t>complete diagonal</a:t>
            </a:r>
            <a:r>
              <a:rPr sz="2100" spc="-44" baseline="3968" dirty="0">
                <a:latin typeface="Times New Roman"/>
                <a:cs typeface="Times New Roman"/>
              </a:rPr>
              <a:t> </a:t>
            </a:r>
            <a:r>
              <a:rPr sz="2100" baseline="3968" dirty="0">
                <a:latin typeface="Times New Roman"/>
                <a:cs typeface="Times New Roman"/>
              </a:rPr>
              <a:t>scale.</a:t>
            </a:r>
            <a:endParaRPr sz="2100" baseline="3968">
              <a:latin typeface="Times New Roman"/>
              <a:cs typeface="Times New Roman"/>
            </a:endParaRPr>
          </a:p>
          <a:p>
            <a:pPr marL="576580" algn="ctr">
              <a:lnSpc>
                <a:spcPct val="100000"/>
              </a:lnSpc>
              <a:spcBef>
                <a:spcPts val="810"/>
              </a:spcBef>
            </a:pPr>
            <a:r>
              <a:rPr sz="1000" dirty="0">
                <a:latin typeface="Times New Roman"/>
                <a:cs typeface="Times New Roman"/>
              </a:rPr>
              <a:t>438</a:t>
            </a:r>
            <a:r>
              <a:rPr sz="1000" spc="-5" dirty="0">
                <a:latin typeface="Times New Roman"/>
                <a:cs typeface="Times New Roman"/>
              </a:rPr>
              <a:t> meters</a:t>
            </a:r>
            <a:endParaRPr sz="1000">
              <a:latin typeface="Times New Roman"/>
              <a:cs typeface="Times New Roman"/>
            </a:endParaRPr>
          </a:p>
        </p:txBody>
      </p:sp>
      <p:sp>
        <p:nvSpPr>
          <p:cNvPr id="149" name="object 149"/>
          <p:cNvSpPr txBox="1"/>
          <p:nvPr/>
        </p:nvSpPr>
        <p:spPr>
          <a:xfrm>
            <a:off x="4024629" y="5545364"/>
            <a:ext cx="1106170" cy="703580"/>
          </a:xfrm>
          <a:prstGeom prst="rect">
            <a:avLst/>
          </a:prstGeom>
        </p:spPr>
        <p:txBody>
          <a:bodyPr vert="horz" wrap="square" lIns="0" tIns="130175" rIns="0" bIns="0" rtlCol="0">
            <a:spAutoFit/>
          </a:bodyPr>
          <a:lstStyle/>
          <a:p>
            <a:pPr marR="34925" algn="ctr">
              <a:lnSpc>
                <a:spcPct val="100000"/>
              </a:lnSpc>
              <a:spcBef>
                <a:spcPts val="1025"/>
              </a:spcBef>
            </a:pPr>
            <a:r>
              <a:rPr sz="1600" b="1" dirty="0">
                <a:latin typeface="Times New Roman"/>
                <a:cs typeface="Times New Roman"/>
              </a:rPr>
              <a:t>200</a:t>
            </a:r>
            <a:endParaRPr sz="1600">
              <a:latin typeface="Times New Roman"/>
              <a:cs typeface="Times New Roman"/>
            </a:endParaRPr>
          </a:p>
          <a:p>
            <a:pPr algn="ctr">
              <a:lnSpc>
                <a:spcPct val="100000"/>
              </a:lnSpc>
              <a:spcBef>
                <a:spcPts val="810"/>
              </a:spcBef>
            </a:pPr>
            <a:r>
              <a:rPr sz="1400" spc="-5" dirty="0">
                <a:latin typeface="Times New Roman"/>
                <a:cs typeface="Times New Roman"/>
              </a:rPr>
              <a:t>R.F. </a:t>
            </a:r>
            <a:r>
              <a:rPr sz="1400" dirty="0">
                <a:latin typeface="Times New Roman"/>
                <a:cs typeface="Times New Roman"/>
              </a:rPr>
              <a:t>= 1 /</a:t>
            </a:r>
            <a:r>
              <a:rPr sz="1400" spc="-80" dirty="0">
                <a:latin typeface="Times New Roman"/>
                <a:cs typeface="Times New Roman"/>
              </a:rPr>
              <a:t> </a:t>
            </a:r>
            <a:r>
              <a:rPr sz="1400" dirty="0">
                <a:latin typeface="Times New Roman"/>
                <a:cs typeface="Times New Roman"/>
              </a:rPr>
              <a:t>4000</a:t>
            </a:r>
            <a:endParaRPr sz="1400">
              <a:latin typeface="Times New Roman"/>
              <a:cs typeface="Times New Roman"/>
            </a:endParaRPr>
          </a:p>
        </p:txBody>
      </p:sp>
      <p:sp>
        <p:nvSpPr>
          <p:cNvPr id="150" name="object 150"/>
          <p:cNvSpPr txBox="1"/>
          <p:nvPr/>
        </p:nvSpPr>
        <p:spPr>
          <a:xfrm>
            <a:off x="2951479" y="6435090"/>
            <a:ext cx="325247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DIAGONAL </a:t>
            </a:r>
            <a:r>
              <a:rPr sz="1400" spc="-5" dirty="0">
                <a:latin typeface="Times New Roman"/>
                <a:cs typeface="Times New Roman"/>
              </a:rPr>
              <a:t>SCALE SHOWING</a:t>
            </a:r>
            <a:r>
              <a:rPr sz="1400" spc="-40" dirty="0">
                <a:latin typeface="Times New Roman"/>
                <a:cs typeface="Times New Roman"/>
              </a:rPr>
              <a:t> </a:t>
            </a:r>
            <a:r>
              <a:rPr sz="1400" spc="-5" dirty="0">
                <a:latin typeface="Times New Roman"/>
                <a:cs typeface="Times New Roman"/>
              </a:rPr>
              <a:t>METERS.</a:t>
            </a:r>
            <a:endParaRPr sz="1400">
              <a:latin typeface="Times New Roman"/>
              <a:cs typeface="Times New Roman"/>
            </a:endParaRPr>
          </a:p>
        </p:txBody>
      </p:sp>
      <p:grpSp>
        <p:nvGrpSpPr>
          <p:cNvPr id="253" name="object 151"/>
          <p:cNvGrpSpPr/>
          <p:nvPr/>
        </p:nvGrpSpPr>
        <p:grpSpPr>
          <a:xfrm>
            <a:off x="8009950" y="6745030"/>
            <a:ext cx="1109980" cy="119380"/>
            <a:chOff x="8009950" y="6745030"/>
            <a:chExt cx="1109980" cy="119380"/>
          </a:xfrm>
        </p:grpSpPr>
        <p:sp>
          <p:nvSpPr>
            <p:cNvPr id="152" name="object 152"/>
            <p:cNvSpPr/>
            <p:nvPr/>
          </p:nvSpPr>
          <p:spPr>
            <a:xfrm>
              <a:off x="8016240" y="6751319"/>
              <a:ext cx="182880" cy="106680"/>
            </a:xfrm>
            <a:custGeom>
              <a:avLst/>
              <a:gdLst/>
              <a:ahLst/>
              <a:cxnLst/>
              <a:rect l="l" t="t" r="r" b="b"/>
              <a:pathLst>
                <a:path w="182879" h="106679">
                  <a:moveTo>
                    <a:pt x="0" y="0"/>
                  </a:moveTo>
                  <a:lnTo>
                    <a:pt x="182879" y="0"/>
                  </a:lnTo>
                  <a:lnTo>
                    <a:pt x="182879" y="106679"/>
                  </a:lnTo>
                  <a:lnTo>
                    <a:pt x="0" y="106679"/>
                  </a:lnTo>
                  <a:lnTo>
                    <a:pt x="0" y="0"/>
                  </a:lnTo>
                  <a:close/>
                </a:path>
              </a:pathLst>
            </a:custGeom>
            <a:solidFill>
              <a:srgbClr val="BFBFBF"/>
            </a:solidFill>
          </p:spPr>
          <p:txBody>
            <a:bodyPr wrap="square" lIns="0" tIns="0" rIns="0" bIns="0" rtlCol="0"/>
            <a:lstStyle/>
            <a:p>
              <a:endParaRPr/>
            </a:p>
          </p:txBody>
        </p:sp>
        <p:sp>
          <p:nvSpPr>
            <p:cNvPr id="153" name="object 153"/>
            <p:cNvSpPr/>
            <p:nvPr/>
          </p:nvSpPr>
          <p:spPr>
            <a:xfrm>
              <a:off x="8016240" y="6751319"/>
              <a:ext cx="182880" cy="106680"/>
            </a:xfrm>
            <a:custGeom>
              <a:avLst/>
              <a:gdLst/>
              <a:ahLst/>
              <a:cxnLst/>
              <a:rect l="l" t="t" r="r" b="b"/>
              <a:pathLst>
                <a:path w="182879" h="106679">
                  <a:moveTo>
                    <a:pt x="0" y="0"/>
                  </a:moveTo>
                  <a:lnTo>
                    <a:pt x="182879" y="0"/>
                  </a:lnTo>
                  <a:lnTo>
                    <a:pt x="182879" y="106679"/>
                  </a:lnTo>
                </a:path>
                <a:path w="182879" h="106679">
                  <a:moveTo>
                    <a:pt x="0" y="106679"/>
                  </a:moveTo>
                  <a:lnTo>
                    <a:pt x="0" y="0"/>
                  </a:lnTo>
                </a:path>
              </a:pathLst>
            </a:custGeom>
            <a:ln w="12579">
              <a:solidFill>
                <a:srgbClr val="000000"/>
              </a:solidFill>
            </a:ln>
          </p:spPr>
          <p:txBody>
            <a:bodyPr wrap="square" lIns="0" tIns="0" rIns="0" bIns="0" rtlCol="0"/>
            <a:lstStyle/>
            <a:p>
              <a:endParaRPr/>
            </a:p>
          </p:txBody>
        </p:sp>
        <p:sp>
          <p:nvSpPr>
            <p:cNvPr id="154" name="object 154"/>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5" name="object 155"/>
            <p:cNvSpPr/>
            <p:nvPr/>
          </p:nvSpPr>
          <p:spPr>
            <a:xfrm>
              <a:off x="8016240" y="6751319"/>
              <a:ext cx="182880" cy="11430"/>
            </a:xfrm>
            <a:custGeom>
              <a:avLst/>
              <a:gdLst/>
              <a:ahLst/>
              <a:cxnLst/>
              <a:rect l="l" t="t" r="r" b="b"/>
              <a:pathLst>
                <a:path w="182879" h="11429">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56" name="object 156"/>
            <p:cNvSpPr/>
            <p:nvPr/>
          </p:nvSpPr>
          <p:spPr>
            <a:xfrm>
              <a:off x="8016240" y="6751319"/>
              <a:ext cx="182880" cy="11430"/>
            </a:xfrm>
            <a:custGeom>
              <a:avLst/>
              <a:gdLst/>
              <a:ahLst/>
              <a:cxnLst/>
              <a:rect l="l" t="t" r="r" b="b"/>
              <a:pathLst>
                <a:path w="182879" h="11429">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57" name="object 157"/>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8" name="object 158"/>
            <p:cNvSpPr/>
            <p:nvPr/>
          </p:nvSpPr>
          <p:spPr>
            <a:xfrm>
              <a:off x="8187690" y="6751319"/>
              <a:ext cx="11430" cy="106680"/>
            </a:xfrm>
            <a:custGeom>
              <a:avLst/>
              <a:gdLst/>
              <a:ahLst/>
              <a:cxnLst/>
              <a:rect l="l" t="t" r="r" b="b"/>
              <a:pathLst>
                <a:path w="11429" h="106679">
                  <a:moveTo>
                    <a:pt x="11429" y="0"/>
                  </a:moveTo>
                  <a:lnTo>
                    <a:pt x="0" y="11429"/>
                  </a:lnTo>
                  <a:lnTo>
                    <a:pt x="0" y="106679"/>
                  </a:lnTo>
                  <a:lnTo>
                    <a:pt x="11429" y="106679"/>
                  </a:lnTo>
                  <a:lnTo>
                    <a:pt x="11429" y="0"/>
                  </a:lnTo>
                  <a:close/>
                </a:path>
              </a:pathLst>
            </a:custGeom>
            <a:solidFill>
              <a:srgbClr val="727272"/>
            </a:solidFill>
          </p:spPr>
          <p:txBody>
            <a:bodyPr wrap="square" lIns="0" tIns="0" rIns="0" bIns="0" rtlCol="0"/>
            <a:lstStyle/>
            <a:p>
              <a:endParaRPr/>
            </a:p>
          </p:txBody>
        </p:sp>
        <p:sp>
          <p:nvSpPr>
            <p:cNvPr id="159" name="object 159"/>
            <p:cNvSpPr/>
            <p:nvPr/>
          </p:nvSpPr>
          <p:spPr>
            <a:xfrm>
              <a:off x="8195975" y="6751319"/>
              <a:ext cx="0" cy="106680"/>
            </a:xfrm>
            <a:custGeom>
              <a:avLst/>
              <a:gdLst/>
              <a:ahLst/>
              <a:cxnLst/>
              <a:rect l="l" t="t" r="r" b="b"/>
              <a:pathLst>
                <a:path h="106679">
                  <a:moveTo>
                    <a:pt x="0" y="0"/>
                  </a:moveTo>
                  <a:lnTo>
                    <a:pt x="0" y="106679"/>
                  </a:lnTo>
                </a:path>
              </a:pathLst>
            </a:custGeom>
            <a:ln w="6289">
              <a:solidFill>
                <a:srgbClr val="000000"/>
              </a:solidFill>
            </a:ln>
          </p:spPr>
          <p:txBody>
            <a:bodyPr wrap="square" lIns="0" tIns="0" rIns="0" bIns="0" rtlCol="0"/>
            <a:lstStyle/>
            <a:p>
              <a:endParaRPr/>
            </a:p>
          </p:txBody>
        </p:sp>
        <p:sp>
          <p:nvSpPr>
            <p:cNvPr id="160" name="object 160"/>
            <p:cNvSpPr/>
            <p:nvPr/>
          </p:nvSpPr>
          <p:spPr>
            <a:xfrm>
              <a:off x="8187690" y="6751319"/>
              <a:ext cx="11430" cy="106680"/>
            </a:xfrm>
            <a:custGeom>
              <a:avLst/>
              <a:gdLst/>
              <a:ahLst/>
              <a:cxnLst/>
              <a:rect l="l" t="t" r="r" b="b"/>
              <a:pathLst>
                <a:path w="11429" h="106679">
                  <a:moveTo>
                    <a:pt x="0" y="106679"/>
                  </a:moveTo>
                  <a:lnTo>
                    <a:pt x="0" y="11429"/>
                  </a:lnTo>
                  <a:lnTo>
                    <a:pt x="11429" y="0"/>
                  </a:lnTo>
                </a:path>
              </a:pathLst>
            </a:custGeom>
            <a:ln w="12579">
              <a:solidFill>
                <a:srgbClr val="000000"/>
              </a:solidFill>
            </a:ln>
          </p:spPr>
          <p:txBody>
            <a:bodyPr wrap="square" lIns="0" tIns="0" rIns="0" bIns="0" rtlCol="0"/>
            <a:lstStyle/>
            <a:p>
              <a:endParaRPr/>
            </a:p>
          </p:txBody>
        </p:sp>
        <p:sp>
          <p:nvSpPr>
            <p:cNvPr id="161" name="object 161"/>
            <p:cNvSpPr/>
            <p:nvPr/>
          </p:nvSpPr>
          <p:spPr>
            <a:xfrm>
              <a:off x="8016240" y="6751319"/>
              <a:ext cx="11430" cy="106680"/>
            </a:xfrm>
            <a:custGeom>
              <a:avLst/>
              <a:gdLst/>
              <a:ahLst/>
              <a:cxnLst/>
              <a:rect l="l" t="t" r="r" b="b"/>
              <a:pathLst>
                <a:path w="11429" h="106679">
                  <a:moveTo>
                    <a:pt x="0" y="0"/>
                  </a:moveTo>
                  <a:lnTo>
                    <a:pt x="0" y="106679"/>
                  </a:lnTo>
                  <a:lnTo>
                    <a:pt x="11429" y="106679"/>
                  </a:lnTo>
                  <a:lnTo>
                    <a:pt x="11429" y="11429"/>
                  </a:lnTo>
                  <a:lnTo>
                    <a:pt x="0" y="0"/>
                  </a:lnTo>
                  <a:close/>
                </a:path>
              </a:pathLst>
            </a:custGeom>
            <a:solidFill>
              <a:srgbClr val="D8D8D8"/>
            </a:solidFill>
          </p:spPr>
          <p:txBody>
            <a:bodyPr wrap="square" lIns="0" tIns="0" rIns="0" bIns="0" rtlCol="0"/>
            <a:lstStyle/>
            <a:p>
              <a:endParaRPr/>
            </a:p>
          </p:txBody>
        </p:sp>
        <p:sp>
          <p:nvSpPr>
            <p:cNvPr id="162" name="object 162"/>
            <p:cNvSpPr/>
            <p:nvPr/>
          </p:nvSpPr>
          <p:spPr>
            <a:xfrm>
              <a:off x="8016240" y="6751319"/>
              <a:ext cx="11430" cy="106680"/>
            </a:xfrm>
            <a:custGeom>
              <a:avLst/>
              <a:gdLst/>
              <a:ahLst/>
              <a:cxnLst/>
              <a:rect l="l" t="t" r="r" b="b"/>
              <a:pathLst>
                <a:path w="11429" h="106679">
                  <a:moveTo>
                    <a:pt x="0" y="106679"/>
                  </a:moveTo>
                  <a:lnTo>
                    <a:pt x="0" y="0"/>
                  </a:lnTo>
                  <a:lnTo>
                    <a:pt x="11429" y="11429"/>
                  </a:lnTo>
                  <a:lnTo>
                    <a:pt x="11429" y="106679"/>
                  </a:lnTo>
                </a:path>
              </a:pathLst>
            </a:custGeom>
            <a:ln w="12579">
              <a:solidFill>
                <a:srgbClr val="000000"/>
              </a:solidFill>
            </a:ln>
          </p:spPr>
          <p:txBody>
            <a:bodyPr wrap="square" lIns="0" tIns="0" rIns="0" bIns="0" rtlCol="0"/>
            <a:lstStyle/>
            <a:p>
              <a:endParaRPr/>
            </a:p>
          </p:txBody>
        </p:sp>
        <p:sp>
          <p:nvSpPr>
            <p:cNvPr id="163" name="object 163"/>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4" name="object 164"/>
            <p:cNvSpPr/>
            <p:nvPr/>
          </p:nvSpPr>
          <p:spPr>
            <a:xfrm>
              <a:off x="8049260" y="6784339"/>
              <a:ext cx="116839" cy="73660"/>
            </a:xfrm>
            <a:custGeom>
              <a:avLst/>
              <a:gdLst/>
              <a:ahLst/>
              <a:cxnLst/>
              <a:rect l="l" t="t" r="r" b="b"/>
              <a:pathLst>
                <a:path w="116840" h="73659">
                  <a:moveTo>
                    <a:pt x="102870" y="58419"/>
                  </a:moveTo>
                  <a:lnTo>
                    <a:pt x="13970" y="58419"/>
                  </a:lnTo>
                  <a:lnTo>
                    <a:pt x="13970" y="73659"/>
                  </a:lnTo>
                  <a:lnTo>
                    <a:pt x="102870" y="73659"/>
                  </a:lnTo>
                  <a:lnTo>
                    <a:pt x="102870" y="58419"/>
                  </a:lnTo>
                  <a:close/>
                </a:path>
                <a:path w="116840" h="73659">
                  <a:moveTo>
                    <a:pt x="58420" y="0"/>
                  </a:moveTo>
                  <a:lnTo>
                    <a:pt x="0" y="58419"/>
                  </a:lnTo>
                  <a:lnTo>
                    <a:pt x="116840" y="58419"/>
                  </a:lnTo>
                  <a:lnTo>
                    <a:pt x="95250" y="36829"/>
                  </a:lnTo>
                  <a:lnTo>
                    <a:pt x="95250" y="21589"/>
                  </a:lnTo>
                  <a:lnTo>
                    <a:pt x="80010" y="21589"/>
                  </a:lnTo>
                  <a:lnTo>
                    <a:pt x="58420" y="0"/>
                  </a:lnTo>
                  <a:close/>
                </a:path>
                <a:path w="116840" h="73659">
                  <a:moveTo>
                    <a:pt x="95250" y="6349"/>
                  </a:moveTo>
                  <a:lnTo>
                    <a:pt x="80010" y="6349"/>
                  </a:lnTo>
                  <a:lnTo>
                    <a:pt x="80010" y="21589"/>
                  </a:lnTo>
                  <a:lnTo>
                    <a:pt x="95250" y="21589"/>
                  </a:lnTo>
                  <a:lnTo>
                    <a:pt x="95250" y="6349"/>
                  </a:lnTo>
                  <a:close/>
                </a:path>
              </a:pathLst>
            </a:custGeom>
            <a:solidFill>
              <a:srgbClr val="727272"/>
            </a:solidFill>
          </p:spPr>
          <p:txBody>
            <a:bodyPr wrap="square" lIns="0" tIns="0" rIns="0" bIns="0" rtlCol="0"/>
            <a:lstStyle/>
            <a:p>
              <a:endParaRPr/>
            </a:p>
          </p:txBody>
        </p:sp>
        <p:sp>
          <p:nvSpPr>
            <p:cNvPr id="165" name="object 165"/>
            <p:cNvSpPr/>
            <p:nvPr/>
          </p:nvSpPr>
          <p:spPr>
            <a:xfrm>
              <a:off x="8049260" y="6784339"/>
              <a:ext cx="116839" cy="73660"/>
            </a:xfrm>
            <a:custGeom>
              <a:avLst/>
              <a:gdLst/>
              <a:ahLst/>
              <a:cxnLst/>
              <a:rect l="l" t="t" r="r" b="b"/>
              <a:pathLst>
                <a:path w="116840" h="73659">
                  <a:moveTo>
                    <a:pt x="58420" y="0"/>
                  </a:moveTo>
                  <a:lnTo>
                    <a:pt x="80010" y="21589"/>
                  </a:lnTo>
                  <a:lnTo>
                    <a:pt x="80010" y="6349"/>
                  </a:lnTo>
                  <a:lnTo>
                    <a:pt x="95250" y="6349"/>
                  </a:lnTo>
                  <a:lnTo>
                    <a:pt x="95250" y="36829"/>
                  </a:lnTo>
                  <a:lnTo>
                    <a:pt x="116840" y="58419"/>
                  </a:lnTo>
                  <a:lnTo>
                    <a:pt x="102870" y="58419"/>
                  </a:lnTo>
                  <a:lnTo>
                    <a:pt x="102870" y="73659"/>
                  </a:lnTo>
                </a:path>
                <a:path w="116840" h="73659">
                  <a:moveTo>
                    <a:pt x="13970" y="73659"/>
                  </a:moveTo>
                  <a:lnTo>
                    <a:pt x="13970" y="58419"/>
                  </a:lnTo>
                  <a:lnTo>
                    <a:pt x="0" y="58419"/>
                  </a:lnTo>
                  <a:lnTo>
                    <a:pt x="58420" y="0"/>
                  </a:lnTo>
                </a:path>
              </a:pathLst>
            </a:custGeom>
            <a:ln w="12579">
              <a:solidFill>
                <a:srgbClr val="000000"/>
              </a:solidFill>
            </a:ln>
          </p:spPr>
          <p:txBody>
            <a:bodyPr wrap="square" lIns="0" tIns="0" rIns="0" bIns="0" rtlCol="0"/>
            <a:lstStyle/>
            <a:p>
              <a:endParaRPr/>
            </a:p>
          </p:txBody>
        </p:sp>
        <p:sp>
          <p:nvSpPr>
            <p:cNvPr id="166" name="object 166"/>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7" name="object 167"/>
            <p:cNvSpPr/>
            <p:nvPr/>
          </p:nvSpPr>
          <p:spPr>
            <a:xfrm>
              <a:off x="8129270" y="6790689"/>
              <a:ext cx="15240" cy="30480"/>
            </a:xfrm>
            <a:custGeom>
              <a:avLst/>
              <a:gdLst/>
              <a:ahLst/>
              <a:cxnLst/>
              <a:rect l="l" t="t" r="r" b="b"/>
              <a:pathLst>
                <a:path w="15240" h="30479">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68" name="object 168"/>
            <p:cNvSpPr/>
            <p:nvPr/>
          </p:nvSpPr>
          <p:spPr>
            <a:xfrm>
              <a:off x="8129270" y="6790689"/>
              <a:ext cx="15240" cy="30480"/>
            </a:xfrm>
            <a:custGeom>
              <a:avLst/>
              <a:gdLst/>
              <a:ahLst/>
              <a:cxnLst/>
              <a:rect l="l" t="t" r="r" b="b"/>
              <a:pathLst>
                <a:path w="15240" h="30479">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69" name="object 169"/>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0" name="object 170"/>
            <p:cNvSpPr/>
            <p:nvPr/>
          </p:nvSpPr>
          <p:spPr>
            <a:xfrm>
              <a:off x="8063230" y="6842759"/>
              <a:ext cx="88900" cy="15240"/>
            </a:xfrm>
            <a:custGeom>
              <a:avLst/>
              <a:gdLst/>
              <a:ahLst/>
              <a:cxnLst/>
              <a:rect l="l" t="t" r="r" b="b"/>
              <a:pathLst>
                <a:path w="88900" h="15240">
                  <a:moveTo>
                    <a:pt x="88900" y="0"/>
                  </a:moveTo>
                  <a:lnTo>
                    <a:pt x="0" y="0"/>
                  </a:lnTo>
                  <a:lnTo>
                    <a:pt x="0" y="15240"/>
                  </a:lnTo>
                  <a:lnTo>
                    <a:pt x="88900" y="15240"/>
                  </a:lnTo>
                  <a:lnTo>
                    <a:pt x="88900" y="0"/>
                  </a:lnTo>
                  <a:close/>
                </a:path>
              </a:pathLst>
            </a:custGeom>
            <a:solidFill>
              <a:srgbClr val="999999"/>
            </a:solidFill>
          </p:spPr>
          <p:txBody>
            <a:bodyPr wrap="square" lIns="0" tIns="0" rIns="0" bIns="0" rtlCol="0"/>
            <a:lstStyle/>
            <a:p>
              <a:endParaRPr/>
            </a:p>
          </p:txBody>
        </p:sp>
        <p:sp>
          <p:nvSpPr>
            <p:cNvPr id="171" name="object 171"/>
            <p:cNvSpPr/>
            <p:nvPr/>
          </p:nvSpPr>
          <p:spPr>
            <a:xfrm>
              <a:off x="8063230" y="6842759"/>
              <a:ext cx="88900" cy="15240"/>
            </a:xfrm>
            <a:custGeom>
              <a:avLst/>
              <a:gdLst/>
              <a:ahLst/>
              <a:cxnLst/>
              <a:rect l="l" t="t" r="r" b="b"/>
              <a:pathLst>
                <a:path w="88900" h="15240">
                  <a:moveTo>
                    <a:pt x="88900" y="15240"/>
                  </a:moveTo>
                  <a:lnTo>
                    <a:pt x="88900" y="0"/>
                  </a:lnTo>
                  <a:lnTo>
                    <a:pt x="0" y="0"/>
                  </a:lnTo>
                  <a:lnTo>
                    <a:pt x="0" y="15240"/>
                  </a:lnTo>
                </a:path>
              </a:pathLst>
            </a:custGeom>
            <a:ln w="12579">
              <a:solidFill>
                <a:srgbClr val="000000"/>
              </a:solidFill>
            </a:ln>
          </p:spPr>
          <p:txBody>
            <a:bodyPr wrap="square" lIns="0" tIns="0" rIns="0" bIns="0" rtlCol="0"/>
            <a:lstStyle/>
            <a:p>
              <a:endParaRPr/>
            </a:p>
          </p:txBody>
        </p:sp>
        <p:sp>
          <p:nvSpPr>
            <p:cNvPr id="172" name="object 172"/>
            <p:cNvSpPr/>
            <p:nvPr/>
          </p:nvSpPr>
          <p:spPr>
            <a:xfrm>
              <a:off x="80162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3" name="object 173"/>
            <p:cNvSpPr/>
            <p:nvPr/>
          </p:nvSpPr>
          <p:spPr>
            <a:xfrm>
              <a:off x="8382000" y="6751319"/>
              <a:ext cx="184150" cy="106680"/>
            </a:xfrm>
            <a:custGeom>
              <a:avLst/>
              <a:gdLst/>
              <a:ahLst/>
              <a:cxnLst/>
              <a:rect l="l" t="t" r="r" b="b"/>
              <a:pathLst>
                <a:path w="184150" h="106679">
                  <a:moveTo>
                    <a:pt x="0" y="0"/>
                  </a:moveTo>
                  <a:lnTo>
                    <a:pt x="184150" y="0"/>
                  </a:lnTo>
                  <a:lnTo>
                    <a:pt x="184150" y="106679"/>
                  </a:lnTo>
                  <a:lnTo>
                    <a:pt x="0" y="106679"/>
                  </a:lnTo>
                  <a:lnTo>
                    <a:pt x="0" y="0"/>
                  </a:lnTo>
                  <a:close/>
                </a:path>
              </a:pathLst>
            </a:custGeom>
            <a:solidFill>
              <a:srgbClr val="BFBFBF"/>
            </a:solidFill>
          </p:spPr>
          <p:txBody>
            <a:bodyPr wrap="square" lIns="0" tIns="0" rIns="0" bIns="0" rtlCol="0"/>
            <a:lstStyle/>
            <a:p>
              <a:endParaRPr/>
            </a:p>
          </p:txBody>
        </p:sp>
        <p:sp>
          <p:nvSpPr>
            <p:cNvPr id="174" name="object 174"/>
            <p:cNvSpPr/>
            <p:nvPr/>
          </p:nvSpPr>
          <p:spPr>
            <a:xfrm>
              <a:off x="8382000" y="6751319"/>
              <a:ext cx="184150" cy="106680"/>
            </a:xfrm>
            <a:custGeom>
              <a:avLst/>
              <a:gdLst/>
              <a:ahLst/>
              <a:cxnLst/>
              <a:rect l="l" t="t" r="r" b="b"/>
              <a:pathLst>
                <a:path w="184150" h="106679">
                  <a:moveTo>
                    <a:pt x="0" y="0"/>
                  </a:moveTo>
                  <a:lnTo>
                    <a:pt x="184150" y="0"/>
                  </a:lnTo>
                  <a:lnTo>
                    <a:pt x="184150" y="106679"/>
                  </a:lnTo>
                </a:path>
              </a:pathLst>
            </a:custGeom>
            <a:ln w="12579">
              <a:solidFill>
                <a:srgbClr val="000000"/>
              </a:solidFill>
            </a:ln>
          </p:spPr>
          <p:txBody>
            <a:bodyPr wrap="square" lIns="0" tIns="0" rIns="0" bIns="0" rtlCol="0"/>
            <a:lstStyle/>
            <a:p>
              <a:endParaRPr/>
            </a:p>
          </p:txBody>
        </p:sp>
        <p:sp>
          <p:nvSpPr>
            <p:cNvPr id="175" name="object 175"/>
            <p:cNvSpPr/>
            <p:nvPr/>
          </p:nvSpPr>
          <p:spPr>
            <a:xfrm>
              <a:off x="8385145" y="6751319"/>
              <a:ext cx="0" cy="106680"/>
            </a:xfrm>
            <a:custGeom>
              <a:avLst/>
              <a:gdLst/>
              <a:ahLst/>
              <a:cxnLst/>
              <a:rect l="l" t="t" r="r" b="b"/>
              <a:pathLst>
                <a:path h="106679">
                  <a:moveTo>
                    <a:pt x="0" y="0"/>
                  </a:moveTo>
                  <a:lnTo>
                    <a:pt x="0" y="106679"/>
                  </a:lnTo>
                </a:path>
              </a:pathLst>
            </a:custGeom>
            <a:ln w="6289">
              <a:solidFill>
                <a:srgbClr val="000000"/>
              </a:solidFill>
            </a:ln>
          </p:spPr>
          <p:txBody>
            <a:bodyPr wrap="square" lIns="0" tIns="0" rIns="0" bIns="0" rtlCol="0"/>
            <a:lstStyle/>
            <a:p>
              <a:endParaRPr/>
            </a:p>
          </p:txBody>
        </p:sp>
        <p:sp>
          <p:nvSpPr>
            <p:cNvPr id="176" name="object 176"/>
            <p:cNvSpPr/>
            <p:nvPr/>
          </p:nvSpPr>
          <p:spPr>
            <a:xfrm>
              <a:off x="8382000" y="674503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7" name="object 177"/>
            <p:cNvSpPr/>
            <p:nvPr/>
          </p:nvSpPr>
          <p:spPr>
            <a:xfrm>
              <a:off x="8382000" y="6751319"/>
              <a:ext cx="184150" cy="11430"/>
            </a:xfrm>
            <a:custGeom>
              <a:avLst/>
              <a:gdLst/>
              <a:ahLst/>
              <a:cxnLst/>
              <a:rect l="l" t="t" r="r" b="b"/>
              <a:pathLst>
                <a:path w="184150" h="11429">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78" name="object 178"/>
            <p:cNvSpPr/>
            <p:nvPr/>
          </p:nvSpPr>
          <p:spPr>
            <a:xfrm>
              <a:off x="8382000" y="6751319"/>
              <a:ext cx="184150" cy="11430"/>
            </a:xfrm>
            <a:custGeom>
              <a:avLst/>
              <a:gdLst/>
              <a:ahLst/>
              <a:cxnLst/>
              <a:rect l="l" t="t" r="r" b="b"/>
              <a:pathLst>
                <a:path w="184150" h="11429">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79" name="object 179"/>
            <p:cNvSpPr/>
            <p:nvPr/>
          </p:nvSpPr>
          <p:spPr>
            <a:xfrm>
              <a:off x="8382000" y="674503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0" name="object 180"/>
            <p:cNvSpPr/>
            <p:nvPr/>
          </p:nvSpPr>
          <p:spPr>
            <a:xfrm>
              <a:off x="8554720" y="6751319"/>
              <a:ext cx="11430" cy="106680"/>
            </a:xfrm>
            <a:custGeom>
              <a:avLst/>
              <a:gdLst/>
              <a:ahLst/>
              <a:cxnLst/>
              <a:rect l="l" t="t" r="r" b="b"/>
              <a:pathLst>
                <a:path w="11429" h="106679">
                  <a:moveTo>
                    <a:pt x="11429" y="0"/>
                  </a:moveTo>
                  <a:lnTo>
                    <a:pt x="0" y="11429"/>
                  </a:lnTo>
                  <a:lnTo>
                    <a:pt x="0" y="106679"/>
                  </a:lnTo>
                  <a:lnTo>
                    <a:pt x="11429" y="106679"/>
                  </a:lnTo>
                  <a:lnTo>
                    <a:pt x="11429" y="0"/>
                  </a:lnTo>
                  <a:close/>
                </a:path>
              </a:pathLst>
            </a:custGeom>
            <a:solidFill>
              <a:srgbClr val="727272"/>
            </a:solidFill>
          </p:spPr>
          <p:txBody>
            <a:bodyPr wrap="square" lIns="0" tIns="0" rIns="0" bIns="0" rtlCol="0"/>
            <a:lstStyle/>
            <a:p>
              <a:endParaRPr/>
            </a:p>
          </p:txBody>
        </p:sp>
        <p:sp>
          <p:nvSpPr>
            <p:cNvPr id="181" name="object 181"/>
            <p:cNvSpPr/>
            <p:nvPr/>
          </p:nvSpPr>
          <p:spPr>
            <a:xfrm>
              <a:off x="8563005" y="6751319"/>
              <a:ext cx="0" cy="106680"/>
            </a:xfrm>
            <a:custGeom>
              <a:avLst/>
              <a:gdLst/>
              <a:ahLst/>
              <a:cxnLst/>
              <a:rect l="l" t="t" r="r" b="b"/>
              <a:pathLst>
                <a:path h="106679">
                  <a:moveTo>
                    <a:pt x="0" y="0"/>
                  </a:moveTo>
                  <a:lnTo>
                    <a:pt x="0" y="106679"/>
                  </a:lnTo>
                </a:path>
              </a:pathLst>
            </a:custGeom>
            <a:ln w="6289">
              <a:solidFill>
                <a:srgbClr val="000000"/>
              </a:solidFill>
            </a:ln>
          </p:spPr>
          <p:txBody>
            <a:bodyPr wrap="square" lIns="0" tIns="0" rIns="0" bIns="0" rtlCol="0"/>
            <a:lstStyle/>
            <a:p>
              <a:endParaRPr/>
            </a:p>
          </p:txBody>
        </p:sp>
        <p:sp>
          <p:nvSpPr>
            <p:cNvPr id="182" name="object 182"/>
            <p:cNvSpPr/>
            <p:nvPr/>
          </p:nvSpPr>
          <p:spPr>
            <a:xfrm>
              <a:off x="8554720" y="6751319"/>
              <a:ext cx="11430" cy="106680"/>
            </a:xfrm>
            <a:custGeom>
              <a:avLst/>
              <a:gdLst/>
              <a:ahLst/>
              <a:cxnLst/>
              <a:rect l="l" t="t" r="r" b="b"/>
              <a:pathLst>
                <a:path w="11429" h="106679">
                  <a:moveTo>
                    <a:pt x="0" y="106679"/>
                  </a:moveTo>
                  <a:lnTo>
                    <a:pt x="0" y="11429"/>
                  </a:lnTo>
                  <a:lnTo>
                    <a:pt x="11429" y="0"/>
                  </a:lnTo>
                </a:path>
              </a:pathLst>
            </a:custGeom>
            <a:ln w="12579">
              <a:solidFill>
                <a:srgbClr val="000000"/>
              </a:solidFill>
            </a:ln>
          </p:spPr>
          <p:txBody>
            <a:bodyPr wrap="square" lIns="0" tIns="0" rIns="0" bIns="0" rtlCol="0"/>
            <a:lstStyle/>
            <a:p>
              <a:endParaRPr/>
            </a:p>
          </p:txBody>
        </p:sp>
        <p:sp>
          <p:nvSpPr>
            <p:cNvPr id="183" name="object 183"/>
            <p:cNvSpPr/>
            <p:nvPr/>
          </p:nvSpPr>
          <p:spPr>
            <a:xfrm>
              <a:off x="8382000" y="6745030"/>
              <a:ext cx="0" cy="6350"/>
            </a:xfrm>
            <a:custGeom>
              <a:avLst/>
              <a:gdLst/>
              <a:ahLst/>
              <a:cxnLst/>
              <a:rect l="l" t="t" r="r" b="b"/>
              <a:pathLst>
                <a:path h="6350">
                  <a:moveTo>
                    <a:pt x="0" y="0"/>
                  </a:moveTo>
                  <a:lnTo>
                    <a:pt x="0" y="6289"/>
                  </a:lnTo>
                </a:path>
                <a:path h="6350">
                  <a:moveTo>
                    <a:pt x="0" y="0"/>
                  </a:moveTo>
                  <a:lnTo>
                    <a:pt x="0" y="6289"/>
                  </a:lnTo>
                </a:path>
              </a:pathLst>
            </a:custGeom>
            <a:ln w="3175">
              <a:solidFill>
                <a:srgbClr val="000000"/>
              </a:solidFill>
            </a:ln>
          </p:spPr>
          <p:txBody>
            <a:bodyPr wrap="square" lIns="0" tIns="0" rIns="0" bIns="0" rtlCol="0"/>
            <a:lstStyle/>
            <a:p>
              <a:endParaRPr/>
            </a:p>
          </p:txBody>
        </p:sp>
        <p:sp>
          <p:nvSpPr>
            <p:cNvPr id="184" name="object 184"/>
            <p:cNvSpPr/>
            <p:nvPr/>
          </p:nvSpPr>
          <p:spPr>
            <a:xfrm>
              <a:off x="8382000" y="6751319"/>
              <a:ext cx="11430" cy="106680"/>
            </a:xfrm>
            <a:custGeom>
              <a:avLst/>
              <a:gdLst/>
              <a:ahLst/>
              <a:cxnLst/>
              <a:rect l="l" t="t" r="r" b="b"/>
              <a:pathLst>
                <a:path w="11429" h="106679">
                  <a:moveTo>
                    <a:pt x="0" y="0"/>
                  </a:moveTo>
                  <a:lnTo>
                    <a:pt x="0" y="106679"/>
                  </a:lnTo>
                  <a:lnTo>
                    <a:pt x="11429" y="106679"/>
                  </a:lnTo>
                  <a:lnTo>
                    <a:pt x="11429" y="11429"/>
                  </a:lnTo>
                  <a:lnTo>
                    <a:pt x="0" y="0"/>
                  </a:lnTo>
                  <a:close/>
                </a:path>
              </a:pathLst>
            </a:custGeom>
            <a:solidFill>
              <a:srgbClr val="D8D8D8"/>
            </a:solidFill>
          </p:spPr>
          <p:txBody>
            <a:bodyPr wrap="square" lIns="0" tIns="0" rIns="0" bIns="0" rtlCol="0"/>
            <a:lstStyle/>
            <a:p>
              <a:endParaRPr/>
            </a:p>
          </p:txBody>
        </p:sp>
        <p:sp>
          <p:nvSpPr>
            <p:cNvPr id="185" name="object 185"/>
            <p:cNvSpPr/>
            <p:nvPr/>
          </p:nvSpPr>
          <p:spPr>
            <a:xfrm>
              <a:off x="8382000" y="6751319"/>
              <a:ext cx="11430" cy="106680"/>
            </a:xfrm>
            <a:custGeom>
              <a:avLst/>
              <a:gdLst/>
              <a:ahLst/>
              <a:cxnLst/>
              <a:rect l="l" t="t" r="r" b="b"/>
              <a:pathLst>
                <a:path w="11429" h="106679">
                  <a:moveTo>
                    <a:pt x="0" y="106679"/>
                  </a:moveTo>
                  <a:lnTo>
                    <a:pt x="0" y="0"/>
                  </a:lnTo>
                  <a:lnTo>
                    <a:pt x="11429" y="11429"/>
                  </a:lnTo>
                  <a:lnTo>
                    <a:pt x="11429" y="106679"/>
                  </a:lnTo>
                </a:path>
              </a:pathLst>
            </a:custGeom>
            <a:ln w="12579">
              <a:solidFill>
                <a:srgbClr val="000000"/>
              </a:solidFill>
            </a:ln>
          </p:spPr>
          <p:txBody>
            <a:bodyPr wrap="square" lIns="0" tIns="0" rIns="0" bIns="0" rtlCol="0"/>
            <a:lstStyle/>
            <a:p>
              <a:endParaRPr/>
            </a:p>
          </p:txBody>
        </p:sp>
        <p:sp>
          <p:nvSpPr>
            <p:cNvPr id="186" name="object 186"/>
            <p:cNvSpPr/>
            <p:nvPr/>
          </p:nvSpPr>
          <p:spPr>
            <a:xfrm>
              <a:off x="8382000" y="674503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7" name="object 187"/>
            <p:cNvSpPr/>
            <p:nvPr/>
          </p:nvSpPr>
          <p:spPr>
            <a:xfrm>
              <a:off x="8415020" y="6783069"/>
              <a:ext cx="118110" cy="74930"/>
            </a:xfrm>
            <a:custGeom>
              <a:avLst/>
              <a:gdLst/>
              <a:ahLst/>
              <a:cxnLst/>
              <a:rect l="l" t="t" r="r" b="b"/>
              <a:pathLst>
                <a:path w="118109" h="74929">
                  <a:moveTo>
                    <a:pt x="118109" y="0"/>
                  </a:moveTo>
                  <a:lnTo>
                    <a:pt x="0" y="59689"/>
                  </a:lnTo>
                  <a:lnTo>
                    <a:pt x="30155" y="74929"/>
                  </a:lnTo>
                  <a:lnTo>
                    <a:pt x="118109" y="74929"/>
                  </a:lnTo>
                  <a:lnTo>
                    <a:pt x="118109" y="0"/>
                  </a:lnTo>
                  <a:close/>
                </a:path>
              </a:pathLst>
            </a:custGeom>
            <a:solidFill>
              <a:srgbClr val="727272"/>
            </a:solidFill>
          </p:spPr>
          <p:txBody>
            <a:bodyPr wrap="square" lIns="0" tIns="0" rIns="0" bIns="0" rtlCol="0"/>
            <a:lstStyle/>
            <a:p>
              <a:endParaRPr/>
            </a:p>
          </p:txBody>
        </p:sp>
        <p:sp>
          <p:nvSpPr>
            <p:cNvPr id="188" name="object 188"/>
            <p:cNvSpPr/>
            <p:nvPr/>
          </p:nvSpPr>
          <p:spPr>
            <a:xfrm>
              <a:off x="8415020" y="6783069"/>
              <a:ext cx="118110" cy="74930"/>
            </a:xfrm>
            <a:custGeom>
              <a:avLst/>
              <a:gdLst/>
              <a:ahLst/>
              <a:cxnLst/>
              <a:rect l="l" t="t" r="r" b="b"/>
              <a:pathLst>
                <a:path w="118109" h="74929">
                  <a:moveTo>
                    <a:pt x="0" y="59689"/>
                  </a:moveTo>
                  <a:lnTo>
                    <a:pt x="118109" y="0"/>
                  </a:lnTo>
                  <a:lnTo>
                    <a:pt x="118109" y="74929"/>
                  </a:lnTo>
                </a:path>
                <a:path w="118109" h="74929">
                  <a:moveTo>
                    <a:pt x="30155" y="74929"/>
                  </a:moveTo>
                  <a:lnTo>
                    <a:pt x="0" y="59689"/>
                  </a:lnTo>
                </a:path>
              </a:pathLst>
            </a:custGeom>
            <a:ln w="12579">
              <a:solidFill>
                <a:srgbClr val="000000"/>
              </a:solidFill>
            </a:ln>
          </p:spPr>
          <p:txBody>
            <a:bodyPr wrap="square" lIns="0" tIns="0" rIns="0" bIns="0" rtlCol="0"/>
            <a:lstStyle/>
            <a:p>
              <a:endParaRPr/>
            </a:p>
          </p:txBody>
        </p:sp>
        <p:sp>
          <p:nvSpPr>
            <p:cNvPr id="189" name="object 189"/>
            <p:cNvSpPr/>
            <p:nvPr/>
          </p:nvSpPr>
          <p:spPr>
            <a:xfrm>
              <a:off x="8382000" y="674503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0" name="object 190"/>
            <p:cNvSpPr/>
            <p:nvPr/>
          </p:nvSpPr>
          <p:spPr>
            <a:xfrm>
              <a:off x="8566150" y="6751319"/>
              <a:ext cx="182880" cy="106680"/>
            </a:xfrm>
            <a:custGeom>
              <a:avLst/>
              <a:gdLst/>
              <a:ahLst/>
              <a:cxnLst/>
              <a:rect l="l" t="t" r="r" b="b"/>
              <a:pathLst>
                <a:path w="182879" h="106679">
                  <a:moveTo>
                    <a:pt x="0" y="0"/>
                  </a:moveTo>
                  <a:lnTo>
                    <a:pt x="182879" y="0"/>
                  </a:lnTo>
                  <a:lnTo>
                    <a:pt x="182879" y="106679"/>
                  </a:lnTo>
                  <a:lnTo>
                    <a:pt x="0" y="106679"/>
                  </a:lnTo>
                  <a:lnTo>
                    <a:pt x="0" y="0"/>
                  </a:lnTo>
                  <a:close/>
                </a:path>
              </a:pathLst>
            </a:custGeom>
            <a:solidFill>
              <a:srgbClr val="BFBFBF"/>
            </a:solidFill>
          </p:spPr>
          <p:txBody>
            <a:bodyPr wrap="square" lIns="0" tIns="0" rIns="0" bIns="0" rtlCol="0"/>
            <a:lstStyle/>
            <a:p>
              <a:endParaRPr/>
            </a:p>
          </p:txBody>
        </p:sp>
        <p:sp>
          <p:nvSpPr>
            <p:cNvPr id="191" name="object 191"/>
            <p:cNvSpPr/>
            <p:nvPr/>
          </p:nvSpPr>
          <p:spPr>
            <a:xfrm>
              <a:off x="8566150" y="6751319"/>
              <a:ext cx="182880" cy="106680"/>
            </a:xfrm>
            <a:custGeom>
              <a:avLst/>
              <a:gdLst/>
              <a:ahLst/>
              <a:cxnLst/>
              <a:rect l="l" t="t" r="r" b="b"/>
              <a:pathLst>
                <a:path w="182879" h="106679">
                  <a:moveTo>
                    <a:pt x="0" y="0"/>
                  </a:moveTo>
                  <a:lnTo>
                    <a:pt x="182879" y="0"/>
                  </a:lnTo>
                  <a:lnTo>
                    <a:pt x="182879" y="106679"/>
                  </a:lnTo>
                </a:path>
                <a:path w="182879" h="106679">
                  <a:moveTo>
                    <a:pt x="0" y="106679"/>
                  </a:moveTo>
                  <a:lnTo>
                    <a:pt x="0" y="0"/>
                  </a:lnTo>
                </a:path>
              </a:pathLst>
            </a:custGeom>
            <a:ln w="12579">
              <a:solidFill>
                <a:srgbClr val="000000"/>
              </a:solidFill>
            </a:ln>
          </p:spPr>
          <p:txBody>
            <a:bodyPr wrap="square" lIns="0" tIns="0" rIns="0" bIns="0" rtlCol="0"/>
            <a:lstStyle/>
            <a:p>
              <a:endParaRPr/>
            </a:p>
          </p:txBody>
        </p:sp>
        <p:sp>
          <p:nvSpPr>
            <p:cNvPr id="192" name="object 192"/>
            <p:cNvSpPr/>
            <p:nvPr/>
          </p:nvSpPr>
          <p:spPr>
            <a:xfrm>
              <a:off x="856615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3" name="object 193"/>
            <p:cNvSpPr/>
            <p:nvPr/>
          </p:nvSpPr>
          <p:spPr>
            <a:xfrm>
              <a:off x="8566150" y="6751319"/>
              <a:ext cx="182880" cy="11430"/>
            </a:xfrm>
            <a:custGeom>
              <a:avLst/>
              <a:gdLst/>
              <a:ahLst/>
              <a:cxnLst/>
              <a:rect l="l" t="t" r="r" b="b"/>
              <a:pathLst>
                <a:path w="182879" h="11429">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94" name="object 194"/>
            <p:cNvSpPr/>
            <p:nvPr/>
          </p:nvSpPr>
          <p:spPr>
            <a:xfrm>
              <a:off x="8566150" y="6751319"/>
              <a:ext cx="182880" cy="11430"/>
            </a:xfrm>
            <a:custGeom>
              <a:avLst/>
              <a:gdLst/>
              <a:ahLst/>
              <a:cxnLst/>
              <a:rect l="l" t="t" r="r" b="b"/>
              <a:pathLst>
                <a:path w="182879" h="11429">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95" name="object 195"/>
            <p:cNvSpPr/>
            <p:nvPr/>
          </p:nvSpPr>
          <p:spPr>
            <a:xfrm>
              <a:off x="856615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6" name="object 196"/>
            <p:cNvSpPr/>
            <p:nvPr/>
          </p:nvSpPr>
          <p:spPr>
            <a:xfrm>
              <a:off x="8736330" y="6751319"/>
              <a:ext cx="12700" cy="106680"/>
            </a:xfrm>
            <a:custGeom>
              <a:avLst/>
              <a:gdLst/>
              <a:ahLst/>
              <a:cxnLst/>
              <a:rect l="l" t="t" r="r" b="b"/>
              <a:pathLst>
                <a:path w="12700" h="106679">
                  <a:moveTo>
                    <a:pt x="12700" y="0"/>
                  </a:moveTo>
                  <a:lnTo>
                    <a:pt x="0" y="11429"/>
                  </a:lnTo>
                  <a:lnTo>
                    <a:pt x="0" y="106679"/>
                  </a:lnTo>
                  <a:lnTo>
                    <a:pt x="12700" y="106679"/>
                  </a:lnTo>
                  <a:lnTo>
                    <a:pt x="12700" y="0"/>
                  </a:lnTo>
                  <a:close/>
                </a:path>
              </a:pathLst>
            </a:custGeom>
            <a:solidFill>
              <a:srgbClr val="727272"/>
            </a:solidFill>
          </p:spPr>
          <p:txBody>
            <a:bodyPr wrap="square" lIns="0" tIns="0" rIns="0" bIns="0" rtlCol="0"/>
            <a:lstStyle/>
            <a:p>
              <a:endParaRPr/>
            </a:p>
          </p:txBody>
        </p:sp>
        <p:sp>
          <p:nvSpPr>
            <p:cNvPr id="197" name="object 197"/>
            <p:cNvSpPr/>
            <p:nvPr/>
          </p:nvSpPr>
          <p:spPr>
            <a:xfrm>
              <a:off x="8745250" y="6751319"/>
              <a:ext cx="0" cy="106680"/>
            </a:xfrm>
            <a:custGeom>
              <a:avLst/>
              <a:gdLst/>
              <a:ahLst/>
              <a:cxnLst/>
              <a:rect l="l" t="t" r="r" b="b"/>
              <a:pathLst>
                <a:path h="106679">
                  <a:moveTo>
                    <a:pt x="0" y="0"/>
                  </a:moveTo>
                  <a:lnTo>
                    <a:pt x="0" y="106679"/>
                  </a:lnTo>
                </a:path>
              </a:pathLst>
            </a:custGeom>
            <a:ln w="5019">
              <a:solidFill>
                <a:srgbClr val="000000"/>
              </a:solidFill>
            </a:ln>
          </p:spPr>
          <p:txBody>
            <a:bodyPr wrap="square" lIns="0" tIns="0" rIns="0" bIns="0" rtlCol="0"/>
            <a:lstStyle/>
            <a:p>
              <a:endParaRPr/>
            </a:p>
          </p:txBody>
        </p:sp>
        <p:sp>
          <p:nvSpPr>
            <p:cNvPr id="198" name="object 198"/>
            <p:cNvSpPr/>
            <p:nvPr/>
          </p:nvSpPr>
          <p:spPr>
            <a:xfrm>
              <a:off x="8736330" y="6751319"/>
              <a:ext cx="12700" cy="106680"/>
            </a:xfrm>
            <a:custGeom>
              <a:avLst/>
              <a:gdLst/>
              <a:ahLst/>
              <a:cxnLst/>
              <a:rect l="l" t="t" r="r" b="b"/>
              <a:pathLst>
                <a:path w="12700" h="106679">
                  <a:moveTo>
                    <a:pt x="0" y="106679"/>
                  </a:moveTo>
                  <a:lnTo>
                    <a:pt x="0" y="11429"/>
                  </a:lnTo>
                  <a:lnTo>
                    <a:pt x="12700" y="0"/>
                  </a:lnTo>
                </a:path>
              </a:pathLst>
            </a:custGeom>
            <a:ln w="12579">
              <a:solidFill>
                <a:srgbClr val="000000"/>
              </a:solidFill>
            </a:ln>
          </p:spPr>
          <p:txBody>
            <a:bodyPr wrap="square" lIns="0" tIns="0" rIns="0" bIns="0" rtlCol="0"/>
            <a:lstStyle/>
            <a:p>
              <a:endParaRPr/>
            </a:p>
          </p:txBody>
        </p:sp>
        <p:sp>
          <p:nvSpPr>
            <p:cNvPr id="199" name="object 199"/>
            <p:cNvSpPr/>
            <p:nvPr/>
          </p:nvSpPr>
          <p:spPr>
            <a:xfrm>
              <a:off x="8566150" y="6751319"/>
              <a:ext cx="11430" cy="106680"/>
            </a:xfrm>
            <a:custGeom>
              <a:avLst/>
              <a:gdLst/>
              <a:ahLst/>
              <a:cxnLst/>
              <a:rect l="l" t="t" r="r" b="b"/>
              <a:pathLst>
                <a:path w="11429" h="106679">
                  <a:moveTo>
                    <a:pt x="0" y="0"/>
                  </a:moveTo>
                  <a:lnTo>
                    <a:pt x="0" y="106679"/>
                  </a:lnTo>
                  <a:lnTo>
                    <a:pt x="11429" y="106679"/>
                  </a:lnTo>
                  <a:lnTo>
                    <a:pt x="11429" y="11429"/>
                  </a:lnTo>
                  <a:lnTo>
                    <a:pt x="0" y="0"/>
                  </a:lnTo>
                  <a:close/>
                </a:path>
              </a:pathLst>
            </a:custGeom>
            <a:solidFill>
              <a:srgbClr val="D8D8D8"/>
            </a:solidFill>
          </p:spPr>
          <p:txBody>
            <a:bodyPr wrap="square" lIns="0" tIns="0" rIns="0" bIns="0" rtlCol="0"/>
            <a:lstStyle/>
            <a:p>
              <a:endParaRPr/>
            </a:p>
          </p:txBody>
        </p:sp>
        <p:sp>
          <p:nvSpPr>
            <p:cNvPr id="200" name="object 200"/>
            <p:cNvSpPr/>
            <p:nvPr/>
          </p:nvSpPr>
          <p:spPr>
            <a:xfrm>
              <a:off x="8566150" y="6751319"/>
              <a:ext cx="11430" cy="106680"/>
            </a:xfrm>
            <a:custGeom>
              <a:avLst/>
              <a:gdLst/>
              <a:ahLst/>
              <a:cxnLst/>
              <a:rect l="l" t="t" r="r" b="b"/>
              <a:pathLst>
                <a:path w="11429" h="106679">
                  <a:moveTo>
                    <a:pt x="0" y="106679"/>
                  </a:moveTo>
                  <a:lnTo>
                    <a:pt x="0" y="0"/>
                  </a:lnTo>
                  <a:lnTo>
                    <a:pt x="11429" y="11429"/>
                  </a:lnTo>
                  <a:lnTo>
                    <a:pt x="11429" y="106679"/>
                  </a:lnTo>
                </a:path>
              </a:pathLst>
            </a:custGeom>
            <a:ln w="12579">
              <a:solidFill>
                <a:srgbClr val="000000"/>
              </a:solidFill>
            </a:ln>
          </p:spPr>
          <p:txBody>
            <a:bodyPr wrap="square" lIns="0" tIns="0" rIns="0" bIns="0" rtlCol="0"/>
            <a:lstStyle/>
            <a:p>
              <a:endParaRPr/>
            </a:p>
          </p:txBody>
        </p:sp>
        <p:sp>
          <p:nvSpPr>
            <p:cNvPr id="201" name="object 201"/>
            <p:cNvSpPr/>
            <p:nvPr/>
          </p:nvSpPr>
          <p:spPr>
            <a:xfrm>
              <a:off x="856615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2" name="object 202"/>
            <p:cNvSpPr/>
            <p:nvPr/>
          </p:nvSpPr>
          <p:spPr>
            <a:xfrm>
              <a:off x="8597900" y="6783069"/>
              <a:ext cx="118110" cy="74930"/>
            </a:xfrm>
            <a:custGeom>
              <a:avLst/>
              <a:gdLst/>
              <a:ahLst/>
              <a:cxnLst/>
              <a:rect l="l" t="t" r="r" b="b"/>
              <a:pathLst>
                <a:path w="118109" h="74929">
                  <a:moveTo>
                    <a:pt x="0" y="0"/>
                  </a:moveTo>
                  <a:lnTo>
                    <a:pt x="0" y="74929"/>
                  </a:lnTo>
                  <a:lnTo>
                    <a:pt x="87954" y="74929"/>
                  </a:lnTo>
                  <a:lnTo>
                    <a:pt x="118109" y="59689"/>
                  </a:lnTo>
                  <a:lnTo>
                    <a:pt x="0" y="0"/>
                  </a:lnTo>
                  <a:close/>
                </a:path>
              </a:pathLst>
            </a:custGeom>
            <a:solidFill>
              <a:srgbClr val="727272"/>
            </a:solidFill>
          </p:spPr>
          <p:txBody>
            <a:bodyPr wrap="square" lIns="0" tIns="0" rIns="0" bIns="0" rtlCol="0"/>
            <a:lstStyle/>
            <a:p>
              <a:endParaRPr/>
            </a:p>
          </p:txBody>
        </p:sp>
        <p:sp>
          <p:nvSpPr>
            <p:cNvPr id="203" name="object 203"/>
            <p:cNvSpPr/>
            <p:nvPr/>
          </p:nvSpPr>
          <p:spPr>
            <a:xfrm>
              <a:off x="8597900" y="6783069"/>
              <a:ext cx="118110" cy="74930"/>
            </a:xfrm>
            <a:custGeom>
              <a:avLst/>
              <a:gdLst/>
              <a:ahLst/>
              <a:cxnLst/>
              <a:rect l="l" t="t" r="r" b="b"/>
              <a:pathLst>
                <a:path w="118109" h="74929">
                  <a:moveTo>
                    <a:pt x="0" y="0"/>
                  </a:moveTo>
                  <a:lnTo>
                    <a:pt x="118109" y="59689"/>
                  </a:lnTo>
                  <a:lnTo>
                    <a:pt x="87954" y="74929"/>
                  </a:lnTo>
                </a:path>
                <a:path w="118109" h="74929">
                  <a:moveTo>
                    <a:pt x="0" y="74929"/>
                  </a:moveTo>
                  <a:lnTo>
                    <a:pt x="0" y="0"/>
                  </a:lnTo>
                </a:path>
              </a:pathLst>
            </a:custGeom>
            <a:ln w="12579">
              <a:solidFill>
                <a:srgbClr val="000000"/>
              </a:solidFill>
            </a:ln>
          </p:spPr>
          <p:txBody>
            <a:bodyPr wrap="square" lIns="0" tIns="0" rIns="0" bIns="0" rtlCol="0"/>
            <a:lstStyle/>
            <a:p>
              <a:endParaRPr/>
            </a:p>
          </p:txBody>
        </p:sp>
        <p:sp>
          <p:nvSpPr>
            <p:cNvPr id="204" name="object 204"/>
            <p:cNvSpPr/>
            <p:nvPr/>
          </p:nvSpPr>
          <p:spPr>
            <a:xfrm>
              <a:off x="856615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5" name="object 205"/>
            <p:cNvSpPr/>
            <p:nvPr/>
          </p:nvSpPr>
          <p:spPr>
            <a:xfrm>
              <a:off x="8199120" y="6751319"/>
              <a:ext cx="182880" cy="106680"/>
            </a:xfrm>
            <a:custGeom>
              <a:avLst/>
              <a:gdLst/>
              <a:ahLst/>
              <a:cxnLst/>
              <a:rect l="l" t="t" r="r" b="b"/>
              <a:pathLst>
                <a:path w="182879" h="106679">
                  <a:moveTo>
                    <a:pt x="0" y="0"/>
                  </a:moveTo>
                  <a:lnTo>
                    <a:pt x="182879" y="0"/>
                  </a:lnTo>
                  <a:lnTo>
                    <a:pt x="182879" y="106679"/>
                  </a:lnTo>
                  <a:lnTo>
                    <a:pt x="0" y="106679"/>
                  </a:lnTo>
                  <a:lnTo>
                    <a:pt x="0" y="0"/>
                  </a:lnTo>
                  <a:close/>
                </a:path>
              </a:pathLst>
            </a:custGeom>
            <a:solidFill>
              <a:srgbClr val="BFBFBF"/>
            </a:solidFill>
          </p:spPr>
          <p:txBody>
            <a:bodyPr wrap="square" lIns="0" tIns="0" rIns="0" bIns="0" rtlCol="0"/>
            <a:lstStyle/>
            <a:p>
              <a:endParaRPr/>
            </a:p>
          </p:txBody>
        </p:sp>
        <p:sp>
          <p:nvSpPr>
            <p:cNvPr id="206" name="object 206"/>
            <p:cNvSpPr/>
            <p:nvPr/>
          </p:nvSpPr>
          <p:spPr>
            <a:xfrm>
              <a:off x="8199120" y="6751319"/>
              <a:ext cx="182880" cy="106680"/>
            </a:xfrm>
            <a:custGeom>
              <a:avLst/>
              <a:gdLst/>
              <a:ahLst/>
              <a:cxnLst/>
              <a:rect l="l" t="t" r="r" b="b"/>
              <a:pathLst>
                <a:path w="182879" h="106679">
                  <a:moveTo>
                    <a:pt x="0" y="0"/>
                  </a:moveTo>
                  <a:lnTo>
                    <a:pt x="182879" y="0"/>
                  </a:lnTo>
                  <a:lnTo>
                    <a:pt x="182879" y="106679"/>
                  </a:lnTo>
                </a:path>
                <a:path w="182879" h="106679">
                  <a:moveTo>
                    <a:pt x="0" y="106679"/>
                  </a:moveTo>
                  <a:lnTo>
                    <a:pt x="0" y="0"/>
                  </a:lnTo>
                </a:path>
              </a:pathLst>
            </a:custGeom>
            <a:ln w="12579">
              <a:solidFill>
                <a:srgbClr val="000000"/>
              </a:solidFill>
            </a:ln>
          </p:spPr>
          <p:txBody>
            <a:bodyPr wrap="square" lIns="0" tIns="0" rIns="0" bIns="0" rtlCol="0"/>
            <a:lstStyle/>
            <a:p>
              <a:endParaRPr/>
            </a:p>
          </p:txBody>
        </p:sp>
        <p:sp>
          <p:nvSpPr>
            <p:cNvPr id="207" name="object 207"/>
            <p:cNvSpPr/>
            <p:nvPr/>
          </p:nvSpPr>
          <p:spPr>
            <a:xfrm>
              <a:off x="819912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8" name="object 208"/>
            <p:cNvSpPr/>
            <p:nvPr/>
          </p:nvSpPr>
          <p:spPr>
            <a:xfrm>
              <a:off x="8199120" y="6751319"/>
              <a:ext cx="182880" cy="11430"/>
            </a:xfrm>
            <a:custGeom>
              <a:avLst/>
              <a:gdLst/>
              <a:ahLst/>
              <a:cxnLst/>
              <a:rect l="l" t="t" r="r" b="b"/>
              <a:pathLst>
                <a:path w="182879" h="11429">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09" name="object 209"/>
            <p:cNvSpPr/>
            <p:nvPr/>
          </p:nvSpPr>
          <p:spPr>
            <a:xfrm>
              <a:off x="8199120" y="6751319"/>
              <a:ext cx="182880" cy="11430"/>
            </a:xfrm>
            <a:custGeom>
              <a:avLst/>
              <a:gdLst/>
              <a:ahLst/>
              <a:cxnLst/>
              <a:rect l="l" t="t" r="r" b="b"/>
              <a:pathLst>
                <a:path w="182879" h="11429">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10" name="object 210"/>
            <p:cNvSpPr/>
            <p:nvPr/>
          </p:nvSpPr>
          <p:spPr>
            <a:xfrm>
              <a:off x="819912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1" name="object 211"/>
            <p:cNvSpPr/>
            <p:nvPr/>
          </p:nvSpPr>
          <p:spPr>
            <a:xfrm>
              <a:off x="8370570" y="6751319"/>
              <a:ext cx="11430" cy="106680"/>
            </a:xfrm>
            <a:custGeom>
              <a:avLst/>
              <a:gdLst/>
              <a:ahLst/>
              <a:cxnLst/>
              <a:rect l="l" t="t" r="r" b="b"/>
              <a:pathLst>
                <a:path w="11429" h="106679">
                  <a:moveTo>
                    <a:pt x="11429" y="0"/>
                  </a:moveTo>
                  <a:lnTo>
                    <a:pt x="0" y="11429"/>
                  </a:lnTo>
                  <a:lnTo>
                    <a:pt x="0" y="106679"/>
                  </a:lnTo>
                  <a:lnTo>
                    <a:pt x="11429" y="106679"/>
                  </a:lnTo>
                  <a:lnTo>
                    <a:pt x="11429" y="0"/>
                  </a:lnTo>
                  <a:close/>
                </a:path>
              </a:pathLst>
            </a:custGeom>
            <a:solidFill>
              <a:srgbClr val="727272"/>
            </a:solidFill>
          </p:spPr>
          <p:txBody>
            <a:bodyPr wrap="square" lIns="0" tIns="0" rIns="0" bIns="0" rtlCol="0"/>
            <a:lstStyle/>
            <a:p>
              <a:endParaRPr/>
            </a:p>
          </p:txBody>
        </p:sp>
        <p:sp>
          <p:nvSpPr>
            <p:cNvPr id="212" name="object 212"/>
            <p:cNvSpPr/>
            <p:nvPr/>
          </p:nvSpPr>
          <p:spPr>
            <a:xfrm>
              <a:off x="8370570" y="6751319"/>
              <a:ext cx="11430" cy="106680"/>
            </a:xfrm>
            <a:custGeom>
              <a:avLst/>
              <a:gdLst/>
              <a:ahLst/>
              <a:cxnLst/>
              <a:rect l="l" t="t" r="r" b="b"/>
              <a:pathLst>
                <a:path w="11429" h="106679">
                  <a:moveTo>
                    <a:pt x="11429" y="0"/>
                  </a:moveTo>
                  <a:lnTo>
                    <a:pt x="11429" y="106679"/>
                  </a:lnTo>
                </a:path>
                <a:path w="11429" h="106679">
                  <a:moveTo>
                    <a:pt x="0" y="106679"/>
                  </a:moveTo>
                  <a:lnTo>
                    <a:pt x="0" y="11429"/>
                  </a:lnTo>
                  <a:lnTo>
                    <a:pt x="11429" y="0"/>
                  </a:lnTo>
                </a:path>
              </a:pathLst>
            </a:custGeom>
            <a:ln w="12579">
              <a:solidFill>
                <a:srgbClr val="000000"/>
              </a:solidFill>
            </a:ln>
          </p:spPr>
          <p:txBody>
            <a:bodyPr wrap="square" lIns="0" tIns="0" rIns="0" bIns="0" rtlCol="0"/>
            <a:lstStyle/>
            <a:p>
              <a:endParaRPr/>
            </a:p>
          </p:txBody>
        </p:sp>
        <p:sp>
          <p:nvSpPr>
            <p:cNvPr id="213" name="object 213"/>
            <p:cNvSpPr/>
            <p:nvPr/>
          </p:nvSpPr>
          <p:spPr>
            <a:xfrm>
              <a:off x="8199120" y="6751319"/>
              <a:ext cx="11430" cy="106680"/>
            </a:xfrm>
            <a:custGeom>
              <a:avLst/>
              <a:gdLst/>
              <a:ahLst/>
              <a:cxnLst/>
              <a:rect l="l" t="t" r="r" b="b"/>
              <a:pathLst>
                <a:path w="11429" h="106679">
                  <a:moveTo>
                    <a:pt x="0" y="0"/>
                  </a:moveTo>
                  <a:lnTo>
                    <a:pt x="0" y="106679"/>
                  </a:lnTo>
                  <a:lnTo>
                    <a:pt x="11429" y="106679"/>
                  </a:lnTo>
                  <a:lnTo>
                    <a:pt x="11429" y="11429"/>
                  </a:lnTo>
                  <a:lnTo>
                    <a:pt x="0" y="0"/>
                  </a:lnTo>
                  <a:close/>
                </a:path>
              </a:pathLst>
            </a:custGeom>
            <a:solidFill>
              <a:srgbClr val="D8D8D8"/>
            </a:solidFill>
          </p:spPr>
          <p:txBody>
            <a:bodyPr wrap="square" lIns="0" tIns="0" rIns="0" bIns="0" rtlCol="0"/>
            <a:lstStyle/>
            <a:p>
              <a:endParaRPr/>
            </a:p>
          </p:txBody>
        </p:sp>
        <p:sp>
          <p:nvSpPr>
            <p:cNvPr id="214" name="object 214"/>
            <p:cNvSpPr/>
            <p:nvPr/>
          </p:nvSpPr>
          <p:spPr>
            <a:xfrm>
              <a:off x="8199120" y="6751319"/>
              <a:ext cx="11430" cy="106680"/>
            </a:xfrm>
            <a:custGeom>
              <a:avLst/>
              <a:gdLst/>
              <a:ahLst/>
              <a:cxnLst/>
              <a:rect l="l" t="t" r="r" b="b"/>
              <a:pathLst>
                <a:path w="11429" h="106679">
                  <a:moveTo>
                    <a:pt x="0" y="106679"/>
                  </a:moveTo>
                  <a:lnTo>
                    <a:pt x="0" y="0"/>
                  </a:lnTo>
                  <a:lnTo>
                    <a:pt x="11429" y="11429"/>
                  </a:lnTo>
                  <a:lnTo>
                    <a:pt x="11429" y="106679"/>
                  </a:lnTo>
                </a:path>
              </a:pathLst>
            </a:custGeom>
            <a:ln w="12579">
              <a:solidFill>
                <a:srgbClr val="000000"/>
              </a:solidFill>
            </a:ln>
          </p:spPr>
          <p:txBody>
            <a:bodyPr wrap="square" lIns="0" tIns="0" rIns="0" bIns="0" rtlCol="0"/>
            <a:lstStyle/>
            <a:p>
              <a:endParaRPr/>
            </a:p>
          </p:txBody>
        </p:sp>
        <p:sp>
          <p:nvSpPr>
            <p:cNvPr id="215" name="object 215"/>
            <p:cNvSpPr/>
            <p:nvPr/>
          </p:nvSpPr>
          <p:spPr>
            <a:xfrm>
              <a:off x="819912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6" name="object 216"/>
            <p:cNvSpPr/>
            <p:nvPr/>
          </p:nvSpPr>
          <p:spPr>
            <a:xfrm>
              <a:off x="8260080" y="6783069"/>
              <a:ext cx="88900" cy="74930"/>
            </a:xfrm>
            <a:custGeom>
              <a:avLst/>
              <a:gdLst/>
              <a:ahLst/>
              <a:cxnLst/>
              <a:rect l="l" t="t" r="r" b="b"/>
              <a:pathLst>
                <a:path w="88900" h="74929">
                  <a:moveTo>
                    <a:pt x="88900" y="0"/>
                  </a:moveTo>
                  <a:lnTo>
                    <a:pt x="0" y="59689"/>
                  </a:lnTo>
                  <a:lnTo>
                    <a:pt x="22697" y="74929"/>
                  </a:lnTo>
                  <a:lnTo>
                    <a:pt x="88900" y="74929"/>
                  </a:lnTo>
                  <a:lnTo>
                    <a:pt x="88900" y="0"/>
                  </a:lnTo>
                  <a:close/>
                </a:path>
              </a:pathLst>
            </a:custGeom>
            <a:solidFill>
              <a:srgbClr val="727272"/>
            </a:solidFill>
          </p:spPr>
          <p:txBody>
            <a:bodyPr wrap="square" lIns="0" tIns="0" rIns="0" bIns="0" rtlCol="0"/>
            <a:lstStyle/>
            <a:p>
              <a:endParaRPr/>
            </a:p>
          </p:txBody>
        </p:sp>
        <p:sp>
          <p:nvSpPr>
            <p:cNvPr id="217" name="object 217"/>
            <p:cNvSpPr/>
            <p:nvPr/>
          </p:nvSpPr>
          <p:spPr>
            <a:xfrm>
              <a:off x="8260080" y="6783069"/>
              <a:ext cx="88900" cy="74930"/>
            </a:xfrm>
            <a:custGeom>
              <a:avLst/>
              <a:gdLst/>
              <a:ahLst/>
              <a:cxnLst/>
              <a:rect l="l" t="t" r="r" b="b"/>
              <a:pathLst>
                <a:path w="88900" h="74929">
                  <a:moveTo>
                    <a:pt x="0" y="59689"/>
                  </a:moveTo>
                  <a:lnTo>
                    <a:pt x="88900" y="0"/>
                  </a:lnTo>
                  <a:lnTo>
                    <a:pt x="88900" y="74929"/>
                  </a:lnTo>
                </a:path>
                <a:path w="88900" h="74929">
                  <a:moveTo>
                    <a:pt x="22697" y="74929"/>
                  </a:moveTo>
                  <a:lnTo>
                    <a:pt x="0" y="59689"/>
                  </a:lnTo>
                </a:path>
              </a:pathLst>
            </a:custGeom>
            <a:ln w="12579">
              <a:solidFill>
                <a:srgbClr val="000000"/>
              </a:solidFill>
            </a:ln>
          </p:spPr>
          <p:txBody>
            <a:bodyPr wrap="square" lIns="0" tIns="0" rIns="0" bIns="0" rtlCol="0"/>
            <a:lstStyle/>
            <a:p>
              <a:endParaRPr/>
            </a:p>
          </p:txBody>
        </p:sp>
        <p:sp>
          <p:nvSpPr>
            <p:cNvPr id="218" name="object 218"/>
            <p:cNvSpPr/>
            <p:nvPr/>
          </p:nvSpPr>
          <p:spPr>
            <a:xfrm>
              <a:off x="819912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9" name="object 219"/>
            <p:cNvSpPr/>
            <p:nvPr/>
          </p:nvSpPr>
          <p:spPr>
            <a:xfrm>
              <a:off x="8230870" y="6783069"/>
              <a:ext cx="13970" cy="74930"/>
            </a:xfrm>
            <a:custGeom>
              <a:avLst/>
              <a:gdLst/>
              <a:ahLst/>
              <a:cxnLst/>
              <a:rect l="l" t="t" r="r" b="b"/>
              <a:pathLst>
                <a:path w="13970" h="74929">
                  <a:moveTo>
                    <a:pt x="0" y="0"/>
                  </a:moveTo>
                  <a:lnTo>
                    <a:pt x="13970" y="0"/>
                  </a:lnTo>
                  <a:lnTo>
                    <a:pt x="13970" y="74929"/>
                  </a:lnTo>
                  <a:lnTo>
                    <a:pt x="0" y="74929"/>
                  </a:lnTo>
                  <a:lnTo>
                    <a:pt x="0" y="0"/>
                  </a:lnTo>
                  <a:close/>
                </a:path>
              </a:pathLst>
            </a:custGeom>
            <a:solidFill>
              <a:srgbClr val="727272"/>
            </a:solidFill>
          </p:spPr>
          <p:txBody>
            <a:bodyPr wrap="square" lIns="0" tIns="0" rIns="0" bIns="0" rtlCol="0"/>
            <a:lstStyle/>
            <a:p>
              <a:endParaRPr/>
            </a:p>
          </p:txBody>
        </p:sp>
        <p:sp>
          <p:nvSpPr>
            <p:cNvPr id="220" name="object 220"/>
            <p:cNvSpPr/>
            <p:nvPr/>
          </p:nvSpPr>
          <p:spPr>
            <a:xfrm>
              <a:off x="8230870" y="6783069"/>
              <a:ext cx="13970" cy="74930"/>
            </a:xfrm>
            <a:custGeom>
              <a:avLst/>
              <a:gdLst/>
              <a:ahLst/>
              <a:cxnLst/>
              <a:rect l="l" t="t" r="r" b="b"/>
              <a:pathLst>
                <a:path w="13970" h="74929">
                  <a:moveTo>
                    <a:pt x="0" y="0"/>
                  </a:moveTo>
                  <a:lnTo>
                    <a:pt x="13970" y="0"/>
                  </a:lnTo>
                  <a:lnTo>
                    <a:pt x="13970" y="74929"/>
                  </a:lnTo>
                </a:path>
              </a:pathLst>
            </a:custGeom>
            <a:ln w="12579">
              <a:solidFill>
                <a:srgbClr val="000000"/>
              </a:solidFill>
            </a:ln>
          </p:spPr>
          <p:txBody>
            <a:bodyPr wrap="square" lIns="0" tIns="0" rIns="0" bIns="0" rtlCol="0"/>
            <a:lstStyle/>
            <a:p>
              <a:endParaRPr/>
            </a:p>
          </p:txBody>
        </p:sp>
        <p:sp>
          <p:nvSpPr>
            <p:cNvPr id="221" name="object 221"/>
            <p:cNvSpPr/>
            <p:nvPr/>
          </p:nvSpPr>
          <p:spPr>
            <a:xfrm>
              <a:off x="8224571" y="6783069"/>
              <a:ext cx="12700" cy="74930"/>
            </a:xfrm>
            <a:custGeom>
              <a:avLst/>
              <a:gdLst/>
              <a:ahLst/>
              <a:cxnLst/>
              <a:rect l="l" t="t" r="r" b="b"/>
              <a:pathLst>
                <a:path w="12700" h="74929">
                  <a:moveTo>
                    <a:pt x="12585" y="0"/>
                  </a:moveTo>
                  <a:lnTo>
                    <a:pt x="0" y="0"/>
                  </a:lnTo>
                  <a:lnTo>
                    <a:pt x="0" y="74930"/>
                  </a:lnTo>
                  <a:lnTo>
                    <a:pt x="12585" y="74930"/>
                  </a:lnTo>
                  <a:lnTo>
                    <a:pt x="12585" y="0"/>
                  </a:lnTo>
                  <a:close/>
                </a:path>
              </a:pathLst>
            </a:custGeom>
            <a:solidFill>
              <a:srgbClr val="000000"/>
            </a:solidFill>
          </p:spPr>
          <p:txBody>
            <a:bodyPr wrap="square" lIns="0" tIns="0" rIns="0" bIns="0" rtlCol="0"/>
            <a:lstStyle/>
            <a:p>
              <a:endParaRPr/>
            </a:p>
          </p:txBody>
        </p:sp>
        <p:sp>
          <p:nvSpPr>
            <p:cNvPr id="222" name="object 222"/>
            <p:cNvSpPr/>
            <p:nvPr/>
          </p:nvSpPr>
          <p:spPr>
            <a:xfrm>
              <a:off x="8747760" y="6751319"/>
              <a:ext cx="182880" cy="106680"/>
            </a:xfrm>
            <a:custGeom>
              <a:avLst/>
              <a:gdLst/>
              <a:ahLst/>
              <a:cxnLst/>
              <a:rect l="l" t="t" r="r" b="b"/>
              <a:pathLst>
                <a:path w="182879" h="106679">
                  <a:moveTo>
                    <a:pt x="0" y="0"/>
                  </a:moveTo>
                  <a:lnTo>
                    <a:pt x="182880" y="0"/>
                  </a:lnTo>
                  <a:lnTo>
                    <a:pt x="182880" y="106679"/>
                  </a:lnTo>
                  <a:lnTo>
                    <a:pt x="0" y="106679"/>
                  </a:lnTo>
                  <a:lnTo>
                    <a:pt x="0" y="0"/>
                  </a:lnTo>
                  <a:close/>
                </a:path>
              </a:pathLst>
            </a:custGeom>
            <a:solidFill>
              <a:srgbClr val="BFBFBF"/>
            </a:solidFill>
          </p:spPr>
          <p:txBody>
            <a:bodyPr wrap="square" lIns="0" tIns="0" rIns="0" bIns="0" rtlCol="0"/>
            <a:lstStyle/>
            <a:p>
              <a:endParaRPr/>
            </a:p>
          </p:txBody>
        </p:sp>
        <p:sp>
          <p:nvSpPr>
            <p:cNvPr id="223" name="object 223"/>
            <p:cNvSpPr/>
            <p:nvPr/>
          </p:nvSpPr>
          <p:spPr>
            <a:xfrm>
              <a:off x="8747760" y="6751319"/>
              <a:ext cx="182880" cy="106680"/>
            </a:xfrm>
            <a:custGeom>
              <a:avLst/>
              <a:gdLst/>
              <a:ahLst/>
              <a:cxnLst/>
              <a:rect l="l" t="t" r="r" b="b"/>
              <a:pathLst>
                <a:path w="182879" h="106679">
                  <a:moveTo>
                    <a:pt x="0" y="0"/>
                  </a:moveTo>
                  <a:lnTo>
                    <a:pt x="182880" y="0"/>
                  </a:lnTo>
                  <a:lnTo>
                    <a:pt x="182880" y="106679"/>
                  </a:lnTo>
                </a:path>
                <a:path w="182879" h="106679">
                  <a:moveTo>
                    <a:pt x="0" y="106679"/>
                  </a:moveTo>
                  <a:lnTo>
                    <a:pt x="0" y="0"/>
                  </a:lnTo>
                </a:path>
              </a:pathLst>
            </a:custGeom>
            <a:ln w="12579">
              <a:solidFill>
                <a:srgbClr val="000000"/>
              </a:solidFill>
            </a:ln>
          </p:spPr>
          <p:txBody>
            <a:bodyPr wrap="square" lIns="0" tIns="0" rIns="0" bIns="0" rtlCol="0"/>
            <a:lstStyle/>
            <a:p>
              <a:endParaRPr/>
            </a:p>
          </p:txBody>
        </p:sp>
        <p:sp>
          <p:nvSpPr>
            <p:cNvPr id="224" name="object 224"/>
            <p:cNvSpPr/>
            <p:nvPr/>
          </p:nvSpPr>
          <p:spPr>
            <a:xfrm>
              <a:off x="874776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5" name="object 225"/>
            <p:cNvSpPr/>
            <p:nvPr/>
          </p:nvSpPr>
          <p:spPr>
            <a:xfrm>
              <a:off x="8747760" y="6751319"/>
              <a:ext cx="182880" cy="11430"/>
            </a:xfrm>
            <a:custGeom>
              <a:avLst/>
              <a:gdLst/>
              <a:ahLst/>
              <a:cxnLst/>
              <a:rect l="l" t="t" r="r" b="b"/>
              <a:pathLst>
                <a:path w="182879" h="11429">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26" name="object 226"/>
            <p:cNvSpPr/>
            <p:nvPr/>
          </p:nvSpPr>
          <p:spPr>
            <a:xfrm>
              <a:off x="8747760" y="6751319"/>
              <a:ext cx="182880" cy="11430"/>
            </a:xfrm>
            <a:custGeom>
              <a:avLst/>
              <a:gdLst/>
              <a:ahLst/>
              <a:cxnLst/>
              <a:rect l="l" t="t" r="r" b="b"/>
              <a:pathLst>
                <a:path w="182879" h="11429">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27" name="object 227"/>
            <p:cNvSpPr/>
            <p:nvPr/>
          </p:nvSpPr>
          <p:spPr>
            <a:xfrm>
              <a:off x="874776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8" name="object 228"/>
            <p:cNvSpPr/>
            <p:nvPr/>
          </p:nvSpPr>
          <p:spPr>
            <a:xfrm>
              <a:off x="8919210" y="6751319"/>
              <a:ext cx="11430" cy="106680"/>
            </a:xfrm>
            <a:custGeom>
              <a:avLst/>
              <a:gdLst/>
              <a:ahLst/>
              <a:cxnLst/>
              <a:rect l="l" t="t" r="r" b="b"/>
              <a:pathLst>
                <a:path w="11429" h="106679">
                  <a:moveTo>
                    <a:pt x="11430" y="0"/>
                  </a:moveTo>
                  <a:lnTo>
                    <a:pt x="0" y="11429"/>
                  </a:lnTo>
                  <a:lnTo>
                    <a:pt x="0" y="106679"/>
                  </a:lnTo>
                  <a:lnTo>
                    <a:pt x="11430" y="106679"/>
                  </a:lnTo>
                  <a:lnTo>
                    <a:pt x="11430" y="0"/>
                  </a:lnTo>
                  <a:close/>
                </a:path>
              </a:pathLst>
            </a:custGeom>
            <a:solidFill>
              <a:srgbClr val="727272"/>
            </a:solidFill>
          </p:spPr>
          <p:txBody>
            <a:bodyPr wrap="square" lIns="0" tIns="0" rIns="0" bIns="0" rtlCol="0"/>
            <a:lstStyle/>
            <a:p>
              <a:endParaRPr/>
            </a:p>
          </p:txBody>
        </p:sp>
        <p:sp>
          <p:nvSpPr>
            <p:cNvPr id="229" name="object 229"/>
            <p:cNvSpPr/>
            <p:nvPr/>
          </p:nvSpPr>
          <p:spPr>
            <a:xfrm>
              <a:off x="8927495" y="6751319"/>
              <a:ext cx="0" cy="106680"/>
            </a:xfrm>
            <a:custGeom>
              <a:avLst/>
              <a:gdLst/>
              <a:ahLst/>
              <a:cxnLst/>
              <a:rect l="l" t="t" r="r" b="b"/>
              <a:pathLst>
                <a:path h="106679">
                  <a:moveTo>
                    <a:pt x="0" y="0"/>
                  </a:moveTo>
                  <a:lnTo>
                    <a:pt x="0" y="106679"/>
                  </a:lnTo>
                </a:path>
              </a:pathLst>
            </a:custGeom>
            <a:ln w="6289">
              <a:solidFill>
                <a:srgbClr val="000000"/>
              </a:solidFill>
            </a:ln>
          </p:spPr>
          <p:txBody>
            <a:bodyPr wrap="square" lIns="0" tIns="0" rIns="0" bIns="0" rtlCol="0"/>
            <a:lstStyle/>
            <a:p>
              <a:endParaRPr/>
            </a:p>
          </p:txBody>
        </p:sp>
        <p:sp>
          <p:nvSpPr>
            <p:cNvPr id="230" name="object 230"/>
            <p:cNvSpPr/>
            <p:nvPr/>
          </p:nvSpPr>
          <p:spPr>
            <a:xfrm>
              <a:off x="8919210" y="6751319"/>
              <a:ext cx="11430" cy="106680"/>
            </a:xfrm>
            <a:custGeom>
              <a:avLst/>
              <a:gdLst/>
              <a:ahLst/>
              <a:cxnLst/>
              <a:rect l="l" t="t" r="r" b="b"/>
              <a:pathLst>
                <a:path w="11429" h="106679">
                  <a:moveTo>
                    <a:pt x="0" y="106679"/>
                  </a:moveTo>
                  <a:lnTo>
                    <a:pt x="0" y="11429"/>
                  </a:lnTo>
                  <a:lnTo>
                    <a:pt x="11430" y="0"/>
                  </a:lnTo>
                </a:path>
              </a:pathLst>
            </a:custGeom>
            <a:ln w="12579">
              <a:solidFill>
                <a:srgbClr val="000000"/>
              </a:solidFill>
            </a:ln>
          </p:spPr>
          <p:txBody>
            <a:bodyPr wrap="square" lIns="0" tIns="0" rIns="0" bIns="0" rtlCol="0"/>
            <a:lstStyle/>
            <a:p>
              <a:endParaRPr/>
            </a:p>
          </p:txBody>
        </p:sp>
        <p:sp>
          <p:nvSpPr>
            <p:cNvPr id="231" name="object 231"/>
            <p:cNvSpPr/>
            <p:nvPr/>
          </p:nvSpPr>
          <p:spPr>
            <a:xfrm>
              <a:off x="8747760" y="6751319"/>
              <a:ext cx="12700" cy="106680"/>
            </a:xfrm>
            <a:custGeom>
              <a:avLst/>
              <a:gdLst/>
              <a:ahLst/>
              <a:cxnLst/>
              <a:rect l="l" t="t" r="r" b="b"/>
              <a:pathLst>
                <a:path w="12700" h="106679">
                  <a:moveTo>
                    <a:pt x="0" y="0"/>
                  </a:moveTo>
                  <a:lnTo>
                    <a:pt x="0" y="106679"/>
                  </a:lnTo>
                  <a:lnTo>
                    <a:pt x="12700" y="106679"/>
                  </a:lnTo>
                  <a:lnTo>
                    <a:pt x="12700" y="11429"/>
                  </a:lnTo>
                  <a:lnTo>
                    <a:pt x="0" y="0"/>
                  </a:lnTo>
                  <a:close/>
                </a:path>
              </a:pathLst>
            </a:custGeom>
            <a:solidFill>
              <a:srgbClr val="D8D8D8"/>
            </a:solidFill>
          </p:spPr>
          <p:txBody>
            <a:bodyPr wrap="square" lIns="0" tIns="0" rIns="0" bIns="0" rtlCol="0"/>
            <a:lstStyle/>
            <a:p>
              <a:endParaRPr/>
            </a:p>
          </p:txBody>
        </p:sp>
        <p:sp>
          <p:nvSpPr>
            <p:cNvPr id="232" name="object 232"/>
            <p:cNvSpPr/>
            <p:nvPr/>
          </p:nvSpPr>
          <p:spPr>
            <a:xfrm>
              <a:off x="8747760" y="6751319"/>
              <a:ext cx="12700" cy="106680"/>
            </a:xfrm>
            <a:custGeom>
              <a:avLst/>
              <a:gdLst/>
              <a:ahLst/>
              <a:cxnLst/>
              <a:rect l="l" t="t" r="r" b="b"/>
              <a:pathLst>
                <a:path w="12700" h="106679">
                  <a:moveTo>
                    <a:pt x="0" y="106679"/>
                  </a:moveTo>
                  <a:lnTo>
                    <a:pt x="0" y="0"/>
                  </a:lnTo>
                  <a:lnTo>
                    <a:pt x="12700" y="11429"/>
                  </a:lnTo>
                  <a:lnTo>
                    <a:pt x="12700" y="106679"/>
                  </a:lnTo>
                </a:path>
              </a:pathLst>
            </a:custGeom>
            <a:ln w="12579">
              <a:solidFill>
                <a:srgbClr val="000000"/>
              </a:solidFill>
            </a:ln>
          </p:spPr>
          <p:txBody>
            <a:bodyPr wrap="square" lIns="0" tIns="0" rIns="0" bIns="0" rtlCol="0"/>
            <a:lstStyle/>
            <a:p>
              <a:endParaRPr/>
            </a:p>
          </p:txBody>
        </p:sp>
        <p:sp>
          <p:nvSpPr>
            <p:cNvPr id="233" name="object 233"/>
            <p:cNvSpPr/>
            <p:nvPr/>
          </p:nvSpPr>
          <p:spPr>
            <a:xfrm>
              <a:off x="874776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34" name="object 234"/>
            <p:cNvSpPr/>
            <p:nvPr/>
          </p:nvSpPr>
          <p:spPr>
            <a:xfrm>
              <a:off x="8780780" y="6783069"/>
              <a:ext cx="88900" cy="74930"/>
            </a:xfrm>
            <a:custGeom>
              <a:avLst/>
              <a:gdLst/>
              <a:ahLst/>
              <a:cxnLst/>
              <a:rect l="l" t="t" r="r" b="b"/>
              <a:pathLst>
                <a:path w="88900" h="74929">
                  <a:moveTo>
                    <a:pt x="0" y="0"/>
                  </a:moveTo>
                  <a:lnTo>
                    <a:pt x="0" y="74929"/>
                  </a:lnTo>
                  <a:lnTo>
                    <a:pt x="66202" y="74929"/>
                  </a:lnTo>
                  <a:lnTo>
                    <a:pt x="88900" y="59689"/>
                  </a:lnTo>
                  <a:lnTo>
                    <a:pt x="0" y="0"/>
                  </a:lnTo>
                  <a:close/>
                </a:path>
              </a:pathLst>
            </a:custGeom>
            <a:solidFill>
              <a:srgbClr val="727272"/>
            </a:solidFill>
          </p:spPr>
          <p:txBody>
            <a:bodyPr wrap="square" lIns="0" tIns="0" rIns="0" bIns="0" rtlCol="0"/>
            <a:lstStyle/>
            <a:p>
              <a:endParaRPr/>
            </a:p>
          </p:txBody>
        </p:sp>
        <p:sp>
          <p:nvSpPr>
            <p:cNvPr id="235" name="object 235"/>
            <p:cNvSpPr/>
            <p:nvPr/>
          </p:nvSpPr>
          <p:spPr>
            <a:xfrm>
              <a:off x="8780780" y="6783069"/>
              <a:ext cx="88900" cy="74930"/>
            </a:xfrm>
            <a:custGeom>
              <a:avLst/>
              <a:gdLst/>
              <a:ahLst/>
              <a:cxnLst/>
              <a:rect l="l" t="t" r="r" b="b"/>
              <a:pathLst>
                <a:path w="88900" h="74929">
                  <a:moveTo>
                    <a:pt x="88900" y="59689"/>
                  </a:moveTo>
                  <a:lnTo>
                    <a:pt x="66202" y="74929"/>
                  </a:lnTo>
                </a:path>
                <a:path w="88900" h="74929">
                  <a:moveTo>
                    <a:pt x="0" y="74929"/>
                  </a:moveTo>
                  <a:lnTo>
                    <a:pt x="0" y="0"/>
                  </a:lnTo>
                  <a:lnTo>
                    <a:pt x="88900" y="59689"/>
                  </a:lnTo>
                </a:path>
              </a:pathLst>
            </a:custGeom>
            <a:ln w="12579">
              <a:solidFill>
                <a:srgbClr val="000000"/>
              </a:solidFill>
            </a:ln>
          </p:spPr>
          <p:txBody>
            <a:bodyPr wrap="square" lIns="0" tIns="0" rIns="0" bIns="0" rtlCol="0"/>
            <a:lstStyle/>
            <a:p>
              <a:endParaRPr/>
            </a:p>
          </p:txBody>
        </p:sp>
        <p:sp>
          <p:nvSpPr>
            <p:cNvPr id="236" name="object 236"/>
            <p:cNvSpPr/>
            <p:nvPr/>
          </p:nvSpPr>
          <p:spPr>
            <a:xfrm>
              <a:off x="874776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37" name="object 237"/>
            <p:cNvSpPr/>
            <p:nvPr/>
          </p:nvSpPr>
          <p:spPr>
            <a:xfrm>
              <a:off x="8884920" y="6783069"/>
              <a:ext cx="13970" cy="74930"/>
            </a:xfrm>
            <a:custGeom>
              <a:avLst/>
              <a:gdLst/>
              <a:ahLst/>
              <a:cxnLst/>
              <a:rect l="l" t="t" r="r" b="b"/>
              <a:pathLst>
                <a:path w="13970" h="74929">
                  <a:moveTo>
                    <a:pt x="0" y="0"/>
                  </a:moveTo>
                  <a:lnTo>
                    <a:pt x="0" y="74929"/>
                  </a:lnTo>
                  <a:lnTo>
                    <a:pt x="13970" y="74929"/>
                  </a:lnTo>
                  <a:lnTo>
                    <a:pt x="13970" y="0"/>
                  </a:lnTo>
                  <a:lnTo>
                    <a:pt x="0" y="0"/>
                  </a:lnTo>
                  <a:close/>
                </a:path>
              </a:pathLst>
            </a:custGeom>
            <a:solidFill>
              <a:srgbClr val="727272"/>
            </a:solidFill>
          </p:spPr>
          <p:txBody>
            <a:bodyPr wrap="square" lIns="0" tIns="0" rIns="0" bIns="0" rtlCol="0"/>
            <a:lstStyle/>
            <a:p>
              <a:endParaRPr/>
            </a:p>
          </p:txBody>
        </p:sp>
        <p:sp>
          <p:nvSpPr>
            <p:cNvPr id="238" name="object 238"/>
            <p:cNvSpPr/>
            <p:nvPr/>
          </p:nvSpPr>
          <p:spPr>
            <a:xfrm>
              <a:off x="8878630" y="6783069"/>
              <a:ext cx="12700" cy="74930"/>
            </a:xfrm>
            <a:custGeom>
              <a:avLst/>
              <a:gdLst/>
              <a:ahLst/>
              <a:cxnLst/>
              <a:rect l="l" t="t" r="r" b="b"/>
              <a:pathLst>
                <a:path w="12700" h="74929">
                  <a:moveTo>
                    <a:pt x="0" y="74929"/>
                  </a:moveTo>
                  <a:lnTo>
                    <a:pt x="12579" y="74929"/>
                  </a:lnTo>
                  <a:lnTo>
                    <a:pt x="12579" y="0"/>
                  </a:lnTo>
                  <a:lnTo>
                    <a:pt x="0" y="0"/>
                  </a:lnTo>
                  <a:lnTo>
                    <a:pt x="0" y="74929"/>
                  </a:lnTo>
                  <a:close/>
                </a:path>
              </a:pathLst>
            </a:custGeom>
            <a:solidFill>
              <a:srgbClr val="000000"/>
            </a:solidFill>
          </p:spPr>
          <p:txBody>
            <a:bodyPr wrap="square" lIns="0" tIns="0" rIns="0" bIns="0" rtlCol="0"/>
            <a:lstStyle/>
            <a:p>
              <a:endParaRPr/>
            </a:p>
          </p:txBody>
        </p:sp>
        <p:sp>
          <p:nvSpPr>
            <p:cNvPr id="239" name="object 239"/>
            <p:cNvSpPr/>
            <p:nvPr/>
          </p:nvSpPr>
          <p:spPr>
            <a:xfrm>
              <a:off x="8884920" y="6783069"/>
              <a:ext cx="13970" cy="74930"/>
            </a:xfrm>
            <a:custGeom>
              <a:avLst/>
              <a:gdLst/>
              <a:ahLst/>
              <a:cxnLst/>
              <a:rect l="l" t="t" r="r" b="b"/>
              <a:pathLst>
                <a:path w="13970" h="74929">
                  <a:moveTo>
                    <a:pt x="13970" y="74929"/>
                  </a:moveTo>
                  <a:lnTo>
                    <a:pt x="13970" y="0"/>
                  </a:lnTo>
                  <a:lnTo>
                    <a:pt x="0" y="0"/>
                  </a:lnTo>
                </a:path>
              </a:pathLst>
            </a:custGeom>
            <a:ln w="12579">
              <a:solidFill>
                <a:srgbClr val="000000"/>
              </a:solidFill>
            </a:ln>
          </p:spPr>
          <p:txBody>
            <a:bodyPr wrap="square" lIns="0" tIns="0" rIns="0" bIns="0" rtlCol="0"/>
            <a:lstStyle/>
            <a:p>
              <a:endParaRPr/>
            </a:p>
          </p:txBody>
        </p:sp>
        <p:sp>
          <p:nvSpPr>
            <p:cNvPr id="240" name="object 240"/>
            <p:cNvSpPr/>
            <p:nvPr/>
          </p:nvSpPr>
          <p:spPr>
            <a:xfrm>
              <a:off x="874776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1" name="object 241"/>
            <p:cNvSpPr/>
            <p:nvPr/>
          </p:nvSpPr>
          <p:spPr>
            <a:xfrm>
              <a:off x="8930640" y="6751319"/>
              <a:ext cx="182880" cy="106680"/>
            </a:xfrm>
            <a:custGeom>
              <a:avLst/>
              <a:gdLst/>
              <a:ahLst/>
              <a:cxnLst/>
              <a:rect l="l" t="t" r="r" b="b"/>
              <a:pathLst>
                <a:path w="182879" h="106679">
                  <a:moveTo>
                    <a:pt x="0" y="0"/>
                  </a:moveTo>
                  <a:lnTo>
                    <a:pt x="182879" y="0"/>
                  </a:lnTo>
                  <a:lnTo>
                    <a:pt x="182879" y="106679"/>
                  </a:lnTo>
                  <a:lnTo>
                    <a:pt x="0" y="106679"/>
                  </a:lnTo>
                  <a:lnTo>
                    <a:pt x="0" y="0"/>
                  </a:lnTo>
                  <a:close/>
                </a:path>
              </a:pathLst>
            </a:custGeom>
            <a:solidFill>
              <a:srgbClr val="FF0000"/>
            </a:solidFill>
          </p:spPr>
          <p:txBody>
            <a:bodyPr wrap="square" lIns="0" tIns="0" rIns="0" bIns="0" rtlCol="0"/>
            <a:lstStyle/>
            <a:p>
              <a:endParaRPr/>
            </a:p>
          </p:txBody>
        </p:sp>
        <p:sp>
          <p:nvSpPr>
            <p:cNvPr id="242" name="object 242"/>
            <p:cNvSpPr/>
            <p:nvPr/>
          </p:nvSpPr>
          <p:spPr>
            <a:xfrm>
              <a:off x="8930640" y="6751319"/>
              <a:ext cx="182880" cy="106680"/>
            </a:xfrm>
            <a:custGeom>
              <a:avLst/>
              <a:gdLst/>
              <a:ahLst/>
              <a:cxnLst/>
              <a:rect l="l" t="t" r="r" b="b"/>
              <a:pathLst>
                <a:path w="182879" h="106679">
                  <a:moveTo>
                    <a:pt x="0" y="0"/>
                  </a:moveTo>
                  <a:lnTo>
                    <a:pt x="182879" y="0"/>
                  </a:lnTo>
                  <a:lnTo>
                    <a:pt x="182879" y="106679"/>
                  </a:lnTo>
                </a:path>
                <a:path w="182879" h="106679">
                  <a:moveTo>
                    <a:pt x="0" y="106679"/>
                  </a:moveTo>
                  <a:lnTo>
                    <a:pt x="0" y="0"/>
                  </a:lnTo>
                </a:path>
              </a:pathLst>
            </a:custGeom>
            <a:ln w="12579">
              <a:solidFill>
                <a:srgbClr val="000000"/>
              </a:solidFill>
            </a:ln>
          </p:spPr>
          <p:txBody>
            <a:bodyPr wrap="square" lIns="0" tIns="0" rIns="0" bIns="0" rtlCol="0"/>
            <a:lstStyle/>
            <a:p>
              <a:endParaRPr/>
            </a:p>
          </p:txBody>
        </p:sp>
        <p:sp>
          <p:nvSpPr>
            <p:cNvPr id="243" name="object 243"/>
            <p:cNvSpPr/>
            <p:nvPr/>
          </p:nvSpPr>
          <p:spPr>
            <a:xfrm>
              <a:off x="89306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4" name="object 244"/>
            <p:cNvSpPr/>
            <p:nvPr/>
          </p:nvSpPr>
          <p:spPr>
            <a:xfrm>
              <a:off x="8930640" y="6751319"/>
              <a:ext cx="182880" cy="11430"/>
            </a:xfrm>
            <a:custGeom>
              <a:avLst/>
              <a:gdLst/>
              <a:ahLst/>
              <a:cxnLst/>
              <a:rect l="l" t="t" r="r" b="b"/>
              <a:pathLst>
                <a:path w="182879" h="11429">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45" name="object 245"/>
            <p:cNvSpPr/>
            <p:nvPr/>
          </p:nvSpPr>
          <p:spPr>
            <a:xfrm>
              <a:off x="8930640" y="6751319"/>
              <a:ext cx="182880" cy="11430"/>
            </a:xfrm>
            <a:custGeom>
              <a:avLst/>
              <a:gdLst/>
              <a:ahLst/>
              <a:cxnLst/>
              <a:rect l="l" t="t" r="r" b="b"/>
              <a:pathLst>
                <a:path w="182879" h="11429">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46" name="object 246"/>
            <p:cNvSpPr/>
            <p:nvPr/>
          </p:nvSpPr>
          <p:spPr>
            <a:xfrm>
              <a:off x="89306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7" name="object 247"/>
            <p:cNvSpPr/>
            <p:nvPr/>
          </p:nvSpPr>
          <p:spPr>
            <a:xfrm>
              <a:off x="9102090" y="6751319"/>
              <a:ext cx="11430" cy="106680"/>
            </a:xfrm>
            <a:custGeom>
              <a:avLst/>
              <a:gdLst/>
              <a:ahLst/>
              <a:cxnLst/>
              <a:rect l="l" t="t" r="r" b="b"/>
              <a:pathLst>
                <a:path w="11429" h="106679">
                  <a:moveTo>
                    <a:pt x="11429" y="0"/>
                  </a:moveTo>
                  <a:lnTo>
                    <a:pt x="0" y="11429"/>
                  </a:lnTo>
                  <a:lnTo>
                    <a:pt x="0" y="106679"/>
                  </a:lnTo>
                  <a:lnTo>
                    <a:pt x="11429" y="106679"/>
                  </a:lnTo>
                  <a:lnTo>
                    <a:pt x="11429" y="0"/>
                  </a:lnTo>
                  <a:close/>
                </a:path>
              </a:pathLst>
            </a:custGeom>
            <a:solidFill>
              <a:srgbClr val="990000"/>
            </a:solidFill>
          </p:spPr>
          <p:txBody>
            <a:bodyPr wrap="square" lIns="0" tIns="0" rIns="0" bIns="0" rtlCol="0"/>
            <a:lstStyle/>
            <a:p>
              <a:endParaRPr/>
            </a:p>
          </p:txBody>
        </p:sp>
        <p:sp>
          <p:nvSpPr>
            <p:cNvPr id="248" name="object 248"/>
            <p:cNvSpPr/>
            <p:nvPr/>
          </p:nvSpPr>
          <p:spPr>
            <a:xfrm>
              <a:off x="9102090" y="6751319"/>
              <a:ext cx="11430" cy="106680"/>
            </a:xfrm>
            <a:custGeom>
              <a:avLst/>
              <a:gdLst/>
              <a:ahLst/>
              <a:cxnLst/>
              <a:rect l="l" t="t" r="r" b="b"/>
              <a:pathLst>
                <a:path w="11429" h="106679">
                  <a:moveTo>
                    <a:pt x="11429" y="0"/>
                  </a:moveTo>
                  <a:lnTo>
                    <a:pt x="11429" y="106679"/>
                  </a:lnTo>
                </a:path>
                <a:path w="11429" h="106679">
                  <a:moveTo>
                    <a:pt x="0" y="106679"/>
                  </a:moveTo>
                  <a:lnTo>
                    <a:pt x="0" y="11429"/>
                  </a:lnTo>
                  <a:lnTo>
                    <a:pt x="11429" y="0"/>
                  </a:lnTo>
                </a:path>
              </a:pathLst>
            </a:custGeom>
            <a:ln w="12579">
              <a:solidFill>
                <a:srgbClr val="000000"/>
              </a:solidFill>
            </a:ln>
          </p:spPr>
          <p:txBody>
            <a:bodyPr wrap="square" lIns="0" tIns="0" rIns="0" bIns="0" rtlCol="0"/>
            <a:lstStyle/>
            <a:p>
              <a:endParaRPr/>
            </a:p>
          </p:txBody>
        </p:sp>
        <p:sp>
          <p:nvSpPr>
            <p:cNvPr id="249" name="object 249"/>
            <p:cNvSpPr/>
            <p:nvPr/>
          </p:nvSpPr>
          <p:spPr>
            <a:xfrm>
              <a:off x="8930640" y="6751319"/>
              <a:ext cx="11430" cy="106680"/>
            </a:xfrm>
            <a:custGeom>
              <a:avLst/>
              <a:gdLst/>
              <a:ahLst/>
              <a:cxnLst/>
              <a:rect l="l" t="t" r="r" b="b"/>
              <a:pathLst>
                <a:path w="11429" h="106679">
                  <a:moveTo>
                    <a:pt x="0" y="0"/>
                  </a:moveTo>
                  <a:lnTo>
                    <a:pt x="0" y="106679"/>
                  </a:lnTo>
                  <a:lnTo>
                    <a:pt x="11429" y="106679"/>
                  </a:lnTo>
                  <a:lnTo>
                    <a:pt x="11429" y="11429"/>
                  </a:lnTo>
                  <a:lnTo>
                    <a:pt x="0" y="0"/>
                  </a:lnTo>
                  <a:close/>
                </a:path>
              </a:pathLst>
            </a:custGeom>
            <a:solidFill>
              <a:srgbClr val="FF6666"/>
            </a:solidFill>
          </p:spPr>
          <p:txBody>
            <a:bodyPr wrap="square" lIns="0" tIns="0" rIns="0" bIns="0" rtlCol="0"/>
            <a:lstStyle/>
            <a:p>
              <a:endParaRPr/>
            </a:p>
          </p:txBody>
        </p:sp>
        <p:sp>
          <p:nvSpPr>
            <p:cNvPr id="250" name="object 250"/>
            <p:cNvSpPr/>
            <p:nvPr/>
          </p:nvSpPr>
          <p:spPr>
            <a:xfrm>
              <a:off x="8930640" y="6751319"/>
              <a:ext cx="11430" cy="106680"/>
            </a:xfrm>
            <a:custGeom>
              <a:avLst/>
              <a:gdLst/>
              <a:ahLst/>
              <a:cxnLst/>
              <a:rect l="l" t="t" r="r" b="b"/>
              <a:pathLst>
                <a:path w="11429" h="106679">
                  <a:moveTo>
                    <a:pt x="0" y="106679"/>
                  </a:moveTo>
                  <a:lnTo>
                    <a:pt x="0" y="0"/>
                  </a:lnTo>
                  <a:lnTo>
                    <a:pt x="11429" y="11429"/>
                  </a:lnTo>
                  <a:lnTo>
                    <a:pt x="11429" y="106679"/>
                  </a:lnTo>
                </a:path>
              </a:pathLst>
            </a:custGeom>
            <a:ln w="12579">
              <a:solidFill>
                <a:srgbClr val="000000"/>
              </a:solidFill>
            </a:ln>
          </p:spPr>
          <p:txBody>
            <a:bodyPr wrap="square" lIns="0" tIns="0" rIns="0" bIns="0" rtlCol="0"/>
            <a:lstStyle/>
            <a:p>
              <a:endParaRPr/>
            </a:p>
          </p:txBody>
        </p:sp>
        <p:sp>
          <p:nvSpPr>
            <p:cNvPr id="251" name="object 251"/>
            <p:cNvSpPr/>
            <p:nvPr/>
          </p:nvSpPr>
          <p:spPr>
            <a:xfrm>
              <a:off x="8930640" y="67450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12912" y="4089400"/>
            <a:ext cx="5396865" cy="1443990"/>
            <a:chOff x="1712912" y="4089400"/>
            <a:chExt cx="5396865" cy="1443990"/>
          </a:xfrm>
        </p:grpSpPr>
        <p:sp>
          <p:nvSpPr>
            <p:cNvPr id="3" name="object 3"/>
            <p:cNvSpPr/>
            <p:nvPr/>
          </p:nvSpPr>
          <p:spPr>
            <a:xfrm>
              <a:off x="1755140" y="4094479"/>
              <a:ext cx="5328920" cy="58419"/>
            </a:xfrm>
            <a:custGeom>
              <a:avLst/>
              <a:gdLst/>
              <a:ahLst/>
              <a:cxnLst/>
              <a:rect l="l" t="t" r="r" b="b"/>
              <a:pathLst>
                <a:path w="5328920" h="58420">
                  <a:moveTo>
                    <a:pt x="5328920" y="0"/>
                  </a:moveTo>
                  <a:lnTo>
                    <a:pt x="0" y="0"/>
                  </a:lnTo>
                  <a:lnTo>
                    <a:pt x="0" y="27940"/>
                  </a:lnTo>
                  <a:lnTo>
                    <a:pt x="0" y="30480"/>
                  </a:lnTo>
                  <a:lnTo>
                    <a:pt x="0" y="58420"/>
                  </a:lnTo>
                  <a:lnTo>
                    <a:pt x="5328920" y="58420"/>
                  </a:lnTo>
                  <a:lnTo>
                    <a:pt x="5328920" y="30480"/>
                  </a:lnTo>
                  <a:lnTo>
                    <a:pt x="5328920" y="27940"/>
                  </a:lnTo>
                  <a:lnTo>
                    <a:pt x="5328920" y="0"/>
                  </a:lnTo>
                  <a:close/>
                </a:path>
              </a:pathLst>
            </a:custGeom>
            <a:solidFill>
              <a:srgbClr val="00CCA3"/>
            </a:solidFill>
          </p:spPr>
          <p:txBody>
            <a:bodyPr wrap="square" lIns="0" tIns="0" rIns="0" bIns="0" rtlCol="0"/>
            <a:lstStyle/>
            <a:p>
              <a:endParaRPr/>
            </a:p>
          </p:txBody>
        </p:sp>
        <p:sp>
          <p:nvSpPr>
            <p:cNvPr id="4" name="object 4"/>
            <p:cNvSpPr/>
            <p:nvPr/>
          </p:nvSpPr>
          <p:spPr>
            <a:xfrm>
              <a:off x="1755140" y="4150360"/>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CDA4"/>
            </a:solidFill>
          </p:spPr>
          <p:txBody>
            <a:bodyPr wrap="square" lIns="0" tIns="0" rIns="0" bIns="0" rtlCol="0"/>
            <a:lstStyle/>
            <a:p>
              <a:endParaRPr/>
            </a:p>
          </p:txBody>
        </p:sp>
        <p:sp>
          <p:nvSpPr>
            <p:cNvPr id="5" name="object 5"/>
            <p:cNvSpPr/>
            <p:nvPr/>
          </p:nvSpPr>
          <p:spPr>
            <a:xfrm>
              <a:off x="1755140" y="417830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CEA5"/>
            </a:solidFill>
          </p:spPr>
          <p:txBody>
            <a:bodyPr wrap="square" lIns="0" tIns="0" rIns="0" bIns="0" rtlCol="0"/>
            <a:lstStyle/>
            <a:p>
              <a:endParaRPr/>
            </a:p>
          </p:txBody>
        </p:sp>
        <p:sp>
          <p:nvSpPr>
            <p:cNvPr id="6" name="object 6"/>
            <p:cNvSpPr/>
            <p:nvPr/>
          </p:nvSpPr>
          <p:spPr>
            <a:xfrm>
              <a:off x="1755140" y="420623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CFA6"/>
            </a:solidFill>
          </p:spPr>
          <p:txBody>
            <a:bodyPr wrap="square" lIns="0" tIns="0" rIns="0" bIns="0" rtlCol="0"/>
            <a:lstStyle/>
            <a:p>
              <a:endParaRPr/>
            </a:p>
          </p:txBody>
        </p:sp>
        <p:sp>
          <p:nvSpPr>
            <p:cNvPr id="7" name="object 7"/>
            <p:cNvSpPr/>
            <p:nvPr/>
          </p:nvSpPr>
          <p:spPr>
            <a:xfrm>
              <a:off x="1755140" y="423417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0A6"/>
            </a:solidFill>
          </p:spPr>
          <p:txBody>
            <a:bodyPr wrap="square" lIns="0" tIns="0" rIns="0" bIns="0" rtlCol="0"/>
            <a:lstStyle/>
            <a:p>
              <a:endParaRPr/>
            </a:p>
          </p:txBody>
        </p:sp>
        <p:sp>
          <p:nvSpPr>
            <p:cNvPr id="8" name="object 8"/>
            <p:cNvSpPr/>
            <p:nvPr/>
          </p:nvSpPr>
          <p:spPr>
            <a:xfrm>
              <a:off x="1755140" y="426338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1A7"/>
            </a:solidFill>
          </p:spPr>
          <p:txBody>
            <a:bodyPr wrap="square" lIns="0" tIns="0" rIns="0" bIns="0" rtlCol="0"/>
            <a:lstStyle/>
            <a:p>
              <a:endParaRPr/>
            </a:p>
          </p:txBody>
        </p:sp>
        <p:sp>
          <p:nvSpPr>
            <p:cNvPr id="9" name="object 9"/>
            <p:cNvSpPr/>
            <p:nvPr/>
          </p:nvSpPr>
          <p:spPr>
            <a:xfrm>
              <a:off x="1755140" y="429132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2A8"/>
            </a:solidFill>
          </p:spPr>
          <p:txBody>
            <a:bodyPr wrap="square" lIns="0" tIns="0" rIns="0" bIns="0" rtlCol="0"/>
            <a:lstStyle/>
            <a:p>
              <a:endParaRPr/>
            </a:p>
          </p:txBody>
        </p:sp>
        <p:sp>
          <p:nvSpPr>
            <p:cNvPr id="10" name="object 10"/>
            <p:cNvSpPr/>
            <p:nvPr/>
          </p:nvSpPr>
          <p:spPr>
            <a:xfrm>
              <a:off x="1755140" y="4319270"/>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3A9"/>
            </a:solidFill>
          </p:spPr>
          <p:txBody>
            <a:bodyPr wrap="square" lIns="0" tIns="0" rIns="0" bIns="0" rtlCol="0"/>
            <a:lstStyle/>
            <a:p>
              <a:endParaRPr/>
            </a:p>
          </p:txBody>
        </p:sp>
        <p:sp>
          <p:nvSpPr>
            <p:cNvPr id="11" name="object 11"/>
            <p:cNvSpPr/>
            <p:nvPr/>
          </p:nvSpPr>
          <p:spPr>
            <a:xfrm>
              <a:off x="1755140" y="434720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4AA"/>
            </a:solidFill>
          </p:spPr>
          <p:txBody>
            <a:bodyPr wrap="square" lIns="0" tIns="0" rIns="0" bIns="0" rtlCol="0"/>
            <a:lstStyle/>
            <a:p>
              <a:endParaRPr/>
            </a:p>
          </p:txBody>
        </p:sp>
        <p:sp>
          <p:nvSpPr>
            <p:cNvPr id="12" name="object 12"/>
            <p:cNvSpPr/>
            <p:nvPr/>
          </p:nvSpPr>
          <p:spPr>
            <a:xfrm>
              <a:off x="1755140" y="437515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5AA"/>
            </a:solidFill>
          </p:spPr>
          <p:txBody>
            <a:bodyPr wrap="square" lIns="0" tIns="0" rIns="0" bIns="0" rtlCol="0"/>
            <a:lstStyle/>
            <a:p>
              <a:endParaRPr/>
            </a:p>
          </p:txBody>
        </p:sp>
        <p:sp>
          <p:nvSpPr>
            <p:cNvPr id="13" name="object 13"/>
            <p:cNvSpPr/>
            <p:nvPr/>
          </p:nvSpPr>
          <p:spPr>
            <a:xfrm>
              <a:off x="1755140" y="440309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6AB"/>
            </a:solidFill>
          </p:spPr>
          <p:txBody>
            <a:bodyPr wrap="square" lIns="0" tIns="0" rIns="0" bIns="0" rtlCol="0"/>
            <a:lstStyle/>
            <a:p>
              <a:endParaRPr/>
            </a:p>
          </p:txBody>
        </p:sp>
        <p:sp>
          <p:nvSpPr>
            <p:cNvPr id="14" name="object 14"/>
            <p:cNvSpPr/>
            <p:nvPr/>
          </p:nvSpPr>
          <p:spPr>
            <a:xfrm>
              <a:off x="1755140" y="443102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7AC"/>
            </a:solidFill>
          </p:spPr>
          <p:txBody>
            <a:bodyPr wrap="square" lIns="0" tIns="0" rIns="0" bIns="0" rtlCol="0"/>
            <a:lstStyle/>
            <a:p>
              <a:endParaRPr/>
            </a:p>
          </p:txBody>
        </p:sp>
        <p:sp>
          <p:nvSpPr>
            <p:cNvPr id="15" name="object 15"/>
            <p:cNvSpPr/>
            <p:nvPr/>
          </p:nvSpPr>
          <p:spPr>
            <a:xfrm>
              <a:off x="1755140" y="4458970"/>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8AD"/>
            </a:solidFill>
          </p:spPr>
          <p:txBody>
            <a:bodyPr wrap="square" lIns="0" tIns="0" rIns="0" bIns="0" rtlCol="0"/>
            <a:lstStyle/>
            <a:p>
              <a:endParaRPr/>
            </a:p>
          </p:txBody>
        </p:sp>
        <p:sp>
          <p:nvSpPr>
            <p:cNvPr id="16" name="object 16"/>
            <p:cNvSpPr/>
            <p:nvPr/>
          </p:nvSpPr>
          <p:spPr>
            <a:xfrm>
              <a:off x="1755140" y="448690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9AD"/>
            </a:solidFill>
          </p:spPr>
          <p:txBody>
            <a:bodyPr wrap="square" lIns="0" tIns="0" rIns="0" bIns="0" rtlCol="0"/>
            <a:lstStyle/>
            <a:p>
              <a:endParaRPr/>
            </a:p>
          </p:txBody>
        </p:sp>
        <p:sp>
          <p:nvSpPr>
            <p:cNvPr id="17" name="object 17"/>
            <p:cNvSpPr/>
            <p:nvPr/>
          </p:nvSpPr>
          <p:spPr>
            <a:xfrm>
              <a:off x="1755140" y="451485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AAE"/>
            </a:solidFill>
          </p:spPr>
          <p:txBody>
            <a:bodyPr wrap="square" lIns="0" tIns="0" rIns="0" bIns="0" rtlCol="0"/>
            <a:lstStyle/>
            <a:p>
              <a:endParaRPr/>
            </a:p>
          </p:txBody>
        </p:sp>
        <p:sp>
          <p:nvSpPr>
            <p:cNvPr id="18" name="object 18"/>
            <p:cNvSpPr/>
            <p:nvPr/>
          </p:nvSpPr>
          <p:spPr>
            <a:xfrm>
              <a:off x="1755140" y="454279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BAF"/>
            </a:solidFill>
          </p:spPr>
          <p:txBody>
            <a:bodyPr wrap="square" lIns="0" tIns="0" rIns="0" bIns="0" rtlCol="0"/>
            <a:lstStyle/>
            <a:p>
              <a:endParaRPr/>
            </a:p>
          </p:txBody>
        </p:sp>
        <p:sp>
          <p:nvSpPr>
            <p:cNvPr id="19" name="object 19"/>
            <p:cNvSpPr/>
            <p:nvPr/>
          </p:nvSpPr>
          <p:spPr>
            <a:xfrm>
              <a:off x="1755140" y="457073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DCB0"/>
            </a:solidFill>
          </p:spPr>
          <p:txBody>
            <a:bodyPr wrap="square" lIns="0" tIns="0" rIns="0" bIns="0" rtlCol="0"/>
            <a:lstStyle/>
            <a:p>
              <a:endParaRPr/>
            </a:p>
          </p:txBody>
        </p:sp>
        <p:sp>
          <p:nvSpPr>
            <p:cNvPr id="20" name="object 20"/>
            <p:cNvSpPr/>
            <p:nvPr/>
          </p:nvSpPr>
          <p:spPr>
            <a:xfrm>
              <a:off x="1755140" y="459866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DB1"/>
            </a:solidFill>
          </p:spPr>
          <p:txBody>
            <a:bodyPr wrap="square" lIns="0" tIns="0" rIns="0" bIns="0" rtlCol="0"/>
            <a:lstStyle/>
            <a:p>
              <a:endParaRPr/>
            </a:p>
          </p:txBody>
        </p:sp>
        <p:sp>
          <p:nvSpPr>
            <p:cNvPr id="21" name="object 21"/>
            <p:cNvSpPr/>
            <p:nvPr/>
          </p:nvSpPr>
          <p:spPr>
            <a:xfrm>
              <a:off x="1755140" y="462660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DEB1"/>
            </a:solidFill>
          </p:spPr>
          <p:txBody>
            <a:bodyPr wrap="square" lIns="0" tIns="0" rIns="0" bIns="0" rtlCol="0"/>
            <a:lstStyle/>
            <a:p>
              <a:endParaRPr/>
            </a:p>
          </p:txBody>
        </p:sp>
        <p:sp>
          <p:nvSpPr>
            <p:cNvPr id="22" name="object 22"/>
            <p:cNvSpPr/>
            <p:nvPr/>
          </p:nvSpPr>
          <p:spPr>
            <a:xfrm>
              <a:off x="1755140" y="4654550"/>
              <a:ext cx="5328920" cy="31750"/>
            </a:xfrm>
            <a:custGeom>
              <a:avLst/>
              <a:gdLst/>
              <a:ahLst/>
              <a:cxnLst/>
              <a:rect l="l" t="t" r="r" b="b"/>
              <a:pathLst>
                <a:path w="5328920" h="31750">
                  <a:moveTo>
                    <a:pt x="5328920" y="0"/>
                  </a:moveTo>
                  <a:lnTo>
                    <a:pt x="0" y="0"/>
                  </a:lnTo>
                  <a:lnTo>
                    <a:pt x="0" y="31750"/>
                  </a:lnTo>
                  <a:lnTo>
                    <a:pt x="5328920" y="31750"/>
                  </a:lnTo>
                  <a:lnTo>
                    <a:pt x="5328920" y="0"/>
                  </a:lnTo>
                  <a:close/>
                </a:path>
              </a:pathLst>
            </a:custGeom>
            <a:solidFill>
              <a:srgbClr val="00DFB2"/>
            </a:solidFill>
          </p:spPr>
          <p:txBody>
            <a:bodyPr wrap="square" lIns="0" tIns="0" rIns="0" bIns="0" rtlCol="0"/>
            <a:lstStyle/>
            <a:p>
              <a:endParaRPr/>
            </a:p>
          </p:txBody>
        </p:sp>
        <p:sp>
          <p:nvSpPr>
            <p:cNvPr id="23" name="object 23"/>
            <p:cNvSpPr/>
            <p:nvPr/>
          </p:nvSpPr>
          <p:spPr>
            <a:xfrm>
              <a:off x="1755140" y="468375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E0B3"/>
            </a:solidFill>
          </p:spPr>
          <p:txBody>
            <a:bodyPr wrap="square" lIns="0" tIns="0" rIns="0" bIns="0" rtlCol="0"/>
            <a:lstStyle/>
            <a:p>
              <a:endParaRPr/>
            </a:p>
          </p:txBody>
        </p:sp>
        <p:sp>
          <p:nvSpPr>
            <p:cNvPr id="24" name="object 24"/>
            <p:cNvSpPr/>
            <p:nvPr/>
          </p:nvSpPr>
          <p:spPr>
            <a:xfrm>
              <a:off x="1755140" y="471170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1B4"/>
            </a:solidFill>
          </p:spPr>
          <p:txBody>
            <a:bodyPr wrap="square" lIns="0" tIns="0" rIns="0" bIns="0" rtlCol="0"/>
            <a:lstStyle/>
            <a:p>
              <a:endParaRPr/>
            </a:p>
          </p:txBody>
        </p:sp>
        <p:sp>
          <p:nvSpPr>
            <p:cNvPr id="25" name="object 25"/>
            <p:cNvSpPr/>
            <p:nvPr/>
          </p:nvSpPr>
          <p:spPr>
            <a:xfrm>
              <a:off x="1755140" y="473964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2B5"/>
            </a:solidFill>
          </p:spPr>
          <p:txBody>
            <a:bodyPr wrap="square" lIns="0" tIns="0" rIns="0" bIns="0" rtlCol="0"/>
            <a:lstStyle/>
            <a:p>
              <a:endParaRPr/>
            </a:p>
          </p:txBody>
        </p:sp>
        <p:sp>
          <p:nvSpPr>
            <p:cNvPr id="26" name="object 26"/>
            <p:cNvSpPr/>
            <p:nvPr/>
          </p:nvSpPr>
          <p:spPr>
            <a:xfrm>
              <a:off x="1755140" y="476758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3B5"/>
            </a:solidFill>
          </p:spPr>
          <p:txBody>
            <a:bodyPr wrap="square" lIns="0" tIns="0" rIns="0" bIns="0" rtlCol="0"/>
            <a:lstStyle/>
            <a:p>
              <a:endParaRPr/>
            </a:p>
          </p:txBody>
        </p:sp>
        <p:sp>
          <p:nvSpPr>
            <p:cNvPr id="27" name="object 27"/>
            <p:cNvSpPr/>
            <p:nvPr/>
          </p:nvSpPr>
          <p:spPr>
            <a:xfrm>
              <a:off x="1755140" y="479551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E4B6"/>
            </a:solidFill>
          </p:spPr>
          <p:txBody>
            <a:bodyPr wrap="square" lIns="0" tIns="0" rIns="0" bIns="0" rtlCol="0"/>
            <a:lstStyle/>
            <a:p>
              <a:endParaRPr/>
            </a:p>
          </p:txBody>
        </p:sp>
        <p:sp>
          <p:nvSpPr>
            <p:cNvPr id="28" name="object 28"/>
            <p:cNvSpPr/>
            <p:nvPr/>
          </p:nvSpPr>
          <p:spPr>
            <a:xfrm>
              <a:off x="1755140" y="482345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E5B7"/>
            </a:solidFill>
          </p:spPr>
          <p:txBody>
            <a:bodyPr wrap="square" lIns="0" tIns="0" rIns="0" bIns="0" rtlCol="0"/>
            <a:lstStyle/>
            <a:p>
              <a:endParaRPr/>
            </a:p>
          </p:txBody>
        </p:sp>
        <p:sp>
          <p:nvSpPr>
            <p:cNvPr id="29" name="object 29"/>
            <p:cNvSpPr/>
            <p:nvPr/>
          </p:nvSpPr>
          <p:spPr>
            <a:xfrm>
              <a:off x="1755140" y="485140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6B8"/>
            </a:solidFill>
          </p:spPr>
          <p:txBody>
            <a:bodyPr wrap="square" lIns="0" tIns="0" rIns="0" bIns="0" rtlCol="0"/>
            <a:lstStyle/>
            <a:p>
              <a:endParaRPr/>
            </a:p>
          </p:txBody>
        </p:sp>
        <p:sp>
          <p:nvSpPr>
            <p:cNvPr id="30" name="object 30"/>
            <p:cNvSpPr/>
            <p:nvPr/>
          </p:nvSpPr>
          <p:spPr>
            <a:xfrm>
              <a:off x="1755140" y="487934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7B8"/>
            </a:solidFill>
          </p:spPr>
          <p:txBody>
            <a:bodyPr wrap="square" lIns="0" tIns="0" rIns="0" bIns="0" rtlCol="0"/>
            <a:lstStyle/>
            <a:p>
              <a:endParaRPr/>
            </a:p>
          </p:txBody>
        </p:sp>
        <p:sp>
          <p:nvSpPr>
            <p:cNvPr id="31" name="object 31"/>
            <p:cNvSpPr/>
            <p:nvPr/>
          </p:nvSpPr>
          <p:spPr>
            <a:xfrm>
              <a:off x="1755140" y="490728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8B9"/>
            </a:solidFill>
          </p:spPr>
          <p:txBody>
            <a:bodyPr wrap="square" lIns="0" tIns="0" rIns="0" bIns="0" rtlCol="0"/>
            <a:lstStyle/>
            <a:p>
              <a:endParaRPr/>
            </a:p>
          </p:txBody>
        </p:sp>
        <p:sp>
          <p:nvSpPr>
            <p:cNvPr id="32" name="object 32"/>
            <p:cNvSpPr/>
            <p:nvPr/>
          </p:nvSpPr>
          <p:spPr>
            <a:xfrm>
              <a:off x="1755140" y="493521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E9BA"/>
            </a:solidFill>
          </p:spPr>
          <p:txBody>
            <a:bodyPr wrap="square" lIns="0" tIns="0" rIns="0" bIns="0" rtlCol="0"/>
            <a:lstStyle/>
            <a:p>
              <a:endParaRPr/>
            </a:p>
          </p:txBody>
        </p:sp>
        <p:sp>
          <p:nvSpPr>
            <p:cNvPr id="33" name="object 33"/>
            <p:cNvSpPr/>
            <p:nvPr/>
          </p:nvSpPr>
          <p:spPr>
            <a:xfrm>
              <a:off x="1755140" y="4963160"/>
              <a:ext cx="5328920" cy="31750"/>
            </a:xfrm>
            <a:custGeom>
              <a:avLst/>
              <a:gdLst/>
              <a:ahLst/>
              <a:cxnLst/>
              <a:rect l="l" t="t" r="r" b="b"/>
              <a:pathLst>
                <a:path w="5328920" h="31750">
                  <a:moveTo>
                    <a:pt x="5328920" y="0"/>
                  </a:moveTo>
                  <a:lnTo>
                    <a:pt x="0" y="0"/>
                  </a:lnTo>
                  <a:lnTo>
                    <a:pt x="0" y="31750"/>
                  </a:lnTo>
                  <a:lnTo>
                    <a:pt x="5328920" y="31750"/>
                  </a:lnTo>
                  <a:lnTo>
                    <a:pt x="5328920" y="0"/>
                  </a:lnTo>
                  <a:close/>
                </a:path>
              </a:pathLst>
            </a:custGeom>
            <a:solidFill>
              <a:srgbClr val="00EABB"/>
            </a:solidFill>
          </p:spPr>
          <p:txBody>
            <a:bodyPr wrap="square" lIns="0" tIns="0" rIns="0" bIns="0" rtlCol="0"/>
            <a:lstStyle/>
            <a:p>
              <a:endParaRPr/>
            </a:p>
          </p:txBody>
        </p:sp>
        <p:sp>
          <p:nvSpPr>
            <p:cNvPr id="34" name="object 34"/>
            <p:cNvSpPr/>
            <p:nvPr/>
          </p:nvSpPr>
          <p:spPr>
            <a:xfrm>
              <a:off x="1755140" y="499236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EBBC"/>
            </a:solidFill>
          </p:spPr>
          <p:txBody>
            <a:bodyPr wrap="square" lIns="0" tIns="0" rIns="0" bIns="0" rtlCol="0"/>
            <a:lstStyle/>
            <a:p>
              <a:endParaRPr/>
            </a:p>
          </p:txBody>
        </p:sp>
        <p:sp>
          <p:nvSpPr>
            <p:cNvPr id="35" name="object 35"/>
            <p:cNvSpPr/>
            <p:nvPr/>
          </p:nvSpPr>
          <p:spPr>
            <a:xfrm>
              <a:off x="1755140" y="5020310"/>
              <a:ext cx="5328920" cy="29209"/>
            </a:xfrm>
            <a:custGeom>
              <a:avLst/>
              <a:gdLst/>
              <a:ahLst/>
              <a:cxnLst/>
              <a:rect l="l" t="t" r="r" b="b"/>
              <a:pathLst>
                <a:path w="5328920" h="29210">
                  <a:moveTo>
                    <a:pt x="5328920" y="0"/>
                  </a:moveTo>
                  <a:lnTo>
                    <a:pt x="0" y="0"/>
                  </a:lnTo>
                  <a:lnTo>
                    <a:pt x="0" y="29209"/>
                  </a:lnTo>
                  <a:lnTo>
                    <a:pt x="5328920" y="29209"/>
                  </a:lnTo>
                  <a:lnTo>
                    <a:pt x="5328920" y="0"/>
                  </a:lnTo>
                  <a:close/>
                </a:path>
              </a:pathLst>
            </a:custGeom>
            <a:solidFill>
              <a:srgbClr val="00ECBC"/>
            </a:solidFill>
          </p:spPr>
          <p:txBody>
            <a:bodyPr wrap="square" lIns="0" tIns="0" rIns="0" bIns="0" rtlCol="0"/>
            <a:lstStyle/>
            <a:p>
              <a:endParaRPr/>
            </a:p>
          </p:txBody>
        </p:sp>
        <p:sp>
          <p:nvSpPr>
            <p:cNvPr id="36" name="object 36"/>
            <p:cNvSpPr/>
            <p:nvPr/>
          </p:nvSpPr>
          <p:spPr>
            <a:xfrm>
              <a:off x="1755140" y="5046980"/>
              <a:ext cx="5328920" cy="31750"/>
            </a:xfrm>
            <a:custGeom>
              <a:avLst/>
              <a:gdLst/>
              <a:ahLst/>
              <a:cxnLst/>
              <a:rect l="l" t="t" r="r" b="b"/>
              <a:pathLst>
                <a:path w="5328920" h="31750">
                  <a:moveTo>
                    <a:pt x="5328920" y="0"/>
                  </a:moveTo>
                  <a:lnTo>
                    <a:pt x="0" y="0"/>
                  </a:lnTo>
                  <a:lnTo>
                    <a:pt x="0" y="31750"/>
                  </a:lnTo>
                  <a:lnTo>
                    <a:pt x="5328920" y="31750"/>
                  </a:lnTo>
                  <a:lnTo>
                    <a:pt x="5328920" y="0"/>
                  </a:lnTo>
                  <a:close/>
                </a:path>
              </a:pathLst>
            </a:custGeom>
            <a:solidFill>
              <a:srgbClr val="00EDBD"/>
            </a:solidFill>
          </p:spPr>
          <p:txBody>
            <a:bodyPr wrap="square" lIns="0" tIns="0" rIns="0" bIns="0" rtlCol="0"/>
            <a:lstStyle/>
            <a:p>
              <a:endParaRPr/>
            </a:p>
          </p:txBody>
        </p:sp>
        <p:sp>
          <p:nvSpPr>
            <p:cNvPr id="37" name="object 37"/>
            <p:cNvSpPr/>
            <p:nvPr/>
          </p:nvSpPr>
          <p:spPr>
            <a:xfrm>
              <a:off x="1755140" y="507618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EBE"/>
            </a:solidFill>
          </p:spPr>
          <p:txBody>
            <a:bodyPr wrap="square" lIns="0" tIns="0" rIns="0" bIns="0" rtlCol="0"/>
            <a:lstStyle/>
            <a:p>
              <a:endParaRPr/>
            </a:p>
          </p:txBody>
        </p:sp>
        <p:sp>
          <p:nvSpPr>
            <p:cNvPr id="38" name="object 38"/>
            <p:cNvSpPr/>
            <p:nvPr/>
          </p:nvSpPr>
          <p:spPr>
            <a:xfrm>
              <a:off x="1755140" y="510413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EFBF"/>
            </a:solidFill>
          </p:spPr>
          <p:txBody>
            <a:bodyPr wrap="square" lIns="0" tIns="0" rIns="0" bIns="0" rtlCol="0"/>
            <a:lstStyle/>
            <a:p>
              <a:endParaRPr/>
            </a:p>
          </p:txBody>
        </p:sp>
        <p:sp>
          <p:nvSpPr>
            <p:cNvPr id="39" name="object 39"/>
            <p:cNvSpPr/>
            <p:nvPr/>
          </p:nvSpPr>
          <p:spPr>
            <a:xfrm>
              <a:off x="1755140" y="513206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F0C0"/>
            </a:solidFill>
          </p:spPr>
          <p:txBody>
            <a:bodyPr wrap="square" lIns="0" tIns="0" rIns="0" bIns="0" rtlCol="0"/>
            <a:lstStyle/>
            <a:p>
              <a:endParaRPr/>
            </a:p>
          </p:txBody>
        </p:sp>
        <p:sp>
          <p:nvSpPr>
            <p:cNvPr id="40" name="object 40"/>
            <p:cNvSpPr/>
            <p:nvPr/>
          </p:nvSpPr>
          <p:spPr>
            <a:xfrm>
              <a:off x="1755140" y="5160010"/>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F1C0"/>
            </a:solidFill>
          </p:spPr>
          <p:txBody>
            <a:bodyPr wrap="square" lIns="0" tIns="0" rIns="0" bIns="0" rtlCol="0"/>
            <a:lstStyle/>
            <a:p>
              <a:endParaRPr/>
            </a:p>
          </p:txBody>
        </p:sp>
        <p:sp>
          <p:nvSpPr>
            <p:cNvPr id="41" name="object 41"/>
            <p:cNvSpPr/>
            <p:nvPr/>
          </p:nvSpPr>
          <p:spPr>
            <a:xfrm>
              <a:off x="1755140" y="518795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2C1"/>
            </a:solidFill>
          </p:spPr>
          <p:txBody>
            <a:bodyPr wrap="square" lIns="0" tIns="0" rIns="0" bIns="0" rtlCol="0"/>
            <a:lstStyle/>
            <a:p>
              <a:endParaRPr/>
            </a:p>
          </p:txBody>
        </p:sp>
        <p:sp>
          <p:nvSpPr>
            <p:cNvPr id="42" name="object 42"/>
            <p:cNvSpPr/>
            <p:nvPr/>
          </p:nvSpPr>
          <p:spPr>
            <a:xfrm>
              <a:off x="1755140" y="521588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3C2"/>
            </a:solidFill>
          </p:spPr>
          <p:txBody>
            <a:bodyPr wrap="square" lIns="0" tIns="0" rIns="0" bIns="0" rtlCol="0"/>
            <a:lstStyle/>
            <a:p>
              <a:endParaRPr/>
            </a:p>
          </p:txBody>
        </p:sp>
        <p:sp>
          <p:nvSpPr>
            <p:cNvPr id="43" name="object 43"/>
            <p:cNvSpPr/>
            <p:nvPr/>
          </p:nvSpPr>
          <p:spPr>
            <a:xfrm>
              <a:off x="1755140" y="524383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4C3"/>
            </a:solidFill>
          </p:spPr>
          <p:txBody>
            <a:bodyPr wrap="square" lIns="0" tIns="0" rIns="0" bIns="0" rtlCol="0"/>
            <a:lstStyle/>
            <a:p>
              <a:endParaRPr/>
            </a:p>
          </p:txBody>
        </p:sp>
        <p:sp>
          <p:nvSpPr>
            <p:cNvPr id="44" name="object 44"/>
            <p:cNvSpPr/>
            <p:nvPr/>
          </p:nvSpPr>
          <p:spPr>
            <a:xfrm>
              <a:off x="1755140" y="527176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F5C3"/>
            </a:solidFill>
          </p:spPr>
          <p:txBody>
            <a:bodyPr wrap="square" lIns="0" tIns="0" rIns="0" bIns="0" rtlCol="0"/>
            <a:lstStyle/>
            <a:p>
              <a:endParaRPr/>
            </a:p>
          </p:txBody>
        </p:sp>
        <p:sp>
          <p:nvSpPr>
            <p:cNvPr id="45" name="object 45"/>
            <p:cNvSpPr/>
            <p:nvPr/>
          </p:nvSpPr>
          <p:spPr>
            <a:xfrm>
              <a:off x="1755140" y="5299710"/>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F6C4"/>
            </a:solidFill>
          </p:spPr>
          <p:txBody>
            <a:bodyPr wrap="square" lIns="0" tIns="0" rIns="0" bIns="0" rtlCol="0"/>
            <a:lstStyle/>
            <a:p>
              <a:endParaRPr/>
            </a:p>
          </p:txBody>
        </p:sp>
        <p:sp>
          <p:nvSpPr>
            <p:cNvPr id="46" name="object 46"/>
            <p:cNvSpPr/>
            <p:nvPr/>
          </p:nvSpPr>
          <p:spPr>
            <a:xfrm>
              <a:off x="1755140" y="532765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7C5"/>
            </a:solidFill>
          </p:spPr>
          <p:txBody>
            <a:bodyPr wrap="square" lIns="0" tIns="0" rIns="0" bIns="0" rtlCol="0"/>
            <a:lstStyle/>
            <a:p>
              <a:endParaRPr/>
            </a:p>
          </p:txBody>
        </p:sp>
        <p:sp>
          <p:nvSpPr>
            <p:cNvPr id="47" name="object 47"/>
            <p:cNvSpPr/>
            <p:nvPr/>
          </p:nvSpPr>
          <p:spPr>
            <a:xfrm>
              <a:off x="1755140" y="535558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8C6"/>
            </a:solidFill>
          </p:spPr>
          <p:txBody>
            <a:bodyPr wrap="square" lIns="0" tIns="0" rIns="0" bIns="0" rtlCol="0"/>
            <a:lstStyle/>
            <a:p>
              <a:endParaRPr/>
            </a:p>
          </p:txBody>
        </p:sp>
        <p:sp>
          <p:nvSpPr>
            <p:cNvPr id="48" name="object 48"/>
            <p:cNvSpPr/>
            <p:nvPr/>
          </p:nvSpPr>
          <p:spPr>
            <a:xfrm>
              <a:off x="1755140" y="5383530"/>
              <a:ext cx="5328920" cy="31750"/>
            </a:xfrm>
            <a:custGeom>
              <a:avLst/>
              <a:gdLst/>
              <a:ahLst/>
              <a:cxnLst/>
              <a:rect l="l" t="t" r="r" b="b"/>
              <a:pathLst>
                <a:path w="5328920" h="31750">
                  <a:moveTo>
                    <a:pt x="5328920" y="0"/>
                  </a:moveTo>
                  <a:lnTo>
                    <a:pt x="0" y="0"/>
                  </a:lnTo>
                  <a:lnTo>
                    <a:pt x="0" y="31750"/>
                  </a:lnTo>
                  <a:lnTo>
                    <a:pt x="5328920" y="31750"/>
                  </a:lnTo>
                  <a:lnTo>
                    <a:pt x="5328920" y="0"/>
                  </a:lnTo>
                  <a:close/>
                </a:path>
              </a:pathLst>
            </a:custGeom>
            <a:solidFill>
              <a:srgbClr val="00F9C7"/>
            </a:solidFill>
          </p:spPr>
          <p:txBody>
            <a:bodyPr wrap="square" lIns="0" tIns="0" rIns="0" bIns="0" rtlCol="0"/>
            <a:lstStyle/>
            <a:p>
              <a:endParaRPr/>
            </a:p>
          </p:txBody>
        </p:sp>
        <p:sp>
          <p:nvSpPr>
            <p:cNvPr id="49" name="object 49"/>
            <p:cNvSpPr/>
            <p:nvPr/>
          </p:nvSpPr>
          <p:spPr>
            <a:xfrm>
              <a:off x="1755140" y="5412739"/>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AC7"/>
            </a:solidFill>
          </p:spPr>
          <p:txBody>
            <a:bodyPr wrap="square" lIns="0" tIns="0" rIns="0" bIns="0" rtlCol="0"/>
            <a:lstStyle/>
            <a:p>
              <a:endParaRPr/>
            </a:p>
          </p:txBody>
        </p:sp>
        <p:sp>
          <p:nvSpPr>
            <p:cNvPr id="50" name="object 50"/>
            <p:cNvSpPr/>
            <p:nvPr/>
          </p:nvSpPr>
          <p:spPr>
            <a:xfrm>
              <a:off x="1755140" y="5440680"/>
              <a:ext cx="5328920" cy="30480"/>
            </a:xfrm>
            <a:custGeom>
              <a:avLst/>
              <a:gdLst/>
              <a:ahLst/>
              <a:cxnLst/>
              <a:rect l="l" t="t" r="r" b="b"/>
              <a:pathLst>
                <a:path w="5328920" h="30479">
                  <a:moveTo>
                    <a:pt x="5328920" y="0"/>
                  </a:moveTo>
                  <a:lnTo>
                    <a:pt x="0" y="0"/>
                  </a:lnTo>
                  <a:lnTo>
                    <a:pt x="0" y="30480"/>
                  </a:lnTo>
                  <a:lnTo>
                    <a:pt x="5328920" y="30480"/>
                  </a:lnTo>
                  <a:lnTo>
                    <a:pt x="5328920" y="0"/>
                  </a:lnTo>
                  <a:close/>
                </a:path>
              </a:pathLst>
            </a:custGeom>
            <a:solidFill>
              <a:srgbClr val="00FBC8"/>
            </a:solidFill>
          </p:spPr>
          <p:txBody>
            <a:bodyPr wrap="square" lIns="0" tIns="0" rIns="0" bIns="0" rtlCol="0"/>
            <a:lstStyle/>
            <a:p>
              <a:endParaRPr/>
            </a:p>
          </p:txBody>
        </p:sp>
        <p:sp>
          <p:nvSpPr>
            <p:cNvPr id="51" name="object 51"/>
            <p:cNvSpPr/>
            <p:nvPr/>
          </p:nvSpPr>
          <p:spPr>
            <a:xfrm>
              <a:off x="1755140" y="5468619"/>
              <a:ext cx="5328920" cy="30480"/>
            </a:xfrm>
            <a:custGeom>
              <a:avLst/>
              <a:gdLst/>
              <a:ahLst/>
              <a:cxnLst/>
              <a:rect l="l" t="t" r="r" b="b"/>
              <a:pathLst>
                <a:path w="5328920" h="30479">
                  <a:moveTo>
                    <a:pt x="5328920" y="0"/>
                  </a:moveTo>
                  <a:lnTo>
                    <a:pt x="0" y="0"/>
                  </a:lnTo>
                  <a:lnTo>
                    <a:pt x="0" y="30479"/>
                  </a:lnTo>
                  <a:lnTo>
                    <a:pt x="5328920" y="30479"/>
                  </a:lnTo>
                  <a:lnTo>
                    <a:pt x="5328920" y="0"/>
                  </a:lnTo>
                  <a:close/>
                </a:path>
              </a:pathLst>
            </a:custGeom>
            <a:solidFill>
              <a:srgbClr val="00FCC9"/>
            </a:solidFill>
          </p:spPr>
          <p:txBody>
            <a:bodyPr wrap="square" lIns="0" tIns="0" rIns="0" bIns="0" rtlCol="0"/>
            <a:lstStyle/>
            <a:p>
              <a:endParaRPr/>
            </a:p>
          </p:txBody>
        </p:sp>
        <p:sp>
          <p:nvSpPr>
            <p:cNvPr id="52" name="object 52"/>
            <p:cNvSpPr/>
            <p:nvPr/>
          </p:nvSpPr>
          <p:spPr>
            <a:xfrm>
              <a:off x="1755140" y="4095750"/>
              <a:ext cx="5327650" cy="1399540"/>
            </a:xfrm>
            <a:custGeom>
              <a:avLst/>
              <a:gdLst/>
              <a:ahLst/>
              <a:cxnLst/>
              <a:rect l="l" t="t" r="r" b="b"/>
              <a:pathLst>
                <a:path w="5327650" h="1399539">
                  <a:moveTo>
                    <a:pt x="2664460" y="1399540"/>
                  </a:moveTo>
                  <a:lnTo>
                    <a:pt x="0" y="1399540"/>
                  </a:lnTo>
                  <a:lnTo>
                    <a:pt x="0" y="0"/>
                  </a:lnTo>
                  <a:lnTo>
                    <a:pt x="5327650" y="0"/>
                  </a:lnTo>
                  <a:lnTo>
                    <a:pt x="5327650" y="1399540"/>
                  </a:lnTo>
                  <a:lnTo>
                    <a:pt x="2664460" y="1399540"/>
                  </a:lnTo>
                  <a:close/>
                </a:path>
              </a:pathLst>
            </a:custGeom>
            <a:ln w="12579">
              <a:solidFill>
                <a:srgbClr val="000000"/>
              </a:solidFill>
            </a:ln>
          </p:spPr>
          <p:txBody>
            <a:bodyPr wrap="square" lIns="0" tIns="0" rIns="0" bIns="0" rtlCol="0"/>
            <a:lstStyle/>
            <a:p>
              <a:endParaRPr/>
            </a:p>
          </p:txBody>
        </p:sp>
        <p:sp>
          <p:nvSpPr>
            <p:cNvPr id="53" name="object 53"/>
            <p:cNvSpPr/>
            <p:nvPr/>
          </p:nvSpPr>
          <p:spPr>
            <a:xfrm>
              <a:off x="1727200" y="5411469"/>
              <a:ext cx="5346700" cy="106680"/>
            </a:xfrm>
            <a:custGeom>
              <a:avLst/>
              <a:gdLst/>
              <a:ahLst/>
              <a:cxnLst/>
              <a:rect l="l" t="t" r="r" b="b"/>
              <a:pathLst>
                <a:path w="5346700" h="106679">
                  <a:moveTo>
                    <a:pt x="0" y="74929"/>
                  </a:moveTo>
                  <a:lnTo>
                    <a:pt x="5346700" y="76199"/>
                  </a:lnTo>
                </a:path>
                <a:path w="5346700" h="106679">
                  <a:moveTo>
                    <a:pt x="279400" y="0"/>
                  </a:moveTo>
                  <a:lnTo>
                    <a:pt x="279400" y="106679"/>
                  </a:lnTo>
                </a:path>
                <a:path w="5346700" h="106679">
                  <a:moveTo>
                    <a:pt x="547369" y="0"/>
                  </a:moveTo>
                  <a:lnTo>
                    <a:pt x="547369" y="106679"/>
                  </a:lnTo>
                </a:path>
                <a:path w="5346700" h="106679">
                  <a:moveTo>
                    <a:pt x="815339" y="0"/>
                  </a:moveTo>
                  <a:lnTo>
                    <a:pt x="815339" y="106679"/>
                  </a:lnTo>
                </a:path>
                <a:path w="5346700" h="106679">
                  <a:moveTo>
                    <a:pt x="1084580" y="0"/>
                  </a:moveTo>
                  <a:lnTo>
                    <a:pt x="1084580" y="106679"/>
                  </a:lnTo>
                </a:path>
              </a:pathLst>
            </a:custGeom>
            <a:ln w="28393">
              <a:solidFill>
                <a:srgbClr val="000000"/>
              </a:solidFill>
            </a:ln>
          </p:spPr>
          <p:txBody>
            <a:bodyPr wrap="square" lIns="0" tIns="0" rIns="0" bIns="0" rtlCol="0"/>
            <a:lstStyle/>
            <a:p>
              <a:endParaRPr/>
            </a:p>
          </p:txBody>
        </p:sp>
        <p:sp>
          <p:nvSpPr>
            <p:cNvPr id="54" name="object 54"/>
            <p:cNvSpPr/>
            <p:nvPr/>
          </p:nvSpPr>
          <p:spPr>
            <a:xfrm>
              <a:off x="3079114" y="5407660"/>
              <a:ext cx="0" cy="110489"/>
            </a:xfrm>
            <a:custGeom>
              <a:avLst/>
              <a:gdLst/>
              <a:ahLst/>
              <a:cxnLst/>
              <a:rect l="l" t="t" r="r" b="b"/>
              <a:pathLst>
                <a:path h="110489">
                  <a:moveTo>
                    <a:pt x="0" y="0"/>
                  </a:moveTo>
                  <a:lnTo>
                    <a:pt x="0" y="110489"/>
                  </a:lnTo>
                </a:path>
              </a:pathLst>
            </a:custGeom>
            <a:ln w="29663">
              <a:solidFill>
                <a:srgbClr val="000000"/>
              </a:solidFill>
            </a:ln>
          </p:spPr>
          <p:txBody>
            <a:bodyPr wrap="square" lIns="0" tIns="0" rIns="0" bIns="0" rtlCol="0"/>
            <a:lstStyle/>
            <a:p>
              <a:endParaRPr/>
            </a:p>
          </p:txBody>
        </p:sp>
        <p:sp>
          <p:nvSpPr>
            <p:cNvPr id="55" name="object 55"/>
            <p:cNvSpPr/>
            <p:nvPr/>
          </p:nvSpPr>
          <p:spPr>
            <a:xfrm>
              <a:off x="1739900" y="5407660"/>
              <a:ext cx="0" cy="100330"/>
            </a:xfrm>
            <a:custGeom>
              <a:avLst/>
              <a:gdLst/>
              <a:ahLst/>
              <a:cxnLst/>
              <a:rect l="l" t="t" r="r" b="b"/>
              <a:pathLst>
                <a:path h="100329">
                  <a:moveTo>
                    <a:pt x="0" y="0"/>
                  </a:moveTo>
                  <a:lnTo>
                    <a:pt x="0" y="100329"/>
                  </a:lnTo>
                </a:path>
              </a:pathLst>
            </a:custGeom>
            <a:ln w="28393">
              <a:solidFill>
                <a:srgbClr val="000000"/>
              </a:solidFill>
            </a:ln>
          </p:spPr>
          <p:txBody>
            <a:bodyPr wrap="square" lIns="0" tIns="0" rIns="0" bIns="0" rtlCol="0"/>
            <a:lstStyle/>
            <a:p>
              <a:endParaRPr/>
            </a:p>
          </p:txBody>
        </p:sp>
        <p:sp>
          <p:nvSpPr>
            <p:cNvPr id="56" name="object 56"/>
            <p:cNvSpPr/>
            <p:nvPr/>
          </p:nvSpPr>
          <p:spPr>
            <a:xfrm>
              <a:off x="4400321" y="5407659"/>
              <a:ext cx="33655" cy="100330"/>
            </a:xfrm>
            <a:custGeom>
              <a:avLst/>
              <a:gdLst/>
              <a:ahLst/>
              <a:cxnLst/>
              <a:rect l="l" t="t" r="r" b="b"/>
              <a:pathLst>
                <a:path w="33654" h="100329">
                  <a:moveTo>
                    <a:pt x="33464" y="0"/>
                  </a:moveTo>
                  <a:lnTo>
                    <a:pt x="28384" y="0"/>
                  </a:lnTo>
                  <a:lnTo>
                    <a:pt x="5080" y="0"/>
                  </a:lnTo>
                  <a:lnTo>
                    <a:pt x="0" y="0"/>
                  </a:lnTo>
                  <a:lnTo>
                    <a:pt x="0" y="100330"/>
                  </a:lnTo>
                  <a:lnTo>
                    <a:pt x="5080" y="100330"/>
                  </a:lnTo>
                  <a:lnTo>
                    <a:pt x="28384" y="100330"/>
                  </a:lnTo>
                  <a:lnTo>
                    <a:pt x="33464" y="100330"/>
                  </a:lnTo>
                  <a:lnTo>
                    <a:pt x="33464" y="0"/>
                  </a:lnTo>
                  <a:close/>
                </a:path>
              </a:pathLst>
            </a:custGeom>
            <a:solidFill>
              <a:srgbClr val="000000"/>
            </a:solidFill>
          </p:spPr>
          <p:txBody>
            <a:bodyPr wrap="square" lIns="0" tIns="0" rIns="0" bIns="0" rtlCol="0"/>
            <a:lstStyle/>
            <a:p>
              <a:endParaRPr/>
            </a:p>
          </p:txBody>
        </p:sp>
        <p:sp>
          <p:nvSpPr>
            <p:cNvPr id="57" name="object 57"/>
            <p:cNvSpPr/>
            <p:nvPr/>
          </p:nvSpPr>
          <p:spPr>
            <a:xfrm>
              <a:off x="5755640" y="5407660"/>
              <a:ext cx="0" cy="100330"/>
            </a:xfrm>
            <a:custGeom>
              <a:avLst/>
              <a:gdLst/>
              <a:ahLst/>
              <a:cxnLst/>
              <a:rect l="l" t="t" r="r" b="b"/>
              <a:pathLst>
                <a:path h="100329">
                  <a:moveTo>
                    <a:pt x="0" y="0"/>
                  </a:moveTo>
                  <a:lnTo>
                    <a:pt x="0" y="100329"/>
                  </a:lnTo>
                </a:path>
              </a:pathLst>
            </a:custGeom>
            <a:ln w="28393">
              <a:solidFill>
                <a:srgbClr val="000000"/>
              </a:solidFill>
            </a:ln>
          </p:spPr>
          <p:txBody>
            <a:bodyPr wrap="square" lIns="0" tIns="0" rIns="0" bIns="0" rtlCol="0"/>
            <a:lstStyle/>
            <a:p>
              <a:endParaRPr/>
            </a:p>
          </p:txBody>
        </p:sp>
        <p:sp>
          <p:nvSpPr>
            <p:cNvPr id="58" name="object 58"/>
            <p:cNvSpPr/>
            <p:nvPr/>
          </p:nvSpPr>
          <p:spPr>
            <a:xfrm>
              <a:off x="7077481" y="5407659"/>
              <a:ext cx="32384" cy="100330"/>
            </a:xfrm>
            <a:custGeom>
              <a:avLst/>
              <a:gdLst/>
              <a:ahLst/>
              <a:cxnLst/>
              <a:rect l="l" t="t" r="r" b="b"/>
              <a:pathLst>
                <a:path w="32384" h="100329">
                  <a:moveTo>
                    <a:pt x="32194" y="0"/>
                  </a:moveTo>
                  <a:lnTo>
                    <a:pt x="28384" y="0"/>
                  </a:lnTo>
                  <a:lnTo>
                    <a:pt x="3810" y="0"/>
                  </a:lnTo>
                  <a:lnTo>
                    <a:pt x="0" y="0"/>
                  </a:lnTo>
                  <a:lnTo>
                    <a:pt x="0" y="100330"/>
                  </a:lnTo>
                  <a:lnTo>
                    <a:pt x="3810" y="100330"/>
                  </a:lnTo>
                  <a:lnTo>
                    <a:pt x="28384" y="100330"/>
                  </a:lnTo>
                  <a:lnTo>
                    <a:pt x="32194" y="100330"/>
                  </a:lnTo>
                  <a:lnTo>
                    <a:pt x="32194" y="0"/>
                  </a:lnTo>
                  <a:close/>
                </a:path>
              </a:pathLst>
            </a:custGeom>
            <a:solidFill>
              <a:srgbClr val="000000"/>
            </a:solidFill>
          </p:spPr>
          <p:txBody>
            <a:bodyPr wrap="square" lIns="0" tIns="0" rIns="0" bIns="0" rtlCol="0"/>
            <a:lstStyle/>
            <a:p>
              <a:endParaRPr/>
            </a:p>
          </p:txBody>
        </p:sp>
        <p:sp>
          <p:nvSpPr>
            <p:cNvPr id="59" name="object 59"/>
            <p:cNvSpPr/>
            <p:nvPr/>
          </p:nvSpPr>
          <p:spPr>
            <a:xfrm>
              <a:off x="3083560" y="4114800"/>
              <a:ext cx="4011929" cy="1390650"/>
            </a:xfrm>
            <a:custGeom>
              <a:avLst/>
              <a:gdLst/>
              <a:ahLst/>
              <a:cxnLst/>
              <a:rect l="l" t="t" r="r" b="b"/>
              <a:pathLst>
                <a:path w="4011929" h="1390650">
                  <a:moveTo>
                    <a:pt x="0" y="0"/>
                  </a:moveTo>
                  <a:lnTo>
                    <a:pt x="0" y="1390650"/>
                  </a:lnTo>
                </a:path>
                <a:path w="4011929" h="1390650">
                  <a:moveTo>
                    <a:pt x="1337310" y="0"/>
                  </a:moveTo>
                  <a:lnTo>
                    <a:pt x="1337310" y="1390650"/>
                  </a:lnTo>
                </a:path>
                <a:path w="4011929" h="1390650">
                  <a:moveTo>
                    <a:pt x="2675890" y="0"/>
                  </a:moveTo>
                  <a:lnTo>
                    <a:pt x="2675890" y="1390650"/>
                  </a:lnTo>
                </a:path>
                <a:path w="4011929" h="1390650">
                  <a:moveTo>
                    <a:pt x="4011930" y="0"/>
                  </a:moveTo>
                  <a:lnTo>
                    <a:pt x="4011930" y="1390650"/>
                  </a:lnTo>
                </a:path>
              </a:pathLst>
            </a:custGeom>
            <a:ln w="12579">
              <a:solidFill>
                <a:srgbClr val="000000"/>
              </a:solidFill>
            </a:ln>
          </p:spPr>
          <p:txBody>
            <a:bodyPr wrap="square" lIns="0" tIns="0" rIns="0" bIns="0" rtlCol="0"/>
            <a:lstStyle/>
            <a:p>
              <a:endParaRPr/>
            </a:p>
          </p:txBody>
        </p:sp>
        <p:sp>
          <p:nvSpPr>
            <p:cNvPr id="60" name="object 60"/>
            <p:cNvSpPr/>
            <p:nvPr/>
          </p:nvSpPr>
          <p:spPr>
            <a:xfrm>
              <a:off x="1755140" y="4091940"/>
              <a:ext cx="5346700" cy="1380490"/>
            </a:xfrm>
            <a:custGeom>
              <a:avLst/>
              <a:gdLst/>
              <a:ahLst/>
              <a:cxnLst/>
              <a:rect l="l" t="t" r="r" b="b"/>
              <a:pathLst>
                <a:path w="5346700" h="1380489">
                  <a:moveTo>
                    <a:pt x="19050" y="1258570"/>
                  </a:moveTo>
                  <a:lnTo>
                    <a:pt x="5346700" y="1258570"/>
                  </a:lnTo>
                </a:path>
                <a:path w="5346700" h="1380489">
                  <a:moveTo>
                    <a:pt x="5080" y="1116330"/>
                  </a:moveTo>
                  <a:lnTo>
                    <a:pt x="5332730" y="1116330"/>
                  </a:lnTo>
                </a:path>
                <a:path w="5346700" h="1380489">
                  <a:moveTo>
                    <a:pt x="5080" y="977900"/>
                  </a:moveTo>
                  <a:lnTo>
                    <a:pt x="5332730" y="977900"/>
                  </a:lnTo>
                </a:path>
                <a:path w="5346700" h="1380489">
                  <a:moveTo>
                    <a:pt x="5080" y="840740"/>
                  </a:moveTo>
                  <a:lnTo>
                    <a:pt x="5332730" y="840740"/>
                  </a:lnTo>
                </a:path>
                <a:path w="5346700" h="1380489">
                  <a:moveTo>
                    <a:pt x="5080" y="699770"/>
                  </a:moveTo>
                  <a:lnTo>
                    <a:pt x="5332730" y="699770"/>
                  </a:lnTo>
                </a:path>
                <a:path w="5346700" h="1380489">
                  <a:moveTo>
                    <a:pt x="5080" y="561340"/>
                  </a:moveTo>
                  <a:lnTo>
                    <a:pt x="5332730" y="561340"/>
                  </a:lnTo>
                </a:path>
                <a:path w="5346700" h="1380489">
                  <a:moveTo>
                    <a:pt x="5080" y="419100"/>
                  </a:moveTo>
                  <a:lnTo>
                    <a:pt x="5332730" y="419100"/>
                  </a:lnTo>
                </a:path>
                <a:path w="5346700" h="1380489">
                  <a:moveTo>
                    <a:pt x="5080" y="281940"/>
                  </a:moveTo>
                  <a:lnTo>
                    <a:pt x="5332730" y="281940"/>
                  </a:lnTo>
                </a:path>
                <a:path w="5346700" h="1380489">
                  <a:moveTo>
                    <a:pt x="5080" y="139700"/>
                  </a:moveTo>
                  <a:lnTo>
                    <a:pt x="5332730" y="139700"/>
                  </a:lnTo>
                </a:path>
                <a:path w="5346700" h="1380489">
                  <a:moveTo>
                    <a:pt x="0" y="0"/>
                  </a:moveTo>
                  <a:lnTo>
                    <a:pt x="250190" y="1380490"/>
                  </a:lnTo>
                </a:path>
                <a:path w="5346700" h="1380489">
                  <a:moveTo>
                    <a:pt x="267970" y="0"/>
                  </a:moveTo>
                  <a:lnTo>
                    <a:pt x="516890" y="1380490"/>
                  </a:lnTo>
                </a:path>
                <a:path w="5346700" h="1380489">
                  <a:moveTo>
                    <a:pt x="535940" y="0"/>
                  </a:moveTo>
                  <a:lnTo>
                    <a:pt x="784860" y="1380490"/>
                  </a:lnTo>
                </a:path>
                <a:path w="5346700" h="1380489">
                  <a:moveTo>
                    <a:pt x="802640" y="0"/>
                  </a:moveTo>
                  <a:lnTo>
                    <a:pt x="1051560" y="1380490"/>
                  </a:lnTo>
                </a:path>
                <a:path w="5346700" h="1380489">
                  <a:moveTo>
                    <a:pt x="1056640" y="0"/>
                  </a:moveTo>
                  <a:lnTo>
                    <a:pt x="1305560" y="1380490"/>
                  </a:lnTo>
                </a:path>
              </a:pathLst>
            </a:custGeom>
            <a:ln w="3234">
              <a:solidFill>
                <a:srgbClr val="000000"/>
              </a:solidFill>
            </a:ln>
          </p:spPr>
          <p:txBody>
            <a:bodyPr wrap="square" lIns="0" tIns="0" rIns="0" bIns="0" rtlCol="0"/>
            <a:lstStyle/>
            <a:p>
              <a:endParaRPr/>
            </a:p>
          </p:txBody>
        </p:sp>
      </p:grpSp>
      <p:sp>
        <p:nvSpPr>
          <p:cNvPr id="61" name="object 61"/>
          <p:cNvSpPr txBox="1"/>
          <p:nvPr/>
        </p:nvSpPr>
        <p:spPr>
          <a:xfrm>
            <a:off x="1598930" y="4011929"/>
            <a:ext cx="152400" cy="1546860"/>
          </a:xfrm>
          <a:prstGeom prst="rect">
            <a:avLst/>
          </a:prstGeom>
        </p:spPr>
        <p:txBody>
          <a:bodyPr vert="horz" wrap="square" lIns="0" tIns="12700" rIns="0" bIns="0" rtlCol="0">
            <a:spAutoFit/>
          </a:bodyPr>
          <a:lstStyle/>
          <a:p>
            <a:pPr marL="12700">
              <a:lnSpc>
                <a:spcPts val="1140"/>
              </a:lnSpc>
              <a:spcBef>
                <a:spcPts val="100"/>
              </a:spcBef>
            </a:pPr>
            <a:r>
              <a:rPr sz="1000" dirty="0">
                <a:latin typeface="Times New Roman"/>
                <a:cs typeface="Times New Roman"/>
              </a:rPr>
              <a:t>10</a:t>
            </a:r>
            <a:endParaRPr sz="1000">
              <a:latin typeface="Times New Roman"/>
              <a:cs typeface="Times New Roman"/>
            </a:endParaRPr>
          </a:p>
          <a:p>
            <a:pPr marL="12700">
              <a:lnSpc>
                <a:spcPts val="1080"/>
              </a:lnSpc>
            </a:pPr>
            <a:r>
              <a:rPr sz="1000" dirty="0">
                <a:latin typeface="Times New Roman"/>
                <a:cs typeface="Times New Roman"/>
              </a:rPr>
              <a:t>9</a:t>
            </a:r>
            <a:endParaRPr sz="1000">
              <a:latin typeface="Times New Roman"/>
              <a:cs typeface="Times New Roman"/>
            </a:endParaRPr>
          </a:p>
          <a:p>
            <a:pPr marL="12700">
              <a:lnSpc>
                <a:spcPts val="1080"/>
              </a:lnSpc>
            </a:pPr>
            <a:r>
              <a:rPr sz="1000" dirty="0">
                <a:latin typeface="Times New Roman"/>
                <a:cs typeface="Times New Roman"/>
              </a:rPr>
              <a:t>8</a:t>
            </a:r>
            <a:endParaRPr sz="1000">
              <a:latin typeface="Times New Roman"/>
              <a:cs typeface="Times New Roman"/>
            </a:endParaRPr>
          </a:p>
          <a:p>
            <a:pPr marL="12700">
              <a:lnSpc>
                <a:spcPts val="1075"/>
              </a:lnSpc>
            </a:pPr>
            <a:r>
              <a:rPr sz="1000" dirty="0">
                <a:latin typeface="Times New Roman"/>
                <a:cs typeface="Times New Roman"/>
              </a:rPr>
              <a:t>7</a:t>
            </a:r>
            <a:endParaRPr sz="1000">
              <a:latin typeface="Times New Roman"/>
              <a:cs typeface="Times New Roman"/>
            </a:endParaRPr>
          </a:p>
          <a:p>
            <a:pPr marL="12700">
              <a:lnSpc>
                <a:spcPts val="1075"/>
              </a:lnSpc>
            </a:pPr>
            <a:r>
              <a:rPr sz="1000" dirty="0">
                <a:latin typeface="Times New Roman"/>
                <a:cs typeface="Times New Roman"/>
              </a:rPr>
              <a:t>6</a:t>
            </a:r>
            <a:endParaRPr sz="1000">
              <a:latin typeface="Times New Roman"/>
              <a:cs typeface="Times New Roman"/>
            </a:endParaRPr>
          </a:p>
          <a:p>
            <a:pPr marL="12700">
              <a:lnSpc>
                <a:spcPts val="1080"/>
              </a:lnSpc>
            </a:pPr>
            <a:r>
              <a:rPr sz="1000" dirty="0">
                <a:latin typeface="Times New Roman"/>
                <a:cs typeface="Times New Roman"/>
              </a:rPr>
              <a:t>5</a:t>
            </a:r>
            <a:endParaRPr sz="1000">
              <a:latin typeface="Times New Roman"/>
              <a:cs typeface="Times New Roman"/>
            </a:endParaRPr>
          </a:p>
          <a:p>
            <a:pPr marL="12700">
              <a:lnSpc>
                <a:spcPts val="1075"/>
              </a:lnSpc>
            </a:pPr>
            <a:r>
              <a:rPr sz="1000" dirty="0">
                <a:latin typeface="Times New Roman"/>
                <a:cs typeface="Times New Roman"/>
              </a:rPr>
              <a:t>4</a:t>
            </a:r>
            <a:endParaRPr sz="1000">
              <a:latin typeface="Times New Roman"/>
              <a:cs typeface="Times New Roman"/>
            </a:endParaRPr>
          </a:p>
          <a:p>
            <a:pPr marL="12700">
              <a:lnSpc>
                <a:spcPts val="1075"/>
              </a:lnSpc>
            </a:pPr>
            <a:r>
              <a:rPr sz="1000" dirty="0">
                <a:latin typeface="Times New Roman"/>
                <a:cs typeface="Times New Roman"/>
              </a:rPr>
              <a:t>3</a:t>
            </a:r>
            <a:endParaRPr sz="1000">
              <a:latin typeface="Times New Roman"/>
              <a:cs typeface="Times New Roman"/>
            </a:endParaRPr>
          </a:p>
          <a:p>
            <a:pPr marL="12700">
              <a:lnSpc>
                <a:spcPts val="1080"/>
              </a:lnSpc>
            </a:pPr>
            <a:r>
              <a:rPr sz="1000" dirty="0">
                <a:latin typeface="Times New Roman"/>
                <a:cs typeface="Times New Roman"/>
              </a:rPr>
              <a:t>2</a:t>
            </a:r>
            <a:endParaRPr sz="1000">
              <a:latin typeface="Times New Roman"/>
              <a:cs typeface="Times New Roman"/>
            </a:endParaRPr>
          </a:p>
          <a:p>
            <a:pPr marL="12700">
              <a:lnSpc>
                <a:spcPts val="1080"/>
              </a:lnSpc>
            </a:pPr>
            <a:r>
              <a:rPr sz="1000" dirty="0">
                <a:latin typeface="Times New Roman"/>
                <a:cs typeface="Times New Roman"/>
              </a:rPr>
              <a:t>1</a:t>
            </a:r>
            <a:endParaRPr sz="1000">
              <a:latin typeface="Times New Roman"/>
              <a:cs typeface="Times New Roman"/>
            </a:endParaRPr>
          </a:p>
          <a:p>
            <a:pPr marL="12700">
              <a:lnSpc>
                <a:spcPts val="1140"/>
              </a:lnSpc>
            </a:pPr>
            <a:r>
              <a:rPr sz="1000" dirty="0">
                <a:latin typeface="Times New Roman"/>
                <a:cs typeface="Times New Roman"/>
              </a:rPr>
              <a:t>0</a:t>
            </a:r>
            <a:endParaRPr sz="1000">
              <a:latin typeface="Times New Roman"/>
              <a:cs typeface="Times New Roman"/>
            </a:endParaRPr>
          </a:p>
        </p:txBody>
      </p:sp>
      <p:sp>
        <p:nvSpPr>
          <p:cNvPr id="62" name="object 62"/>
          <p:cNvSpPr txBox="1"/>
          <p:nvPr/>
        </p:nvSpPr>
        <p:spPr>
          <a:xfrm>
            <a:off x="7378700" y="5552440"/>
            <a:ext cx="115189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CENTIMETRES</a:t>
            </a:r>
            <a:endParaRPr sz="1200">
              <a:latin typeface="Times New Roman"/>
              <a:cs typeface="Times New Roman"/>
            </a:endParaRPr>
          </a:p>
        </p:txBody>
      </p:sp>
      <p:sp>
        <p:nvSpPr>
          <p:cNvPr id="63" name="object 63"/>
          <p:cNvSpPr txBox="1"/>
          <p:nvPr/>
        </p:nvSpPr>
        <p:spPr>
          <a:xfrm>
            <a:off x="1403208" y="4627986"/>
            <a:ext cx="166370" cy="251460"/>
          </a:xfrm>
          <a:prstGeom prst="rect">
            <a:avLst/>
          </a:prstGeom>
        </p:spPr>
        <p:txBody>
          <a:bodyPr vert="vert270" wrap="square" lIns="0" tIns="0" rIns="0" bIns="0" rtlCol="0">
            <a:spAutoFit/>
          </a:bodyPr>
          <a:lstStyle/>
          <a:p>
            <a:pPr marL="12700">
              <a:lnSpc>
                <a:spcPts val="1190"/>
              </a:lnSpc>
            </a:pPr>
            <a:r>
              <a:rPr sz="1000" dirty="0">
                <a:latin typeface="Times New Roman"/>
                <a:cs typeface="Times New Roman"/>
              </a:rPr>
              <a:t>MM</a:t>
            </a:r>
            <a:endParaRPr sz="1000">
              <a:latin typeface="Times New Roman"/>
              <a:cs typeface="Times New Roman"/>
            </a:endParaRPr>
          </a:p>
        </p:txBody>
      </p:sp>
      <p:sp>
        <p:nvSpPr>
          <p:cNvPr id="64" name="object 64"/>
          <p:cNvSpPr txBox="1"/>
          <p:nvPr/>
        </p:nvSpPr>
        <p:spPr>
          <a:xfrm>
            <a:off x="1296669" y="5566409"/>
            <a:ext cx="27876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imes New Roman"/>
                <a:cs typeface="Times New Roman"/>
              </a:rPr>
              <a:t>C</a:t>
            </a:r>
            <a:r>
              <a:rPr sz="1200" b="1" dirty="0">
                <a:latin typeface="Times New Roman"/>
                <a:cs typeface="Times New Roman"/>
              </a:rPr>
              <a:t>M</a:t>
            </a:r>
            <a:endParaRPr sz="1200">
              <a:latin typeface="Times New Roman"/>
              <a:cs typeface="Times New Roman"/>
            </a:endParaRPr>
          </a:p>
        </p:txBody>
      </p:sp>
      <p:sp>
        <p:nvSpPr>
          <p:cNvPr id="65" name="object 65"/>
          <p:cNvSpPr txBox="1"/>
          <p:nvPr/>
        </p:nvSpPr>
        <p:spPr>
          <a:xfrm>
            <a:off x="6962140" y="5492750"/>
            <a:ext cx="2298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imes New Roman"/>
                <a:cs typeface="Times New Roman"/>
              </a:rPr>
              <a:t>1</a:t>
            </a:r>
            <a:r>
              <a:rPr sz="1600" b="1" dirty="0">
                <a:latin typeface="Times New Roman"/>
                <a:cs typeface="Times New Roman"/>
              </a:rPr>
              <a:t>5</a:t>
            </a:r>
            <a:endParaRPr sz="1600">
              <a:latin typeface="Times New Roman"/>
              <a:cs typeface="Times New Roman"/>
            </a:endParaRPr>
          </a:p>
        </p:txBody>
      </p:sp>
      <p:sp>
        <p:nvSpPr>
          <p:cNvPr id="66" name="object 66"/>
          <p:cNvSpPr txBox="1"/>
          <p:nvPr/>
        </p:nvSpPr>
        <p:spPr>
          <a:xfrm>
            <a:off x="1691639" y="5497829"/>
            <a:ext cx="4489450" cy="930910"/>
          </a:xfrm>
          <a:prstGeom prst="rect">
            <a:avLst/>
          </a:prstGeom>
        </p:spPr>
        <p:txBody>
          <a:bodyPr vert="horz" wrap="square" lIns="0" tIns="12700" rIns="0" bIns="0" rtlCol="0">
            <a:spAutoFit/>
          </a:bodyPr>
          <a:lstStyle/>
          <a:p>
            <a:pPr marL="12700">
              <a:lnSpc>
                <a:spcPct val="100000"/>
              </a:lnSpc>
              <a:spcBef>
                <a:spcPts val="100"/>
              </a:spcBef>
              <a:tabLst>
                <a:tab pos="280035" algn="l"/>
                <a:tab pos="517525" algn="l"/>
                <a:tab pos="802005" algn="l"/>
                <a:tab pos="1087755" algn="l"/>
                <a:tab pos="1337945" algn="l"/>
                <a:tab pos="2637155" algn="l"/>
                <a:tab pos="3984625" algn="l"/>
              </a:tabLst>
            </a:pPr>
            <a:r>
              <a:rPr sz="1600" b="1" dirty="0">
                <a:latin typeface="Times New Roman"/>
                <a:cs typeface="Times New Roman"/>
              </a:rPr>
              <a:t>5	</a:t>
            </a:r>
            <a:r>
              <a:rPr sz="2400" b="1" baseline="1736" dirty="0">
                <a:latin typeface="Times New Roman"/>
                <a:cs typeface="Times New Roman"/>
              </a:rPr>
              <a:t>4	3	</a:t>
            </a:r>
            <a:r>
              <a:rPr sz="2400" b="1" baseline="5208" dirty="0">
                <a:latin typeface="Times New Roman"/>
                <a:cs typeface="Times New Roman"/>
              </a:rPr>
              <a:t>2	</a:t>
            </a:r>
            <a:r>
              <a:rPr sz="2400" b="1" baseline="1736" dirty="0">
                <a:latin typeface="Times New Roman"/>
                <a:cs typeface="Times New Roman"/>
              </a:rPr>
              <a:t>1	</a:t>
            </a:r>
            <a:r>
              <a:rPr sz="2400" b="1" baseline="3472" dirty="0">
                <a:latin typeface="Times New Roman"/>
                <a:cs typeface="Times New Roman"/>
              </a:rPr>
              <a:t>0	5	</a:t>
            </a:r>
            <a:r>
              <a:rPr sz="2400" b="1" baseline="1736" dirty="0">
                <a:latin typeface="Times New Roman"/>
                <a:cs typeface="Times New Roman"/>
              </a:rPr>
              <a:t>10</a:t>
            </a:r>
            <a:endParaRPr sz="2400" baseline="1736">
              <a:latin typeface="Times New Roman"/>
              <a:cs typeface="Times New Roman"/>
            </a:endParaRPr>
          </a:p>
          <a:p>
            <a:pPr>
              <a:lnSpc>
                <a:spcPct val="100000"/>
              </a:lnSpc>
              <a:spcBef>
                <a:spcPts val="20"/>
              </a:spcBef>
            </a:pPr>
            <a:endParaRPr sz="1600">
              <a:latin typeface="Times New Roman"/>
              <a:cs typeface="Times New Roman"/>
            </a:endParaRPr>
          </a:p>
          <a:p>
            <a:pPr marL="2128520">
              <a:lnSpc>
                <a:spcPts val="1675"/>
              </a:lnSpc>
            </a:pPr>
            <a:r>
              <a:rPr sz="1400" spc="-5" dirty="0">
                <a:latin typeface="Times New Roman"/>
                <a:cs typeface="Times New Roman"/>
              </a:rPr>
              <a:t>R.F. </a:t>
            </a:r>
            <a:r>
              <a:rPr sz="1400" dirty="0">
                <a:latin typeface="Times New Roman"/>
                <a:cs typeface="Times New Roman"/>
              </a:rPr>
              <a:t>= 1 /</a:t>
            </a:r>
            <a:r>
              <a:rPr sz="1400" spc="-5" dirty="0">
                <a:latin typeface="Times New Roman"/>
                <a:cs typeface="Times New Roman"/>
              </a:rPr>
              <a:t> 2.5</a:t>
            </a:r>
            <a:endParaRPr sz="1400">
              <a:latin typeface="Times New Roman"/>
              <a:cs typeface="Times New Roman"/>
            </a:endParaRPr>
          </a:p>
          <a:p>
            <a:pPr marL="725170">
              <a:lnSpc>
                <a:spcPts val="1675"/>
              </a:lnSpc>
            </a:pPr>
            <a:r>
              <a:rPr sz="1400" dirty="0">
                <a:latin typeface="Times New Roman"/>
                <a:cs typeface="Times New Roman"/>
              </a:rPr>
              <a:t>DIAGONAL </a:t>
            </a:r>
            <a:r>
              <a:rPr sz="1400" spc="-5" dirty="0">
                <a:latin typeface="Times New Roman"/>
                <a:cs typeface="Times New Roman"/>
              </a:rPr>
              <a:t>SCALE SHOWING</a:t>
            </a:r>
            <a:r>
              <a:rPr sz="1400" spc="-30" dirty="0">
                <a:latin typeface="Times New Roman"/>
                <a:cs typeface="Times New Roman"/>
              </a:rPr>
              <a:t> </a:t>
            </a:r>
            <a:r>
              <a:rPr sz="1400" spc="-5" dirty="0">
                <a:latin typeface="Times New Roman"/>
                <a:cs typeface="Times New Roman"/>
              </a:rPr>
              <a:t>CENTIMETERS.</a:t>
            </a:r>
            <a:endParaRPr sz="1400">
              <a:latin typeface="Times New Roman"/>
              <a:cs typeface="Times New Roman"/>
            </a:endParaRPr>
          </a:p>
        </p:txBody>
      </p:sp>
      <p:grpSp>
        <p:nvGrpSpPr>
          <p:cNvPr id="67" name="object 67"/>
          <p:cNvGrpSpPr/>
          <p:nvPr/>
        </p:nvGrpSpPr>
        <p:grpSpPr>
          <a:xfrm>
            <a:off x="-4762" y="0"/>
            <a:ext cx="9153525" cy="695325"/>
            <a:chOff x="-4762" y="0"/>
            <a:chExt cx="9153525" cy="695325"/>
          </a:xfrm>
        </p:grpSpPr>
        <p:sp>
          <p:nvSpPr>
            <p:cNvPr id="68" name="object 68"/>
            <p:cNvSpPr/>
            <p:nvPr/>
          </p:nvSpPr>
          <p:spPr>
            <a:xfrm>
              <a:off x="0" y="0"/>
              <a:ext cx="9144000" cy="685800"/>
            </a:xfrm>
            <a:custGeom>
              <a:avLst/>
              <a:gdLst/>
              <a:ahLst/>
              <a:cxnLst/>
              <a:rect l="l" t="t" r="r" b="b"/>
              <a:pathLst>
                <a:path w="9144000" h="685800">
                  <a:moveTo>
                    <a:pt x="9144000" y="0"/>
                  </a:moveTo>
                  <a:lnTo>
                    <a:pt x="0" y="0"/>
                  </a:lnTo>
                  <a:lnTo>
                    <a:pt x="0" y="685800"/>
                  </a:lnTo>
                  <a:lnTo>
                    <a:pt x="9144000" y="685800"/>
                  </a:lnTo>
                  <a:close/>
                </a:path>
              </a:pathLst>
            </a:custGeom>
            <a:solidFill>
              <a:srgbClr val="CCFF33"/>
            </a:solidFill>
          </p:spPr>
          <p:txBody>
            <a:bodyPr wrap="square" lIns="0" tIns="0" rIns="0" bIns="0" rtlCol="0"/>
            <a:lstStyle/>
            <a:p>
              <a:endParaRPr/>
            </a:p>
          </p:txBody>
        </p:sp>
        <p:sp>
          <p:nvSpPr>
            <p:cNvPr id="69" name="object 69"/>
            <p:cNvSpPr/>
            <p:nvPr/>
          </p:nvSpPr>
          <p:spPr>
            <a:xfrm>
              <a:off x="0" y="0"/>
              <a:ext cx="9144000" cy="685800"/>
            </a:xfrm>
            <a:custGeom>
              <a:avLst/>
              <a:gdLst/>
              <a:ahLst/>
              <a:cxnLst/>
              <a:rect l="l" t="t" r="r" b="b"/>
              <a:pathLst>
                <a:path w="9144000" h="685800">
                  <a:moveTo>
                    <a:pt x="4572000" y="685800"/>
                  </a:moveTo>
                  <a:lnTo>
                    <a:pt x="0" y="685800"/>
                  </a:lnTo>
                  <a:lnTo>
                    <a:pt x="0" y="0"/>
                  </a:lnTo>
                  <a:lnTo>
                    <a:pt x="9144000" y="0"/>
                  </a:lnTo>
                  <a:lnTo>
                    <a:pt x="9144000" y="685800"/>
                  </a:lnTo>
                  <a:lnTo>
                    <a:pt x="4572000" y="685800"/>
                  </a:lnTo>
                  <a:close/>
                </a:path>
              </a:pathLst>
            </a:custGeom>
            <a:ln w="9344">
              <a:solidFill>
                <a:srgbClr val="000000"/>
              </a:solidFill>
            </a:ln>
          </p:spPr>
          <p:txBody>
            <a:bodyPr wrap="square" lIns="0" tIns="0" rIns="0" bIns="0" rtlCol="0"/>
            <a:lstStyle/>
            <a:p>
              <a:endParaRPr/>
            </a:p>
          </p:txBody>
        </p:sp>
      </p:grpSp>
      <p:sp>
        <p:nvSpPr>
          <p:cNvPr id="70" name="object 70"/>
          <p:cNvSpPr txBox="1"/>
          <p:nvPr/>
        </p:nvSpPr>
        <p:spPr>
          <a:xfrm>
            <a:off x="219709" y="148590"/>
            <a:ext cx="5662295" cy="452120"/>
          </a:xfrm>
          <a:prstGeom prst="rect">
            <a:avLst/>
          </a:prstGeom>
        </p:spPr>
        <p:txBody>
          <a:bodyPr vert="horz" wrap="square" lIns="0" tIns="12700" rIns="0" bIns="0" rtlCol="0">
            <a:spAutoFit/>
          </a:bodyPr>
          <a:lstStyle/>
          <a:p>
            <a:pPr marL="12700" marR="5080">
              <a:lnSpc>
                <a:spcPct val="100000"/>
              </a:lnSpc>
              <a:spcBef>
                <a:spcPts val="100"/>
              </a:spcBef>
            </a:pPr>
            <a:r>
              <a:rPr sz="1400" b="1" spc="-5" dirty="0">
                <a:latin typeface="Times New Roman"/>
                <a:cs typeface="Times New Roman"/>
              </a:rPr>
              <a:t>PROBLEM </a:t>
            </a:r>
            <a:r>
              <a:rPr sz="1400" b="1" dirty="0">
                <a:latin typeface="Times New Roman"/>
                <a:cs typeface="Times New Roman"/>
              </a:rPr>
              <a:t>NO.6:</a:t>
            </a:r>
            <a:r>
              <a:rPr sz="1400" dirty="0">
                <a:latin typeface="Times New Roman"/>
                <a:cs typeface="Times New Roman"/>
              </a:rPr>
              <a:t>. Draw a diagonal scale of </a:t>
            </a:r>
            <a:r>
              <a:rPr sz="1400" spc="-5" dirty="0">
                <a:latin typeface="Times New Roman"/>
                <a:cs typeface="Times New Roman"/>
              </a:rPr>
              <a:t>R.F. </a:t>
            </a:r>
            <a:r>
              <a:rPr sz="1400" dirty="0">
                <a:latin typeface="Times New Roman"/>
                <a:cs typeface="Times New Roman"/>
              </a:rPr>
              <a:t>1: 2.5, showing </a:t>
            </a:r>
            <a:r>
              <a:rPr sz="1400" spc="-5" dirty="0">
                <a:latin typeface="Times New Roman"/>
                <a:cs typeface="Times New Roman"/>
              </a:rPr>
              <a:t>centimeters  </a:t>
            </a:r>
            <a:r>
              <a:rPr sz="1400" dirty="0">
                <a:latin typeface="Times New Roman"/>
                <a:cs typeface="Times New Roman"/>
              </a:rPr>
              <a:t>and </a:t>
            </a:r>
            <a:r>
              <a:rPr sz="1400" spc="-5" dirty="0">
                <a:latin typeface="Times New Roman"/>
                <a:cs typeface="Times New Roman"/>
              </a:rPr>
              <a:t>millimeters </a:t>
            </a:r>
            <a:r>
              <a:rPr sz="1400" dirty="0">
                <a:latin typeface="Times New Roman"/>
                <a:cs typeface="Times New Roman"/>
              </a:rPr>
              <a:t>and long enough </a:t>
            </a:r>
            <a:r>
              <a:rPr sz="1400" spc="5" dirty="0">
                <a:latin typeface="Times New Roman"/>
                <a:cs typeface="Times New Roman"/>
              </a:rPr>
              <a:t>to </a:t>
            </a:r>
            <a:r>
              <a:rPr sz="1400" spc="-5" dirty="0">
                <a:latin typeface="Times New Roman"/>
                <a:cs typeface="Times New Roman"/>
              </a:rPr>
              <a:t>measure </a:t>
            </a:r>
            <a:r>
              <a:rPr sz="1400" dirty="0">
                <a:latin typeface="Times New Roman"/>
                <a:cs typeface="Times New Roman"/>
              </a:rPr>
              <a:t>up </a:t>
            </a:r>
            <a:r>
              <a:rPr sz="1400" spc="5" dirty="0">
                <a:latin typeface="Times New Roman"/>
                <a:cs typeface="Times New Roman"/>
              </a:rPr>
              <a:t>to </a:t>
            </a:r>
            <a:r>
              <a:rPr sz="1400" dirty="0">
                <a:latin typeface="Times New Roman"/>
                <a:cs typeface="Times New Roman"/>
              </a:rPr>
              <a:t>20</a:t>
            </a:r>
            <a:r>
              <a:rPr sz="1400" spc="30" dirty="0">
                <a:latin typeface="Times New Roman"/>
                <a:cs typeface="Times New Roman"/>
              </a:rPr>
              <a:t> </a:t>
            </a:r>
            <a:r>
              <a:rPr sz="1400" spc="-5" dirty="0">
                <a:latin typeface="Times New Roman"/>
                <a:cs typeface="Times New Roman"/>
              </a:rPr>
              <a:t>centimeters.</a:t>
            </a:r>
            <a:endParaRPr sz="1400">
              <a:latin typeface="Times New Roman"/>
              <a:cs typeface="Times New Roman"/>
            </a:endParaRPr>
          </a:p>
        </p:txBody>
      </p:sp>
      <p:grpSp>
        <p:nvGrpSpPr>
          <p:cNvPr id="71" name="object 71"/>
          <p:cNvGrpSpPr/>
          <p:nvPr/>
        </p:nvGrpSpPr>
        <p:grpSpPr>
          <a:xfrm>
            <a:off x="-4762" y="681037"/>
            <a:ext cx="9153525" cy="2828925"/>
            <a:chOff x="-4762" y="681037"/>
            <a:chExt cx="9153525" cy="2828925"/>
          </a:xfrm>
        </p:grpSpPr>
        <p:sp>
          <p:nvSpPr>
            <p:cNvPr id="72" name="object 72"/>
            <p:cNvSpPr/>
            <p:nvPr/>
          </p:nvSpPr>
          <p:spPr>
            <a:xfrm>
              <a:off x="0" y="685800"/>
              <a:ext cx="9144000" cy="2819400"/>
            </a:xfrm>
            <a:custGeom>
              <a:avLst/>
              <a:gdLst/>
              <a:ahLst/>
              <a:cxnLst/>
              <a:rect l="l" t="t" r="r" b="b"/>
              <a:pathLst>
                <a:path w="9144000" h="2819400">
                  <a:moveTo>
                    <a:pt x="9144000" y="0"/>
                  </a:moveTo>
                  <a:lnTo>
                    <a:pt x="0" y="0"/>
                  </a:lnTo>
                  <a:lnTo>
                    <a:pt x="0" y="2819400"/>
                  </a:lnTo>
                  <a:lnTo>
                    <a:pt x="9144000" y="2819400"/>
                  </a:lnTo>
                  <a:close/>
                </a:path>
              </a:pathLst>
            </a:custGeom>
            <a:solidFill>
              <a:srgbClr val="FFCCFF"/>
            </a:solidFill>
          </p:spPr>
          <p:txBody>
            <a:bodyPr wrap="square" lIns="0" tIns="0" rIns="0" bIns="0" rtlCol="0"/>
            <a:lstStyle/>
            <a:p>
              <a:endParaRPr/>
            </a:p>
          </p:txBody>
        </p:sp>
        <p:sp>
          <p:nvSpPr>
            <p:cNvPr id="73" name="object 73"/>
            <p:cNvSpPr/>
            <p:nvPr/>
          </p:nvSpPr>
          <p:spPr>
            <a:xfrm>
              <a:off x="0" y="685800"/>
              <a:ext cx="9144000" cy="2819400"/>
            </a:xfrm>
            <a:custGeom>
              <a:avLst/>
              <a:gdLst/>
              <a:ahLst/>
              <a:cxnLst/>
              <a:rect l="l" t="t" r="r" b="b"/>
              <a:pathLst>
                <a:path w="9144000" h="2819400">
                  <a:moveTo>
                    <a:pt x="4572000" y="2819400"/>
                  </a:moveTo>
                  <a:lnTo>
                    <a:pt x="0" y="2819400"/>
                  </a:lnTo>
                  <a:lnTo>
                    <a:pt x="0" y="0"/>
                  </a:lnTo>
                  <a:lnTo>
                    <a:pt x="9144000" y="0"/>
                  </a:lnTo>
                  <a:lnTo>
                    <a:pt x="9144000" y="2819400"/>
                  </a:lnTo>
                  <a:lnTo>
                    <a:pt x="4572000" y="2819400"/>
                  </a:lnTo>
                  <a:close/>
                </a:path>
              </a:pathLst>
            </a:custGeom>
            <a:ln w="9344">
              <a:solidFill>
                <a:srgbClr val="000000"/>
              </a:solidFill>
            </a:ln>
          </p:spPr>
          <p:txBody>
            <a:bodyPr wrap="square" lIns="0" tIns="0" rIns="0" bIns="0" rtlCol="0"/>
            <a:lstStyle/>
            <a:p>
              <a:endParaRPr/>
            </a:p>
          </p:txBody>
        </p:sp>
      </p:grpSp>
      <p:sp>
        <p:nvSpPr>
          <p:cNvPr id="74" name="object 74"/>
          <p:cNvSpPr txBox="1"/>
          <p:nvPr/>
        </p:nvSpPr>
        <p:spPr>
          <a:xfrm>
            <a:off x="364490" y="872490"/>
            <a:ext cx="4494530" cy="2581910"/>
          </a:xfrm>
          <a:prstGeom prst="rect">
            <a:avLst/>
          </a:prstGeom>
        </p:spPr>
        <p:txBody>
          <a:bodyPr vert="horz" wrap="square" lIns="0" tIns="12700" rIns="0" bIns="0" rtlCol="0">
            <a:spAutoFit/>
          </a:bodyPr>
          <a:lstStyle/>
          <a:p>
            <a:pPr marL="12700">
              <a:lnSpc>
                <a:spcPts val="1675"/>
              </a:lnSpc>
              <a:spcBef>
                <a:spcPts val="100"/>
              </a:spcBef>
            </a:pPr>
            <a:r>
              <a:rPr sz="1400" b="1" spc="-5" dirty="0">
                <a:latin typeface="Arial"/>
                <a:cs typeface="Arial"/>
              </a:rPr>
              <a:t>SOLUTION</a:t>
            </a:r>
            <a:r>
              <a:rPr sz="1400" b="1" spc="10" dirty="0">
                <a:latin typeface="Arial"/>
                <a:cs typeface="Arial"/>
              </a:rPr>
              <a:t> </a:t>
            </a:r>
            <a:r>
              <a:rPr sz="1400" b="1" spc="-5" dirty="0">
                <a:latin typeface="Arial"/>
                <a:cs typeface="Arial"/>
              </a:rPr>
              <a:t>STEPS:</a:t>
            </a:r>
            <a:endParaRPr sz="1400">
              <a:latin typeface="Arial"/>
              <a:cs typeface="Arial"/>
            </a:endParaRPr>
          </a:p>
          <a:p>
            <a:pPr marL="12700">
              <a:lnSpc>
                <a:spcPts val="1675"/>
              </a:lnSpc>
            </a:pPr>
            <a:r>
              <a:rPr sz="1400" dirty="0">
                <a:latin typeface="Arial"/>
                <a:cs typeface="Arial"/>
              </a:rPr>
              <a:t>R.F. = 1 /</a:t>
            </a:r>
            <a:r>
              <a:rPr sz="1400" spc="20" dirty="0">
                <a:latin typeface="Arial"/>
                <a:cs typeface="Arial"/>
              </a:rPr>
              <a:t> </a:t>
            </a:r>
            <a:r>
              <a:rPr sz="1400" dirty="0">
                <a:latin typeface="Arial"/>
                <a:cs typeface="Arial"/>
              </a:rPr>
              <a:t>2.5</a:t>
            </a:r>
            <a:endParaRPr sz="1400">
              <a:latin typeface="Arial"/>
              <a:cs typeface="Arial"/>
            </a:endParaRPr>
          </a:p>
          <a:p>
            <a:pPr marL="12700">
              <a:lnSpc>
                <a:spcPct val="100000"/>
              </a:lnSpc>
            </a:pPr>
            <a:r>
              <a:rPr sz="1400" spc="-5" dirty="0">
                <a:latin typeface="Arial"/>
                <a:cs typeface="Arial"/>
              </a:rPr>
              <a:t>Length of scale </a:t>
            </a:r>
            <a:r>
              <a:rPr sz="1400" dirty="0">
                <a:latin typeface="Arial"/>
                <a:cs typeface="Arial"/>
              </a:rPr>
              <a:t>= 1 / </a:t>
            </a:r>
            <a:r>
              <a:rPr sz="1400" spc="-5" dirty="0">
                <a:latin typeface="Arial"/>
                <a:cs typeface="Arial"/>
              </a:rPr>
              <a:t>2.5 </a:t>
            </a:r>
            <a:r>
              <a:rPr sz="1400" dirty="0">
                <a:latin typeface="Arial"/>
                <a:cs typeface="Arial"/>
              </a:rPr>
              <a:t>X </a:t>
            </a:r>
            <a:r>
              <a:rPr sz="1400" spc="-5" dirty="0">
                <a:latin typeface="Arial"/>
                <a:cs typeface="Arial"/>
              </a:rPr>
              <a:t>20</a:t>
            </a:r>
            <a:r>
              <a:rPr sz="1400" spc="70" dirty="0">
                <a:latin typeface="Arial"/>
                <a:cs typeface="Arial"/>
              </a:rPr>
              <a:t> </a:t>
            </a:r>
            <a:r>
              <a:rPr sz="1400" spc="5" dirty="0">
                <a:latin typeface="Arial"/>
                <a:cs typeface="Arial"/>
              </a:rPr>
              <a:t>cm.</a:t>
            </a:r>
            <a:endParaRPr sz="1400">
              <a:latin typeface="Arial"/>
              <a:cs typeface="Arial"/>
            </a:endParaRPr>
          </a:p>
          <a:p>
            <a:pPr marL="1320165">
              <a:lnSpc>
                <a:spcPct val="100000"/>
              </a:lnSpc>
            </a:pPr>
            <a:r>
              <a:rPr sz="1400" dirty="0">
                <a:latin typeface="Arial"/>
                <a:cs typeface="Arial"/>
              </a:rPr>
              <a:t>= 8</a:t>
            </a:r>
            <a:r>
              <a:rPr sz="1400" spc="-10" dirty="0">
                <a:latin typeface="Arial"/>
                <a:cs typeface="Arial"/>
              </a:rPr>
              <a:t> </a:t>
            </a:r>
            <a:r>
              <a:rPr sz="1400" spc="5" dirty="0">
                <a:latin typeface="Arial"/>
                <a:cs typeface="Arial"/>
              </a:rPr>
              <a:t>cm.</a:t>
            </a:r>
            <a:endParaRPr sz="1400">
              <a:latin typeface="Arial"/>
              <a:cs typeface="Arial"/>
            </a:endParaRPr>
          </a:p>
          <a:p>
            <a:pPr marL="163830" marR="91440" indent="-151130">
              <a:lnSpc>
                <a:spcPct val="100000"/>
              </a:lnSpc>
              <a:buSzPct val="92857"/>
              <a:buAutoNum type="arabicPeriod"/>
              <a:tabLst>
                <a:tab pos="162560" algn="l"/>
              </a:tabLst>
            </a:pPr>
            <a:r>
              <a:rPr sz="1400" spc="-5" dirty="0">
                <a:latin typeface="Arial"/>
                <a:cs typeface="Arial"/>
              </a:rPr>
              <a:t>Draw </a:t>
            </a:r>
            <a:r>
              <a:rPr sz="1400" dirty="0">
                <a:latin typeface="Arial"/>
                <a:cs typeface="Arial"/>
              </a:rPr>
              <a:t>a </a:t>
            </a:r>
            <a:r>
              <a:rPr sz="1400" spc="-5" dirty="0">
                <a:latin typeface="Arial"/>
                <a:cs typeface="Arial"/>
              </a:rPr>
              <a:t>line </a:t>
            </a:r>
            <a:r>
              <a:rPr sz="1400" dirty="0">
                <a:latin typeface="Arial"/>
                <a:cs typeface="Arial"/>
              </a:rPr>
              <a:t>8 cm </a:t>
            </a:r>
            <a:r>
              <a:rPr sz="1400" spc="-5" dirty="0">
                <a:latin typeface="Arial"/>
                <a:cs typeface="Arial"/>
              </a:rPr>
              <a:t>long and divide it in </a:t>
            </a:r>
            <a:r>
              <a:rPr sz="1400" dirty="0">
                <a:latin typeface="Arial"/>
                <a:cs typeface="Arial"/>
              </a:rPr>
              <a:t>to 4 </a:t>
            </a:r>
            <a:r>
              <a:rPr sz="1400" spc="-5" dirty="0">
                <a:latin typeface="Arial"/>
                <a:cs typeface="Arial"/>
              </a:rPr>
              <a:t>equal </a:t>
            </a:r>
            <a:r>
              <a:rPr sz="1400" dirty="0">
                <a:latin typeface="Arial"/>
                <a:cs typeface="Arial"/>
              </a:rPr>
              <a:t>parts.  </a:t>
            </a:r>
            <a:r>
              <a:rPr sz="1400" spc="-5" dirty="0">
                <a:latin typeface="Arial"/>
                <a:cs typeface="Arial"/>
              </a:rPr>
              <a:t>(Each part </a:t>
            </a:r>
            <a:r>
              <a:rPr sz="1400" spc="-10" dirty="0">
                <a:latin typeface="Arial"/>
                <a:cs typeface="Arial"/>
              </a:rPr>
              <a:t>will </a:t>
            </a:r>
            <a:r>
              <a:rPr sz="1400" spc="-5" dirty="0">
                <a:latin typeface="Arial"/>
                <a:cs typeface="Arial"/>
              </a:rPr>
              <a:t>represent </a:t>
            </a:r>
            <a:r>
              <a:rPr sz="1400" dirty="0">
                <a:latin typeface="Arial"/>
                <a:cs typeface="Arial"/>
              </a:rPr>
              <a:t>a </a:t>
            </a:r>
            <a:r>
              <a:rPr sz="1400" spc="-5" dirty="0">
                <a:latin typeface="Arial"/>
                <a:cs typeface="Arial"/>
              </a:rPr>
              <a:t>length of </a:t>
            </a:r>
            <a:r>
              <a:rPr sz="1400" dirty="0">
                <a:latin typeface="Arial"/>
                <a:cs typeface="Arial"/>
              </a:rPr>
              <a:t>5</a:t>
            </a:r>
            <a:r>
              <a:rPr sz="1400" spc="70" dirty="0">
                <a:latin typeface="Arial"/>
                <a:cs typeface="Arial"/>
              </a:rPr>
              <a:t> </a:t>
            </a:r>
            <a:r>
              <a:rPr sz="1400" dirty="0">
                <a:latin typeface="Arial"/>
                <a:cs typeface="Arial"/>
              </a:rPr>
              <a:t>cm.)</a:t>
            </a:r>
            <a:endParaRPr sz="1400">
              <a:latin typeface="Arial"/>
              <a:cs typeface="Arial"/>
            </a:endParaRPr>
          </a:p>
          <a:p>
            <a:pPr marL="163830" marR="1083945" indent="-151130">
              <a:lnSpc>
                <a:spcPts val="1680"/>
              </a:lnSpc>
              <a:spcBef>
                <a:spcPts val="45"/>
              </a:spcBef>
              <a:buSzPct val="92857"/>
              <a:buAutoNum type="arabicPeriod"/>
              <a:tabLst>
                <a:tab pos="162560" algn="l"/>
              </a:tabLst>
            </a:pPr>
            <a:r>
              <a:rPr sz="1400" spc="-5" dirty="0">
                <a:latin typeface="Arial"/>
                <a:cs typeface="Arial"/>
              </a:rPr>
              <a:t>Divide </a:t>
            </a:r>
            <a:r>
              <a:rPr sz="1400" dirty="0">
                <a:latin typeface="Arial"/>
                <a:cs typeface="Arial"/>
              </a:rPr>
              <a:t>the first </a:t>
            </a:r>
            <a:r>
              <a:rPr sz="1400" spc="-5" dirty="0">
                <a:latin typeface="Arial"/>
                <a:cs typeface="Arial"/>
              </a:rPr>
              <a:t>part </a:t>
            </a:r>
            <a:r>
              <a:rPr sz="1400" dirty="0">
                <a:latin typeface="Arial"/>
                <a:cs typeface="Arial"/>
              </a:rPr>
              <a:t>into 5 </a:t>
            </a:r>
            <a:r>
              <a:rPr sz="1400" spc="-5" dirty="0">
                <a:latin typeface="Arial"/>
                <a:cs typeface="Arial"/>
              </a:rPr>
              <a:t>equal divisions.  (Each </a:t>
            </a:r>
            <a:r>
              <a:rPr sz="1400" spc="-10" dirty="0">
                <a:latin typeface="Arial"/>
                <a:cs typeface="Arial"/>
              </a:rPr>
              <a:t>will </a:t>
            </a:r>
            <a:r>
              <a:rPr sz="1400" spc="-5" dirty="0">
                <a:latin typeface="Arial"/>
                <a:cs typeface="Arial"/>
              </a:rPr>
              <a:t>show </a:t>
            </a:r>
            <a:r>
              <a:rPr sz="1400" dirty="0">
                <a:latin typeface="Arial"/>
                <a:cs typeface="Arial"/>
              </a:rPr>
              <a:t>1</a:t>
            </a:r>
            <a:r>
              <a:rPr sz="1400" spc="5" dirty="0">
                <a:latin typeface="Arial"/>
                <a:cs typeface="Arial"/>
              </a:rPr>
              <a:t> </a:t>
            </a:r>
            <a:r>
              <a:rPr sz="1400" dirty="0">
                <a:latin typeface="Arial"/>
                <a:cs typeface="Arial"/>
              </a:rPr>
              <a:t>cm.)</a:t>
            </a:r>
            <a:endParaRPr sz="1400">
              <a:latin typeface="Arial"/>
              <a:cs typeface="Arial"/>
            </a:endParaRPr>
          </a:p>
          <a:p>
            <a:pPr marL="163830" marR="31750" indent="-151130">
              <a:lnSpc>
                <a:spcPts val="1680"/>
              </a:lnSpc>
              <a:buSzPct val="92857"/>
              <a:buAutoNum type="arabicPeriod"/>
              <a:tabLst>
                <a:tab pos="162560" algn="l"/>
              </a:tabLst>
            </a:pPr>
            <a:r>
              <a:rPr sz="1400" spc="-5" dirty="0">
                <a:latin typeface="Arial"/>
                <a:cs typeface="Arial"/>
              </a:rPr>
              <a:t>At </a:t>
            </a:r>
            <a:r>
              <a:rPr sz="1400" dirty="0">
                <a:latin typeface="Arial"/>
                <a:cs typeface="Arial"/>
              </a:rPr>
              <a:t>the </a:t>
            </a:r>
            <a:r>
              <a:rPr sz="1400" spc="-5" dirty="0">
                <a:latin typeface="Arial"/>
                <a:cs typeface="Arial"/>
              </a:rPr>
              <a:t>left hand end of </a:t>
            </a:r>
            <a:r>
              <a:rPr sz="1400" dirty="0">
                <a:latin typeface="Arial"/>
                <a:cs typeface="Arial"/>
              </a:rPr>
              <a:t>the </a:t>
            </a:r>
            <a:r>
              <a:rPr sz="1400" spc="-5" dirty="0">
                <a:latin typeface="Arial"/>
                <a:cs typeface="Arial"/>
              </a:rPr>
              <a:t>line, draw </a:t>
            </a:r>
            <a:r>
              <a:rPr sz="1400" dirty="0">
                <a:latin typeface="Arial"/>
                <a:cs typeface="Arial"/>
              </a:rPr>
              <a:t>a </a:t>
            </a:r>
            <a:r>
              <a:rPr sz="1400" spc="-5" dirty="0">
                <a:latin typeface="Arial"/>
                <a:cs typeface="Arial"/>
              </a:rPr>
              <a:t>vertical line and  on </a:t>
            </a:r>
            <a:r>
              <a:rPr sz="1400" dirty="0">
                <a:latin typeface="Arial"/>
                <a:cs typeface="Arial"/>
              </a:rPr>
              <a:t>it step-off </a:t>
            </a:r>
            <a:r>
              <a:rPr sz="1400" spc="-5" dirty="0">
                <a:latin typeface="Arial"/>
                <a:cs typeface="Arial"/>
              </a:rPr>
              <a:t>10 equal divisions </a:t>
            </a:r>
            <a:r>
              <a:rPr sz="1400" dirty="0">
                <a:latin typeface="Arial"/>
                <a:cs typeface="Arial"/>
              </a:rPr>
              <a:t>of </a:t>
            </a:r>
            <a:r>
              <a:rPr sz="1400" spc="-5" dirty="0">
                <a:latin typeface="Arial"/>
                <a:cs typeface="Arial"/>
              </a:rPr>
              <a:t>any</a:t>
            </a:r>
            <a:r>
              <a:rPr sz="1400" spc="30" dirty="0">
                <a:latin typeface="Arial"/>
                <a:cs typeface="Arial"/>
              </a:rPr>
              <a:t> </a:t>
            </a:r>
            <a:r>
              <a:rPr sz="1400" spc="-5" dirty="0">
                <a:latin typeface="Arial"/>
                <a:cs typeface="Arial"/>
              </a:rPr>
              <a:t>length.</a:t>
            </a:r>
            <a:endParaRPr sz="1400">
              <a:latin typeface="Arial"/>
              <a:cs typeface="Arial"/>
            </a:endParaRPr>
          </a:p>
          <a:p>
            <a:pPr marL="161925" indent="-149860">
              <a:lnSpc>
                <a:spcPts val="1620"/>
              </a:lnSpc>
              <a:buSzPct val="92857"/>
              <a:buAutoNum type="arabicPeriod"/>
              <a:tabLst>
                <a:tab pos="162560" algn="l"/>
              </a:tabLst>
            </a:pPr>
            <a:r>
              <a:rPr sz="1400" spc="-5" dirty="0">
                <a:latin typeface="Arial"/>
                <a:cs typeface="Arial"/>
              </a:rPr>
              <a:t>Complete the </a:t>
            </a:r>
            <a:r>
              <a:rPr sz="1400" dirty="0">
                <a:latin typeface="Arial"/>
                <a:cs typeface="Arial"/>
              </a:rPr>
              <a:t>scale </a:t>
            </a:r>
            <a:r>
              <a:rPr sz="1400" spc="-5" dirty="0">
                <a:latin typeface="Arial"/>
                <a:cs typeface="Arial"/>
              </a:rPr>
              <a:t>as </a:t>
            </a:r>
            <a:r>
              <a:rPr sz="1400" spc="-10" dirty="0">
                <a:latin typeface="Arial"/>
                <a:cs typeface="Arial"/>
              </a:rPr>
              <a:t>explained </a:t>
            </a:r>
            <a:r>
              <a:rPr sz="1400" spc="-5" dirty="0">
                <a:latin typeface="Arial"/>
                <a:cs typeface="Arial"/>
              </a:rPr>
              <a:t>in </a:t>
            </a:r>
            <a:r>
              <a:rPr sz="1400" spc="-10" dirty="0">
                <a:latin typeface="Arial"/>
                <a:cs typeface="Arial"/>
              </a:rPr>
              <a:t>previous</a:t>
            </a:r>
            <a:r>
              <a:rPr sz="1400" spc="135" dirty="0">
                <a:latin typeface="Arial"/>
                <a:cs typeface="Arial"/>
              </a:rPr>
              <a:t> </a:t>
            </a:r>
            <a:r>
              <a:rPr sz="1400" spc="-5" dirty="0">
                <a:latin typeface="Arial"/>
                <a:cs typeface="Arial"/>
              </a:rPr>
              <a:t>problems.</a:t>
            </a:r>
            <a:endParaRPr sz="1400">
              <a:latin typeface="Arial"/>
              <a:cs typeface="Arial"/>
            </a:endParaRPr>
          </a:p>
          <a:p>
            <a:pPr marL="163830">
              <a:lnSpc>
                <a:spcPts val="1675"/>
              </a:lnSpc>
            </a:pPr>
            <a:r>
              <a:rPr sz="1400" spc="-5" dirty="0">
                <a:latin typeface="Arial"/>
                <a:cs typeface="Arial"/>
              </a:rPr>
              <a:t>Show the distance 13.4 </a:t>
            </a:r>
            <a:r>
              <a:rPr sz="1400" dirty="0">
                <a:latin typeface="Arial"/>
                <a:cs typeface="Arial"/>
              </a:rPr>
              <a:t>cm </a:t>
            </a:r>
            <a:r>
              <a:rPr sz="1400" spc="-5" dirty="0">
                <a:latin typeface="Arial"/>
                <a:cs typeface="Arial"/>
              </a:rPr>
              <a:t>on</a:t>
            </a:r>
            <a:r>
              <a:rPr sz="1400" spc="45" dirty="0">
                <a:latin typeface="Arial"/>
                <a:cs typeface="Arial"/>
              </a:rPr>
              <a:t> </a:t>
            </a:r>
            <a:r>
              <a:rPr sz="1400" dirty="0">
                <a:latin typeface="Arial"/>
                <a:cs typeface="Arial"/>
              </a:rPr>
              <a:t>it.</a:t>
            </a:r>
            <a:endParaRPr sz="1400">
              <a:latin typeface="Arial"/>
              <a:cs typeface="Arial"/>
            </a:endParaRPr>
          </a:p>
        </p:txBody>
      </p:sp>
      <p:grpSp>
        <p:nvGrpSpPr>
          <p:cNvPr id="75" name="object 75"/>
          <p:cNvGrpSpPr/>
          <p:nvPr/>
        </p:nvGrpSpPr>
        <p:grpSpPr>
          <a:xfrm>
            <a:off x="2128927" y="3581400"/>
            <a:ext cx="3662679" cy="1376680"/>
            <a:chOff x="2128927" y="3581400"/>
            <a:chExt cx="3662679" cy="1376680"/>
          </a:xfrm>
        </p:grpSpPr>
        <p:sp>
          <p:nvSpPr>
            <p:cNvPr id="76" name="object 76"/>
            <p:cNvSpPr/>
            <p:nvPr/>
          </p:nvSpPr>
          <p:spPr>
            <a:xfrm>
              <a:off x="2128927" y="4872127"/>
              <a:ext cx="85544" cy="85544"/>
            </a:xfrm>
            <a:prstGeom prst="rect">
              <a:avLst/>
            </a:prstGeom>
            <a:blipFill>
              <a:blip r:embed="rId2" cstate="print"/>
              <a:stretch>
                <a:fillRect/>
              </a:stretch>
            </a:blipFill>
          </p:spPr>
          <p:txBody>
            <a:bodyPr wrap="square" lIns="0" tIns="0" rIns="0" bIns="0" rtlCol="0"/>
            <a:lstStyle/>
            <a:p>
              <a:endParaRPr/>
            </a:p>
          </p:txBody>
        </p:sp>
        <p:sp>
          <p:nvSpPr>
            <p:cNvPr id="77" name="object 77"/>
            <p:cNvSpPr/>
            <p:nvPr/>
          </p:nvSpPr>
          <p:spPr>
            <a:xfrm>
              <a:off x="2190749" y="3581400"/>
              <a:ext cx="3562350" cy="1333500"/>
            </a:xfrm>
            <a:custGeom>
              <a:avLst/>
              <a:gdLst/>
              <a:ahLst/>
              <a:cxnLst/>
              <a:rect l="l" t="t" r="r" b="b"/>
              <a:pathLst>
                <a:path w="3562350" h="1333500">
                  <a:moveTo>
                    <a:pt x="0" y="1333500"/>
                  </a:moveTo>
                  <a:lnTo>
                    <a:pt x="0" y="38100"/>
                  </a:lnTo>
                </a:path>
                <a:path w="3562350" h="1333500">
                  <a:moveTo>
                    <a:pt x="3562350" y="1295400"/>
                  </a:moveTo>
                  <a:lnTo>
                    <a:pt x="3562350" y="0"/>
                  </a:lnTo>
                </a:path>
              </a:pathLst>
            </a:custGeom>
            <a:ln w="9344">
              <a:solidFill>
                <a:srgbClr val="7F7F7F"/>
              </a:solidFill>
            </a:ln>
          </p:spPr>
          <p:txBody>
            <a:bodyPr wrap="square" lIns="0" tIns="0" rIns="0" bIns="0" rtlCol="0"/>
            <a:lstStyle/>
            <a:p>
              <a:endParaRPr/>
            </a:p>
          </p:txBody>
        </p:sp>
        <p:sp>
          <p:nvSpPr>
            <p:cNvPr id="78" name="object 78"/>
            <p:cNvSpPr/>
            <p:nvPr/>
          </p:nvSpPr>
          <p:spPr>
            <a:xfrm>
              <a:off x="2279649" y="3810000"/>
              <a:ext cx="3441700" cy="0"/>
            </a:xfrm>
            <a:custGeom>
              <a:avLst/>
              <a:gdLst/>
              <a:ahLst/>
              <a:cxnLst/>
              <a:rect l="l" t="t" r="r" b="b"/>
              <a:pathLst>
                <a:path w="3441700">
                  <a:moveTo>
                    <a:pt x="0" y="0"/>
                  </a:moveTo>
                  <a:lnTo>
                    <a:pt x="3441700" y="0"/>
                  </a:lnTo>
                </a:path>
              </a:pathLst>
            </a:custGeom>
            <a:ln w="8890">
              <a:solidFill>
                <a:srgbClr val="000000"/>
              </a:solidFill>
            </a:ln>
          </p:spPr>
          <p:txBody>
            <a:bodyPr wrap="square" lIns="0" tIns="0" rIns="0" bIns="0" rtlCol="0"/>
            <a:lstStyle/>
            <a:p>
              <a:endParaRPr/>
            </a:p>
          </p:txBody>
        </p:sp>
        <p:sp>
          <p:nvSpPr>
            <p:cNvPr id="79" name="object 79"/>
            <p:cNvSpPr/>
            <p:nvPr/>
          </p:nvSpPr>
          <p:spPr>
            <a:xfrm>
              <a:off x="2209800" y="3771899"/>
              <a:ext cx="3581400" cy="76200"/>
            </a:xfrm>
            <a:custGeom>
              <a:avLst/>
              <a:gdLst/>
              <a:ahLst/>
              <a:cxnLst/>
              <a:rect l="l" t="t" r="r" b="b"/>
              <a:pathLst>
                <a:path w="3581400" h="76200">
                  <a:moveTo>
                    <a:pt x="74930" y="0"/>
                  </a:moveTo>
                  <a:lnTo>
                    <a:pt x="0" y="38100"/>
                  </a:lnTo>
                  <a:lnTo>
                    <a:pt x="74930" y="76200"/>
                  </a:lnTo>
                  <a:lnTo>
                    <a:pt x="74930" y="0"/>
                  </a:lnTo>
                  <a:close/>
                </a:path>
                <a:path w="3581400" h="76200">
                  <a:moveTo>
                    <a:pt x="3581400" y="38100"/>
                  </a:moveTo>
                  <a:lnTo>
                    <a:pt x="3506470" y="0"/>
                  </a:lnTo>
                  <a:lnTo>
                    <a:pt x="3506470" y="76200"/>
                  </a:lnTo>
                  <a:lnTo>
                    <a:pt x="3581400" y="38100"/>
                  </a:lnTo>
                  <a:close/>
                </a:path>
              </a:pathLst>
            </a:custGeom>
            <a:solidFill>
              <a:srgbClr val="000000"/>
            </a:solidFill>
          </p:spPr>
          <p:txBody>
            <a:bodyPr wrap="square" lIns="0" tIns="0" rIns="0" bIns="0" rtlCol="0"/>
            <a:lstStyle/>
            <a:p>
              <a:endParaRPr/>
            </a:p>
          </p:txBody>
        </p:sp>
      </p:grpSp>
      <p:sp>
        <p:nvSpPr>
          <p:cNvPr id="80" name="object 80"/>
          <p:cNvSpPr txBox="1"/>
          <p:nvPr/>
        </p:nvSpPr>
        <p:spPr>
          <a:xfrm>
            <a:off x="3567429" y="3587750"/>
            <a:ext cx="70485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13 .4</a:t>
            </a:r>
            <a:r>
              <a:rPr sz="1400" spc="-85" dirty="0">
                <a:latin typeface="Times New Roman"/>
                <a:cs typeface="Times New Roman"/>
              </a:rPr>
              <a:t> </a:t>
            </a:r>
            <a:r>
              <a:rPr sz="1400" dirty="0">
                <a:latin typeface="Times New Roman"/>
                <a:cs typeface="Times New Roman"/>
              </a:rPr>
              <a:t>CM</a:t>
            </a:r>
            <a:endParaRPr sz="1400">
              <a:latin typeface="Times New Roman"/>
              <a:cs typeface="Times New Roman"/>
            </a:endParaRPr>
          </a:p>
        </p:txBody>
      </p:sp>
      <p:grpSp>
        <p:nvGrpSpPr>
          <p:cNvPr id="81" name="object 81"/>
          <p:cNvGrpSpPr/>
          <p:nvPr/>
        </p:nvGrpSpPr>
        <p:grpSpPr>
          <a:xfrm>
            <a:off x="7005637" y="604837"/>
            <a:ext cx="2124075" cy="1575435"/>
            <a:chOff x="7005637" y="604837"/>
            <a:chExt cx="2124075" cy="1575435"/>
          </a:xfrm>
        </p:grpSpPr>
        <p:sp>
          <p:nvSpPr>
            <p:cNvPr id="82" name="object 82"/>
            <p:cNvSpPr/>
            <p:nvPr/>
          </p:nvSpPr>
          <p:spPr>
            <a:xfrm>
              <a:off x="7010400" y="609600"/>
              <a:ext cx="2114550" cy="1143000"/>
            </a:xfrm>
            <a:custGeom>
              <a:avLst/>
              <a:gdLst/>
              <a:ahLst/>
              <a:cxnLst/>
              <a:rect l="l" t="t" r="r" b="b"/>
              <a:pathLst>
                <a:path w="2114550" h="1143000">
                  <a:moveTo>
                    <a:pt x="1352246" y="1032510"/>
                  </a:moveTo>
                  <a:lnTo>
                    <a:pt x="802640" y="1032510"/>
                  </a:lnTo>
                  <a:lnTo>
                    <a:pt x="836977" y="1064065"/>
                  </a:lnTo>
                  <a:lnTo>
                    <a:pt x="877099" y="1091071"/>
                  </a:lnTo>
                  <a:lnTo>
                    <a:pt x="922020" y="1112996"/>
                  </a:lnTo>
                  <a:lnTo>
                    <a:pt x="970750" y="1129312"/>
                  </a:lnTo>
                  <a:lnTo>
                    <a:pt x="1022302" y="1139489"/>
                  </a:lnTo>
                  <a:lnTo>
                    <a:pt x="1075690" y="1143000"/>
                  </a:lnTo>
                  <a:lnTo>
                    <a:pt x="1129598" y="1139691"/>
                  </a:lnTo>
                  <a:lnTo>
                    <a:pt x="1181199" y="1130101"/>
                  </a:lnTo>
                  <a:lnTo>
                    <a:pt x="1229615" y="1114737"/>
                  </a:lnTo>
                  <a:lnTo>
                    <a:pt x="1273968" y="1094104"/>
                  </a:lnTo>
                  <a:lnTo>
                    <a:pt x="1313380" y="1068709"/>
                  </a:lnTo>
                  <a:lnTo>
                    <a:pt x="1346973" y="1039058"/>
                  </a:lnTo>
                  <a:lnTo>
                    <a:pt x="1352246" y="1032510"/>
                  </a:lnTo>
                  <a:close/>
                </a:path>
                <a:path w="2114550" h="1143000">
                  <a:moveTo>
                    <a:pt x="515620" y="104139"/>
                  </a:moveTo>
                  <a:lnTo>
                    <a:pt x="465909" y="107351"/>
                  </a:lnTo>
                  <a:lnTo>
                    <a:pt x="417195" y="116609"/>
                  </a:lnTo>
                  <a:lnTo>
                    <a:pt x="370473" y="131345"/>
                  </a:lnTo>
                  <a:lnTo>
                    <a:pt x="326740" y="150993"/>
                  </a:lnTo>
                  <a:lnTo>
                    <a:pt x="286991" y="174987"/>
                  </a:lnTo>
                  <a:lnTo>
                    <a:pt x="252223" y="202759"/>
                  </a:lnTo>
                  <a:lnTo>
                    <a:pt x="223432" y="233742"/>
                  </a:lnTo>
                  <a:lnTo>
                    <a:pt x="201614" y="267371"/>
                  </a:lnTo>
                  <a:lnTo>
                    <a:pt x="187765" y="303078"/>
                  </a:lnTo>
                  <a:lnTo>
                    <a:pt x="182881" y="340297"/>
                  </a:lnTo>
                  <a:lnTo>
                    <a:pt x="187959" y="378460"/>
                  </a:lnTo>
                  <a:lnTo>
                    <a:pt x="136995" y="387561"/>
                  </a:lnTo>
                  <a:lnTo>
                    <a:pt x="91816" y="405129"/>
                  </a:lnTo>
                  <a:lnTo>
                    <a:pt x="53975" y="429894"/>
                  </a:lnTo>
                  <a:lnTo>
                    <a:pt x="25023" y="460586"/>
                  </a:lnTo>
                  <a:lnTo>
                    <a:pt x="6514" y="495935"/>
                  </a:lnTo>
                  <a:lnTo>
                    <a:pt x="0" y="534670"/>
                  </a:lnTo>
                  <a:lnTo>
                    <a:pt x="6806" y="576580"/>
                  </a:lnTo>
                  <a:lnTo>
                    <a:pt x="26828" y="613727"/>
                  </a:lnTo>
                  <a:lnTo>
                    <a:pt x="59471" y="644683"/>
                  </a:lnTo>
                  <a:lnTo>
                    <a:pt x="104140" y="668020"/>
                  </a:lnTo>
                  <a:lnTo>
                    <a:pt x="79474" y="692011"/>
                  </a:lnTo>
                  <a:lnTo>
                    <a:pt x="61118" y="718026"/>
                  </a:lnTo>
                  <a:lnTo>
                    <a:pt x="49668" y="745708"/>
                  </a:lnTo>
                  <a:lnTo>
                    <a:pt x="45720" y="774700"/>
                  </a:lnTo>
                  <a:lnTo>
                    <a:pt x="50677" y="810952"/>
                  </a:lnTo>
                  <a:lnTo>
                    <a:pt x="90007" y="873171"/>
                  </a:lnTo>
                  <a:lnTo>
                    <a:pt x="124156" y="897493"/>
                  </a:lnTo>
                  <a:lnTo>
                    <a:pt x="167814" y="916195"/>
                  </a:lnTo>
                  <a:lnTo>
                    <a:pt x="220868" y="928455"/>
                  </a:lnTo>
                  <a:lnTo>
                    <a:pt x="283209" y="933450"/>
                  </a:lnTo>
                  <a:lnTo>
                    <a:pt x="314952" y="968380"/>
                  </a:lnTo>
                  <a:lnTo>
                    <a:pt x="353026" y="998912"/>
                  </a:lnTo>
                  <a:lnTo>
                    <a:pt x="396610" y="1024690"/>
                  </a:lnTo>
                  <a:lnTo>
                    <a:pt x="444881" y="1045358"/>
                  </a:lnTo>
                  <a:lnTo>
                    <a:pt x="497018" y="1060561"/>
                  </a:lnTo>
                  <a:lnTo>
                    <a:pt x="552198" y="1069943"/>
                  </a:lnTo>
                  <a:lnTo>
                    <a:pt x="609600" y="1073150"/>
                  </a:lnTo>
                  <a:lnTo>
                    <a:pt x="688075" y="1071361"/>
                  </a:lnTo>
                  <a:lnTo>
                    <a:pt x="732962" y="1066159"/>
                  </a:lnTo>
                  <a:lnTo>
                    <a:pt x="757915" y="1057788"/>
                  </a:lnTo>
                  <a:lnTo>
                    <a:pt x="776589" y="1046490"/>
                  </a:lnTo>
                  <a:lnTo>
                    <a:pt x="802640" y="1032510"/>
                  </a:lnTo>
                  <a:lnTo>
                    <a:pt x="1352246" y="1032510"/>
                  </a:lnTo>
                  <a:lnTo>
                    <a:pt x="1373869" y="1005656"/>
                  </a:lnTo>
                  <a:lnTo>
                    <a:pt x="1393190" y="969010"/>
                  </a:lnTo>
                  <a:lnTo>
                    <a:pt x="1693399" y="969010"/>
                  </a:lnTo>
                  <a:lnTo>
                    <a:pt x="1742598" y="941070"/>
                  </a:lnTo>
                  <a:lnTo>
                    <a:pt x="1776970" y="910594"/>
                  </a:lnTo>
                  <a:lnTo>
                    <a:pt x="1802903" y="875387"/>
                  </a:lnTo>
                  <a:lnTo>
                    <a:pt x="1819282" y="836190"/>
                  </a:lnTo>
                  <a:lnTo>
                    <a:pt x="1824990" y="793750"/>
                  </a:lnTo>
                  <a:lnTo>
                    <a:pt x="1877734" y="784807"/>
                  </a:lnTo>
                  <a:lnTo>
                    <a:pt x="1927091" y="770189"/>
                  </a:lnTo>
                  <a:lnTo>
                    <a:pt x="1972310" y="750428"/>
                  </a:lnTo>
                  <a:lnTo>
                    <a:pt x="2012636" y="726058"/>
                  </a:lnTo>
                  <a:lnTo>
                    <a:pt x="2047318" y="697611"/>
                  </a:lnTo>
                  <a:lnTo>
                    <a:pt x="2075603" y="665621"/>
                  </a:lnTo>
                  <a:lnTo>
                    <a:pt x="2096738" y="630620"/>
                  </a:lnTo>
                  <a:lnTo>
                    <a:pt x="2109971" y="593142"/>
                  </a:lnTo>
                  <a:lnTo>
                    <a:pt x="2114550" y="553720"/>
                  </a:lnTo>
                  <a:lnTo>
                    <a:pt x="2109251" y="513893"/>
                  </a:lnTo>
                  <a:lnTo>
                    <a:pt x="2094071" y="475138"/>
                  </a:lnTo>
                  <a:lnTo>
                    <a:pt x="2070080" y="438527"/>
                  </a:lnTo>
                  <a:lnTo>
                    <a:pt x="2038350" y="405129"/>
                  </a:lnTo>
                  <a:lnTo>
                    <a:pt x="2048887" y="386794"/>
                  </a:lnTo>
                  <a:lnTo>
                    <a:pt x="2055971" y="367982"/>
                  </a:lnTo>
                  <a:lnTo>
                    <a:pt x="2059959" y="348694"/>
                  </a:lnTo>
                  <a:lnTo>
                    <a:pt x="2061209" y="328929"/>
                  </a:lnTo>
                  <a:lnTo>
                    <a:pt x="2054771" y="286796"/>
                  </a:lnTo>
                  <a:lnTo>
                    <a:pt x="2036374" y="247555"/>
                  </a:lnTo>
                  <a:lnTo>
                    <a:pt x="2007393" y="212407"/>
                  </a:lnTo>
                  <a:lnTo>
                    <a:pt x="1969205" y="182550"/>
                  </a:lnTo>
                  <a:lnTo>
                    <a:pt x="1923185" y="159185"/>
                  </a:lnTo>
                  <a:lnTo>
                    <a:pt x="1870709" y="143510"/>
                  </a:lnTo>
                  <a:lnTo>
                    <a:pt x="1868029" y="137160"/>
                  </a:lnTo>
                  <a:lnTo>
                    <a:pt x="681990" y="137160"/>
                  </a:lnTo>
                  <a:lnTo>
                    <a:pt x="643135" y="123249"/>
                  </a:lnTo>
                  <a:lnTo>
                    <a:pt x="601662" y="112553"/>
                  </a:lnTo>
                  <a:lnTo>
                    <a:pt x="558760" y="105906"/>
                  </a:lnTo>
                  <a:lnTo>
                    <a:pt x="515620" y="104139"/>
                  </a:lnTo>
                  <a:close/>
                </a:path>
                <a:path w="2114550" h="1143000">
                  <a:moveTo>
                    <a:pt x="1693399" y="969010"/>
                  </a:moveTo>
                  <a:lnTo>
                    <a:pt x="1393190" y="969010"/>
                  </a:lnTo>
                  <a:lnTo>
                    <a:pt x="1428392" y="982543"/>
                  </a:lnTo>
                  <a:lnTo>
                    <a:pt x="1465262" y="992505"/>
                  </a:lnTo>
                  <a:lnTo>
                    <a:pt x="1503560" y="998656"/>
                  </a:lnTo>
                  <a:lnTo>
                    <a:pt x="1543050" y="1000760"/>
                  </a:lnTo>
                  <a:lnTo>
                    <a:pt x="1600013" y="996657"/>
                  </a:lnTo>
                  <a:lnTo>
                    <a:pt x="1653004" y="984845"/>
                  </a:lnTo>
                  <a:lnTo>
                    <a:pt x="1693399" y="969010"/>
                  </a:lnTo>
                  <a:close/>
                </a:path>
                <a:path w="2114550" h="1143000">
                  <a:moveTo>
                    <a:pt x="913129" y="34289"/>
                  </a:moveTo>
                  <a:lnTo>
                    <a:pt x="856538" y="38892"/>
                  </a:lnTo>
                  <a:lnTo>
                    <a:pt x="803605" y="52212"/>
                  </a:lnTo>
                  <a:lnTo>
                    <a:pt x="755853" y="73517"/>
                  </a:lnTo>
                  <a:lnTo>
                    <a:pt x="714806" y="102077"/>
                  </a:lnTo>
                  <a:lnTo>
                    <a:pt x="681990" y="137160"/>
                  </a:lnTo>
                  <a:lnTo>
                    <a:pt x="1868029" y="137160"/>
                  </a:lnTo>
                  <a:lnTo>
                    <a:pt x="1853935" y="103775"/>
                  </a:lnTo>
                  <a:lnTo>
                    <a:pt x="1842079" y="88900"/>
                  </a:lnTo>
                  <a:lnTo>
                    <a:pt x="1097279" y="88900"/>
                  </a:lnTo>
                  <a:lnTo>
                    <a:pt x="1056897" y="66794"/>
                  </a:lnTo>
                  <a:lnTo>
                    <a:pt x="1011396" y="50164"/>
                  </a:lnTo>
                  <a:lnTo>
                    <a:pt x="962798" y="39250"/>
                  </a:lnTo>
                  <a:lnTo>
                    <a:pt x="913129" y="34289"/>
                  </a:lnTo>
                  <a:close/>
                </a:path>
                <a:path w="2114550" h="1143000">
                  <a:moveTo>
                    <a:pt x="1286509" y="0"/>
                  </a:moveTo>
                  <a:lnTo>
                    <a:pt x="1228010" y="6032"/>
                  </a:lnTo>
                  <a:lnTo>
                    <a:pt x="1174750" y="23495"/>
                  </a:lnTo>
                  <a:lnTo>
                    <a:pt x="1130061" y="51435"/>
                  </a:lnTo>
                  <a:lnTo>
                    <a:pt x="1097279" y="88900"/>
                  </a:lnTo>
                  <a:lnTo>
                    <a:pt x="1842079" y="88900"/>
                  </a:lnTo>
                  <a:lnTo>
                    <a:pt x="1826260" y="69050"/>
                  </a:lnTo>
                  <a:lnTo>
                    <a:pt x="1815843" y="60960"/>
                  </a:lnTo>
                  <a:lnTo>
                    <a:pt x="1455420" y="60960"/>
                  </a:lnTo>
                  <a:lnTo>
                    <a:pt x="1421884" y="35897"/>
                  </a:lnTo>
                  <a:lnTo>
                    <a:pt x="1381442" y="16668"/>
                  </a:lnTo>
                  <a:lnTo>
                    <a:pt x="1335762" y="4345"/>
                  </a:lnTo>
                  <a:lnTo>
                    <a:pt x="1286509" y="0"/>
                  </a:lnTo>
                  <a:close/>
                </a:path>
                <a:path w="2114550" h="1143000">
                  <a:moveTo>
                    <a:pt x="1638300" y="0"/>
                  </a:moveTo>
                  <a:lnTo>
                    <a:pt x="1585972" y="4167"/>
                  </a:lnTo>
                  <a:lnTo>
                    <a:pt x="1536858" y="16192"/>
                  </a:lnTo>
                  <a:lnTo>
                    <a:pt x="1492746" y="35361"/>
                  </a:lnTo>
                  <a:lnTo>
                    <a:pt x="1455420" y="60960"/>
                  </a:lnTo>
                  <a:lnTo>
                    <a:pt x="1815843" y="60960"/>
                  </a:lnTo>
                  <a:lnTo>
                    <a:pt x="1789271" y="40322"/>
                  </a:lnTo>
                  <a:lnTo>
                    <a:pt x="1744556" y="18579"/>
                  </a:lnTo>
                  <a:lnTo>
                    <a:pt x="1693703" y="4809"/>
                  </a:lnTo>
                  <a:lnTo>
                    <a:pt x="1638300" y="0"/>
                  </a:lnTo>
                  <a:close/>
                </a:path>
              </a:pathLst>
            </a:custGeom>
            <a:solidFill>
              <a:srgbClr val="333399"/>
            </a:solidFill>
          </p:spPr>
          <p:txBody>
            <a:bodyPr wrap="square" lIns="0" tIns="0" rIns="0" bIns="0" rtlCol="0"/>
            <a:lstStyle/>
            <a:p>
              <a:endParaRPr/>
            </a:p>
          </p:txBody>
        </p:sp>
        <p:sp>
          <p:nvSpPr>
            <p:cNvPr id="83" name="object 83"/>
            <p:cNvSpPr/>
            <p:nvPr/>
          </p:nvSpPr>
          <p:spPr>
            <a:xfrm>
              <a:off x="7010400" y="609600"/>
              <a:ext cx="2114550" cy="1143000"/>
            </a:xfrm>
            <a:custGeom>
              <a:avLst/>
              <a:gdLst/>
              <a:ahLst/>
              <a:cxnLst/>
              <a:rect l="l" t="t" r="r" b="b"/>
              <a:pathLst>
                <a:path w="2114550" h="1143000">
                  <a:moveTo>
                    <a:pt x="187959" y="378460"/>
                  </a:moveTo>
                  <a:lnTo>
                    <a:pt x="182881" y="340297"/>
                  </a:lnTo>
                  <a:lnTo>
                    <a:pt x="187765" y="303078"/>
                  </a:lnTo>
                  <a:lnTo>
                    <a:pt x="201614" y="267371"/>
                  </a:lnTo>
                  <a:lnTo>
                    <a:pt x="223432" y="233742"/>
                  </a:lnTo>
                  <a:lnTo>
                    <a:pt x="252223" y="202759"/>
                  </a:lnTo>
                  <a:lnTo>
                    <a:pt x="286991" y="174987"/>
                  </a:lnTo>
                  <a:lnTo>
                    <a:pt x="326740" y="150993"/>
                  </a:lnTo>
                  <a:lnTo>
                    <a:pt x="370473" y="131345"/>
                  </a:lnTo>
                  <a:lnTo>
                    <a:pt x="417195" y="116609"/>
                  </a:lnTo>
                  <a:lnTo>
                    <a:pt x="465909" y="107351"/>
                  </a:lnTo>
                  <a:lnTo>
                    <a:pt x="515620" y="104139"/>
                  </a:lnTo>
                  <a:lnTo>
                    <a:pt x="558760" y="105906"/>
                  </a:lnTo>
                  <a:lnTo>
                    <a:pt x="601662" y="112553"/>
                  </a:lnTo>
                  <a:lnTo>
                    <a:pt x="643135" y="123249"/>
                  </a:lnTo>
                  <a:lnTo>
                    <a:pt x="681990" y="137160"/>
                  </a:lnTo>
                  <a:lnTo>
                    <a:pt x="714806" y="102077"/>
                  </a:lnTo>
                  <a:lnTo>
                    <a:pt x="755853" y="73517"/>
                  </a:lnTo>
                  <a:lnTo>
                    <a:pt x="803605" y="52212"/>
                  </a:lnTo>
                  <a:lnTo>
                    <a:pt x="856538" y="38892"/>
                  </a:lnTo>
                  <a:lnTo>
                    <a:pt x="913129" y="34289"/>
                  </a:lnTo>
                  <a:lnTo>
                    <a:pt x="962798" y="39250"/>
                  </a:lnTo>
                  <a:lnTo>
                    <a:pt x="1011396" y="50164"/>
                  </a:lnTo>
                  <a:lnTo>
                    <a:pt x="1056897" y="66794"/>
                  </a:lnTo>
                  <a:lnTo>
                    <a:pt x="1097279" y="88900"/>
                  </a:lnTo>
                  <a:lnTo>
                    <a:pt x="1130061" y="51435"/>
                  </a:lnTo>
                  <a:lnTo>
                    <a:pt x="1174750" y="23495"/>
                  </a:lnTo>
                  <a:lnTo>
                    <a:pt x="1228010" y="6032"/>
                  </a:lnTo>
                  <a:lnTo>
                    <a:pt x="1286509" y="0"/>
                  </a:lnTo>
                  <a:lnTo>
                    <a:pt x="1335762" y="4345"/>
                  </a:lnTo>
                  <a:lnTo>
                    <a:pt x="1381442" y="16668"/>
                  </a:lnTo>
                  <a:lnTo>
                    <a:pt x="1421884" y="35897"/>
                  </a:lnTo>
                  <a:lnTo>
                    <a:pt x="1455420" y="60960"/>
                  </a:lnTo>
                  <a:lnTo>
                    <a:pt x="1492746" y="35361"/>
                  </a:lnTo>
                  <a:lnTo>
                    <a:pt x="1536858" y="16192"/>
                  </a:lnTo>
                  <a:lnTo>
                    <a:pt x="1585972" y="4167"/>
                  </a:lnTo>
                  <a:lnTo>
                    <a:pt x="1638300" y="0"/>
                  </a:lnTo>
                  <a:lnTo>
                    <a:pt x="1693703" y="4809"/>
                  </a:lnTo>
                  <a:lnTo>
                    <a:pt x="1744556" y="18579"/>
                  </a:lnTo>
                  <a:lnTo>
                    <a:pt x="1789271" y="40322"/>
                  </a:lnTo>
                  <a:lnTo>
                    <a:pt x="1826260" y="69050"/>
                  </a:lnTo>
                  <a:lnTo>
                    <a:pt x="1853935" y="103775"/>
                  </a:lnTo>
                  <a:lnTo>
                    <a:pt x="1870709" y="143510"/>
                  </a:lnTo>
                  <a:lnTo>
                    <a:pt x="1923185" y="159185"/>
                  </a:lnTo>
                  <a:lnTo>
                    <a:pt x="1969205" y="182550"/>
                  </a:lnTo>
                  <a:lnTo>
                    <a:pt x="2007393" y="212407"/>
                  </a:lnTo>
                  <a:lnTo>
                    <a:pt x="2036374" y="247555"/>
                  </a:lnTo>
                  <a:lnTo>
                    <a:pt x="2054771" y="286796"/>
                  </a:lnTo>
                  <a:lnTo>
                    <a:pt x="2061209" y="328929"/>
                  </a:lnTo>
                  <a:lnTo>
                    <a:pt x="2059959" y="348694"/>
                  </a:lnTo>
                  <a:lnTo>
                    <a:pt x="2055971" y="367982"/>
                  </a:lnTo>
                  <a:lnTo>
                    <a:pt x="2048887" y="386794"/>
                  </a:lnTo>
                  <a:lnTo>
                    <a:pt x="2038350" y="405129"/>
                  </a:lnTo>
                  <a:lnTo>
                    <a:pt x="2070080" y="438527"/>
                  </a:lnTo>
                  <a:lnTo>
                    <a:pt x="2094071" y="475138"/>
                  </a:lnTo>
                  <a:lnTo>
                    <a:pt x="2109251" y="513893"/>
                  </a:lnTo>
                  <a:lnTo>
                    <a:pt x="2114550" y="553720"/>
                  </a:lnTo>
                  <a:lnTo>
                    <a:pt x="2109971" y="593142"/>
                  </a:lnTo>
                  <a:lnTo>
                    <a:pt x="2096738" y="630620"/>
                  </a:lnTo>
                  <a:lnTo>
                    <a:pt x="2075603" y="665621"/>
                  </a:lnTo>
                  <a:lnTo>
                    <a:pt x="2047318" y="697611"/>
                  </a:lnTo>
                  <a:lnTo>
                    <a:pt x="2012636" y="726058"/>
                  </a:lnTo>
                  <a:lnTo>
                    <a:pt x="1972310" y="750428"/>
                  </a:lnTo>
                  <a:lnTo>
                    <a:pt x="1927091" y="770189"/>
                  </a:lnTo>
                  <a:lnTo>
                    <a:pt x="1877734" y="784807"/>
                  </a:lnTo>
                  <a:lnTo>
                    <a:pt x="1824990" y="793750"/>
                  </a:lnTo>
                  <a:lnTo>
                    <a:pt x="1819282" y="836190"/>
                  </a:lnTo>
                  <a:lnTo>
                    <a:pt x="1802903" y="875387"/>
                  </a:lnTo>
                  <a:lnTo>
                    <a:pt x="1776970" y="910594"/>
                  </a:lnTo>
                  <a:lnTo>
                    <a:pt x="1742598" y="941070"/>
                  </a:lnTo>
                  <a:lnTo>
                    <a:pt x="1700904" y="966068"/>
                  </a:lnTo>
                  <a:lnTo>
                    <a:pt x="1653004" y="984845"/>
                  </a:lnTo>
                  <a:lnTo>
                    <a:pt x="1600013" y="996657"/>
                  </a:lnTo>
                  <a:lnTo>
                    <a:pt x="1543050" y="1000760"/>
                  </a:lnTo>
                  <a:lnTo>
                    <a:pt x="1503560" y="998656"/>
                  </a:lnTo>
                  <a:lnTo>
                    <a:pt x="1465262" y="992505"/>
                  </a:lnTo>
                  <a:lnTo>
                    <a:pt x="1428392" y="982543"/>
                  </a:lnTo>
                  <a:lnTo>
                    <a:pt x="1393190" y="969010"/>
                  </a:lnTo>
                  <a:lnTo>
                    <a:pt x="1373869" y="1005656"/>
                  </a:lnTo>
                  <a:lnTo>
                    <a:pt x="1346973" y="1039058"/>
                  </a:lnTo>
                  <a:lnTo>
                    <a:pt x="1313380" y="1068709"/>
                  </a:lnTo>
                  <a:lnTo>
                    <a:pt x="1273968" y="1094104"/>
                  </a:lnTo>
                  <a:lnTo>
                    <a:pt x="1229615" y="1114737"/>
                  </a:lnTo>
                  <a:lnTo>
                    <a:pt x="1181199" y="1130101"/>
                  </a:lnTo>
                  <a:lnTo>
                    <a:pt x="1129598" y="1139691"/>
                  </a:lnTo>
                  <a:lnTo>
                    <a:pt x="1075690" y="1143000"/>
                  </a:lnTo>
                  <a:lnTo>
                    <a:pt x="1022302" y="1139489"/>
                  </a:lnTo>
                  <a:lnTo>
                    <a:pt x="970750" y="1129312"/>
                  </a:lnTo>
                  <a:lnTo>
                    <a:pt x="922020" y="1112996"/>
                  </a:lnTo>
                  <a:lnTo>
                    <a:pt x="877099" y="1091071"/>
                  </a:lnTo>
                  <a:lnTo>
                    <a:pt x="836977" y="1064065"/>
                  </a:lnTo>
                  <a:lnTo>
                    <a:pt x="802640" y="1032510"/>
                  </a:lnTo>
                  <a:lnTo>
                    <a:pt x="776589" y="1046490"/>
                  </a:lnTo>
                  <a:lnTo>
                    <a:pt x="757915" y="1057788"/>
                  </a:lnTo>
                  <a:lnTo>
                    <a:pt x="732962" y="1066159"/>
                  </a:lnTo>
                  <a:lnTo>
                    <a:pt x="688075" y="1071361"/>
                  </a:lnTo>
                  <a:lnTo>
                    <a:pt x="609600" y="1073150"/>
                  </a:lnTo>
                  <a:lnTo>
                    <a:pt x="552198" y="1069943"/>
                  </a:lnTo>
                  <a:lnTo>
                    <a:pt x="497018" y="1060561"/>
                  </a:lnTo>
                  <a:lnTo>
                    <a:pt x="444881" y="1045358"/>
                  </a:lnTo>
                  <a:lnTo>
                    <a:pt x="396610" y="1024690"/>
                  </a:lnTo>
                  <a:lnTo>
                    <a:pt x="353026" y="998912"/>
                  </a:lnTo>
                  <a:lnTo>
                    <a:pt x="314952" y="968380"/>
                  </a:lnTo>
                  <a:lnTo>
                    <a:pt x="283209" y="933450"/>
                  </a:lnTo>
                  <a:lnTo>
                    <a:pt x="220868" y="928455"/>
                  </a:lnTo>
                  <a:lnTo>
                    <a:pt x="167814" y="916195"/>
                  </a:lnTo>
                  <a:lnTo>
                    <a:pt x="124156" y="897493"/>
                  </a:lnTo>
                  <a:lnTo>
                    <a:pt x="90007" y="873171"/>
                  </a:lnTo>
                  <a:lnTo>
                    <a:pt x="50677" y="810952"/>
                  </a:lnTo>
                  <a:lnTo>
                    <a:pt x="45720" y="774700"/>
                  </a:lnTo>
                  <a:lnTo>
                    <a:pt x="49668" y="745708"/>
                  </a:lnTo>
                  <a:lnTo>
                    <a:pt x="61118" y="718026"/>
                  </a:lnTo>
                  <a:lnTo>
                    <a:pt x="79474" y="692011"/>
                  </a:lnTo>
                  <a:lnTo>
                    <a:pt x="104140" y="668020"/>
                  </a:lnTo>
                  <a:lnTo>
                    <a:pt x="59471" y="644683"/>
                  </a:lnTo>
                  <a:lnTo>
                    <a:pt x="26828" y="613727"/>
                  </a:lnTo>
                  <a:lnTo>
                    <a:pt x="6806" y="576580"/>
                  </a:lnTo>
                  <a:lnTo>
                    <a:pt x="0" y="534670"/>
                  </a:lnTo>
                  <a:lnTo>
                    <a:pt x="6514" y="495935"/>
                  </a:lnTo>
                  <a:lnTo>
                    <a:pt x="25023" y="460586"/>
                  </a:lnTo>
                  <a:lnTo>
                    <a:pt x="53975" y="429894"/>
                  </a:lnTo>
                  <a:lnTo>
                    <a:pt x="91816" y="405129"/>
                  </a:lnTo>
                  <a:lnTo>
                    <a:pt x="136995" y="387561"/>
                  </a:lnTo>
                  <a:lnTo>
                    <a:pt x="187959" y="378460"/>
                  </a:lnTo>
                  <a:close/>
                </a:path>
                <a:path w="2114550" h="1143000">
                  <a:moveTo>
                    <a:pt x="0" y="0"/>
                  </a:moveTo>
                  <a:lnTo>
                    <a:pt x="0" y="0"/>
                  </a:lnTo>
                </a:path>
                <a:path w="2114550" h="1143000">
                  <a:moveTo>
                    <a:pt x="2114550" y="1143000"/>
                  </a:moveTo>
                  <a:lnTo>
                    <a:pt x="2114550" y="1143000"/>
                  </a:lnTo>
                </a:path>
                <a:path w="2114550" h="1143000">
                  <a:moveTo>
                    <a:pt x="187959" y="378460"/>
                  </a:moveTo>
                  <a:lnTo>
                    <a:pt x="190896" y="388917"/>
                  </a:lnTo>
                  <a:lnTo>
                    <a:pt x="195262" y="399256"/>
                  </a:lnTo>
                  <a:lnTo>
                    <a:pt x="200104" y="409356"/>
                  </a:lnTo>
                  <a:lnTo>
                    <a:pt x="204470" y="419100"/>
                  </a:lnTo>
                </a:path>
                <a:path w="2114550" h="1143000">
                  <a:moveTo>
                    <a:pt x="0" y="0"/>
                  </a:moveTo>
                  <a:lnTo>
                    <a:pt x="0" y="0"/>
                  </a:lnTo>
                </a:path>
                <a:path w="2114550" h="1143000">
                  <a:moveTo>
                    <a:pt x="2114550" y="1143000"/>
                  </a:moveTo>
                  <a:lnTo>
                    <a:pt x="2114550" y="1143000"/>
                  </a:lnTo>
                </a:path>
                <a:path w="2114550" h="1143000">
                  <a:moveTo>
                    <a:pt x="681990" y="137160"/>
                  </a:moveTo>
                  <a:lnTo>
                    <a:pt x="699670" y="145434"/>
                  </a:lnTo>
                  <a:lnTo>
                    <a:pt x="717708" y="154781"/>
                  </a:lnTo>
                  <a:lnTo>
                    <a:pt x="735032" y="164842"/>
                  </a:lnTo>
                  <a:lnTo>
                    <a:pt x="750570" y="175260"/>
                  </a:lnTo>
                </a:path>
                <a:path w="2114550" h="1143000">
                  <a:moveTo>
                    <a:pt x="0" y="0"/>
                  </a:moveTo>
                  <a:lnTo>
                    <a:pt x="0" y="0"/>
                  </a:lnTo>
                </a:path>
                <a:path w="2114550" h="1143000">
                  <a:moveTo>
                    <a:pt x="2114550" y="1143000"/>
                  </a:moveTo>
                  <a:lnTo>
                    <a:pt x="2114550" y="1143000"/>
                  </a:lnTo>
                </a:path>
                <a:path w="2114550" h="1143000">
                  <a:moveTo>
                    <a:pt x="1097279" y="88900"/>
                  </a:moveTo>
                  <a:lnTo>
                    <a:pt x="1091465" y="97889"/>
                  </a:lnTo>
                  <a:lnTo>
                    <a:pt x="1086961" y="107473"/>
                  </a:lnTo>
                  <a:lnTo>
                    <a:pt x="1083171" y="117296"/>
                  </a:lnTo>
                  <a:lnTo>
                    <a:pt x="1079500" y="127000"/>
                  </a:lnTo>
                </a:path>
                <a:path w="2114550" h="1143000">
                  <a:moveTo>
                    <a:pt x="0" y="0"/>
                  </a:moveTo>
                  <a:lnTo>
                    <a:pt x="0" y="0"/>
                  </a:lnTo>
                </a:path>
                <a:path w="2114550" h="1143000">
                  <a:moveTo>
                    <a:pt x="2114550" y="1143000"/>
                  </a:moveTo>
                  <a:lnTo>
                    <a:pt x="2114550" y="1143000"/>
                  </a:lnTo>
                </a:path>
                <a:path w="2114550" h="1143000">
                  <a:moveTo>
                    <a:pt x="1455420" y="60960"/>
                  </a:moveTo>
                  <a:lnTo>
                    <a:pt x="1445259" y="71139"/>
                  </a:lnTo>
                  <a:lnTo>
                    <a:pt x="1437004" y="82391"/>
                  </a:lnTo>
                  <a:lnTo>
                    <a:pt x="1429702" y="94357"/>
                  </a:lnTo>
                  <a:lnTo>
                    <a:pt x="1422400" y="106679"/>
                  </a:lnTo>
                </a:path>
                <a:path w="2114550" h="1143000">
                  <a:moveTo>
                    <a:pt x="0" y="0"/>
                  </a:moveTo>
                  <a:lnTo>
                    <a:pt x="0" y="0"/>
                  </a:lnTo>
                </a:path>
                <a:path w="2114550" h="1143000">
                  <a:moveTo>
                    <a:pt x="2114550" y="1143000"/>
                  </a:moveTo>
                  <a:lnTo>
                    <a:pt x="2114550" y="1143000"/>
                  </a:lnTo>
                </a:path>
                <a:path w="2114550" h="1143000">
                  <a:moveTo>
                    <a:pt x="1870709" y="143510"/>
                  </a:moveTo>
                  <a:lnTo>
                    <a:pt x="1872972" y="152102"/>
                  </a:lnTo>
                  <a:lnTo>
                    <a:pt x="1876425" y="162718"/>
                  </a:lnTo>
                  <a:lnTo>
                    <a:pt x="1878925" y="172620"/>
                  </a:lnTo>
                  <a:lnTo>
                    <a:pt x="1878329" y="179070"/>
                  </a:lnTo>
                </a:path>
                <a:path w="2114550" h="1143000">
                  <a:moveTo>
                    <a:pt x="0" y="0"/>
                  </a:moveTo>
                  <a:lnTo>
                    <a:pt x="0" y="0"/>
                  </a:lnTo>
                </a:path>
                <a:path w="2114550" h="1143000">
                  <a:moveTo>
                    <a:pt x="2114550" y="1143000"/>
                  </a:moveTo>
                  <a:lnTo>
                    <a:pt x="2114550" y="1143000"/>
                  </a:lnTo>
                </a:path>
                <a:path w="2114550" h="1143000">
                  <a:moveTo>
                    <a:pt x="2038350" y="405129"/>
                  </a:moveTo>
                  <a:lnTo>
                    <a:pt x="2024757" y="424616"/>
                  </a:lnTo>
                  <a:lnTo>
                    <a:pt x="2008663" y="442912"/>
                  </a:lnTo>
                  <a:lnTo>
                    <a:pt x="1989951" y="459779"/>
                  </a:lnTo>
                  <a:lnTo>
                    <a:pt x="1968500" y="474979"/>
                  </a:lnTo>
                </a:path>
                <a:path w="2114550" h="1143000">
                  <a:moveTo>
                    <a:pt x="0" y="0"/>
                  </a:moveTo>
                  <a:lnTo>
                    <a:pt x="0" y="0"/>
                  </a:lnTo>
                </a:path>
                <a:path w="2114550" h="1143000">
                  <a:moveTo>
                    <a:pt x="2114550" y="1143000"/>
                  </a:moveTo>
                  <a:lnTo>
                    <a:pt x="2114550" y="1143000"/>
                  </a:lnTo>
                </a:path>
              </a:pathLst>
            </a:custGeom>
            <a:ln w="9344">
              <a:solidFill>
                <a:srgbClr val="000000"/>
              </a:solidFill>
            </a:ln>
          </p:spPr>
          <p:txBody>
            <a:bodyPr wrap="square" lIns="0" tIns="0" rIns="0" bIns="0" rtlCol="0"/>
            <a:lstStyle/>
            <a:p>
              <a:endParaRPr/>
            </a:p>
          </p:txBody>
        </p:sp>
        <p:sp>
          <p:nvSpPr>
            <p:cNvPr id="84" name="object 84"/>
            <p:cNvSpPr/>
            <p:nvPr/>
          </p:nvSpPr>
          <p:spPr>
            <a:xfrm>
              <a:off x="8669427" y="1210717"/>
              <a:ext cx="171904" cy="197304"/>
            </a:xfrm>
            <a:prstGeom prst="rect">
              <a:avLst/>
            </a:prstGeom>
            <a:blipFill>
              <a:blip r:embed="rId3" cstate="print"/>
              <a:stretch>
                <a:fillRect/>
              </a:stretch>
            </a:blipFill>
          </p:spPr>
          <p:txBody>
            <a:bodyPr wrap="square" lIns="0" tIns="0" rIns="0" bIns="0" rtlCol="0"/>
            <a:lstStyle/>
            <a:p>
              <a:endParaRPr/>
            </a:p>
          </p:txBody>
        </p:sp>
        <p:sp>
          <p:nvSpPr>
            <p:cNvPr id="85" name="object 85"/>
            <p:cNvSpPr/>
            <p:nvPr/>
          </p:nvSpPr>
          <p:spPr>
            <a:xfrm>
              <a:off x="7010400" y="609600"/>
              <a:ext cx="2114550" cy="1143000"/>
            </a:xfrm>
            <a:custGeom>
              <a:avLst/>
              <a:gdLst/>
              <a:ahLst/>
              <a:cxnLst/>
              <a:rect l="l" t="t" r="r" b="b"/>
              <a:pathLst>
                <a:path w="2114550" h="1143000">
                  <a:moveTo>
                    <a:pt x="0" y="0"/>
                  </a:moveTo>
                  <a:lnTo>
                    <a:pt x="0" y="0"/>
                  </a:lnTo>
                </a:path>
                <a:path w="2114550" h="1143000">
                  <a:moveTo>
                    <a:pt x="2114550" y="1143000"/>
                  </a:moveTo>
                  <a:lnTo>
                    <a:pt x="2114550" y="1143000"/>
                  </a:lnTo>
                </a:path>
                <a:path w="2114550" h="1143000">
                  <a:moveTo>
                    <a:pt x="1393190" y="969010"/>
                  </a:moveTo>
                  <a:lnTo>
                    <a:pt x="1398210" y="955893"/>
                  </a:lnTo>
                  <a:lnTo>
                    <a:pt x="1401921" y="943133"/>
                  </a:lnTo>
                  <a:lnTo>
                    <a:pt x="1404441" y="930612"/>
                  </a:lnTo>
                  <a:lnTo>
                    <a:pt x="1405890" y="918210"/>
                  </a:lnTo>
                </a:path>
                <a:path w="2114550" h="1143000">
                  <a:moveTo>
                    <a:pt x="0" y="0"/>
                  </a:moveTo>
                  <a:lnTo>
                    <a:pt x="0" y="0"/>
                  </a:lnTo>
                </a:path>
                <a:path w="2114550" h="1143000">
                  <a:moveTo>
                    <a:pt x="2114550" y="1143000"/>
                  </a:moveTo>
                  <a:lnTo>
                    <a:pt x="2114550" y="1143000"/>
                  </a:lnTo>
                </a:path>
                <a:path w="2114550" h="1143000">
                  <a:moveTo>
                    <a:pt x="803909" y="1032510"/>
                  </a:moveTo>
                  <a:lnTo>
                    <a:pt x="793353" y="1021595"/>
                  </a:lnTo>
                  <a:lnTo>
                    <a:pt x="784225" y="1009967"/>
                  </a:lnTo>
                  <a:lnTo>
                    <a:pt x="776049" y="997862"/>
                  </a:lnTo>
                  <a:lnTo>
                    <a:pt x="768350" y="985520"/>
                  </a:lnTo>
                </a:path>
                <a:path w="2114550" h="1143000">
                  <a:moveTo>
                    <a:pt x="0" y="0"/>
                  </a:moveTo>
                  <a:lnTo>
                    <a:pt x="0" y="0"/>
                  </a:lnTo>
                </a:path>
                <a:path w="2114550" h="1143000">
                  <a:moveTo>
                    <a:pt x="2114550" y="1143000"/>
                  </a:moveTo>
                  <a:lnTo>
                    <a:pt x="2114550" y="1143000"/>
                  </a:lnTo>
                </a:path>
                <a:path w="2114550" h="1143000">
                  <a:moveTo>
                    <a:pt x="283209" y="933450"/>
                  </a:moveTo>
                  <a:lnTo>
                    <a:pt x="297279" y="931505"/>
                  </a:lnTo>
                  <a:lnTo>
                    <a:pt x="310991" y="929322"/>
                  </a:lnTo>
                  <a:lnTo>
                    <a:pt x="324465" y="926663"/>
                  </a:lnTo>
                  <a:lnTo>
                    <a:pt x="337820" y="923289"/>
                  </a:lnTo>
                </a:path>
                <a:path w="2114550" h="1143000">
                  <a:moveTo>
                    <a:pt x="0" y="0"/>
                  </a:moveTo>
                  <a:lnTo>
                    <a:pt x="0" y="0"/>
                  </a:lnTo>
                </a:path>
                <a:path w="2114550" h="1143000">
                  <a:moveTo>
                    <a:pt x="2114550" y="1143000"/>
                  </a:moveTo>
                  <a:lnTo>
                    <a:pt x="2114550" y="1143000"/>
                  </a:lnTo>
                </a:path>
                <a:path w="2114550" h="1143000">
                  <a:moveTo>
                    <a:pt x="104140" y="668020"/>
                  </a:moveTo>
                  <a:lnTo>
                    <a:pt x="129282" y="678001"/>
                  </a:lnTo>
                  <a:lnTo>
                    <a:pt x="157638" y="685958"/>
                  </a:lnTo>
                  <a:lnTo>
                    <a:pt x="190043" y="690344"/>
                  </a:lnTo>
                  <a:lnTo>
                    <a:pt x="227329" y="689610"/>
                  </a:lnTo>
                </a:path>
                <a:path w="2114550" h="1143000">
                  <a:moveTo>
                    <a:pt x="0" y="0"/>
                  </a:moveTo>
                  <a:lnTo>
                    <a:pt x="0" y="0"/>
                  </a:lnTo>
                </a:path>
                <a:path w="2114550" h="1143000">
                  <a:moveTo>
                    <a:pt x="2114550" y="1143000"/>
                  </a:moveTo>
                  <a:lnTo>
                    <a:pt x="2114550" y="1143000"/>
                  </a:lnTo>
                </a:path>
              </a:pathLst>
            </a:custGeom>
            <a:ln w="9344">
              <a:solidFill>
                <a:srgbClr val="000000"/>
              </a:solidFill>
            </a:ln>
          </p:spPr>
          <p:txBody>
            <a:bodyPr wrap="square" lIns="0" tIns="0" rIns="0" bIns="0" rtlCol="0"/>
            <a:lstStyle/>
            <a:p>
              <a:endParaRPr/>
            </a:p>
          </p:txBody>
        </p:sp>
        <p:sp>
          <p:nvSpPr>
            <p:cNvPr id="86" name="object 86"/>
            <p:cNvSpPr/>
            <p:nvPr/>
          </p:nvSpPr>
          <p:spPr>
            <a:xfrm>
              <a:off x="7420609" y="1714500"/>
              <a:ext cx="353060" cy="189230"/>
            </a:xfrm>
            <a:custGeom>
              <a:avLst/>
              <a:gdLst/>
              <a:ahLst/>
              <a:cxnLst/>
              <a:rect l="l" t="t" r="r" b="b"/>
              <a:pathLst>
                <a:path w="353059" h="189230">
                  <a:moveTo>
                    <a:pt x="176530" y="0"/>
                  </a:moveTo>
                  <a:lnTo>
                    <a:pt x="119644" y="4653"/>
                  </a:lnTo>
                  <a:lnTo>
                    <a:pt x="71048" y="17719"/>
                  </a:lnTo>
                  <a:lnTo>
                    <a:pt x="33243" y="37856"/>
                  </a:lnTo>
                  <a:lnTo>
                    <a:pt x="0" y="93979"/>
                  </a:lnTo>
                  <a:lnTo>
                    <a:pt x="8727" y="124856"/>
                  </a:lnTo>
                  <a:lnTo>
                    <a:pt x="33243" y="151099"/>
                  </a:lnTo>
                  <a:lnTo>
                    <a:pt x="71048" y="171429"/>
                  </a:lnTo>
                  <a:lnTo>
                    <a:pt x="119644" y="184566"/>
                  </a:lnTo>
                  <a:lnTo>
                    <a:pt x="176530" y="189229"/>
                  </a:lnTo>
                  <a:lnTo>
                    <a:pt x="232928" y="184566"/>
                  </a:lnTo>
                  <a:lnTo>
                    <a:pt x="281462" y="171429"/>
                  </a:lnTo>
                  <a:lnTo>
                    <a:pt x="319450" y="151099"/>
                  </a:lnTo>
                  <a:lnTo>
                    <a:pt x="344210" y="124856"/>
                  </a:lnTo>
                  <a:lnTo>
                    <a:pt x="353060" y="93979"/>
                  </a:lnTo>
                  <a:lnTo>
                    <a:pt x="344210" y="63723"/>
                  </a:lnTo>
                  <a:lnTo>
                    <a:pt x="319450" y="37856"/>
                  </a:lnTo>
                  <a:lnTo>
                    <a:pt x="281462" y="17719"/>
                  </a:lnTo>
                  <a:lnTo>
                    <a:pt x="232928" y="4653"/>
                  </a:lnTo>
                  <a:lnTo>
                    <a:pt x="176530" y="0"/>
                  </a:lnTo>
                  <a:close/>
                </a:path>
              </a:pathLst>
            </a:custGeom>
            <a:solidFill>
              <a:srgbClr val="333399"/>
            </a:solidFill>
          </p:spPr>
          <p:txBody>
            <a:bodyPr wrap="square" lIns="0" tIns="0" rIns="0" bIns="0" rtlCol="0"/>
            <a:lstStyle/>
            <a:p>
              <a:endParaRPr/>
            </a:p>
          </p:txBody>
        </p:sp>
        <p:sp>
          <p:nvSpPr>
            <p:cNvPr id="87" name="object 87"/>
            <p:cNvSpPr/>
            <p:nvPr/>
          </p:nvSpPr>
          <p:spPr>
            <a:xfrm>
              <a:off x="7010400" y="609600"/>
              <a:ext cx="2114550" cy="1294130"/>
            </a:xfrm>
            <a:custGeom>
              <a:avLst/>
              <a:gdLst/>
              <a:ahLst/>
              <a:cxnLst/>
              <a:rect l="l" t="t" r="r" b="b"/>
              <a:pathLst>
                <a:path w="2114550" h="1294130">
                  <a:moveTo>
                    <a:pt x="586740" y="1104900"/>
                  </a:moveTo>
                  <a:lnTo>
                    <a:pt x="643138" y="1109553"/>
                  </a:lnTo>
                  <a:lnTo>
                    <a:pt x="691672" y="1122619"/>
                  </a:lnTo>
                  <a:lnTo>
                    <a:pt x="729660" y="1142756"/>
                  </a:lnTo>
                  <a:lnTo>
                    <a:pt x="763270" y="1198879"/>
                  </a:lnTo>
                  <a:lnTo>
                    <a:pt x="754420" y="1229756"/>
                  </a:lnTo>
                  <a:lnTo>
                    <a:pt x="729660" y="1255999"/>
                  </a:lnTo>
                  <a:lnTo>
                    <a:pt x="691672" y="1276329"/>
                  </a:lnTo>
                  <a:lnTo>
                    <a:pt x="643138" y="1289466"/>
                  </a:lnTo>
                  <a:lnTo>
                    <a:pt x="586740" y="1294129"/>
                  </a:lnTo>
                  <a:lnTo>
                    <a:pt x="529854" y="1289466"/>
                  </a:lnTo>
                  <a:lnTo>
                    <a:pt x="481258" y="1276329"/>
                  </a:lnTo>
                  <a:lnTo>
                    <a:pt x="443453" y="1255999"/>
                  </a:lnTo>
                  <a:lnTo>
                    <a:pt x="418937" y="1229756"/>
                  </a:lnTo>
                  <a:lnTo>
                    <a:pt x="410209" y="1198879"/>
                  </a:lnTo>
                  <a:lnTo>
                    <a:pt x="418937" y="1168623"/>
                  </a:lnTo>
                  <a:lnTo>
                    <a:pt x="443453" y="1142756"/>
                  </a:lnTo>
                  <a:lnTo>
                    <a:pt x="481258" y="1122619"/>
                  </a:lnTo>
                  <a:lnTo>
                    <a:pt x="529854" y="1109553"/>
                  </a:lnTo>
                  <a:lnTo>
                    <a:pt x="586740" y="1104900"/>
                  </a:lnTo>
                  <a:close/>
                </a:path>
                <a:path w="2114550" h="1294130">
                  <a:moveTo>
                    <a:pt x="0" y="0"/>
                  </a:moveTo>
                  <a:lnTo>
                    <a:pt x="0" y="0"/>
                  </a:lnTo>
                </a:path>
                <a:path w="2114550" h="1294130">
                  <a:moveTo>
                    <a:pt x="2114550" y="1143000"/>
                  </a:moveTo>
                  <a:lnTo>
                    <a:pt x="2114550" y="1143000"/>
                  </a:lnTo>
                </a:path>
              </a:pathLst>
            </a:custGeom>
            <a:ln w="9344">
              <a:solidFill>
                <a:srgbClr val="000000"/>
              </a:solidFill>
            </a:ln>
          </p:spPr>
          <p:txBody>
            <a:bodyPr wrap="square" lIns="0" tIns="0" rIns="0" bIns="0" rtlCol="0"/>
            <a:lstStyle/>
            <a:p>
              <a:endParaRPr/>
            </a:p>
          </p:txBody>
        </p:sp>
        <p:sp>
          <p:nvSpPr>
            <p:cNvPr id="88" name="object 88"/>
            <p:cNvSpPr/>
            <p:nvPr/>
          </p:nvSpPr>
          <p:spPr>
            <a:xfrm>
              <a:off x="7335927" y="1928267"/>
              <a:ext cx="243024" cy="135074"/>
            </a:xfrm>
            <a:prstGeom prst="rect">
              <a:avLst/>
            </a:prstGeom>
            <a:blipFill>
              <a:blip r:embed="rId4" cstate="print"/>
              <a:stretch>
                <a:fillRect/>
              </a:stretch>
            </a:blipFill>
          </p:spPr>
          <p:txBody>
            <a:bodyPr wrap="square" lIns="0" tIns="0" rIns="0" bIns="0" rtlCol="0"/>
            <a:lstStyle/>
            <a:p>
              <a:endParaRPr/>
            </a:p>
          </p:txBody>
        </p:sp>
        <p:sp>
          <p:nvSpPr>
            <p:cNvPr id="89" name="object 89"/>
            <p:cNvSpPr/>
            <p:nvPr/>
          </p:nvSpPr>
          <p:spPr>
            <a:xfrm>
              <a:off x="7010400" y="609600"/>
              <a:ext cx="2114550" cy="1143000"/>
            </a:xfrm>
            <a:custGeom>
              <a:avLst/>
              <a:gdLst/>
              <a:ahLst/>
              <a:cxnLst/>
              <a:rect l="l" t="t" r="r" b="b"/>
              <a:pathLst>
                <a:path w="2114550" h="1143000">
                  <a:moveTo>
                    <a:pt x="0" y="0"/>
                  </a:moveTo>
                  <a:lnTo>
                    <a:pt x="0" y="0"/>
                  </a:lnTo>
                </a:path>
                <a:path w="2114550" h="1143000">
                  <a:moveTo>
                    <a:pt x="2114550" y="1143000"/>
                  </a:moveTo>
                  <a:lnTo>
                    <a:pt x="2114550" y="1143000"/>
                  </a:lnTo>
                </a:path>
              </a:pathLst>
            </a:custGeom>
            <a:ln w="9344">
              <a:solidFill>
                <a:srgbClr val="000000"/>
              </a:solidFill>
            </a:ln>
          </p:spPr>
          <p:txBody>
            <a:bodyPr wrap="square" lIns="0" tIns="0" rIns="0" bIns="0" rtlCol="0"/>
            <a:lstStyle/>
            <a:p>
              <a:endParaRPr/>
            </a:p>
          </p:txBody>
        </p:sp>
        <p:sp>
          <p:nvSpPr>
            <p:cNvPr id="90" name="object 90"/>
            <p:cNvSpPr/>
            <p:nvPr/>
          </p:nvSpPr>
          <p:spPr>
            <a:xfrm>
              <a:off x="7277507" y="2097177"/>
              <a:ext cx="146504" cy="83004"/>
            </a:xfrm>
            <a:prstGeom prst="rect">
              <a:avLst/>
            </a:prstGeom>
            <a:blipFill>
              <a:blip r:embed="rId5" cstate="print"/>
              <a:stretch>
                <a:fillRect/>
              </a:stretch>
            </a:blipFill>
          </p:spPr>
          <p:txBody>
            <a:bodyPr wrap="square" lIns="0" tIns="0" rIns="0" bIns="0" rtlCol="0"/>
            <a:lstStyle/>
            <a:p>
              <a:endParaRPr/>
            </a:p>
          </p:txBody>
        </p:sp>
        <p:sp>
          <p:nvSpPr>
            <p:cNvPr id="91" name="object 91"/>
            <p:cNvSpPr/>
            <p:nvPr/>
          </p:nvSpPr>
          <p:spPr>
            <a:xfrm>
              <a:off x="7010400" y="609600"/>
              <a:ext cx="2114550" cy="1143000"/>
            </a:xfrm>
            <a:custGeom>
              <a:avLst/>
              <a:gdLst/>
              <a:ahLst/>
              <a:cxnLst/>
              <a:rect l="l" t="t" r="r" b="b"/>
              <a:pathLst>
                <a:path w="2114550" h="1143000">
                  <a:moveTo>
                    <a:pt x="0" y="0"/>
                  </a:moveTo>
                  <a:lnTo>
                    <a:pt x="0" y="0"/>
                  </a:lnTo>
                </a:path>
                <a:path w="2114550" h="1143000">
                  <a:moveTo>
                    <a:pt x="2114550" y="1143000"/>
                  </a:moveTo>
                  <a:lnTo>
                    <a:pt x="2114550" y="1143000"/>
                  </a:lnTo>
                </a:path>
              </a:pathLst>
            </a:custGeom>
            <a:ln w="9344">
              <a:solidFill>
                <a:srgbClr val="000000"/>
              </a:solidFill>
            </a:ln>
          </p:spPr>
          <p:txBody>
            <a:bodyPr wrap="square" lIns="0" tIns="0" rIns="0" bIns="0" rtlCol="0"/>
            <a:lstStyle/>
            <a:p>
              <a:endParaRPr/>
            </a:p>
          </p:txBody>
        </p:sp>
      </p:grpSp>
      <p:sp>
        <p:nvSpPr>
          <p:cNvPr id="92" name="object 92"/>
          <p:cNvSpPr txBox="1"/>
          <p:nvPr/>
        </p:nvSpPr>
        <p:spPr>
          <a:xfrm>
            <a:off x="7472680" y="791209"/>
            <a:ext cx="1371600" cy="574040"/>
          </a:xfrm>
          <a:prstGeom prst="rect">
            <a:avLst/>
          </a:prstGeom>
        </p:spPr>
        <p:txBody>
          <a:bodyPr vert="horz" wrap="square" lIns="0" tIns="12700" rIns="0" bIns="0" rtlCol="0">
            <a:spAutoFit/>
          </a:bodyPr>
          <a:lstStyle/>
          <a:p>
            <a:pPr marL="266700" marR="5080" indent="-254000">
              <a:lnSpc>
                <a:spcPct val="100000"/>
              </a:lnSpc>
              <a:spcBef>
                <a:spcPts val="100"/>
              </a:spcBef>
            </a:pPr>
            <a:r>
              <a:rPr sz="1800" spc="-5" dirty="0">
                <a:solidFill>
                  <a:srgbClr val="FFFF00"/>
                </a:solidFill>
                <a:latin typeface="Arial Black"/>
                <a:cs typeface="Arial Black"/>
              </a:rPr>
              <a:t>DIAGON</a:t>
            </a:r>
            <a:r>
              <a:rPr sz="1800" spc="5" dirty="0">
                <a:solidFill>
                  <a:srgbClr val="FFFF00"/>
                </a:solidFill>
                <a:latin typeface="Arial Black"/>
                <a:cs typeface="Arial Black"/>
              </a:rPr>
              <a:t>A</a:t>
            </a:r>
            <a:r>
              <a:rPr sz="1800" dirty="0">
                <a:solidFill>
                  <a:srgbClr val="FFFF00"/>
                </a:solidFill>
                <a:latin typeface="Arial Black"/>
                <a:cs typeface="Arial Black"/>
              </a:rPr>
              <a:t>L  </a:t>
            </a:r>
            <a:r>
              <a:rPr sz="1800" spc="-5" dirty="0">
                <a:solidFill>
                  <a:srgbClr val="FFFF00"/>
                </a:solidFill>
                <a:latin typeface="Arial Black"/>
                <a:cs typeface="Arial Black"/>
              </a:rPr>
              <a:t>SCALE</a:t>
            </a:r>
            <a:endParaRPr sz="1800">
              <a:latin typeface="Arial Black"/>
              <a:cs typeface="Arial Black"/>
            </a:endParaRPr>
          </a:p>
        </p:txBody>
      </p:sp>
      <p:grpSp>
        <p:nvGrpSpPr>
          <p:cNvPr id="93" name="object 93"/>
          <p:cNvGrpSpPr/>
          <p:nvPr/>
        </p:nvGrpSpPr>
        <p:grpSpPr>
          <a:xfrm>
            <a:off x="8009950" y="39430"/>
            <a:ext cx="1109980" cy="195580"/>
            <a:chOff x="8009950" y="39430"/>
            <a:chExt cx="1109980" cy="195580"/>
          </a:xfrm>
        </p:grpSpPr>
        <p:sp>
          <p:nvSpPr>
            <p:cNvPr id="94" name="object 94"/>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95" name="object 95"/>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96" name="object 9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7" name="object 9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8" name="object 98"/>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99" name="object 99"/>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00" name="object 10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1" name="object 10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2" name="object 102"/>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03" name="object 103"/>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04" name="object 10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5" name="object 10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6" name="object 106"/>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07" name="object 107"/>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08" name="object 10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9" name="object 10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0" name="object 110"/>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11" name="object 111"/>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12" name="object 11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3" name="object 11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4" name="object 114"/>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115" name="object 115"/>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116" name="object 11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7" name="object 11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8" name="object 118"/>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19" name="object 119"/>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20" name="object 12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1" name="object 12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2" name="object 122"/>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123" name="object 123"/>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124" name="object 12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5" name="object 12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6" name="object 126"/>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127" name="object 127"/>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29" name="object 129"/>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30" name="object 130"/>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31" name="object 13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32" name="object 132"/>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33" name="object 133"/>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34" name="object 13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35" name="object 135"/>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136" name="object 136"/>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137" name="object 13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38" name="object 138"/>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39" name="object 139"/>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40" name="object 14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1" name="object 141"/>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142" name="object 142"/>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143" name="object 14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4" name="object 144"/>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45" name="object 145"/>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6" name="object 14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7" name="object 14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8" name="object 148"/>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49" name="object 149"/>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50" name="object 15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1" name="object 15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2" name="object 152"/>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53" name="object 153"/>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54" name="object 15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5" name="object 15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6" name="object 156"/>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57" name="object 157"/>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58" name="object 15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9" name="object 15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0" name="object 160"/>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61" name="object 161"/>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62" name="object 16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3" name="object 16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4" name="object 164"/>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65" name="object 165"/>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66" name="object 16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7" name="object 16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8" name="object 168"/>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69" name="object 169"/>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70" name="object 170"/>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71" name="object 171"/>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72" name="object 172"/>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73" name="object 173"/>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74" name="object 174"/>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75" name="object 175"/>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76" name="object 176"/>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77" name="object 177"/>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78" name="object 178"/>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79" name="object 179"/>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80" name="object 180"/>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81" name="object 181"/>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82" name="object 182"/>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83" name="object 183"/>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84" name="object 18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5" name="object 18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6" name="object 186"/>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187" name="object 187"/>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188" name="object 18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9" name="object 18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0" name="object 190"/>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191" name="object 191"/>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192" name="object 19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3" name="object 19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4" name="object 194"/>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195" name="object 195"/>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196" name="object 19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7" name="object 19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8" name="object 198"/>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199" name="object 199"/>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00" name="object 20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1" name="object 20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2" name="object 202"/>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03" name="object 203"/>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04" name="object 20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5" name="object 20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6" name="object 206"/>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07" name="object 207"/>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08" name="object 20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9" name="object 20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0" name="object 210"/>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211" name="object 211"/>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12" name="object 212"/>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13" name="object 213"/>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14" name="object 214"/>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215" name="object 215"/>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16" name="object 216"/>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217" name="object 217"/>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18" name="object 218"/>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219" name="object 219"/>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7" y="6389977"/>
            <a:ext cx="77871" cy="161974"/>
          </a:xfrm>
          <a:prstGeom prst="rect">
            <a:avLst/>
          </a:prstGeom>
          <a:noFill/>
          <a:ln w="9525">
            <a:noFill/>
            <a:miter lim="800000"/>
            <a:headEnd/>
            <a:tailEnd/>
          </a:ln>
        </p:spPr>
        <p:txBody>
          <a:bodyPr lIns="0" tIns="8008" rIns="0" bIns="0">
            <a:spAutoFit/>
          </a:bodyPr>
          <a:lstStyle/>
          <a:p>
            <a:pPr marL="7014">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705317" y="792778"/>
            <a:ext cx="8034117" cy="519949"/>
          </a:xfrm>
          <a:prstGeom prst="rect">
            <a:avLst/>
          </a:prstGeom>
          <a:noFill/>
          <a:ln w="9525">
            <a:noFill/>
            <a:miter lim="800000"/>
            <a:headEnd/>
            <a:tailEnd/>
          </a:ln>
        </p:spPr>
        <p:txBody>
          <a:bodyPr lIns="57711" tIns="28857" rIns="57711" bIns="28857">
            <a:spAutoFit/>
          </a:bodyPr>
          <a:lstStyle/>
          <a:p>
            <a:pPr algn="ctr"/>
            <a:r>
              <a:rPr lang="en-US" sz="3000" dirty="0"/>
              <a:t>VISSION AND MISSION OF INSTITUTE</a:t>
            </a:r>
            <a:endParaRPr lang="en-IN" sz="3000" dirty="0"/>
          </a:p>
        </p:txBody>
      </p:sp>
      <p:sp>
        <p:nvSpPr>
          <p:cNvPr id="11" name="Slide Number Placeholder 10"/>
          <p:cNvSpPr>
            <a:spLocks noGrp="1"/>
          </p:cNvSpPr>
          <p:nvPr>
            <p:ph type="sldNum" sz="quarter" idx="12"/>
          </p:nvPr>
        </p:nvSpPr>
        <p:spPr>
          <a:xfrm>
            <a:off x="6584109" y="6378037"/>
            <a:ext cx="2102512" cy="335293"/>
          </a:xfrm>
          <a:prstGeom prst="rect">
            <a:avLst/>
          </a:prstGeom>
        </p:spPr>
        <p:txBody>
          <a:bodyPr lIns="57729" tIns="28865" rIns="57729" bIns="28865"/>
          <a:lstStyle/>
          <a:p>
            <a:pPr>
              <a:defRPr/>
            </a:pPr>
            <a:fld id="{1BB5D663-6BCF-42AE-B394-1863D8DE5BA1}" type="slidenum">
              <a:rPr lang="en-IN" smtClean="0"/>
              <a:pPr>
                <a:defRPr/>
              </a:pPr>
              <a:t>2</a:t>
            </a:fld>
            <a:endParaRPr lang="en-IN"/>
          </a:p>
        </p:txBody>
      </p:sp>
      <p:sp>
        <p:nvSpPr>
          <p:cNvPr id="6145" name="Rectangle 1"/>
          <p:cNvSpPr>
            <a:spLocks noChangeArrowheads="1"/>
          </p:cNvSpPr>
          <p:nvPr/>
        </p:nvSpPr>
        <p:spPr bwMode="auto">
          <a:xfrm>
            <a:off x="705313" y="1763996"/>
            <a:ext cx="7604486" cy="981613"/>
          </a:xfrm>
          <a:prstGeom prst="rect">
            <a:avLst/>
          </a:prstGeom>
          <a:noFill/>
          <a:ln w="9525">
            <a:noFill/>
            <a:miter lim="800000"/>
            <a:headEnd/>
            <a:tailEnd/>
          </a:ln>
          <a:effectLst/>
        </p:spPr>
        <p:txBody>
          <a:bodyPr vert="horz" wrap="square" lIns="57711" tIns="28857" rIns="57711" bIns="28857" numCol="1" anchor="ctr" anchorCtr="0" compatLnSpc="1">
            <a:prstTxWarp prst="textNoShape">
              <a:avLst/>
            </a:prstTxWarp>
            <a:spAutoFit/>
          </a:bodyPr>
          <a:lstStyle/>
          <a:p>
            <a:pPr algn="just" defTabSz="577124">
              <a:buFontTx/>
              <a:buChar char="•"/>
            </a:pPr>
            <a:r>
              <a:rPr lang="en-US" sz="2000" dirty="0">
                <a:latin typeface="Sylfaen" pitchFamily="18" charset="0"/>
                <a:ea typeface="Times New Roman" pitchFamily="18" charset="0"/>
                <a:cs typeface="Times New Roman" pitchFamily="18" charset="0"/>
              </a:rPr>
              <a:t>To become a renowned centre of outcome based learning and work toward academic, professional, cultural and social enrichment in the lives of individuals and communities.</a:t>
            </a:r>
            <a:endParaRPr lang="en-US" sz="2000" dirty="0">
              <a:latin typeface="Arial" pitchFamily="34" charset="0"/>
              <a:cs typeface="Arial" pitchFamily="34" charset="0"/>
            </a:endParaRPr>
          </a:p>
        </p:txBody>
      </p:sp>
      <p:sp>
        <p:nvSpPr>
          <p:cNvPr id="6146" name="Rectangle 2"/>
          <p:cNvSpPr>
            <a:spLocks noChangeArrowheads="1"/>
          </p:cNvSpPr>
          <p:nvPr/>
        </p:nvSpPr>
        <p:spPr bwMode="auto">
          <a:xfrm>
            <a:off x="705312" y="2981815"/>
            <a:ext cx="7475596" cy="3136043"/>
          </a:xfrm>
          <a:prstGeom prst="rect">
            <a:avLst/>
          </a:prstGeom>
          <a:noFill/>
          <a:ln w="9525">
            <a:noFill/>
            <a:miter lim="800000"/>
            <a:headEnd/>
            <a:tailEnd/>
          </a:ln>
          <a:effectLst/>
        </p:spPr>
        <p:txBody>
          <a:bodyPr vert="horz" wrap="square" lIns="57711" tIns="28857" rIns="57711" bIns="28857" numCol="1" anchor="ctr" anchorCtr="0" compatLnSpc="1">
            <a:prstTxWarp prst="textNoShape">
              <a:avLst/>
            </a:prstTxWarp>
            <a:spAutoFit/>
          </a:bodyPr>
          <a:lstStyle/>
          <a:p>
            <a:pPr algn="just" defTabSz="577124"/>
            <a:r>
              <a:rPr lang="en-US" sz="2000" b="1" dirty="0">
                <a:latin typeface="Calibri" pitchFamily="34" charset="0"/>
                <a:ea typeface="Times New Roman" pitchFamily="18" charset="0"/>
                <a:cs typeface="Times New Roman" pitchFamily="18" charset="0"/>
              </a:rPr>
              <a:t>M1</a:t>
            </a:r>
            <a:r>
              <a:rPr lang="en-US" sz="2000" dirty="0">
                <a:latin typeface="Calibri" pitchFamily="34" charset="0"/>
                <a:ea typeface="Times New Roman" pitchFamily="18" charset="0"/>
                <a:cs typeface="Times New Roman" pitchFamily="18" charset="0"/>
              </a:rPr>
              <a:t>. Focus on evaluation of learning outcomes and motivate students to inculcate research aptitude by project based learning.</a:t>
            </a:r>
            <a:endParaRPr lang="en-US" sz="2000" dirty="0">
              <a:latin typeface="Arial" pitchFamily="34" charset="0"/>
              <a:cs typeface="Arial" pitchFamily="34" charset="0"/>
            </a:endParaRPr>
          </a:p>
          <a:p>
            <a:pPr algn="just" defTabSz="577124" eaLnBrk="0" hangingPunct="0"/>
            <a:r>
              <a:rPr lang="en-US" sz="2000" b="1" dirty="0">
                <a:latin typeface="Calibri" pitchFamily="34" charset="0"/>
                <a:ea typeface="Times New Roman" pitchFamily="18" charset="0"/>
                <a:cs typeface="Times New Roman" pitchFamily="18" charset="0"/>
              </a:rPr>
              <a:t>M2</a:t>
            </a:r>
            <a:r>
              <a:rPr lang="en-US" sz="2000" dirty="0">
                <a:latin typeface="Calibri" pitchFamily="34" charset="0"/>
                <a:ea typeface="Times New Roman" pitchFamily="18" charset="0"/>
                <a:cs typeface="Times New Roman" pitchFamily="18" charset="0"/>
              </a:rPr>
              <a:t>. Identify, based on informed perception of Indian, regional and global needs, areas of focus and provide platform to gain knowledge and solutions. </a:t>
            </a:r>
            <a:endParaRPr lang="en-US" sz="2000" dirty="0">
              <a:latin typeface="Arial" pitchFamily="34" charset="0"/>
              <a:cs typeface="Arial" pitchFamily="34" charset="0"/>
            </a:endParaRPr>
          </a:p>
          <a:p>
            <a:pPr algn="just" defTabSz="577124" eaLnBrk="0" hangingPunct="0"/>
            <a:r>
              <a:rPr lang="en-US" sz="2000" b="1" dirty="0">
                <a:latin typeface="Calibri" pitchFamily="34" charset="0"/>
                <a:ea typeface="Times New Roman" pitchFamily="18" charset="0"/>
                <a:cs typeface="Times New Roman" pitchFamily="18" charset="0"/>
              </a:rPr>
              <a:t>M3</a:t>
            </a:r>
            <a:r>
              <a:rPr lang="en-US" sz="2000" dirty="0">
                <a:latin typeface="Calibri" pitchFamily="34" charset="0"/>
                <a:ea typeface="Times New Roman" pitchFamily="18" charset="0"/>
                <a:cs typeface="Times New Roman" pitchFamily="18" charset="0"/>
              </a:rPr>
              <a:t>. Offer opportunities for interaction between academia and industry.</a:t>
            </a:r>
            <a:endParaRPr lang="en-US" sz="2000" dirty="0">
              <a:latin typeface="Arial" pitchFamily="34" charset="0"/>
              <a:cs typeface="Arial" pitchFamily="34" charset="0"/>
            </a:endParaRPr>
          </a:p>
          <a:p>
            <a:pPr algn="just" defTabSz="577124" eaLnBrk="0" hangingPunct="0"/>
            <a:r>
              <a:rPr lang="en-US" sz="2000" b="1" dirty="0">
                <a:latin typeface="Calibri" pitchFamily="34" charset="0"/>
                <a:ea typeface="Times New Roman" pitchFamily="18" charset="0"/>
                <a:cs typeface="Times New Roman" pitchFamily="18" charset="0"/>
              </a:rPr>
              <a:t>M4</a:t>
            </a:r>
            <a:r>
              <a:rPr lang="en-US" sz="2000" dirty="0">
                <a:latin typeface="Calibri" pitchFamily="34" charset="0"/>
                <a:ea typeface="Times New Roman" pitchFamily="18" charset="0"/>
                <a:cs typeface="Times New Roman" pitchFamily="18" charset="0"/>
              </a:rPr>
              <a:t>. Develop human potential to its fullest extent so that intellectually capable                                                                                              and imaginatively gifted leaders can emerge in a range of professions.</a:t>
            </a:r>
            <a:endParaRPr lang="en-US" sz="2000" dirty="0">
              <a:latin typeface="Arial" pitchFamily="34" charset="0"/>
              <a:cs typeface="Arial" pitchFamily="34" charset="0"/>
            </a:endParaRPr>
          </a:p>
        </p:txBody>
      </p:sp>
      <p:sp>
        <p:nvSpPr>
          <p:cNvPr id="12" name="object 7"/>
          <p:cNvSpPr>
            <a:spLocks noChangeArrowheads="1"/>
          </p:cNvSpPr>
          <p:nvPr/>
        </p:nvSpPr>
        <p:spPr bwMode="auto">
          <a:xfrm>
            <a:off x="2380878" y="6248401"/>
            <a:ext cx="5800031" cy="6096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pPr algn="ctr">
              <a:defRPr/>
            </a:pPr>
            <a:r>
              <a:rPr lang="en-IN" sz="1400" dirty="0" smtClean="0">
                <a:solidFill>
                  <a:srgbClr val="FF0000"/>
                </a:solidFill>
              </a:rPr>
              <a:t>HUKAM CHAND NAGAR</a:t>
            </a:r>
          </a:p>
          <a:p>
            <a:pPr algn="ctr">
              <a:defRPr/>
            </a:pPr>
            <a:r>
              <a:rPr lang="en-IN" sz="1400" dirty="0" smtClean="0">
                <a:solidFill>
                  <a:srgbClr val="FF0000"/>
                </a:solidFill>
              </a:rPr>
              <a:t> (Assistant Professor, Department of mechanical engineering)  JECRC, JAIPUR</a:t>
            </a:r>
            <a:endParaRPr lang="en-IN" sz="1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227" y="4186327"/>
            <a:ext cx="6689725" cy="466725"/>
            <a:chOff x="719227" y="4186327"/>
            <a:chExt cx="6689725" cy="466725"/>
          </a:xfrm>
        </p:grpSpPr>
        <p:sp>
          <p:nvSpPr>
            <p:cNvPr id="3" name="object 3"/>
            <p:cNvSpPr/>
            <p:nvPr/>
          </p:nvSpPr>
          <p:spPr>
            <a:xfrm>
              <a:off x="722630" y="419100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A7A700"/>
            </a:solidFill>
          </p:spPr>
          <p:txBody>
            <a:bodyPr wrap="square" lIns="0" tIns="0" rIns="0" bIns="0" rtlCol="0"/>
            <a:lstStyle/>
            <a:p>
              <a:endParaRPr/>
            </a:p>
          </p:txBody>
        </p:sp>
        <p:sp>
          <p:nvSpPr>
            <p:cNvPr id="4" name="object 4"/>
            <p:cNvSpPr/>
            <p:nvPr/>
          </p:nvSpPr>
          <p:spPr>
            <a:xfrm>
              <a:off x="722629" y="419735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A9A900"/>
            </a:solidFill>
          </p:spPr>
          <p:txBody>
            <a:bodyPr wrap="square" lIns="0" tIns="0" rIns="0" bIns="0" rtlCol="0"/>
            <a:lstStyle/>
            <a:p>
              <a:endParaRPr/>
            </a:p>
          </p:txBody>
        </p:sp>
        <p:sp>
          <p:nvSpPr>
            <p:cNvPr id="5" name="object 5"/>
            <p:cNvSpPr/>
            <p:nvPr/>
          </p:nvSpPr>
          <p:spPr>
            <a:xfrm>
              <a:off x="722629" y="420497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ACAC00"/>
            </a:solidFill>
          </p:spPr>
          <p:txBody>
            <a:bodyPr wrap="square" lIns="0" tIns="0" rIns="0" bIns="0" rtlCol="0"/>
            <a:lstStyle/>
            <a:p>
              <a:endParaRPr/>
            </a:p>
          </p:txBody>
        </p:sp>
        <p:sp>
          <p:nvSpPr>
            <p:cNvPr id="6" name="object 6"/>
            <p:cNvSpPr/>
            <p:nvPr/>
          </p:nvSpPr>
          <p:spPr>
            <a:xfrm>
              <a:off x="722629" y="421259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AFAF00"/>
            </a:solidFill>
          </p:spPr>
          <p:txBody>
            <a:bodyPr wrap="square" lIns="0" tIns="0" rIns="0" bIns="0" rtlCol="0"/>
            <a:lstStyle/>
            <a:p>
              <a:endParaRPr/>
            </a:p>
          </p:txBody>
        </p:sp>
        <p:sp>
          <p:nvSpPr>
            <p:cNvPr id="7" name="object 7"/>
            <p:cNvSpPr/>
            <p:nvPr/>
          </p:nvSpPr>
          <p:spPr>
            <a:xfrm>
              <a:off x="722629" y="421894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B1B100"/>
            </a:solidFill>
          </p:spPr>
          <p:txBody>
            <a:bodyPr wrap="square" lIns="0" tIns="0" rIns="0" bIns="0" rtlCol="0"/>
            <a:lstStyle/>
            <a:p>
              <a:endParaRPr/>
            </a:p>
          </p:txBody>
        </p:sp>
        <p:sp>
          <p:nvSpPr>
            <p:cNvPr id="8" name="object 8"/>
            <p:cNvSpPr/>
            <p:nvPr/>
          </p:nvSpPr>
          <p:spPr>
            <a:xfrm>
              <a:off x="722629" y="422656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B4B400"/>
            </a:solidFill>
          </p:spPr>
          <p:txBody>
            <a:bodyPr wrap="square" lIns="0" tIns="0" rIns="0" bIns="0" rtlCol="0"/>
            <a:lstStyle/>
            <a:p>
              <a:endParaRPr/>
            </a:p>
          </p:txBody>
        </p:sp>
        <p:sp>
          <p:nvSpPr>
            <p:cNvPr id="9" name="object 9"/>
            <p:cNvSpPr/>
            <p:nvPr/>
          </p:nvSpPr>
          <p:spPr>
            <a:xfrm>
              <a:off x="722629" y="423418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B7B700"/>
            </a:solidFill>
          </p:spPr>
          <p:txBody>
            <a:bodyPr wrap="square" lIns="0" tIns="0" rIns="0" bIns="0" rtlCol="0"/>
            <a:lstStyle/>
            <a:p>
              <a:endParaRPr/>
            </a:p>
          </p:txBody>
        </p:sp>
        <p:sp>
          <p:nvSpPr>
            <p:cNvPr id="10" name="object 10"/>
            <p:cNvSpPr/>
            <p:nvPr/>
          </p:nvSpPr>
          <p:spPr>
            <a:xfrm>
              <a:off x="722629" y="424053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B9B900"/>
            </a:solidFill>
          </p:spPr>
          <p:txBody>
            <a:bodyPr wrap="square" lIns="0" tIns="0" rIns="0" bIns="0" rtlCol="0"/>
            <a:lstStyle/>
            <a:p>
              <a:endParaRPr/>
            </a:p>
          </p:txBody>
        </p:sp>
        <p:sp>
          <p:nvSpPr>
            <p:cNvPr id="11" name="object 11"/>
            <p:cNvSpPr/>
            <p:nvPr/>
          </p:nvSpPr>
          <p:spPr>
            <a:xfrm>
              <a:off x="722629" y="424815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BCBC00"/>
            </a:solidFill>
          </p:spPr>
          <p:txBody>
            <a:bodyPr wrap="square" lIns="0" tIns="0" rIns="0" bIns="0" rtlCol="0"/>
            <a:lstStyle/>
            <a:p>
              <a:endParaRPr/>
            </a:p>
          </p:txBody>
        </p:sp>
        <p:sp>
          <p:nvSpPr>
            <p:cNvPr id="12" name="object 12"/>
            <p:cNvSpPr/>
            <p:nvPr/>
          </p:nvSpPr>
          <p:spPr>
            <a:xfrm>
              <a:off x="722629" y="425577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BFBF00"/>
            </a:solidFill>
          </p:spPr>
          <p:txBody>
            <a:bodyPr wrap="square" lIns="0" tIns="0" rIns="0" bIns="0" rtlCol="0"/>
            <a:lstStyle/>
            <a:p>
              <a:endParaRPr/>
            </a:p>
          </p:txBody>
        </p:sp>
        <p:sp>
          <p:nvSpPr>
            <p:cNvPr id="13" name="object 13"/>
            <p:cNvSpPr/>
            <p:nvPr/>
          </p:nvSpPr>
          <p:spPr>
            <a:xfrm>
              <a:off x="722629" y="426339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C1C100"/>
            </a:solidFill>
          </p:spPr>
          <p:txBody>
            <a:bodyPr wrap="square" lIns="0" tIns="0" rIns="0" bIns="0" rtlCol="0"/>
            <a:lstStyle/>
            <a:p>
              <a:endParaRPr/>
            </a:p>
          </p:txBody>
        </p:sp>
        <p:sp>
          <p:nvSpPr>
            <p:cNvPr id="14" name="object 14"/>
            <p:cNvSpPr/>
            <p:nvPr/>
          </p:nvSpPr>
          <p:spPr>
            <a:xfrm>
              <a:off x="722629" y="426974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C4C400"/>
            </a:solidFill>
          </p:spPr>
          <p:txBody>
            <a:bodyPr wrap="square" lIns="0" tIns="0" rIns="0" bIns="0" rtlCol="0"/>
            <a:lstStyle/>
            <a:p>
              <a:endParaRPr/>
            </a:p>
          </p:txBody>
        </p:sp>
        <p:sp>
          <p:nvSpPr>
            <p:cNvPr id="15" name="object 15"/>
            <p:cNvSpPr/>
            <p:nvPr/>
          </p:nvSpPr>
          <p:spPr>
            <a:xfrm>
              <a:off x="722629" y="427736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C7C700"/>
            </a:solidFill>
          </p:spPr>
          <p:txBody>
            <a:bodyPr wrap="square" lIns="0" tIns="0" rIns="0" bIns="0" rtlCol="0"/>
            <a:lstStyle/>
            <a:p>
              <a:endParaRPr/>
            </a:p>
          </p:txBody>
        </p:sp>
        <p:sp>
          <p:nvSpPr>
            <p:cNvPr id="16" name="object 16"/>
            <p:cNvSpPr/>
            <p:nvPr/>
          </p:nvSpPr>
          <p:spPr>
            <a:xfrm>
              <a:off x="722629" y="428498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C9C900"/>
            </a:solidFill>
          </p:spPr>
          <p:txBody>
            <a:bodyPr wrap="square" lIns="0" tIns="0" rIns="0" bIns="0" rtlCol="0"/>
            <a:lstStyle/>
            <a:p>
              <a:endParaRPr/>
            </a:p>
          </p:txBody>
        </p:sp>
        <p:sp>
          <p:nvSpPr>
            <p:cNvPr id="17" name="object 17"/>
            <p:cNvSpPr/>
            <p:nvPr/>
          </p:nvSpPr>
          <p:spPr>
            <a:xfrm>
              <a:off x="722629" y="429260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CCCC00"/>
            </a:solidFill>
          </p:spPr>
          <p:txBody>
            <a:bodyPr wrap="square" lIns="0" tIns="0" rIns="0" bIns="0" rtlCol="0"/>
            <a:lstStyle/>
            <a:p>
              <a:endParaRPr/>
            </a:p>
          </p:txBody>
        </p:sp>
        <p:sp>
          <p:nvSpPr>
            <p:cNvPr id="18" name="object 18"/>
            <p:cNvSpPr/>
            <p:nvPr/>
          </p:nvSpPr>
          <p:spPr>
            <a:xfrm>
              <a:off x="722629" y="429895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CFCF00"/>
            </a:solidFill>
          </p:spPr>
          <p:txBody>
            <a:bodyPr wrap="square" lIns="0" tIns="0" rIns="0" bIns="0" rtlCol="0"/>
            <a:lstStyle/>
            <a:p>
              <a:endParaRPr/>
            </a:p>
          </p:txBody>
        </p:sp>
        <p:sp>
          <p:nvSpPr>
            <p:cNvPr id="19" name="object 19"/>
            <p:cNvSpPr/>
            <p:nvPr/>
          </p:nvSpPr>
          <p:spPr>
            <a:xfrm>
              <a:off x="722629" y="430657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D1D100"/>
            </a:solidFill>
          </p:spPr>
          <p:txBody>
            <a:bodyPr wrap="square" lIns="0" tIns="0" rIns="0" bIns="0" rtlCol="0"/>
            <a:lstStyle/>
            <a:p>
              <a:endParaRPr/>
            </a:p>
          </p:txBody>
        </p:sp>
        <p:sp>
          <p:nvSpPr>
            <p:cNvPr id="20" name="object 20"/>
            <p:cNvSpPr/>
            <p:nvPr/>
          </p:nvSpPr>
          <p:spPr>
            <a:xfrm>
              <a:off x="722629" y="431419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D4D400"/>
            </a:solidFill>
          </p:spPr>
          <p:txBody>
            <a:bodyPr wrap="square" lIns="0" tIns="0" rIns="0" bIns="0" rtlCol="0"/>
            <a:lstStyle/>
            <a:p>
              <a:endParaRPr/>
            </a:p>
          </p:txBody>
        </p:sp>
        <p:sp>
          <p:nvSpPr>
            <p:cNvPr id="21" name="object 21"/>
            <p:cNvSpPr/>
            <p:nvPr/>
          </p:nvSpPr>
          <p:spPr>
            <a:xfrm>
              <a:off x="722629" y="432181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D7D700"/>
            </a:solidFill>
          </p:spPr>
          <p:txBody>
            <a:bodyPr wrap="square" lIns="0" tIns="0" rIns="0" bIns="0" rtlCol="0"/>
            <a:lstStyle/>
            <a:p>
              <a:endParaRPr/>
            </a:p>
          </p:txBody>
        </p:sp>
        <p:sp>
          <p:nvSpPr>
            <p:cNvPr id="22" name="object 22"/>
            <p:cNvSpPr/>
            <p:nvPr/>
          </p:nvSpPr>
          <p:spPr>
            <a:xfrm>
              <a:off x="722629" y="432816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D9D900"/>
            </a:solidFill>
          </p:spPr>
          <p:txBody>
            <a:bodyPr wrap="square" lIns="0" tIns="0" rIns="0" bIns="0" rtlCol="0"/>
            <a:lstStyle/>
            <a:p>
              <a:endParaRPr/>
            </a:p>
          </p:txBody>
        </p:sp>
        <p:sp>
          <p:nvSpPr>
            <p:cNvPr id="23" name="object 23"/>
            <p:cNvSpPr/>
            <p:nvPr/>
          </p:nvSpPr>
          <p:spPr>
            <a:xfrm>
              <a:off x="722629" y="433578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DCDC00"/>
            </a:solidFill>
          </p:spPr>
          <p:txBody>
            <a:bodyPr wrap="square" lIns="0" tIns="0" rIns="0" bIns="0" rtlCol="0"/>
            <a:lstStyle/>
            <a:p>
              <a:endParaRPr/>
            </a:p>
          </p:txBody>
        </p:sp>
        <p:sp>
          <p:nvSpPr>
            <p:cNvPr id="24" name="object 24"/>
            <p:cNvSpPr/>
            <p:nvPr/>
          </p:nvSpPr>
          <p:spPr>
            <a:xfrm>
              <a:off x="722629" y="434340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DFDF00"/>
            </a:solidFill>
          </p:spPr>
          <p:txBody>
            <a:bodyPr wrap="square" lIns="0" tIns="0" rIns="0" bIns="0" rtlCol="0"/>
            <a:lstStyle/>
            <a:p>
              <a:endParaRPr/>
            </a:p>
          </p:txBody>
        </p:sp>
        <p:sp>
          <p:nvSpPr>
            <p:cNvPr id="25" name="object 25"/>
            <p:cNvSpPr/>
            <p:nvPr/>
          </p:nvSpPr>
          <p:spPr>
            <a:xfrm>
              <a:off x="722629" y="435102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E1E100"/>
            </a:solidFill>
          </p:spPr>
          <p:txBody>
            <a:bodyPr wrap="square" lIns="0" tIns="0" rIns="0" bIns="0" rtlCol="0"/>
            <a:lstStyle/>
            <a:p>
              <a:endParaRPr/>
            </a:p>
          </p:txBody>
        </p:sp>
        <p:sp>
          <p:nvSpPr>
            <p:cNvPr id="26" name="object 26"/>
            <p:cNvSpPr/>
            <p:nvPr/>
          </p:nvSpPr>
          <p:spPr>
            <a:xfrm>
              <a:off x="722629" y="435737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E4E400"/>
            </a:solidFill>
          </p:spPr>
          <p:txBody>
            <a:bodyPr wrap="square" lIns="0" tIns="0" rIns="0" bIns="0" rtlCol="0"/>
            <a:lstStyle/>
            <a:p>
              <a:endParaRPr/>
            </a:p>
          </p:txBody>
        </p:sp>
        <p:sp>
          <p:nvSpPr>
            <p:cNvPr id="27" name="object 27"/>
            <p:cNvSpPr/>
            <p:nvPr/>
          </p:nvSpPr>
          <p:spPr>
            <a:xfrm>
              <a:off x="722629" y="436499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E7E700"/>
            </a:solidFill>
          </p:spPr>
          <p:txBody>
            <a:bodyPr wrap="square" lIns="0" tIns="0" rIns="0" bIns="0" rtlCol="0"/>
            <a:lstStyle/>
            <a:p>
              <a:endParaRPr/>
            </a:p>
          </p:txBody>
        </p:sp>
        <p:sp>
          <p:nvSpPr>
            <p:cNvPr id="28" name="object 28"/>
            <p:cNvSpPr/>
            <p:nvPr/>
          </p:nvSpPr>
          <p:spPr>
            <a:xfrm>
              <a:off x="722629" y="437261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E9E900"/>
            </a:solidFill>
          </p:spPr>
          <p:txBody>
            <a:bodyPr wrap="square" lIns="0" tIns="0" rIns="0" bIns="0" rtlCol="0"/>
            <a:lstStyle/>
            <a:p>
              <a:endParaRPr/>
            </a:p>
          </p:txBody>
        </p:sp>
        <p:sp>
          <p:nvSpPr>
            <p:cNvPr id="29" name="object 29"/>
            <p:cNvSpPr/>
            <p:nvPr/>
          </p:nvSpPr>
          <p:spPr>
            <a:xfrm>
              <a:off x="722629" y="438023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ECEC00"/>
            </a:solidFill>
          </p:spPr>
          <p:txBody>
            <a:bodyPr wrap="square" lIns="0" tIns="0" rIns="0" bIns="0" rtlCol="0"/>
            <a:lstStyle/>
            <a:p>
              <a:endParaRPr/>
            </a:p>
          </p:txBody>
        </p:sp>
        <p:sp>
          <p:nvSpPr>
            <p:cNvPr id="30" name="object 30"/>
            <p:cNvSpPr/>
            <p:nvPr/>
          </p:nvSpPr>
          <p:spPr>
            <a:xfrm>
              <a:off x="722629" y="438658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EFEF00"/>
            </a:solidFill>
          </p:spPr>
          <p:txBody>
            <a:bodyPr wrap="square" lIns="0" tIns="0" rIns="0" bIns="0" rtlCol="0"/>
            <a:lstStyle/>
            <a:p>
              <a:endParaRPr/>
            </a:p>
          </p:txBody>
        </p:sp>
        <p:sp>
          <p:nvSpPr>
            <p:cNvPr id="31" name="object 31"/>
            <p:cNvSpPr/>
            <p:nvPr/>
          </p:nvSpPr>
          <p:spPr>
            <a:xfrm>
              <a:off x="722629" y="439420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1F100"/>
            </a:solidFill>
          </p:spPr>
          <p:txBody>
            <a:bodyPr wrap="square" lIns="0" tIns="0" rIns="0" bIns="0" rtlCol="0"/>
            <a:lstStyle/>
            <a:p>
              <a:endParaRPr/>
            </a:p>
          </p:txBody>
        </p:sp>
        <p:sp>
          <p:nvSpPr>
            <p:cNvPr id="32" name="object 32"/>
            <p:cNvSpPr/>
            <p:nvPr/>
          </p:nvSpPr>
          <p:spPr>
            <a:xfrm>
              <a:off x="722629" y="440182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4F400"/>
            </a:solidFill>
          </p:spPr>
          <p:txBody>
            <a:bodyPr wrap="square" lIns="0" tIns="0" rIns="0" bIns="0" rtlCol="0"/>
            <a:lstStyle/>
            <a:p>
              <a:endParaRPr/>
            </a:p>
          </p:txBody>
        </p:sp>
        <p:sp>
          <p:nvSpPr>
            <p:cNvPr id="33" name="object 33"/>
            <p:cNvSpPr/>
            <p:nvPr/>
          </p:nvSpPr>
          <p:spPr>
            <a:xfrm>
              <a:off x="722629" y="440944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F7F700"/>
            </a:solidFill>
          </p:spPr>
          <p:txBody>
            <a:bodyPr wrap="square" lIns="0" tIns="0" rIns="0" bIns="0" rtlCol="0"/>
            <a:lstStyle/>
            <a:p>
              <a:endParaRPr/>
            </a:p>
          </p:txBody>
        </p:sp>
        <p:sp>
          <p:nvSpPr>
            <p:cNvPr id="34" name="object 34"/>
            <p:cNvSpPr/>
            <p:nvPr/>
          </p:nvSpPr>
          <p:spPr>
            <a:xfrm>
              <a:off x="722629" y="441579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F9F900"/>
            </a:solidFill>
          </p:spPr>
          <p:txBody>
            <a:bodyPr wrap="square" lIns="0" tIns="0" rIns="0" bIns="0" rtlCol="0"/>
            <a:lstStyle/>
            <a:p>
              <a:endParaRPr/>
            </a:p>
          </p:txBody>
        </p:sp>
        <p:sp>
          <p:nvSpPr>
            <p:cNvPr id="35" name="object 35"/>
            <p:cNvSpPr/>
            <p:nvPr/>
          </p:nvSpPr>
          <p:spPr>
            <a:xfrm>
              <a:off x="722629" y="442341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CFC00"/>
            </a:solidFill>
          </p:spPr>
          <p:txBody>
            <a:bodyPr wrap="square" lIns="0" tIns="0" rIns="0" bIns="0" rtlCol="0"/>
            <a:lstStyle/>
            <a:p>
              <a:endParaRPr/>
            </a:p>
          </p:txBody>
        </p:sp>
        <p:sp>
          <p:nvSpPr>
            <p:cNvPr id="36" name="object 36"/>
            <p:cNvSpPr/>
            <p:nvPr/>
          </p:nvSpPr>
          <p:spPr>
            <a:xfrm>
              <a:off x="722629" y="443103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F9F900"/>
            </a:solidFill>
          </p:spPr>
          <p:txBody>
            <a:bodyPr wrap="square" lIns="0" tIns="0" rIns="0" bIns="0" rtlCol="0"/>
            <a:lstStyle/>
            <a:p>
              <a:endParaRPr/>
            </a:p>
          </p:txBody>
        </p:sp>
        <p:sp>
          <p:nvSpPr>
            <p:cNvPr id="37" name="object 37"/>
            <p:cNvSpPr/>
            <p:nvPr/>
          </p:nvSpPr>
          <p:spPr>
            <a:xfrm>
              <a:off x="722629" y="443865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6F600"/>
            </a:solidFill>
          </p:spPr>
          <p:txBody>
            <a:bodyPr wrap="square" lIns="0" tIns="0" rIns="0" bIns="0" rtlCol="0"/>
            <a:lstStyle/>
            <a:p>
              <a:endParaRPr/>
            </a:p>
          </p:txBody>
        </p:sp>
        <p:sp>
          <p:nvSpPr>
            <p:cNvPr id="38" name="object 38"/>
            <p:cNvSpPr/>
            <p:nvPr/>
          </p:nvSpPr>
          <p:spPr>
            <a:xfrm>
              <a:off x="722629" y="444500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4F400"/>
            </a:solidFill>
          </p:spPr>
          <p:txBody>
            <a:bodyPr wrap="square" lIns="0" tIns="0" rIns="0" bIns="0" rtlCol="0"/>
            <a:lstStyle/>
            <a:p>
              <a:endParaRPr/>
            </a:p>
          </p:txBody>
        </p:sp>
        <p:sp>
          <p:nvSpPr>
            <p:cNvPr id="39" name="object 39"/>
            <p:cNvSpPr/>
            <p:nvPr/>
          </p:nvSpPr>
          <p:spPr>
            <a:xfrm>
              <a:off x="722629" y="445262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F1F100"/>
            </a:solidFill>
          </p:spPr>
          <p:txBody>
            <a:bodyPr wrap="square" lIns="0" tIns="0" rIns="0" bIns="0" rtlCol="0"/>
            <a:lstStyle/>
            <a:p>
              <a:endParaRPr/>
            </a:p>
          </p:txBody>
        </p:sp>
        <p:sp>
          <p:nvSpPr>
            <p:cNvPr id="40" name="object 40"/>
            <p:cNvSpPr/>
            <p:nvPr/>
          </p:nvSpPr>
          <p:spPr>
            <a:xfrm>
              <a:off x="722629" y="446024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EEEE00"/>
            </a:solidFill>
          </p:spPr>
          <p:txBody>
            <a:bodyPr wrap="square" lIns="0" tIns="0" rIns="0" bIns="0" rtlCol="0"/>
            <a:lstStyle/>
            <a:p>
              <a:endParaRPr/>
            </a:p>
          </p:txBody>
        </p:sp>
        <p:sp>
          <p:nvSpPr>
            <p:cNvPr id="41" name="object 41"/>
            <p:cNvSpPr/>
            <p:nvPr/>
          </p:nvSpPr>
          <p:spPr>
            <a:xfrm>
              <a:off x="722629" y="446786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ECEC00"/>
            </a:solidFill>
          </p:spPr>
          <p:txBody>
            <a:bodyPr wrap="square" lIns="0" tIns="0" rIns="0" bIns="0" rtlCol="0"/>
            <a:lstStyle/>
            <a:p>
              <a:endParaRPr/>
            </a:p>
          </p:txBody>
        </p:sp>
        <p:sp>
          <p:nvSpPr>
            <p:cNvPr id="42" name="object 42"/>
            <p:cNvSpPr/>
            <p:nvPr/>
          </p:nvSpPr>
          <p:spPr>
            <a:xfrm>
              <a:off x="722629" y="447421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E9E900"/>
            </a:solidFill>
          </p:spPr>
          <p:txBody>
            <a:bodyPr wrap="square" lIns="0" tIns="0" rIns="0" bIns="0" rtlCol="0"/>
            <a:lstStyle/>
            <a:p>
              <a:endParaRPr/>
            </a:p>
          </p:txBody>
        </p:sp>
        <p:sp>
          <p:nvSpPr>
            <p:cNvPr id="43" name="object 43"/>
            <p:cNvSpPr/>
            <p:nvPr/>
          </p:nvSpPr>
          <p:spPr>
            <a:xfrm>
              <a:off x="722629" y="448183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E6E600"/>
            </a:solidFill>
          </p:spPr>
          <p:txBody>
            <a:bodyPr wrap="square" lIns="0" tIns="0" rIns="0" bIns="0" rtlCol="0"/>
            <a:lstStyle/>
            <a:p>
              <a:endParaRPr/>
            </a:p>
          </p:txBody>
        </p:sp>
        <p:sp>
          <p:nvSpPr>
            <p:cNvPr id="44" name="object 44"/>
            <p:cNvSpPr/>
            <p:nvPr/>
          </p:nvSpPr>
          <p:spPr>
            <a:xfrm>
              <a:off x="722629" y="448945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E4E400"/>
            </a:solidFill>
          </p:spPr>
          <p:txBody>
            <a:bodyPr wrap="square" lIns="0" tIns="0" rIns="0" bIns="0" rtlCol="0"/>
            <a:lstStyle/>
            <a:p>
              <a:endParaRPr/>
            </a:p>
          </p:txBody>
        </p:sp>
        <p:sp>
          <p:nvSpPr>
            <p:cNvPr id="45" name="object 45"/>
            <p:cNvSpPr/>
            <p:nvPr/>
          </p:nvSpPr>
          <p:spPr>
            <a:xfrm>
              <a:off x="722629" y="449580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E1E100"/>
            </a:solidFill>
          </p:spPr>
          <p:txBody>
            <a:bodyPr wrap="square" lIns="0" tIns="0" rIns="0" bIns="0" rtlCol="0"/>
            <a:lstStyle/>
            <a:p>
              <a:endParaRPr/>
            </a:p>
          </p:txBody>
        </p:sp>
        <p:sp>
          <p:nvSpPr>
            <p:cNvPr id="46" name="object 46"/>
            <p:cNvSpPr/>
            <p:nvPr/>
          </p:nvSpPr>
          <p:spPr>
            <a:xfrm>
              <a:off x="722629" y="450342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DEDE00"/>
            </a:solidFill>
          </p:spPr>
          <p:txBody>
            <a:bodyPr wrap="square" lIns="0" tIns="0" rIns="0" bIns="0" rtlCol="0"/>
            <a:lstStyle/>
            <a:p>
              <a:endParaRPr/>
            </a:p>
          </p:txBody>
        </p:sp>
        <p:sp>
          <p:nvSpPr>
            <p:cNvPr id="47" name="object 47"/>
            <p:cNvSpPr/>
            <p:nvPr/>
          </p:nvSpPr>
          <p:spPr>
            <a:xfrm>
              <a:off x="722629" y="451104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DCDC00"/>
            </a:solidFill>
          </p:spPr>
          <p:txBody>
            <a:bodyPr wrap="square" lIns="0" tIns="0" rIns="0" bIns="0" rtlCol="0"/>
            <a:lstStyle/>
            <a:p>
              <a:endParaRPr/>
            </a:p>
          </p:txBody>
        </p:sp>
        <p:sp>
          <p:nvSpPr>
            <p:cNvPr id="48" name="object 48"/>
            <p:cNvSpPr/>
            <p:nvPr/>
          </p:nvSpPr>
          <p:spPr>
            <a:xfrm>
              <a:off x="722629" y="451739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D9D900"/>
            </a:solidFill>
          </p:spPr>
          <p:txBody>
            <a:bodyPr wrap="square" lIns="0" tIns="0" rIns="0" bIns="0" rtlCol="0"/>
            <a:lstStyle/>
            <a:p>
              <a:endParaRPr/>
            </a:p>
          </p:txBody>
        </p:sp>
        <p:sp>
          <p:nvSpPr>
            <p:cNvPr id="49" name="object 49"/>
            <p:cNvSpPr/>
            <p:nvPr/>
          </p:nvSpPr>
          <p:spPr>
            <a:xfrm>
              <a:off x="722629" y="452501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D6D600"/>
            </a:solidFill>
          </p:spPr>
          <p:txBody>
            <a:bodyPr wrap="square" lIns="0" tIns="0" rIns="0" bIns="0" rtlCol="0"/>
            <a:lstStyle/>
            <a:p>
              <a:endParaRPr/>
            </a:p>
          </p:txBody>
        </p:sp>
        <p:sp>
          <p:nvSpPr>
            <p:cNvPr id="50" name="object 50"/>
            <p:cNvSpPr/>
            <p:nvPr/>
          </p:nvSpPr>
          <p:spPr>
            <a:xfrm>
              <a:off x="722629" y="453263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D4D400"/>
            </a:solidFill>
          </p:spPr>
          <p:txBody>
            <a:bodyPr wrap="square" lIns="0" tIns="0" rIns="0" bIns="0" rtlCol="0"/>
            <a:lstStyle/>
            <a:p>
              <a:endParaRPr/>
            </a:p>
          </p:txBody>
        </p:sp>
        <p:sp>
          <p:nvSpPr>
            <p:cNvPr id="51" name="object 51"/>
            <p:cNvSpPr/>
            <p:nvPr/>
          </p:nvSpPr>
          <p:spPr>
            <a:xfrm>
              <a:off x="722629" y="454025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D1D100"/>
            </a:solidFill>
          </p:spPr>
          <p:txBody>
            <a:bodyPr wrap="square" lIns="0" tIns="0" rIns="0" bIns="0" rtlCol="0"/>
            <a:lstStyle/>
            <a:p>
              <a:endParaRPr/>
            </a:p>
          </p:txBody>
        </p:sp>
        <p:sp>
          <p:nvSpPr>
            <p:cNvPr id="52" name="object 52"/>
            <p:cNvSpPr/>
            <p:nvPr/>
          </p:nvSpPr>
          <p:spPr>
            <a:xfrm>
              <a:off x="722629" y="454660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CECE00"/>
            </a:solidFill>
          </p:spPr>
          <p:txBody>
            <a:bodyPr wrap="square" lIns="0" tIns="0" rIns="0" bIns="0" rtlCol="0"/>
            <a:lstStyle/>
            <a:p>
              <a:endParaRPr/>
            </a:p>
          </p:txBody>
        </p:sp>
        <p:sp>
          <p:nvSpPr>
            <p:cNvPr id="53" name="object 53"/>
            <p:cNvSpPr/>
            <p:nvPr/>
          </p:nvSpPr>
          <p:spPr>
            <a:xfrm>
              <a:off x="722629" y="455422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CCCC00"/>
            </a:solidFill>
          </p:spPr>
          <p:txBody>
            <a:bodyPr wrap="square" lIns="0" tIns="0" rIns="0" bIns="0" rtlCol="0"/>
            <a:lstStyle/>
            <a:p>
              <a:endParaRPr/>
            </a:p>
          </p:txBody>
        </p:sp>
        <p:sp>
          <p:nvSpPr>
            <p:cNvPr id="54" name="object 54"/>
            <p:cNvSpPr/>
            <p:nvPr/>
          </p:nvSpPr>
          <p:spPr>
            <a:xfrm>
              <a:off x="722629" y="456184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C9C900"/>
            </a:solidFill>
          </p:spPr>
          <p:txBody>
            <a:bodyPr wrap="square" lIns="0" tIns="0" rIns="0" bIns="0" rtlCol="0"/>
            <a:lstStyle/>
            <a:p>
              <a:endParaRPr/>
            </a:p>
          </p:txBody>
        </p:sp>
        <p:sp>
          <p:nvSpPr>
            <p:cNvPr id="55" name="object 55"/>
            <p:cNvSpPr/>
            <p:nvPr/>
          </p:nvSpPr>
          <p:spPr>
            <a:xfrm>
              <a:off x="722629" y="456946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C6C600"/>
            </a:solidFill>
          </p:spPr>
          <p:txBody>
            <a:bodyPr wrap="square" lIns="0" tIns="0" rIns="0" bIns="0" rtlCol="0"/>
            <a:lstStyle/>
            <a:p>
              <a:endParaRPr/>
            </a:p>
          </p:txBody>
        </p:sp>
        <p:sp>
          <p:nvSpPr>
            <p:cNvPr id="56" name="object 56"/>
            <p:cNvSpPr/>
            <p:nvPr/>
          </p:nvSpPr>
          <p:spPr>
            <a:xfrm>
              <a:off x="722629" y="457581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C4C400"/>
            </a:solidFill>
          </p:spPr>
          <p:txBody>
            <a:bodyPr wrap="square" lIns="0" tIns="0" rIns="0" bIns="0" rtlCol="0"/>
            <a:lstStyle/>
            <a:p>
              <a:endParaRPr/>
            </a:p>
          </p:txBody>
        </p:sp>
        <p:sp>
          <p:nvSpPr>
            <p:cNvPr id="57" name="object 57"/>
            <p:cNvSpPr/>
            <p:nvPr/>
          </p:nvSpPr>
          <p:spPr>
            <a:xfrm>
              <a:off x="722629" y="458343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C1C100"/>
            </a:solidFill>
          </p:spPr>
          <p:txBody>
            <a:bodyPr wrap="square" lIns="0" tIns="0" rIns="0" bIns="0" rtlCol="0"/>
            <a:lstStyle/>
            <a:p>
              <a:endParaRPr/>
            </a:p>
          </p:txBody>
        </p:sp>
        <p:sp>
          <p:nvSpPr>
            <p:cNvPr id="58" name="object 58"/>
            <p:cNvSpPr/>
            <p:nvPr/>
          </p:nvSpPr>
          <p:spPr>
            <a:xfrm>
              <a:off x="722629" y="459105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BEBE00"/>
            </a:solidFill>
          </p:spPr>
          <p:txBody>
            <a:bodyPr wrap="square" lIns="0" tIns="0" rIns="0" bIns="0" rtlCol="0"/>
            <a:lstStyle/>
            <a:p>
              <a:endParaRPr/>
            </a:p>
          </p:txBody>
        </p:sp>
        <p:sp>
          <p:nvSpPr>
            <p:cNvPr id="59" name="object 59"/>
            <p:cNvSpPr/>
            <p:nvPr/>
          </p:nvSpPr>
          <p:spPr>
            <a:xfrm>
              <a:off x="722629" y="459867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BCBC00"/>
            </a:solidFill>
          </p:spPr>
          <p:txBody>
            <a:bodyPr wrap="square" lIns="0" tIns="0" rIns="0" bIns="0" rtlCol="0"/>
            <a:lstStyle/>
            <a:p>
              <a:endParaRPr/>
            </a:p>
          </p:txBody>
        </p:sp>
        <p:sp>
          <p:nvSpPr>
            <p:cNvPr id="60" name="object 60"/>
            <p:cNvSpPr/>
            <p:nvPr/>
          </p:nvSpPr>
          <p:spPr>
            <a:xfrm>
              <a:off x="722629" y="460502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B9B900"/>
            </a:solidFill>
          </p:spPr>
          <p:txBody>
            <a:bodyPr wrap="square" lIns="0" tIns="0" rIns="0" bIns="0" rtlCol="0"/>
            <a:lstStyle/>
            <a:p>
              <a:endParaRPr/>
            </a:p>
          </p:txBody>
        </p:sp>
        <p:sp>
          <p:nvSpPr>
            <p:cNvPr id="61" name="object 61"/>
            <p:cNvSpPr/>
            <p:nvPr/>
          </p:nvSpPr>
          <p:spPr>
            <a:xfrm>
              <a:off x="722629" y="461264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B6B600"/>
            </a:solidFill>
          </p:spPr>
          <p:txBody>
            <a:bodyPr wrap="square" lIns="0" tIns="0" rIns="0" bIns="0" rtlCol="0"/>
            <a:lstStyle/>
            <a:p>
              <a:endParaRPr/>
            </a:p>
          </p:txBody>
        </p:sp>
        <p:sp>
          <p:nvSpPr>
            <p:cNvPr id="62" name="object 62"/>
            <p:cNvSpPr/>
            <p:nvPr/>
          </p:nvSpPr>
          <p:spPr>
            <a:xfrm>
              <a:off x="722629" y="4620260"/>
              <a:ext cx="6682740" cy="7620"/>
            </a:xfrm>
            <a:custGeom>
              <a:avLst/>
              <a:gdLst/>
              <a:ahLst/>
              <a:cxnLst/>
              <a:rect l="l" t="t" r="r" b="b"/>
              <a:pathLst>
                <a:path w="6682740" h="7620">
                  <a:moveTo>
                    <a:pt x="6682740" y="0"/>
                  </a:moveTo>
                  <a:lnTo>
                    <a:pt x="0" y="0"/>
                  </a:lnTo>
                  <a:lnTo>
                    <a:pt x="0" y="7619"/>
                  </a:lnTo>
                  <a:lnTo>
                    <a:pt x="6682740" y="7619"/>
                  </a:lnTo>
                  <a:lnTo>
                    <a:pt x="6682740" y="0"/>
                  </a:lnTo>
                  <a:close/>
                </a:path>
              </a:pathLst>
            </a:custGeom>
            <a:solidFill>
              <a:srgbClr val="B4B400"/>
            </a:solidFill>
          </p:spPr>
          <p:txBody>
            <a:bodyPr wrap="square" lIns="0" tIns="0" rIns="0" bIns="0" rtlCol="0"/>
            <a:lstStyle/>
            <a:p>
              <a:endParaRPr/>
            </a:p>
          </p:txBody>
        </p:sp>
        <p:sp>
          <p:nvSpPr>
            <p:cNvPr id="63" name="object 63"/>
            <p:cNvSpPr/>
            <p:nvPr/>
          </p:nvSpPr>
          <p:spPr>
            <a:xfrm>
              <a:off x="722629" y="4627880"/>
              <a:ext cx="6682740" cy="7620"/>
            </a:xfrm>
            <a:custGeom>
              <a:avLst/>
              <a:gdLst/>
              <a:ahLst/>
              <a:cxnLst/>
              <a:rect l="l" t="t" r="r" b="b"/>
              <a:pathLst>
                <a:path w="6682740" h="7620">
                  <a:moveTo>
                    <a:pt x="6682740" y="0"/>
                  </a:moveTo>
                  <a:lnTo>
                    <a:pt x="0" y="0"/>
                  </a:lnTo>
                  <a:lnTo>
                    <a:pt x="0" y="7620"/>
                  </a:lnTo>
                  <a:lnTo>
                    <a:pt x="6682740" y="7620"/>
                  </a:lnTo>
                  <a:lnTo>
                    <a:pt x="6682740" y="0"/>
                  </a:lnTo>
                  <a:close/>
                </a:path>
              </a:pathLst>
            </a:custGeom>
            <a:solidFill>
              <a:srgbClr val="B1B100"/>
            </a:solidFill>
          </p:spPr>
          <p:txBody>
            <a:bodyPr wrap="square" lIns="0" tIns="0" rIns="0" bIns="0" rtlCol="0"/>
            <a:lstStyle/>
            <a:p>
              <a:endParaRPr/>
            </a:p>
          </p:txBody>
        </p:sp>
        <p:sp>
          <p:nvSpPr>
            <p:cNvPr id="64" name="object 64"/>
            <p:cNvSpPr/>
            <p:nvPr/>
          </p:nvSpPr>
          <p:spPr>
            <a:xfrm>
              <a:off x="722629" y="4634230"/>
              <a:ext cx="6682740" cy="8890"/>
            </a:xfrm>
            <a:custGeom>
              <a:avLst/>
              <a:gdLst/>
              <a:ahLst/>
              <a:cxnLst/>
              <a:rect l="l" t="t" r="r" b="b"/>
              <a:pathLst>
                <a:path w="6682740" h="8889">
                  <a:moveTo>
                    <a:pt x="6682740" y="0"/>
                  </a:moveTo>
                  <a:lnTo>
                    <a:pt x="0" y="0"/>
                  </a:lnTo>
                  <a:lnTo>
                    <a:pt x="0" y="8890"/>
                  </a:lnTo>
                  <a:lnTo>
                    <a:pt x="6682740" y="8890"/>
                  </a:lnTo>
                  <a:lnTo>
                    <a:pt x="6682740" y="0"/>
                  </a:lnTo>
                  <a:close/>
                </a:path>
              </a:pathLst>
            </a:custGeom>
            <a:solidFill>
              <a:srgbClr val="AEAE00"/>
            </a:solidFill>
          </p:spPr>
          <p:txBody>
            <a:bodyPr wrap="square" lIns="0" tIns="0" rIns="0" bIns="0" rtlCol="0"/>
            <a:lstStyle/>
            <a:p>
              <a:endParaRPr/>
            </a:p>
          </p:txBody>
        </p:sp>
        <p:sp>
          <p:nvSpPr>
            <p:cNvPr id="65" name="object 65"/>
            <p:cNvSpPr/>
            <p:nvPr/>
          </p:nvSpPr>
          <p:spPr>
            <a:xfrm>
              <a:off x="722629" y="4641850"/>
              <a:ext cx="6682740" cy="8890"/>
            </a:xfrm>
            <a:custGeom>
              <a:avLst/>
              <a:gdLst/>
              <a:ahLst/>
              <a:cxnLst/>
              <a:rect l="l" t="t" r="r" b="b"/>
              <a:pathLst>
                <a:path w="6682740" h="8889">
                  <a:moveTo>
                    <a:pt x="6682740" y="0"/>
                  </a:moveTo>
                  <a:lnTo>
                    <a:pt x="0" y="0"/>
                  </a:lnTo>
                  <a:lnTo>
                    <a:pt x="0" y="8889"/>
                  </a:lnTo>
                  <a:lnTo>
                    <a:pt x="6682740" y="8889"/>
                  </a:lnTo>
                  <a:lnTo>
                    <a:pt x="6682740" y="0"/>
                  </a:lnTo>
                  <a:close/>
                </a:path>
              </a:pathLst>
            </a:custGeom>
            <a:solidFill>
              <a:srgbClr val="ACAC00"/>
            </a:solidFill>
          </p:spPr>
          <p:txBody>
            <a:bodyPr wrap="square" lIns="0" tIns="0" rIns="0" bIns="0" rtlCol="0"/>
            <a:lstStyle/>
            <a:p>
              <a:endParaRPr/>
            </a:p>
          </p:txBody>
        </p:sp>
        <p:sp>
          <p:nvSpPr>
            <p:cNvPr id="66" name="object 66"/>
            <p:cNvSpPr/>
            <p:nvPr/>
          </p:nvSpPr>
          <p:spPr>
            <a:xfrm>
              <a:off x="722629" y="4649470"/>
              <a:ext cx="6682740" cy="0"/>
            </a:xfrm>
            <a:custGeom>
              <a:avLst/>
              <a:gdLst/>
              <a:ahLst/>
              <a:cxnLst/>
              <a:rect l="l" t="t" r="r" b="b"/>
              <a:pathLst>
                <a:path w="6682740">
                  <a:moveTo>
                    <a:pt x="6682740" y="0"/>
                  </a:moveTo>
                  <a:lnTo>
                    <a:pt x="0" y="0"/>
                  </a:lnTo>
                  <a:lnTo>
                    <a:pt x="6682740" y="0"/>
                  </a:lnTo>
                  <a:close/>
                </a:path>
              </a:pathLst>
            </a:custGeom>
            <a:solidFill>
              <a:srgbClr val="A7A700"/>
            </a:solidFill>
          </p:spPr>
          <p:txBody>
            <a:bodyPr wrap="square" lIns="0" tIns="0" rIns="0" bIns="0" rtlCol="0"/>
            <a:lstStyle/>
            <a:p>
              <a:endParaRPr/>
            </a:p>
          </p:txBody>
        </p:sp>
        <p:sp>
          <p:nvSpPr>
            <p:cNvPr id="67" name="object 67"/>
            <p:cNvSpPr/>
            <p:nvPr/>
          </p:nvSpPr>
          <p:spPr>
            <a:xfrm>
              <a:off x="723899" y="4191000"/>
              <a:ext cx="6680200" cy="457200"/>
            </a:xfrm>
            <a:custGeom>
              <a:avLst/>
              <a:gdLst/>
              <a:ahLst/>
              <a:cxnLst/>
              <a:rect l="l" t="t" r="r" b="b"/>
              <a:pathLst>
                <a:path w="6680200" h="457200">
                  <a:moveTo>
                    <a:pt x="3340100" y="457200"/>
                  </a:moveTo>
                  <a:lnTo>
                    <a:pt x="0" y="457200"/>
                  </a:lnTo>
                  <a:lnTo>
                    <a:pt x="0" y="0"/>
                  </a:lnTo>
                  <a:lnTo>
                    <a:pt x="6680200" y="0"/>
                  </a:lnTo>
                  <a:lnTo>
                    <a:pt x="6680200" y="457200"/>
                  </a:lnTo>
                  <a:lnTo>
                    <a:pt x="3340100" y="457200"/>
                  </a:lnTo>
                  <a:close/>
                </a:path>
              </a:pathLst>
            </a:custGeom>
            <a:ln w="9344">
              <a:solidFill>
                <a:srgbClr val="000000"/>
              </a:solidFill>
            </a:ln>
          </p:spPr>
          <p:txBody>
            <a:bodyPr wrap="square" lIns="0" tIns="0" rIns="0" bIns="0" rtlCol="0"/>
            <a:lstStyle/>
            <a:p>
              <a:endParaRPr/>
            </a:p>
          </p:txBody>
        </p:sp>
      </p:grpSp>
      <p:grpSp>
        <p:nvGrpSpPr>
          <p:cNvPr id="68" name="object 68"/>
          <p:cNvGrpSpPr/>
          <p:nvPr/>
        </p:nvGrpSpPr>
        <p:grpSpPr>
          <a:xfrm>
            <a:off x="-4762" y="0"/>
            <a:ext cx="5114925" cy="1381125"/>
            <a:chOff x="-4762" y="0"/>
            <a:chExt cx="5114925" cy="1381125"/>
          </a:xfrm>
        </p:grpSpPr>
        <p:sp>
          <p:nvSpPr>
            <p:cNvPr id="69" name="object 69"/>
            <p:cNvSpPr/>
            <p:nvPr/>
          </p:nvSpPr>
          <p:spPr>
            <a:xfrm>
              <a:off x="0" y="0"/>
              <a:ext cx="5105400" cy="1371600"/>
            </a:xfrm>
            <a:custGeom>
              <a:avLst/>
              <a:gdLst/>
              <a:ahLst/>
              <a:cxnLst/>
              <a:rect l="l" t="t" r="r" b="b"/>
              <a:pathLst>
                <a:path w="5105400" h="1371600">
                  <a:moveTo>
                    <a:pt x="5105400" y="0"/>
                  </a:moveTo>
                  <a:lnTo>
                    <a:pt x="0" y="0"/>
                  </a:lnTo>
                  <a:lnTo>
                    <a:pt x="0" y="1371600"/>
                  </a:lnTo>
                  <a:lnTo>
                    <a:pt x="5105400" y="1371600"/>
                  </a:lnTo>
                  <a:close/>
                </a:path>
              </a:pathLst>
            </a:custGeom>
            <a:solidFill>
              <a:srgbClr val="00FFCC"/>
            </a:solidFill>
          </p:spPr>
          <p:txBody>
            <a:bodyPr wrap="square" lIns="0" tIns="0" rIns="0" bIns="0" rtlCol="0"/>
            <a:lstStyle/>
            <a:p>
              <a:endParaRPr/>
            </a:p>
          </p:txBody>
        </p:sp>
        <p:sp>
          <p:nvSpPr>
            <p:cNvPr id="70" name="object 70"/>
            <p:cNvSpPr/>
            <p:nvPr/>
          </p:nvSpPr>
          <p:spPr>
            <a:xfrm>
              <a:off x="0" y="0"/>
              <a:ext cx="5105400" cy="1371600"/>
            </a:xfrm>
            <a:custGeom>
              <a:avLst/>
              <a:gdLst/>
              <a:ahLst/>
              <a:cxnLst/>
              <a:rect l="l" t="t" r="r" b="b"/>
              <a:pathLst>
                <a:path w="5105400" h="1371600">
                  <a:moveTo>
                    <a:pt x="2552700" y="1371600"/>
                  </a:moveTo>
                  <a:lnTo>
                    <a:pt x="0" y="1371600"/>
                  </a:lnTo>
                  <a:lnTo>
                    <a:pt x="0" y="0"/>
                  </a:lnTo>
                  <a:lnTo>
                    <a:pt x="5105400" y="0"/>
                  </a:lnTo>
                  <a:lnTo>
                    <a:pt x="5105400" y="1371600"/>
                  </a:lnTo>
                  <a:lnTo>
                    <a:pt x="2552700" y="1371600"/>
                  </a:lnTo>
                  <a:close/>
                </a:path>
              </a:pathLst>
            </a:custGeom>
            <a:ln w="9344">
              <a:solidFill>
                <a:srgbClr val="000000"/>
              </a:solidFill>
            </a:ln>
          </p:spPr>
          <p:txBody>
            <a:bodyPr wrap="square" lIns="0" tIns="0" rIns="0" bIns="0" rtlCol="0"/>
            <a:lstStyle/>
            <a:p>
              <a:endParaRPr/>
            </a:p>
          </p:txBody>
        </p:sp>
      </p:grpSp>
      <p:sp>
        <p:nvSpPr>
          <p:cNvPr id="71" name="object 71"/>
          <p:cNvSpPr txBox="1">
            <a:spLocks noGrp="1"/>
          </p:cNvSpPr>
          <p:nvPr>
            <p:ph type="title"/>
          </p:nvPr>
        </p:nvSpPr>
        <p:spPr>
          <a:xfrm>
            <a:off x="62230" y="110490"/>
            <a:ext cx="3081020" cy="330200"/>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COMPARATIVE</a:t>
            </a:r>
            <a:r>
              <a:rPr sz="2000" b="1" spc="-80" dirty="0">
                <a:latin typeface="Arial"/>
                <a:cs typeface="Arial"/>
              </a:rPr>
              <a:t> </a:t>
            </a:r>
            <a:r>
              <a:rPr sz="2000" b="1" dirty="0">
                <a:latin typeface="Arial"/>
                <a:cs typeface="Arial"/>
              </a:rPr>
              <a:t>SCALES</a:t>
            </a:r>
            <a:r>
              <a:rPr sz="2000" dirty="0"/>
              <a:t>:</a:t>
            </a:r>
            <a:endParaRPr sz="2000">
              <a:latin typeface="Arial"/>
              <a:cs typeface="Arial"/>
            </a:endParaRPr>
          </a:p>
        </p:txBody>
      </p:sp>
      <p:sp>
        <p:nvSpPr>
          <p:cNvPr id="72" name="object 72"/>
          <p:cNvSpPr txBox="1"/>
          <p:nvPr/>
        </p:nvSpPr>
        <p:spPr>
          <a:xfrm>
            <a:off x="62230" y="415290"/>
            <a:ext cx="5019675" cy="878840"/>
          </a:xfrm>
          <a:prstGeom prst="rect">
            <a:avLst/>
          </a:prstGeom>
        </p:spPr>
        <p:txBody>
          <a:bodyPr vert="horz" wrap="square" lIns="0" tIns="12700" rIns="0" bIns="0" rtlCol="0">
            <a:spAutoFit/>
          </a:bodyPr>
          <a:lstStyle/>
          <a:p>
            <a:pPr marL="12700" marR="1724025">
              <a:lnSpc>
                <a:spcPct val="100000"/>
              </a:lnSpc>
              <a:spcBef>
                <a:spcPts val="100"/>
              </a:spcBef>
            </a:pPr>
            <a:r>
              <a:rPr sz="1400" b="1" spc="-5" dirty="0">
                <a:solidFill>
                  <a:srgbClr val="FF0000"/>
                </a:solidFill>
                <a:latin typeface="Arial"/>
                <a:cs typeface="Arial"/>
              </a:rPr>
              <a:t>These are the Scales having same R.F.  but graduated </a:t>
            </a:r>
            <a:r>
              <a:rPr sz="1400" b="1" dirty="0">
                <a:solidFill>
                  <a:srgbClr val="FF0000"/>
                </a:solidFill>
                <a:latin typeface="Arial"/>
                <a:cs typeface="Arial"/>
              </a:rPr>
              <a:t>to </a:t>
            </a:r>
            <a:r>
              <a:rPr sz="1400" b="1" spc="-5" dirty="0">
                <a:solidFill>
                  <a:srgbClr val="FF0000"/>
                </a:solidFill>
                <a:latin typeface="Arial"/>
                <a:cs typeface="Arial"/>
              </a:rPr>
              <a:t>read different</a:t>
            </a:r>
            <a:r>
              <a:rPr sz="1400" b="1" spc="-10" dirty="0">
                <a:solidFill>
                  <a:srgbClr val="FF0000"/>
                </a:solidFill>
                <a:latin typeface="Arial"/>
                <a:cs typeface="Arial"/>
              </a:rPr>
              <a:t> </a:t>
            </a:r>
            <a:r>
              <a:rPr sz="1400" b="1" spc="-5" dirty="0">
                <a:solidFill>
                  <a:srgbClr val="FF0000"/>
                </a:solidFill>
                <a:latin typeface="Arial"/>
                <a:cs typeface="Arial"/>
              </a:rPr>
              <a:t>units.</a:t>
            </a:r>
            <a:endParaRPr sz="1400">
              <a:latin typeface="Arial"/>
              <a:cs typeface="Arial"/>
            </a:endParaRPr>
          </a:p>
          <a:p>
            <a:pPr marL="12700">
              <a:lnSpc>
                <a:spcPct val="100000"/>
              </a:lnSpc>
            </a:pPr>
            <a:r>
              <a:rPr sz="1400" b="1" i="1" spc="-5" dirty="0">
                <a:solidFill>
                  <a:srgbClr val="0D7133"/>
                </a:solidFill>
                <a:latin typeface="Arial"/>
                <a:cs typeface="Arial"/>
              </a:rPr>
              <a:t>These scales may be </a:t>
            </a:r>
            <a:r>
              <a:rPr sz="1400" b="1" i="1" dirty="0">
                <a:solidFill>
                  <a:srgbClr val="0D7133"/>
                </a:solidFill>
                <a:latin typeface="Arial"/>
                <a:cs typeface="Arial"/>
              </a:rPr>
              <a:t>Plain </a:t>
            </a:r>
            <a:r>
              <a:rPr sz="1400" b="1" i="1" spc="-5" dirty="0">
                <a:solidFill>
                  <a:srgbClr val="0D7133"/>
                </a:solidFill>
                <a:latin typeface="Arial"/>
                <a:cs typeface="Arial"/>
              </a:rPr>
              <a:t>scales or Diagonal</a:t>
            </a:r>
            <a:r>
              <a:rPr sz="1400" b="1" i="1" spc="55" dirty="0">
                <a:solidFill>
                  <a:srgbClr val="0D7133"/>
                </a:solidFill>
                <a:latin typeface="Arial"/>
                <a:cs typeface="Arial"/>
              </a:rPr>
              <a:t> </a:t>
            </a:r>
            <a:r>
              <a:rPr sz="1400" b="1" i="1" spc="-5" dirty="0">
                <a:solidFill>
                  <a:srgbClr val="0D7133"/>
                </a:solidFill>
                <a:latin typeface="Arial"/>
                <a:cs typeface="Arial"/>
              </a:rPr>
              <a:t>scales</a:t>
            </a:r>
            <a:endParaRPr sz="1400">
              <a:latin typeface="Arial"/>
              <a:cs typeface="Arial"/>
            </a:endParaRPr>
          </a:p>
          <a:p>
            <a:pPr marL="12700">
              <a:lnSpc>
                <a:spcPct val="100000"/>
              </a:lnSpc>
            </a:pPr>
            <a:r>
              <a:rPr sz="1400" b="1" i="1" spc="-5" dirty="0">
                <a:solidFill>
                  <a:srgbClr val="0D7133"/>
                </a:solidFill>
                <a:latin typeface="Arial"/>
                <a:cs typeface="Arial"/>
              </a:rPr>
              <a:t>and may be constructed separately or </a:t>
            </a:r>
            <a:r>
              <a:rPr sz="1400" b="1" i="1" spc="-10" dirty="0">
                <a:solidFill>
                  <a:srgbClr val="0D7133"/>
                </a:solidFill>
                <a:latin typeface="Arial"/>
                <a:cs typeface="Arial"/>
              </a:rPr>
              <a:t>one </a:t>
            </a:r>
            <a:r>
              <a:rPr sz="1400" b="1" i="1" spc="-5" dirty="0">
                <a:solidFill>
                  <a:srgbClr val="0D7133"/>
                </a:solidFill>
                <a:latin typeface="Arial"/>
                <a:cs typeface="Arial"/>
              </a:rPr>
              <a:t>above the</a:t>
            </a:r>
            <a:r>
              <a:rPr sz="1400" b="1" i="1" spc="50" dirty="0">
                <a:solidFill>
                  <a:srgbClr val="0D7133"/>
                </a:solidFill>
                <a:latin typeface="Arial"/>
                <a:cs typeface="Arial"/>
              </a:rPr>
              <a:t> </a:t>
            </a:r>
            <a:r>
              <a:rPr sz="1400" b="1" i="1" spc="-5" dirty="0">
                <a:solidFill>
                  <a:srgbClr val="0D7133"/>
                </a:solidFill>
                <a:latin typeface="Arial"/>
                <a:cs typeface="Arial"/>
              </a:rPr>
              <a:t>other.</a:t>
            </a:r>
            <a:endParaRPr sz="1400">
              <a:latin typeface="Arial"/>
              <a:cs typeface="Arial"/>
            </a:endParaRPr>
          </a:p>
        </p:txBody>
      </p:sp>
      <p:sp>
        <p:nvSpPr>
          <p:cNvPr id="73" name="object 73"/>
          <p:cNvSpPr/>
          <p:nvPr/>
        </p:nvSpPr>
        <p:spPr>
          <a:xfrm>
            <a:off x="5154930" y="85089"/>
            <a:ext cx="3989070" cy="1160780"/>
          </a:xfrm>
          <a:custGeom>
            <a:avLst/>
            <a:gdLst/>
            <a:ahLst/>
            <a:cxnLst/>
            <a:rect l="l" t="t" r="r" b="b"/>
            <a:pathLst>
              <a:path w="3989070" h="1160780">
                <a:moveTo>
                  <a:pt x="3989070" y="0"/>
                </a:moveTo>
                <a:lnTo>
                  <a:pt x="3958590" y="0"/>
                </a:lnTo>
                <a:lnTo>
                  <a:pt x="3958590" y="143510"/>
                </a:lnTo>
                <a:lnTo>
                  <a:pt x="3044190" y="143510"/>
                </a:lnTo>
                <a:lnTo>
                  <a:pt x="3044190" y="0"/>
                </a:lnTo>
                <a:lnTo>
                  <a:pt x="0" y="0"/>
                </a:lnTo>
                <a:lnTo>
                  <a:pt x="0" y="143510"/>
                </a:lnTo>
                <a:lnTo>
                  <a:pt x="0" y="1160780"/>
                </a:lnTo>
                <a:lnTo>
                  <a:pt x="3989070" y="1160780"/>
                </a:lnTo>
                <a:lnTo>
                  <a:pt x="3989070" y="143510"/>
                </a:lnTo>
                <a:lnTo>
                  <a:pt x="3989070" y="0"/>
                </a:lnTo>
                <a:close/>
              </a:path>
            </a:pathLst>
          </a:custGeom>
          <a:solidFill>
            <a:srgbClr val="CCFFCC"/>
          </a:solidFill>
        </p:spPr>
        <p:txBody>
          <a:bodyPr wrap="square" lIns="0" tIns="0" rIns="0" bIns="0" rtlCol="0"/>
          <a:lstStyle/>
          <a:p>
            <a:endParaRPr/>
          </a:p>
        </p:txBody>
      </p:sp>
      <p:sp>
        <p:nvSpPr>
          <p:cNvPr id="74" name="object 74"/>
          <p:cNvSpPr txBox="1"/>
          <p:nvPr/>
        </p:nvSpPr>
        <p:spPr>
          <a:xfrm>
            <a:off x="5232400" y="119380"/>
            <a:ext cx="150876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33399"/>
                </a:solidFill>
                <a:latin typeface="Times New Roman"/>
                <a:cs typeface="Times New Roman"/>
              </a:rPr>
              <a:t>EXAMPLE </a:t>
            </a:r>
            <a:r>
              <a:rPr sz="1400" b="1" dirty="0">
                <a:solidFill>
                  <a:srgbClr val="333399"/>
                </a:solidFill>
                <a:latin typeface="Times New Roman"/>
                <a:cs typeface="Times New Roman"/>
              </a:rPr>
              <a:t>NO. 7</a:t>
            </a:r>
            <a:r>
              <a:rPr sz="1400" b="1" spc="-70" dirty="0">
                <a:solidFill>
                  <a:srgbClr val="333399"/>
                </a:solidFill>
                <a:latin typeface="Times New Roman"/>
                <a:cs typeface="Times New Roman"/>
              </a:rPr>
              <a:t> </a:t>
            </a:r>
            <a:r>
              <a:rPr sz="1400" b="1" dirty="0">
                <a:solidFill>
                  <a:srgbClr val="333399"/>
                </a:solidFill>
                <a:latin typeface="Times New Roman"/>
                <a:cs typeface="Times New Roman"/>
              </a:rPr>
              <a:t>:</a:t>
            </a:r>
            <a:endParaRPr sz="1400">
              <a:latin typeface="Times New Roman"/>
              <a:cs typeface="Times New Roman"/>
            </a:endParaRPr>
          </a:p>
        </p:txBody>
      </p:sp>
      <p:sp>
        <p:nvSpPr>
          <p:cNvPr id="75" name="object 75"/>
          <p:cNvSpPr txBox="1"/>
          <p:nvPr/>
        </p:nvSpPr>
        <p:spPr>
          <a:xfrm>
            <a:off x="5232400" y="332740"/>
            <a:ext cx="3850004" cy="877569"/>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 distance of 40 </a:t>
            </a:r>
            <a:r>
              <a:rPr sz="1400" spc="-5" dirty="0">
                <a:latin typeface="Times New Roman"/>
                <a:cs typeface="Times New Roman"/>
              </a:rPr>
              <a:t>miles </a:t>
            </a:r>
            <a:r>
              <a:rPr sz="1400" spc="5" dirty="0">
                <a:latin typeface="Times New Roman"/>
                <a:cs typeface="Times New Roman"/>
              </a:rPr>
              <a:t>is </a:t>
            </a:r>
            <a:r>
              <a:rPr sz="1400" dirty="0">
                <a:latin typeface="Times New Roman"/>
                <a:cs typeface="Times New Roman"/>
              </a:rPr>
              <a:t>represented by a</a:t>
            </a:r>
            <a:r>
              <a:rPr sz="1400" spc="-40" dirty="0">
                <a:latin typeface="Times New Roman"/>
                <a:cs typeface="Times New Roman"/>
              </a:rPr>
              <a:t> </a:t>
            </a:r>
            <a:r>
              <a:rPr sz="1400" dirty="0">
                <a:latin typeface="Times New Roman"/>
                <a:cs typeface="Times New Roman"/>
              </a:rPr>
              <a:t>line</a:t>
            </a:r>
            <a:endParaRPr sz="1400">
              <a:latin typeface="Times New Roman"/>
              <a:cs typeface="Times New Roman"/>
            </a:endParaRPr>
          </a:p>
          <a:p>
            <a:pPr marL="12700" marR="5080">
              <a:lnSpc>
                <a:spcPct val="100000"/>
              </a:lnSpc>
            </a:pPr>
            <a:r>
              <a:rPr sz="1400" dirty="0">
                <a:latin typeface="Times New Roman"/>
                <a:cs typeface="Times New Roman"/>
              </a:rPr>
              <a:t>8 </a:t>
            </a:r>
            <a:r>
              <a:rPr sz="1400" spc="-5" dirty="0">
                <a:latin typeface="Times New Roman"/>
                <a:cs typeface="Times New Roman"/>
              </a:rPr>
              <a:t>cm </a:t>
            </a:r>
            <a:r>
              <a:rPr sz="1400" dirty="0">
                <a:latin typeface="Times New Roman"/>
                <a:cs typeface="Times New Roman"/>
              </a:rPr>
              <a:t>long. Construct a plain scale to </a:t>
            </a:r>
            <a:r>
              <a:rPr sz="1400" spc="-5" dirty="0">
                <a:latin typeface="Times New Roman"/>
                <a:cs typeface="Times New Roman"/>
              </a:rPr>
              <a:t>read </a:t>
            </a:r>
            <a:r>
              <a:rPr sz="1400" dirty="0">
                <a:latin typeface="Times New Roman"/>
                <a:cs typeface="Times New Roman"/>
              </a:rPr>
              <a:t>80 </a:t>
            </a:r>
            <a:r>
              <a:rPr sz="1400" spc="-5" dirty="0">
                <a:latin typeface="Times New Roman"/>
                <a:cs typeface="Times New Roman"/>
              </a:rPr>
              <a:t>miles.  </a:t>
            </a:r>
            <a:r>
              <a:rPr sz="1400" dirty="0">
                <a:latin typeface="Times New Roman"/>
                <a:cs typeface="Times New Roman"/>
              </a:rPr>
              <a:t>Also construct a </a:t>
            </a:r>
            <a:r>
              <a:rPr sz="1400" spc="-5" dirty="0">
                <a:latin typeface="Times New Roman"/>
                <a:cs typeface="Times New Roman"/>
              </a:rPr>
              <a:t>comparative </a:t>
            </a:r>
            <a:r>
              <a:rPr sz="1400" dirty="0">
                <a:latin typeface="Times New Roman"/>
                <a:cs typeface="Times New Roman"/>
              </a:rPr>
              <a:t>scale </a:t>
            </a:r>
            <a:r>
              <a:rPr sz="1400" spc="5" dirty="0">
                <a:latin typeface="Times New Roman"/>
                <a:cs typeface="Times New Roman"/>
              </a:rPr>
              <a:t>to </a:t>
            </a:r>
            <a:r>
              <a:rPr sz="1400" dirty="0">
                <a:latin typeface="Times New Roman"/>
                <a:cs typeface="Times New Roman"/>
              </a:rPr>
              <a:t>read kilometers  upto 120 km ( 1 m = 1.609 km</a:t>
            </a:r>
            <a:r>
              <a:rPr sz="1400" spc="-90" dirty="0">
                <a:latin typeface="Times New Roman"/>
                <a:cs typeface="Times New Roman"/>
              </a:rPr>
              <a:t> </a:t>
            </a:r>
            <a:r>
              <a:rPr sz="1400" dirty="0">
                <a:latin typeface="Times New Roman"/>
                <a:cs typeface="Times New Roman"/>
              </a:rPr>
              <a:t>)</a:t>
            </a:r>
            <a:endParaRPr sz="1400">
              <a:latin typeface="Times New Roman"/>
              <a:cs typeface="Times New Roman"/>
            </a:endParaRPr>
          </a:p>
        </p:txBody>
      </p:sp>
      <p:grpSp>
        <p:nvGrpSpPr>
          <p:cNvPr id="76" name="object 76"/>
          <p:cNvGrpSpPr/>
          <p:nvPr/>
        </p:nvGrpSpPr>
        <p:grpSpPr>
          <a:xfrm>
            <a:off x="-4762" y="1366837"/>
            <a:ext cx="9153525" cy="1304925"/>
            <a:chOff x="-4762" y="1366837"/>
            <a:chExt cx="9153525" cy="1304925"/>
          </a:xfrm>
        </p:grpSpPr>
        <p:sp>
          <p:nvSpPr>
            <p:cNvPr id="77" name="object 77"/>
            <p:cNvSpPr/>
            <p:nvPr/>
          </p:nvSpPr>
          <p:spPr>
            <a:xfrm>
              <a:off x="0" y="1371600"/>
              <a:ext cx="9144000" cy="1295400"/>
            </a:xfrm>
            <a:custGeom>
              <a:avLst/>
              <a:gdLst/>
              <a:ahLst/>
              <a:cxnLst/>
              <a:rect l="l" t="t" r="r" b="b"/>
              <a:pathLst>
                <a:path w="9144000" h="1295400">
                  <a:moveTo>
                    <a:pt x="9144000" y="0"/>
                  </a:moveTo>
                  <a:lnTo>
                    <a:pt x="0" y="0"/>
                  </a:lnTo>
                  <a:lnTo>
                    <a:pt x="0" y="1295400"/>
                  </a:lnTo>
                  <a:lnTo>
                    <a:pt x="9144000" y="1295400"/>
                  </a:lnTo>
                  <a:close/>
                </a:path>
              </a:pathLst>
            </a:custGeom>
            <a:solidFill>
              <a:srgbClr val="FFFF99"/>
            </a:solidFill>
          </p:spPr>
          <p:txBody>
            <a:bodyPr wrap="square" lIns="0" tIns="0" rIns="0" bIns="0" rtlCol="0"/>
            <a:lstStyle/>
            <a:p>
              <a:endParaRPr/>
            </a:p>
          </p:txBody>
        </p:sp>
        <p:sp>
          <p:nvSpPr>
            <p:cNvPr id="78" name="object 78"/>
            <p:cNvSpPr/>
            <p:nvPr/>
          </p:nvSpPr>
          <p:spPr>
            <a:xfrm>
              <a:off x="0" y="1371600"/>
              <a:ext cx="9144000" cy="1295400"/>
            </a:xfrm>
            <a:custGeom>
              <a:avLst/>
              <a:gdLst/>
              <a:ahLst/>
              <a:cxnLst/>
              <a:rect l="l" t="t" r="r" b="b"/>
              <a:pathLst>
                <a:path w="9144000" h="1295400">
                  <a:moveTo>
                    <a:pt x="4572000" y="1295400"/>
                  </a:moveTo>
                  <a:lnTo>
                    <a:pt x="0" y="1295400"/>
                  </a:lnTo>
                  <a:lnTo>
                    <a:pt x="0" y="0"/>
                  </a:lnTo>
                  <a:lnTo>
                    <a:pt x="9144000" y="0"/>
                  </a:lnTo>
                  <a:lnTo>
                    <a:pt x="9144000" y="1295400"/>
                  </a:lnTo>
                  <a:lnTo>
                    <a:pt x="4572000" y="1295400"/>
                  </a:lnTo>
                  <a:close/>
                </a:path>
              </a:pathLst>
            </a:custGeom>
            <a:ln w="9344">
              <a:solidFill>
                <a:srgbClr val="000000"/>
              </a:solidFill>
            </a:ln>
          </p:spPr>
          <p:txBody>
            <a:bodyPr wrap="square" lIns="0" tIns="0" rIns="0" bIns="0" rtlCol="0"/>
            <a:lstStyle/>
            <a:p>
              <a:endParaRPr/>
            </a:p>
          </p:txBody>
        </p:sp>
      </p:grpSp>
      <p:sp>
        <p:nvSpPr>
          <p:cNvPr id="79" name="object 79"/>
          <p:cNvSpPr txBox="1"/>
          <p:nvPr/>
        </p:nvSpPr>
        <p:spPr>
          <a:xfrm>
            <a:off x="-7594" y="1452879"/>
            <a:ext cx="1319530" cy="421640"/>
          </a:xfrm>
          <a:prstGeom prst="rect">
            <a:avLst/>
          </a:prstGeom>
        </p:spPr>
        <p:txBody>
          <a:bodyPr vert="horz" wrap="square" lIns="0" tIns="12700" rIns="0" bIns="0" rtlCol="0">
            <a:spAutoFit/>
          </a:bodyPr>
          <a:lstStyle/>
          <a:p>
            <a:pPr marL="12700">
              <a:lnSpc>
                <a:spcPct val="100000"/>
              </a:lnSpc>
              <a:spcBef>
                <a:spcPts val="100"/>
              </a:spcBef>
            </a:pPr>
            <a:r>
              <a:rPr sz="1300" spc="-5" dirty="0">
                <a:latin typeface="Times New Roman"/>
                <a:cs typeface="Times New Roman"/>
              </a:rPr>
              <a:t>OLUTION</a:t>
            </a:r>
            <a:r>
              <a:rPr sz="1300" spc="-75" dirty="0">
                <a:latin typeface="Times New Roman"/>
                <a:cs typeface="Times New Roman"/>
              </a:rPr>
              <a:t> </a:t>
            </a:r>
            <a:r>
              <a:rPr sz="1300" spc="-5" dirty="0">
                <a:latin typeface="Times New Roman"/>
                <a:cs typeface="Times New Roman"/>
              </a:rPr>
              <a:t>STEPS:</a:t>
            </a:r>
            <a:endParaRPr sz="1300">
              <a:latin typeface="Times New Roman"/>
              <a:cs typeface="Times New Roman"/>
            </a:endParaRPr>
          </a:p>
          <a:p>
            <a:pPr marL="12700">
              <a:lnSpc>
                <a:spcPct val="100000"/>
              </a:lnSpc>
            </a:pPr>
            <a:r>
              <a:rPr sz="1300" b="1" i="1" dirty="0">
                <a:solidFill>
                  <a:srgbClr val="333399"/>
                </a:solidFill>
                <a:latin typeface="Times New Roman"/>
                <a:cs typeface="Times New Roman"/>
              </a:rPr>
              <a:t>cale </a:t>
            </a:r>
            <a:r>
              <a:rPr sz="1300" b="1" i="1" spc="-10" dirty="0">
                <a:solidFill>
                  <a:srgbClr val="333399"/>
                </a:solidFill>
                <a:latin typeface="Times New Roman"/>
                <a:cs typeface="Times New Roman"/>
              </a:rPr>
              <a:t>of</a:t>
            </a:r>
            <a:r>
              <a:rPr sz="1300" b="1" i="1" spc="-25" dirty="0">
                <a:solidFill>
                  <a:srgbClr val="333399"/>
                </a:solidFill>
                <a:latin typeface="Times New Roman"/>
                <a:cs typeface="Times New Roman"/>
              </a:rPr>
              <a:t> </a:t>
            </a:r>
            <a:r>
              <a:rPr sz="1300" b="1" i="1" spc="-5" dirty="0">
                <a:solidFill>
                  <a:srgbClr val="333399"/>
                </a:solidFill>
                <a:latin typeface="Times New Roman"/>
                <a:cs typeface="Times New Roman"/>
              </a:rPr>
              <a:t>Miles</a:t>
            </a:r>
            <a:r>
              <a:rPr sz="1300" b="1" spc="-5" dirty="0">
                <a:latin typeface="Times New Roman"/>
                <a:cs typeface="Times New Roman"/>
              </a:rPr>
              <a:t>:</a:t>
            </a:r>
            <a:endParaRPr sz="1300">
              <a:latin typeface="Times New Roman"/>
              <a:cs typeface="Times New Roman"/>
            </a:endParaRPr>
          </a:p>
        </p:txBody>
      </p:sp>
      <p:sp>
        <p:nvSpPr>
          <p:cNvPr id="80" name="object 80"/>
          <p:cNvSpPr txBox="1"/>
          <p:nvPr/>
        </p:nvSpPr>
        <p:spPr>
          <a:xfrm>
            <a:off x="-16509" y="1849120"/>
            <a:ext cx="2044700" cy="223520"/>
          </a:xfrm>
          <a:prstGeom prst="rect">
            <a:avLst/>
          </a:prstGeom>
        </p:spPr>
        <p:txBody>
          <a:bodyPr vert="horz" wrap="square" lIns="0" tIns="12700" rIns="0" bIns="0" rtlCol="0">
            <a:spAutoFit/>
          </a:bodyPr>
          <a:lstStyle/>
          <a:p>
            <a:pPr marL="12700">
              <a:lnSpc>
                <a:spcPct val="100000"/>
              </a:lnSpc>
              <a:spcBef>
                <a:spcPts val="100"/>
              </a:spcBef>
            </a:pPr>
            <a:r>
              <a:rPr sz="1300" dirty="0">
                <a:latin typeface="Times New Roman"/>
                <a:cs typeface="Times New Roman"/>
              </a:rPr>
              <a:t>0 </a:t>
            </a:r>
            <a:r>
              <a:rPr sz="1300" spc="-10" dirty="0">
                <a:latin typeface="Times New Roman"/>
                <a:cs typeface="Times New Roman"/>
              </a:rPr>
              <a:t>miles </a:t>
            </a:r>
            <a:r>
              <a:rPr sz="1300" spc="-5" dirty="0">
                <a:latin typeface="Times New Roman"/>
                <a:cs typeface="Times New Roman"/>
              </a:rPr>
              <a:t>are represented </a:t>
            </a:r>
            <a:r>
              <a:rPr sz="1300" dirty="0">
                <a:latin typeface="Times New Roman"/>
                <a:cs typeface="Times New Roman"/>
              </a:rPr>
              <a:t>= 8</a:t>
            </a:r>
            <a:r>
              <a:rPr sz="1300" spc="-70" dirty="0">
                <a:latin typeface="Times New Roman"/>
                <a:cs typeface="Times New Roman"/>
              </a:rPr>
              <a:t> </a:t>
            </a:r>
            <a:r>
              <a:rPr sz="1300" spc="-5" dirty="0">
                <a:latin typeface="Times New Roman"/>
                <a:cs typeface="Times New Roman"/>
              </a:rPr>
              <a:t>cm</a:t>
            </a:r>
            <a:endParaRPr sz="1300">
              <a:latin typeface="Times New Roman"/>
              <a:cs typeface="Times New Roman"/>
            </a:endParaRPr>
          </a:p>
        </p:txBody>
      </p:sp>
      <p:sp>
        <p:nvSpPr>
          <p:cNvPr id="81" name="object 81"/>
          <p:cNvSpPr txBox="1"/>
          <p:nvPr/>
        </p:nvSpPr>
        <p:spPr>
          <a:xfrm>
            <a:off x="-11694" y="2047240"/>
            <a:ext cx="1168400"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imes New Roman"/>
                <a:cs typeface="Times New Roman"/>
              </a:rPr>
              <a:t>80 miles </a:t>
            </a:r>
            <a:r>
              <a:rPr sz="1300" dirty="0">
                <a:latin typeface="Times New Roman"/>
                <a:cs typeface="Times New Roman"/>
              </a:rPr>
              <a:t>= 16</a:t>
            </a:r>
            <a:r>
              <a:rPr sz="1300" spc="-80" dirty="0">
                <a:latin typeface="Times New Roman"/>
                <a:cs typeface="Times New Roman"/>
              </a:rPr>
              <a:t> </a:t>
            </a:r>
            <a:r>
              <a:rPr sz="1300" dirty="0">
                <a:latin typeface="Times New Roman"/>
                <a:cs typeface="Times New Roman"/>
              </a:rPr>
              <a:t>cm</a:t>
            </a:r>
            <a:endParaRPr sz="1300">
              <a:latin typeface="Times New Roman"/>
              <a:cs typeface="Times New Roman"/>
            </a:endParaRPr>
          </a:p>
        </p:txBody>
      </p:sp>
      <p:sp>
        <p:nvSpPr>
          <p:cNvPr id="82" name="object 82"/>
          <p:cNvSpPr txBox="1"/>
          <p:nvPr/>
        </p:nvSpPr>
        <p:spPr>
          <a:xfrm>
            <a:off x="11226" y="2245359"/>
            <a:ext cx="2256790" cy="421640"/>
          </a:xfrm>
          <a:prstGeom prst="rect">
            <a:avLst/>
          </a:prstGeom>
        </p:spPr>
        <p:txBody>
          <a:bodyPr vert="horz" wrap="square" lIns="0" tIns="12700" rIns="0" bIns="0" rtlCol="0">
            <a:spAutoFit/>
          </a:bodyPr>
          <a:lstStyle/>
          <a:p>
            <a:pPr marL="12700">
              <a:lnSpc>
                <a:spcPct val="100000"/>
              </a:lnSpc>
              <a:spcBef>
                <a:spcPts val="100"/>
              </a:spcBef>
            </a:pPr>
            <a:r>
              <a:rPr sz="1300" spc="-5" dirty="0">
                <a:latin typeface="Times New Roman"/>
                <a:cs typeface="Times New Roman"/>
              </a:rPr>
              <a:t>.F. </a:t>
            </a:r>
            <a:r>
              <a:rPr sz="1300" dirty="0">
                <a:latin typeface="Times New Roman"/>
                <a:cs typeface="Times New Roman"/>
              </a:rPr>
              <a:t>= 8 / 40 X </a:t>
            </a:r>
            <a:r>
              <a:rPr sz="1300" spc="-5" dirty="0">
                <a:latin typeface="Times New Roman"/>
                <a:cs typeface="Times New Roman"/>
              </a:rPr>
              <a:t>1609 </a:t>
            </a:r>
            <a:r>
              <a:rPr sz="1300" dirty="0">
                <a:latin typeface="Times New Roman"/>
                <a:cs typeface="Times New Roman"/>
              </a:rPr>
              <a:t>X </a:t>
            </a:r>
            <a:r>
              <a:rPr sz="1300" spc="-5" dirty="0">
                <a:latin typeface="Times New Roman"/>
                <a:cs typeface="Times New Roman"/>
              </a:rPr>
              <a:t>1000 </a:t>
            </a:r>
            <a:r>
              <a:rPr sz="1300" dirty="0">
                <a:latin typeface="Times New Roman"/>
                <a:cs typeface="Times New Roman"/>
              </a:rPr>
              <a:t>X</a:t>
            </a:r>
            <a:r>
              <a:rPr sz="1300" spc="-150" dirty="0">
                <a:latin typeface="Times New Roman"/>
                <a:cs typeface="Times New Roman"/>
              </a:rPr>
              <a:t> </a:t>
            </a:r>
            <a:r>
              <a:rPr sz="1300" dirty="0">
                <a:latin typeface="Times New Roman"/>
                <a:cs typeface="Times New Roman"/>
              </a:rPr>
              <a:t>100</a:t>
            </a:r>
            <a:endParaRPr sz="1300">
              <a:latin typeface="Times New Roman"/>
              <a:cs typeface="Times New Roman"/>
            </a:endParaRPr>
          </a:p>
          <a:p>
            <a:pPr marL="231140">
              <a:lnSpc>
                <a:spcPct val="100000"/>
              </a:lnSpc>
            </a:pPr>
            <a:r>
              <a:rPr sz="1300" dirty="0">
                <a:latin typeface="Times New Roman"/>
                <a:cs typeface="Times New Roman"/>
              </a:rPr>
              <a:t>= 1 / </a:t>
            </a:r>
            <a:r>
              <a:rPr sz="1300" spc="-10" dirty="0">
                <a:latin typeface="Times New Roman"/>
                <a:cs typeface="Times New Roman"/>
              </a:rPr>
              <a:t>8, </a:t>
            </a:r>
            <a:r>
              <a:rPr sz="1300" dirty="0">
                <a:latin typeface="Times New Roman"/>
                <a:cs typeface="Times New Roman"/>
              </a:rPr>
              <a:t>04,</a:t>
            </a:r>
            <a:r>
              <a:rPr sz="1300" spc="-30" dirty="0">
                <a:latin typeface="Times New Roman"/>
                <a:cs typeface="Times New Roman"/>
              </a:rPr>
              <a:t> </a:t>
            </a:r>
            <a:r>
              <a:rPr sz="1300" spc="-5" dirty="0">
                <a:latin typeface="Times New Roman"/>
                <a:cs typeface="Times New Roman"/>
              </a:rPr>
              <a:t>500</a:t>
            </a:r>
            <a:endParaRPr sz="1300">
              <a:latin typeface="Times New Roman"/>
              <a:cs typeface="Times New Roman"/>
            </a:endParaRPr>
          </a:p>
        </p:txBody>
      </p:sp>
      <p:sp>
        <p:nvSpPr>
          <p:cNvPr id="83" name="object 83"/>
          <p:cNvSpPr txBox="1"/>
          <p:nvPr/>
        </p:nvSpPr>
        <p:spPr>
          <a:xfrm>
            <a:off x="3440429" y="1558290"/>
            <a:ext cx="5175250" cy="618490"/>
          </a:xfrm>
          <a:prstGeom prst="rect">
            <a:avLst/>
          </a:prstGeom>
        </p:spPr>
        <p:txBody>
          <a:bodyPr vert="horz" wrap="square" lIns="0" tIns="12700" rIns="0" bIns="0" rtlCol="0">
            <a:spAutoFit/>
          </a:bodyPr>
          <a:lstStyle/>
          <a:p>
            <a:pPr marL="12700">
              <a:lnSpc>
                <a:spcPts val="1555"/>
              </a:lnSpc>
              <a:spcBef>
                <a:spcPts val="100"/>
              </a:spcBef>
            </a:pPr>
            <a:r>
              <a:rPr sz="1300" b="1" i="1" spc="-10" dirty="0">
                <a:solidFill>
                  <a:srgbClr val="FF0000"/>
                </a:solidFill>
                <a:latin typeface="Times New Roman"/>
                <a:cs typeface="Times New Roman"/>
              </a:rPr>
              <a:t>CONSTRUCTION:</a:t>
            </a:r>
            <a:endParaRPr sz="1300">
              <a:latin typeface="Times New Roman"/>
              <a:cs typeface="Times New Roman"/>
            </a:endParaRPr>
          </a:p>
          <a:p>
            <a:pPr marL="12700" marR="5080">
              <a:lnSpc>
                <a:spcPts val="1560"/>
              </a:lnSpc>
              <a:spcBef>
                <a:spcPts val="45"/>
              </a:spcBef>
            </a:pPr>
            <a:r>
              <a:rPr sz="1300" spc="-5" dirty="0">
                <a:latin typeface="Times New Roman"/>
                <a:cs typeface="Times New Roman"/>
              </a:rPr>
              <a:t>Take </a:t>
            </a:r>
            <a:r>
              <a:rPr sz="1300" dirty="0">
                <a:latin typeface="Times New Roman"/>
                <a:cs typeface="Times New Roman"/>
              </a:rPr>
              <a:t>a </a:t>
            </a:r>
            <a:r>
              <a:rPr sz="1300" spc="-10" dirty="0">
                <a:latin typeface="Times New Roman"/>
                <a:cs typeface="Times New Roman"/>
              </a:rPr>
              <a:t>line </a:t>
            </a:r>
            <a:r>
              <a:rPr sz="1300" dirty="0">
                <a:latin typeface="Times New Roman"/>
                <a:cs typeface="Times New Roman"/>
              </a:rPr>
              <a:t>16 cm </a:t>
            </a:r>
            <a:r>
              <a:rPr sz="1300" spc="-5" dirty="0">
                <a:latin typeface="Times New Roman"/>
                <a:cs typeface="Times New Roman"/>
              </a:rPr>
              <a:t>long and </a:t>
            </a:r>
            <a:r>
              <a:rPr sz="1300" dirty="0">
                <a:latin typeface="Times New Roman"/>
                <a:cs typeface="Times New Roman"/>
              </a:rPr>
              <a:t>divide </a:t>
            </a:r>
            <a:r>
              <a:rPr sz="1300" spc="-5" dirty="0">
                <a:latin typeface="Times New Roman"/>
                <a:cs typeface="Times New Roman"/>
              </a:rPr>
              <a:t>it into </a:t>
            </a:r>
            <a:r>
              <a:rPr sz="1300" dirty="0">
                <a:latin typeface="Times New Roman"/>
                <a:cs typeface="Times New Roman"/>
              </a:rPr>
              <a:t>8 </a:t>
            </a:r>
            <a:r>
              <a:rPr sz="1300" spc="-5" dirty="0">
                <a:latin typeface="Times New Roman"/>
                <a:cs typeface="Times New Roman"/>
              </a:rPr>
              <a:t>parts. Each will represent </a:t>
            </a:r>
            <a:r>
              <a:rPr sz="1300" dirty="0">
                <a:latin typeface="Times New Roman"/>
                <a:cs typeface="Times New Roman"/>
              </a:rPr>
              <a:t>10 </a:t>
            </a:r>
            <a:r>
              <a:rPr sz="1300" spc="-10" dirty="0">
                <a:latin typeface="Times New Roman"/>
                <a:cs typeface="Times New Roman"/>
              </a:rPr>
              <a:t>miles.  </a:t>
            </a:r>
            <a:r>
              <a:rPr sz="1300" spc="-5" dirty="0">
                <a:latin typeface="Times New Roman"/>
                <a:cs typeface="Times New Roman"/>
              </a:rPr>
              <a:t>Subdivide the first part </a:t>
            </a:r>
            <a:r>
              <a:rPr sz="1300" dirty="0">
                <a:latin typeface="Times New Roman"/>
                <a:cs typeface="Times New Roman"/>
              </a:rPr>
              <a:t>and </a:t>
            </a:r>
            <a:r>
              <a:rPr sz="1300" spc="-5" dirty="0">
                <a:latin typeface="Times New Roman"/>
                <a:cs typeface="Times New Roman"/>
              </a:rPr>
              <a:t>each sub-division will </a:t>
            </a:r>
            <a:r>
              <a:rPr sz="1300" spc="-10" dirty="0">
                <a:latin typeface="Times New Roman"/>
                <a:cs typeface="Times New Roman"/>
              </a:rPr>
              <a:t>measure </a:t>
            </a:r>
            <a:r>
              <a:rPr sz="1300" spc="-5" dirty="0">
                <a:latin typeface="Times New Roman"/>
                <a:cs typeface="Times New Roman"/>
              </a:rPr>
              <a:t>single</a:t>
            </a:r>
            <a:r>
              <a:rPr sz="1300" spc="-20" dirty="0">
                <a:latin typeface="Times New Roman"/>
                <a:cs typeface="Times New Roman"/>
              </a:rPr>
              <a:t> </a:t>
            </a:r>
            <a:r>
              <a:rPr sz="1300" spc="-10" dirty="0">
                <a:latin typeface="Times New Roman"/>
                <a:cs typeface="Times New Roman"/>
              </a:rPr>
              <a:t>mile.</a:t>
            </a:r>
            <a:endParaRPr sz="1300">
              <a:latin typeface="Times New Roman"/>
              <a:cs typeface="Times New Roman"/>
            </a:endParaRPr>
          </a:p>
        </p:txBody>
      </p:sp>
      <p:grpSp>
        <p:nvGrpSpPr>
          <p:cNvPr id="84" name="object 84"/>
          <p:cNvGrpSpPr/>
          <p:nvPr/>
        </p:nvGrpSpPr>
        <p:grpSpPr>
          <a:xfrm>
            <a:off x="-4762" y="2662237"/>
            <a:ext cx="9153525" cy="1000125"/>
            <a:chOff x="-4762" y="2662237"/>
            <a:chExt cx="9153525" cy="1000125"/>
          </a:xfrm>
        </p:grpSpPr>
        <p:sp>
          <p:nvSpPr>
            <p:cNvPr id="85" name="object 85"/>
            <p:cNvSpPr/>
            <p:nvPr/>
          </p:nvSpPr>
          <p:spPr>
            <a:xfrm>
              <a:off x="0" y="2667000"/>
              <a:ext cx="9144000" cy="990600"/>
            </a:xfrm>
            <a:custGeom>
              <a:avLst/>
              <a:gdLst/>
              <a:ahLst/>
              <a:cxnLst/>
              <a:rect l="l" t="t" r="r" b="b"/>
              <a:pathLst>
                <a:path w="9144000" h="990600">
                  <a:moveTo>
                    <a:pt x="9144000" y="0"/>
                  </a:moveTo>
                  <a:lnTo>
                    <a:pt x="0" y="0"/>
                  </a:lnTo>
                  <a:lnTo>
                    <a:pt x="0" y="990600"/>
                  </a:lnTo>
                  <a:lnTo>
                    <a:pt x="9144000" y="990600"/>
                  </a:lnTo>
                  <a:close/>
                </a:path>
              </a:pathLst>
            </a:custGeom>
            <a:solidFill>
              <a:srgbClr val="CCFF33"/>
            </a:solidFill>
          </p:spPr>
          <p:txBody>
            <a:bodyPr wrap="square" lIns="0" tIns="0" rIns="0" bIns="0" rtlCol="0"/>
            <a:lstStyle/>
            <a:p>
              <a:endParaRPr/>
            </a:p>
          </p:txBody>
        </p:sp>
        <p:sp>
          <p:nvSpPr>
            <p:cNvPr id="86" name="object 86"/>
            <p:cNvSpPr/>
            <p:nvPr/>
          </p:nvSpPr>
          <p:spPr>
            <a:xfrm>
              <a:off x="0" y="2667000"/>
              <a:ext cx="9144000" cy="990600"/>
            </a:xfrm>
            <a:custGeom>
              <a:avLst/>
              <a:gdLst/>
              <a:ahLst/>
              <a:cxnLst/>
              <a:rect l="l" t="t" r="r" b="b"/>
              <a:pathLst>
                <a:path w="9144000" h="990600">
                  <a:moveTo>
                    <a:pt x="4572000" y="990600"/>
                  </a:moveTo>
                  <a:lnTo>
                    <a:pt x="0" y="990600"/>
                  </a:lnTo>
                  <a:lnTo>
                    <a:pt x="0" y="0"/>
                  </a:lnTo>
                  <a:lnTo>
                    <a:pt x="9144000" y="0"/>
                  </a:lnTo>
                  <a:lnTo>
                    <a:pt x="9144000" y="990600"/>
                  </a:lnTo>
                  <a:lnTo>
                    <a:pt x="4572000" y="990600"/>
                  </a:lnTo>
                  <a:close/>
                </a:path>
              </a:pathLst>
            </a:custGeom>
            <a:ln w="9344">
              <a:solidFill>
                <a:srgbClr val="000000"/>
              </a:solidFill>
            </a:ln>
          </p:spPr>
          <p:txBody>
            <a:bodyPr wrap="square" lIns="0" tIns="0" rIns="0" bIns="0" rtlCol="0"/>
            <a:lstStyle/>
            <a:p>
              <a:endParaRPr/>
            </a:p>
          </p:txBody>
        </p:sp>
      </p:grpSp>
      <p:sp>
        <p:nvSpPr>
          <p:cNvPr id="87" name="object 87"/>
          <p:cNvSpPr txBox="1"/>
          <p:nvPr/>
        </p:nvSpPr>
        <p:spPr>
          <a:xfrm>
            <a:off x="391159" y="2781300"/>
            <a:ext cx="2600325" cy="817880"/>
          </a:xfrm>
          <a:prstGeom prst="rect">
            <a:avLst/>
          </a:prstGeom>
        </p:spPr>
        <p:txBody>
          <a:bodyPr vert="horz" wrap="square" lIns="0" tIns="12700" rIns="0" bIns="0" rtlCol="0">
            <a:spAutoFit/>
          </a:bodyPr>
          <a:lstStyle/>
          <a:p>
            <a:pPr marL="12700">
              <a:lnSpc>
                <a:spcPct val="100000"/>
              </a:lnSpc>
              <a:spcBef>
                <a:spcPts val="100"/>
              </a:spcBef>
            </a:pPr>
            <a:r>
              <a:rPr sz="1300" b="1" i="1" spc="-5" dirty="0">
                <a:solidFill>
                  <a:srgbClr val="333399"/>
                </a:solidFill>
                <a:latin typeface="Arial"/>
                <a:cs typeface="Arial"/>
              </a:rPr>
              <a:t>Scale of</a:t>
            </a:r>
            <a:r>
              <a:rPr sz="1300" b="1" i="1" spc="345" dirty="0">
                <a:solidFill>
                  <a:srgbClr val="333399"/>
                </a:solidFill>
                <a:latin typeface="Arial"/>
                <a:cs typeface="Arial"/>
              </a:rPr>
              <a:t> </a:t>
            </a:r>
            <a:r>
              <a:rPr sz="1300" b="1" i="1" spc="-5" dirty="0">
                <a:solidFill>
                  <a:srgbClr val="333399"/>
                </a:solidFill>
                <a:latin typeface="Arial"/>
                <a:cs typeface="Arial"/>
              </a:rPr>
              <a:t>Km</a:t>
            </a:r>
            <a:r>
              <a:rPr sz="1300" spc="-5" dirty="0">
                <a:latin typeface="Arial"/>
                <a:cs typeface="Arial"/>
              </a:rPr>
              <a:t>:</a:t>
            </a:r>
            <a:endParaRPr sz="1300">
              <a:latin typeface="Arial"/>
              <a:cs typeface="Arial"/>
            </a:endParaRPr>
          </a:p>
          <a:p>
            <a:pPr marL="12700">
              <a:lnSpc>
                <a:spcPct val="100000"/>
              </a:lnSpc>
            </a:pPr>
            <a:r>
              <a:rPr sz="1300" spc="-5" dirty="0">
                <a:latin typeface="Arial"/>
                <a:cs typeface="Arial"/>
              </a:rPr>
              <a:t>Length of</a:t>
            </a:r>
            <a:r>
              <a:rPr sz="1300" spc="-10" dirty="0">
                <a:latin typeface="Arial"/>
                <a:cs typeface="Arial"/>
              </a:rPr>
              <a:t> </a:t>
            </a:r>
            <a:r>
              <a:rPr sz="1300" spc="-5" dirty="0">
                <a:latin typeface="Arial"/>
                <a:cs typeface="Arial"/>
              </a:rPr>
              <a:t>scale</a:t>
            </a:r>
            <a:endParaRPr sz="1300">
              <a:latin typeface="Arial"/>
              <a:cs typeface="Arial"/>
            </a:endParaRPr>
          </a:p>
          <a:p>
            <a:pPr marL="12700">
              <a:lnSpc>
                <a:spcPct val="100000"/>
              </a:lnSpc>
            </a:pPr>
            <a:r>
              <a:rPr sz="1300" dirty="0">
                <a:latin typeface="Arial"/>
                <a:cs typeface="Arial"/>
              </a:rPr>
              <a:t>= 1 / </a:t>
            </a:r>
            <a:r>
              <a:rPr sz="1300" spc="-5" dirty="0">
                <a:latin typeface="Arial"/>
                <a:cs typeface="Arial"/>
              </a:rPr>
              <a:t>8,04,500 </a:t>
            </a:r>
            <a:r>
              <a:rPr sz="1300" dirty="0">
                <a:latin typeface="Arial"/>
                <a:cs typeface="Arial"/>
              </a:rPr>
              <a:t>X </a:t>
            </a:r>
            <a:r>
              <a:rPr sz="1300" spc="-5" dirty="0">
                <a:latin typeface="Arial"/>
                <a:cs typeface="Arial"/>
              </a:rPr>
              <a:t>120 </a:t>
            </a:r>
            <a:r>
              <a:rPr sz="1300" dirty="0">
                <a:latin typeface="Arial"/>
                <a:cs typeface="Arial"/>
              </a:rPr>
              <a:t>X </a:t>
            </a:r>
            <a:r>
              <a:rPr sz="1300" spc="-5" dirty="0">
                <a:latin typeface="Arial"/>
                <a:cs typeface="Arial"/>
              </a:rPr>
              <a:t>1000 </a:t>
            </a:r>
            <a:r>
              <a:rPr sz="1300" dirty="0">
                <a:latin typeface="Arial"/>
                <a:cs typeface="Arial"/>
              </a:rPr>
              <a:t>X</a:t>
            </a:r>
            <a:r>
              <a:rPr sz="1300" spc="-110" dirty="0">
                <a:latin typeface="Arial"/>
                <a:cs typeface="Arial"/>
              </a:rPr>
              <a:t> </a:t>
            </a:r>
            <a:r>
              <a:rPr sz="1300" spc="-5" dirty="0">
                <a:latin typeface="Arial"/>
                <a:cs typeface="Arial"/>
              </a:rPr>
              <a:t>100</a:t>
            </a:r>
            <a:endParaRPr sz="1300">
              <a:latin typeface="Arial"/>
              <a:cs typeface="Arial"/>
            </a:endParaRPr>
          </a:p>
          <a:p>
            <a:pPr marL="12700">
              <a:lnSpc>
                <a:spcPct val="100000"/>
              </a:lnSpc>
            </a:pPr>
            <a:r>
              <a:rPr sz="1300" dirty="0">
                <a:latin typeface="Arial"/>
                <a:cs typeface="Arial"/>
              </a:rPr>
              <a:t>= </a:t>
            </a:r>
            <a:r>
              <a:rPr sz="1300" spc="-5" dirty="0">
                <a:latin typeface="Arial"/>
                <a:cs typeface="Arial"/>
              </a:rPr>
              <a:t>14. 90</a:t>
            </a:r>
            <a:r>
              <a:rPr sz="1300" spc="-20" dirty="0">
                <a:latin typeface="Arial"/>
                <a:cs typeface="Arial"/>
              </a:rPr>
              <a:t> </a:t>
            </a:r>
            <a:r>
              <a:rPr sz="1300" spc="-10" dirty="0">
                <a:latin typeface="Arial"/>
                <a:cs typeface="Arial"/>
              </a:rPr>
              <a:t>cm</a:t>
            </a:r>
            <a:endParaRPr sz="1300">
              <a:latin typeface="Arial"/>
              <a:cs typeface="Arial"/>
            </a:endParaRPr>
          </a:p>
        </p:txBody>
      </p:sp>
      <p:sp>
        <p:nvSpPr>
          <p:cNvPr id="88" name="object 88"/>
          <p:cNvSpPr txBox="1"/>
          <p:nvPr/>
        </p:nvSpPr>
        <p:spPr>
          <a:xfrm>
            <a:off x="3439159" y="2701290"/>
            <a:ext cx="5420360" cy="816610"/>
          </a:xfrm>
          <a:prstGeom prst="rect">
            <a:avLst/>
          </a:prstGeom>
        </p:spPr>
        <p:txBody>
          <a:bodyPr vert="horz" wrap="square" lIns="0" tIns="12700" rIns="0" bIns="0" rtlCol="0">
            <a:spAutoFit/>
          </a:bodyPr>
          <a:lstStyle/>
          <a:p>
            <a:pPr marL="12700">
              <a:lnSpc>
                <a:spcPts val="1555"/>
              </a:lnSpc>
              <a:spcBef>
                <a:spcPts val="100"/>
              </a:spcBef>
            </a:pPr>
            <a:r>
              <a:rPr sz="1300" b="1" i="1" spc="-5" dirty="0">
                <a:solidFill>
                  <a:srgbClr val="FF0000"/>
                </a:solidFill>
                <a:latin typeface="Times New Roman"/>
                <a:cs typeface="Times New Roman"/>
              </a:rPr>
              <a:t>CONSTRUCTION</a:t>
            </a:r>
            <a:r>
              <a:rPr sz="1300" spc="-5" dirty="0">
                <a:latin typeface="Times New Roman"/>
                <a:cs typeface="Times New Roman"/>
              </a:rPr>
              <a:t>:</a:t>
            </a:r>
            <a:endParaRPr sz="1300">
              <a:latin typeface="Times New Roman"/>
              <a:cs typeface="Times New Roman"/>
            </a:endParaRPr>
          </a:p>
          <a:p>
            <a:pPr marL="52705" marR="316865" indent="-40640">
              <a:lnSpc>
                <a:spcPts val="1560"/>
              </a:lnSpc>
              <a:spcBef>
                <a:spcPts val="45"/>
              </a:spcBef>
            </a:pPr>
            <a:r>
              <a:rPr sz="1300" spc="-5" dirty="0">
                <a:latin typeface="Times New Roman"/>
                <a:cs typeface="Times New Roman"/>
              </a:rPr>
              <a:t>On the top </a:t>
            </a:r>
            <a:r>
              <a:rPr sz="1300" spc="-10" dirty="0">
                <a:latin typeface="Times New Roman"/>
                <a:cs typeface="Times New Roman"/>
              </a:rPr>
              <a:t>line </a:t>
            </a:r>
            <a:r>
              <a:rPr sz="1300" dirty="0">
                <a:latin typeface="Times New Roman"/>
                <a:cs typeface="Times New Roman"/>
              </a:rPr>
              <a:t>of </a:t>
            </a:r>
            <a:r>
              <a:rPr sz="1300" spc="-5" dirty="0">
                <a:latin typeface="Times New Roman"/>
                <a:cs typeface="Times New Roman"/>
              </a:rPr>
              <a:t>the scale </a:t>
            </a:r>
            <a:r>
              <a:rPr sz="1300" dirty="0">
                <a:latin typeface="Times New Roman"/>
                <a:cs typeface="Times New Roman"/>
              </a:rPr>
              <a:t>of </a:t>
            </a:r>
            <a:r>
              <a:rPr sz="1300" spc="-10" dirty="0">
                <a:latin typeface="Times New Roman"/>
                <a:cs typeface="Times New Roman"/>
              </a:rPr>
              <a:t>miles </a:t>
            </a:r>
            <a:r>
              <a:rPr sz="1300" spc="-5" dirty="0">
                <a:latin typeface="Times New Roman"/>
                <a:cs typeface="Times New Roman"/>
              </a:rPr>
              <a:t>cut </a:t>
            </a:r>
            <a:r>
              <a:rPr sz="1300" dirty="0">
                <a:latin typeface="Times New Roman"/>
                <a:cs typeface="Times New Roman"/>
              </a:rPr>
              <a:t>off a </a:t>
            </a:r>
            <a:r>
              <a:rPr sz="1300" spc="-5" dirty="0">
                <a:latin typeface="Times New Roman"/>
                <a:cs typeface="Times New Roman"/>
              </a:rPr>
              <a:t>distance </a:t>
            </a:r>
            <a:r>
              <a:rPr sz="1300" dirty="0">
                <a:latin typeface="Times New Roman"/>
                <a:cs typeface="Times New Roman"/>
              </a:rPr>
              <a:t>of </a:t>
            </a:r>
            <a:r>
              <a:rPr sz="1300" spc="-5" dirty="0">
                <a:latin typeface="Times New Roman"/>
                <a:cs typeface="Times New Roman"/>
              </a:rPr>
              <a:t>14.90 cm and divide  it into </a:t>
            </a:r>
            <a:r>
              <a:rPr sz="1300" spc="-10" dirty="0">
                <a:latin typeface="Times New Roman"/>
                <a:cs typeface="Times New Roman"/>
              </a:rPr>
              <a:t>12 </a:t>
            </a:r>
            <a:r>
              <a:rPr sz="1300" spc="-5" dirty="0">
                <a:latin typeface="Times New Roman"/>
                <a:cs typeface="Times New Roman"/>
              </a:rPr>
              <a:t>equal parts. Each part will represent </a:t>
            </a:r>
            <a:r>
              <a:rPr sz="1300" dirty="0">
                <a:latin typeface="Times New Roman"/>
                <a:cs typeface="Times New Roman"/>
              </a:rPr>
              <a:t>10</a:t>
            </a:r>
            <a:r>
              <a:rPr sz="1300" spc="-20" dirty="0">
                <a:latin typeface="Times New Roman"/>
                <a:cs typeface="Times New Roman"/>
              </a:rPr>
              <a:t> </a:t>
            </a:r>
            <a:r>
              <a:rPr sz="1300" spc="-10" dirty="0">
                <a:latin typeface="Times New Roman"/>
                <a:cs typeface="Times New Roman"/>
              </a:rPr>
              <a:t>km.</a:t>
            </a:r>
            <a:endParaRPr sz="1300">
              <a:latin typeface="Times New Roman"/>
              <a:cs typeface="Times New Roman"/>
            </a:endParaRPr>
          </a:p>
          <a:p>
            <a:pPr marL="12700">
              <a:lnSpc>
                <a:spcPts val="1510"/>
              </a:lnSpc>
            </a:pPr>
            <a:r>
              <a:rPr sz="1300" spc="-5" dirty="0">
                <a:latin typeface="Times New Roman"/>
                <a:cs typeface="Times New Roman"/>
              </a:rPr>
              <a:t>Subdivide the first part into </a:t>
            </a:r>
            <a:r>
              <a:rPr sz="1300" dirty="0">
                <a:latin typeface="Times New Roman"/>
                <a:cs typeface="Times New Roman"/>
              </a:rPr>
              <a:t>10 </a:t>
            </a:r>
            <a:r>
              <a:rPr sz="1300" spc="-5" dirty="0">
                <a:latin typeface="Times New Roman"/>
                <a:cs typeface="Times New Roman"/>
              </a:rPr>
              <a:t>equal parts. Each </a:t>
            </a:r>
            <a:r>
              <a:rPr sz="1300" spc="-10" dirty="0">
                <a:latin typeface="Times New Roman"/>
                <a:cs typeface="Times New Roman"/>
              </a:rPr>
              <a:t>subdivision </a:t>
            </a:r>
            <a:r>
              <a:rPr sz="1300" spc="-5" dirty="0">
                <a:latin typeface="Times New Roman"/>
                <a:cs typeface="Times New Roman"/>
              </a:rPr>
              <a:t>will show single</a:t>
            </a:r>
            <a:r>
              <a:rPr sz="1300" spc="30" dirty="0">
                <a:latin typeface="Times New Roman"/>
                <a:cs typeface="Times New Roman"/>
              </a:rPr>
              <a:t> </a:t>
            </a:r>
            <a:r>
              <a:rPr sz="1300" spc="-10" dirty="0">
                <a:latin typeface="Times New Roman"/>
                <a:cs typeface="Times New Roman"/>
              </a:rPr>
              <a:t>km.</a:t>
            </a:r>
            <a:endParaRPr sz="1300">
              <a:latin typeface="Times New Roman"/>
              <a:cs typeface="Times New Roman"/>
            </a:endParaRPr>
          </a:p>
        </p:txBody>
      </p:sp>
      <p:grpSp>
        <p:nvGrpSpPr>
          <p:cNvPr id="89" name="object 89"/>
          <p:cNvGrpSpPr/>
          <p:nvPr/>
        </p:nvGrpSpPr>
        <p:grpSpPr>
          <a:xfrm>
            <a:off x="685800" y="4177029"/>
            <a:ext cx="7320280" cy="938530"/>
            <a:chOff x="685800" y="4177029"/>
            <a:chExt cx="7320280" cy="938530"/>
          </a:xfrm>
        </p:grpSpPr>
        <p:sp>
          <p:nvSpPr>
            <p:cNvPr id="90" name="object 90"/>
            <p:cNvSpPr/>
            <p:nvPr/>
          </p:nvSpPr>
          <p:spPr>
            <a:xfrm>
              <a:off x="709930" y="465200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2A7A7"/>
            </a:solidFill>
          </p:spPr>
          <p:txBody>
            <a:bodyPr wrap="square" lIns="0" tIns="0" rIns="0" bIns="0" rtlCol="0"/>
            <a:lstStyle/>
            <a:p>
              <a:endParaRPr/>
            </a:p>
          </p:txBody>
        </p:sp>
        <p:sp>
          <p:nvSpPr>
            <p:cNvPr id="91" name="object 91"/>
            <p:cNvSpPr/>
            <p:nvPr/>
          </p:nvSpPr>
          <p:spPr>
            <a:xfrm>
              <a:off x="709929" y="465962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3A9A9"/>
            </a:solidFill>
          </p:spPr>
          <p:txBody>
            <a:bodyPr wrap="square" lIns="0" tIns="0" rIns="0" bIns="0" rtlCol="0"/>
            <a:lstStyle/>
            <a:p>
              <a:endParaRPr/>
            </a:p>
          </p:txBody>
        </p:sp>
        <p:sp>
          <p:nvSpPr>
            <p:cNvPr id="92" name="object 92"/>
            <p:cNvSpPr/>
            <p:nvPr/>
          </p:nvSpPr>
          <p:spPr>
            <a:xfrm>
              <a:off x="709929" y="466724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4ACAC"/>
            </a:solidFill>
          </p:spPr>
          <p:txBody>
            <a:bodyPr wrap="square" lIns="0" tIns="0" rIns="0" bIns="0" rtlCol="0"/>
            <a:lstStyle/>
            <a:p>
              <a:endParaRPr/>
            </a:p>
          </p:txBody>
        </p:sp>
        <p:sp>
          <p:nvSpPr>
            <p:cNvPr id="93" name="object 93"/>
            <p:cNvSpPr/>
            <p:nvPr/>
          </p:nvSpPr>
          <p:spPr>
            <a:xfrm>
              <a:off x="709929" y="467359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5AFAF"/>
            </a:solidFill>
          </p:spPr>
          <p:txBody>
            <a:bodyPr wrap="square" lIns="0" tIns="0" rIns="0" bIns="0" rtlCol="0"/>
            <a:lstStyle/>
            <a:p>
              <a:endParaRPr/>
            </a:p>
          </p:txBody>
        </p:sp>
        <p:sp>
          <p:nvSpPr>
            <p:cNvPr id="94" name="object 94"/>
            <p:cNvSpPr/>
            <p:nvPr/>
          </p:nvSpPr>
          <p:spPr>
            <a:xfrm>
              <a:off x="709929" y="468121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6B1B1"/>
            </a:solidFill>
          </p:spPr>
          <p:txBody>
            <a:bodyPr wrap="square" lIns="0" tIns="0" rIns="0" bIns="0" rtlCol="0"/>
            <a:lstStyle/>
            <a:p>
              <a:endParaRPr/>
            </a:p>
          </p:txBody>
        </p:sp>
        <p:sp>
          <p:nvSpPr>
            <p:cNvPr id="95" name="object 95"/>
            <p:cNvSpPr/>
            <p:nvPr/>
          </p:nvSpPr>
          <p:spPr>
            <a:xfrm>
              <a:off x="709929" y="468883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7B4B4"/>
            </a:solidFill>
          </p:spPr>
          <p:txBody>
            <a:bodyPr wrap="square" lIns="0" tIns="0" rIns="0" bIns="0" rtlCol="0"/>
            <a:lstStyle/>
            <a:p>
              <a:endParaRPr/>
            </a:p>
          </p:txBody>
        </p:sp>
        <p:sp>
          <p:nvSpPr>
            <p:cNvPr id="96" name="object 96"/>
            <p:cNvSpPr/>
            <p:nvPr/>
          </p:nvSpPr>
          <p:spPr>
            <a:xfrm>
              <a:off x="709929" y="469645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8B7B7"/>
            </a:solidFill>
          </p:spPr>
          <p:txBody>
            <a:bodyPr wrap="square" lIns="0" tIns="0" rIns="0" bIns="0" rtlCol="0"/>
            <a:lstStyle/>
            <a:p>
              <a:endParaRPr/>
            </a:p>
          </p:txBody>
        </p:sp>
        <p:sp>
          <p:nvSpPr>
            <p:cNvPr id="97" name="object 97"/>
            <p:cNvSpPr/>
            <p:nvPr/>
          </p:nvSpPr>
          <p:spPr>
            <a:xfrm>
              <a:off x="709929" y="470280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9B9B9"/>
            </a:solidFill>
          </p:spPr>
          <p:txBody>
            <a:bodyPr wrap="square" lIns="0" tIns="0" rIns="0" bIns="0" rtlCol="0"/>
            <a:lstStyle/>
            <a:p>
              <a:endParaRPr/>
            </a:p>
          </p:txBody>
        </p:sp>
        <p:sp>
          <p:nvSpPr>
            <p:cNvPr id="98" name="object 98"/>
            <p:cNvSpPr/>
            <p:nvPr/>
          </p:nvSpPr>
          <p:spPr>
            <a:xfrm>
              <a:off x="709929" y="471042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ABCBC"/>
            </a:solidFill>
          </p:spPr>
          <p:txBody>
            <a:bodyPr wrap="square" lIns="0" tIns="0" rIns="0" bIns="0" rtlCol="0"/>
            <a:lstStyle/>
            <a:p>
              <a:endParaRPr/>
            </a:p>
          </p:txBody>
        </p:sp>
        <p:sp>
          <p:nvSpPr>
            <p:cNvPr id="99" name="object 99"/>
            <p:cNvSpPr/>
            <p:nvPr/>
          </p:nvSpPr>
          <p:spPr>
            <a:xfrm>
              <a:off x="709929" y="471804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BBFBF"/>
            </a:solidFill>
          </p:spPr>
          <p:txBody>
            <a:bodyPr wrap="square" lIns="0" tIns="0" rIns="0" bIns="0" rtlCol="0"/>
            <a:lstStyle/>
            <a:p>
              <a:endParaRPr/>
            </a:p>
          </p:txBody>
        </p:sp>
        <p:sp>
          <p:nvSpPr>
            <p:cNvPr id="100" name="object 100"/>
            <p:cNvSpPr/>
            <p:nvPr/>
          </p:nvSpPr>
          <p:spPr>
            <a:xfrm>
              <a:off x="709929" y="472439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4CC1C1"/>
            </a:solidFill>
          </p:spPr>
          <p:txBody>
            <a:bodyPr wrap="square" lIns="0" tIns="0" rIns="0" bIns="0" rtlCol="0"/>
            <a:lstStyle/>
            <a:p>
              <a:endParaRPr/>
            </a:p>
          </p:txBody>
        </p:sp>
        <p:sp>
          <p:nvSpPr>
            <p:cNvPr id="101" name="object 101"/>
            <p:cNvSpPr/>
            <p:nvPr/>
          </p:nvSpPr>
          <p:spPr>
            <a:xfrm>
              <a:off x="709929" y="473201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DC4C4"/>
            </a:solidFill>
          </p:spPr>
          <p:txBody>
            <a:bodyPr wrap="square" lIns="0" tIns="0" rIns="0" bIns="0" rtlCol="0"/>
            <a:lstStyle/>
            <a:p>
              <a:endParaRPr/>
            </a:p>
          </p:txBody>
        </p:sp>
        <p:sp>
          <p:nvSpPr>
            <p:cNvPr id="102" name="object 102"/>
            <p:cNvSpPr/>
            <p:nvPr/>
          </p:nvSpPr>
          <p:spPr>
            <a:xfrm>
              <a:off x="709929" y="473963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EC7C7"/>
            </a:solidFill>
          </p:spPr>
          <p:txBody>
            <a:bodyPr wrap="square" lIns="0" tIns="0" rIns="0" bIns="0" rtlCol="0"/>
            <a:lstStyle/>
            <a:p>
              <a:endParaRPr/>
            </a:p>
          </p:txBody>
        </p:sp>
        <p:sp>
          <p:nvSpPr>
            <p:cNvPr id="103" name="object 103"/>
            <p:cNvSpPr/>
            <p:nvPr/>
          </p:nvSpPr>
          <p:spPr>
            <a:xfrm>
              <a:off x="709929" y="474725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0C9C9"/>
            </a:solidFill>
          </p:spPr>
          <p:txBody>
            <a:bodyPr wrap="square" lIns="0" tIns="0" rIns="0" bIns="0" rtlCol="0"/>
            <a:lstStyle/>
            <a:p>
              <a:endParaRPr/>
            </a:p>
          </p:txBody>
        </p:sp>
        <p:sp>
          <p:nvSpPr>
            <p:cNvPr id="104" name="object 104"/>
            <p:cNvSpPr/>
            <p:nvPr/>
          </p:nvSpPr>
          <p:spPr>
            <a:xfrm>
              <a:off x="709929" y="475360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1CCCC"/>
            </a:solidFill>
          </p:spPr>
          <p:txBody>
            <a:bodyPr wrap="square" lIns="0" tIns="0" rIns="0" bIns="0" rtlCol="0"/>
            <a:lstStyle/>
            <a:p>
              <a:endParaRPr/>
            </a:p>
          </p:txBody>
        </p:sp>
        <p:sp>
          <p:nvSpPr>
            <p:cNvPr id="105" name="object 105"/>
            <p:cNvSpPr/>
            <p:nvPr/>
          </p:nvSpPr>
          <p:spPr>
            <a:xfrm>
              <a:off x="709929" y="476122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2CFCF"/>
            </a:solidFill>
          </p:spPr>
          <p:txBody>
            <a:bodyPr wrap="square" lIns="0" tIns="0" rIns="0" bIns="0" rtlCol="0"/>
            <a:lstStyle/>
            <a:p>
              <a:endParaRPr/>
            </a:p>
          </p:txBody>
        </p:sp>
        <p:sp>
          <p:nvSpPr>
            <p:cNvPr id="106" name="object 106"/>
            <p:cNvSpPr/>
            <p:nvPr/>
          </p:nvSpPr>
          <p:spPr>
            <a:xfrm>
              <a:off x="709929" y="476884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3D1D1"/>
            </a:solidFill>
          </p:spPr>
          <p:txBody>
            <a:bodyPr wrap="square" lIns="0" tIns="0" rIns="0" bIns="0" rtlCol="0"/>
            <a:lstStyle/>
            <a:p>
              <a:endParaRPr/>
            </a:p>
          </p:txBody>
        </p:sp>
        <p:sp>
          <p:nvSpPr>
            <p:cNvPr id="107" name="object 107"/>
            <p:cNvSpPr/>
            <p:nvPr/>
          </p:nvSpPr>
          <p:spPr>
            <a:xfrm>
              <a:off x="709929" y="477646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4D4D4"/>
            </a:solidFill>
          </p:spPr>
          <p:txBody>
            <a:bodyPr wrap="square" lIns="0" tIns="0" rIns="0" bIns="0" rtlCol="0"/>
            <a:lstStyle/>
            <a:p>
              <a:endParaRPr/>
            </a:p>
          </p:txBody>
        </p:sp>
        <p:sp>
          <p:nvSpPr>
            <p:cNvPr id="108" name="object 108"/>
            <p:cNvSpPr/>
            <p:nvPr/>
          </p:nvSpPr>
          <p:spPr>
            <a:xfrm>
              <a:off x="709929" y="478281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5D7D7"/>
            </a:solidFill>
          </p:spPr>
          <p:txBody>
            <a:bodyPr wrap="square" lIns="0" tIns="0" rIns="0" bIns="0" rtlCol="0"/>
            <a:lstStyle/>
            <a:p>
              <a:endParaRPr/>
            </a:p>
          </p:txBody>
        </p:sp>
        <p:sp>
          <p:nvSpPr>
            <p:cNvPr id="109" name="object 109"/>
            <p:cNvSpPr/>
            <p:nvPr/>
          </p:nvSpPr>
          <p:spPr>
            <a:xfrm>
              <a:off x="709929" y="479043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6D9D9"/>
            </a:solidFill>
          </p:spPr>
          <p:txBody>
            <a:bodyPr wrap="square" lIns="0" tIns="0" rIns="0" bIns="0" rtlCol="0"/>
            <a:lstStyle/>
            <a:p>
              <a:endParaRPr/>
            </a:p>
          </p:txBody>
        </p:sp>
        <p:sp>
          <p:nvSpPr>
            <p:cNvPr id="110" name="object 110"/>
            <p:cNvSpPr/>
            <p:nvPr/>
          </p:nvSpPr>
          <p:spPr>
            <a:xfrm>
              <a:off x="709929" y="479805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7DCDC"/>
            </a:solidFill>
          </p:spPr>
          <p:txBody>
            <a:bodyPr wrap="square" lIns="0" tIns="0" rIns="0" bIns="0" rtlCol="0"/>
            <a:lstStyle/>
            <a:p>
              <a:endParaRPr/>
            </a:p>
          </p:txBody>
        </p:sp>
        <p:sp>
          <p:nvSpPr>
            <p:cNvPr id="111" name="object 111"/>
            <p:cNvSpPr/>
            <p:nvPr/>
          </p:nvSpPr>
          <p:spPr>
            <a:xfrm>
              <a:off x="709929" y="480567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8DFDF"/>
            </a:solidFill>
          </p:spPr>
          <p:txBody>
            <a:bodyPr wrap="square" lIns="0" tIns="0" rIns="0" bIns="0" rtlCol="0"/>
            <a:lstStyle/>
            <a:p>
              <a:endParaRPr/>
            </a:p>
          </p:txBody>
        </p:sp>
        <p:sp>
          <p:nvSpPr>
            <p:cNvPr id="112" name="object 112"/>
            <p:cNvSpPr/>
            <p:nvPr/>
          </p:nvSpPr>
          <p:spPr>
            <a:xfrm>
              <a:off x="709929" y="481202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59E1E1"/>
            </a:solidFill>
          </p:spPr>
          <p:txBody>
            <a:bodyPr wrap="square" lIns="0" tIns="0" rIns="0" bIns="0" rtlCol="0"/>
            <a:lstStyle/>
            <a:p>
              <a:endParaRPr/>
            </a:p>
          </p:txBody>
        </p:sp>
        <p:sp>
          <p:nvSpPr>
            <p:cNvPr id="113" name="object 113"/>
            <p:cNvSpPr/>
            <p:nvPr/>
          </p:nvSpPr>
          <p:spPr>
            <a:xfrm>
              <a:off x="709929" y="481964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AE4E4"/>
            </a:solidFill>
          </p:spPr>
          <p:txBody>
            <a:bodyPr wrap="square" lIns="0" tIns="0" rIns="0" bIns="0" rtlCol="0"/>
            <a:lstStyle/>
            <a:p>
              <a:endParaRPr/>
            </a:p>
          </p:txBody>
        </p:sp>
        <p:sp>
          <p:nvSpPr>
            <p:cNvPr id="114" name="object 114"/>
            <p:cNvSpPr/>
            <p:nvPr/>
          </p:nvSpPr>
          <p:spPr>
            <a:xfrm>
              <a:off x="709929" y="482726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BE7E7"/>
            </a:solidFill>
          </p:spPr>
          <p:txBody>
            <a:bodyPr wrap="square" lIns="0" tIns="0" rIns="0" bIns="0" rtlCol="0"/>
            <a:lstStyle/>
            <a:p>
              <a:endParaRPr/>
            </a:p>
          </p:txBody>
        </p:sp>
        <p:sp>
          <p:nvSpPr>
            <p:cNvPr id="115" name="object 115"/>
            <p:cNvSpPr/>
            <p:nvPr/>
          </p:nvSpPr>
          <p:spPr>
            <a:xfrm>
              <a:off x="709929" y="483361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CE9E9"/>
            </a:solidFill>
          </p:spPr>
          <p:txBody>
            <a:bodyPr wrap="square" lIns="0" tIns="0" rIns="0" bIns="0" rtlCol="0"/>
            <a:lstStyle/>
            <a:p>
              <a:endParaRPr/>
            </a:p>
          </p:txBody>
        </p:sp>
        <p:sp>
          <p:nvSpPr>
            <p:cNvPr id="116" name="object 116"/>
            <p:cNvSpPr/>
            <p:nvPr/>
          </p:nvSpPr>
          <p:spPr>
            <a:xfrm>
              <a:off x="709929" y="484123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5EECEC"/>
            </a:solidFill>
          </p:spPr>
          <p:txBody>
            <a:bodyPr wrap="square" lIns="0" tIns="0" rIns="0" bIns="0" rtlCol="0"/>
            <a:lstStyle/>
            <a:p>
              <a:endParaRPr/>
            </a:p>
          </p:txBody>
        </p:sp>
        <p:sp>
          <p:nvSpPr>
            <p:cNvPr id="117" name="object 117"/>
            <p:cNvSpPr/>
            <p:nvPr/>
          </p:nvSpPr>
          <p:spPr>
            <a:xfrm>
              <a:off x="709929" y="484885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FEFEF"/>
            </a:solidFill>
          </p:spPr>
          <p:txBody>
            <a:bodyPr wrap="square" lIns="0" tIns="0" rIns="0" bIns="0" rtlCol="0"/>
            <a:lstStyle/>
            <a:p>
              <a:endParaRPr/>
            </a:p>
          </p:txBody>
        </p:sp>
        <p:sp>
          <p:nvSpPr>
            <p:cNvPr id="118" name="object 118"/>
            <p:cNvSpPr/>
            <p:nvPr/>
          </p:nvSpPr>
          <p:spPr>
            <a:xfrm>
              <a:off x="709929" y="485647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60F1F1"/>
            </a:solidFill>
          </p:spPr>
          <p:txBody>
            <a:bodyPr wrap="square" lIns="0" tIns="0" rIns="0" bIns="0" rtlCol="0"/>
            <a:lstStyle/>
            <a:p>
              <a:endParaRPr/>
            </a:p>
          </p:txBody>
        </p:sp>
        <p:sp>
          <p:nvSpPr>
            <p:cNvPr id="119" name="object 119"/>
            <p:cNvSpPr/>
            <p:nvPr/>
          </p:nvSpPr>
          <p:spPr>
            <a:xfrm>
              <a:off x="709929" y="486282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61F4F4"/>
            </a:solidFill>
          </p:spPr>
          <p:txBody>
            <a:bodyPr wrap="square" lIns="0" tIns="0" rIns="0" bIns="0" rtlCol="0"/>
            <a:lstStyle/>
            <a:p>
              <a:endParaRPr/>
            </a:p>
          </p:txBody>
        </p:sp>
        <p:sp>
          <p:nvSpPr>
            <p:cNvPr id="120" name="object 120"/>
            <p:cNvSpPr/>
            <p:nvPr/>
          </p:nvSpPr>
          <p:spPr>
            <a:xfrm>
              <a:off x="709929" y="487044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62F7F7"/>
            </a:solidFill>
          </p:spPr>
          <p:txBody>
            <a:bodyPr wrap="square" lIns="0" tIns="0" rIns="0" bIns="0" rtlCol="0"/>
            <a:lstStyle/>
            <a:p>
              <a:endParaRPr/>
            </a:p>
          </p:txBody>
        </p:sp>
        <p:sp>
          <p:nvSpPr>
            <p:cNvPr id="121" name="object 121"/>
            <p:cNvSpPr/>
            <p:nvPr/>
          </p:nvSpPr>
          <p:spPr>
            <a:xfrm>
              <a:off x="709929" y="487806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63F9F9"/>
            </a:solidFill>
          </p:spPr>
          <p:txBody>
            <a:bodyPr wrap="square" lIns="0" tIns="0" rIns="0" bIns="0" rtlCol="0"/>
            <a:lstStyle/>
            <a:p>
              <a:endParaRPr/>
            </a:p>
          </p:txBody>
        </p:sp>
        <p:sp>
          <p:nvSpPr>
            <p:cNvPr id="122" name="object 122"/>
            <p:cNvSpPr/>
            <p:nvPr/>
          </p:nvSpPr>
          <p:spPr>
            <a:xfrm>
              <a:off x="709929" y="488568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64FCFC"/>
            </a:solidFill>
          </p:spPr>
          <p:txBody>
            <a:bodyPr wrap="square" lIns="0" tIns="0" rIns="0" bIns="0" rtlCol="0"/>
            <a:lstStyle/>
            <a:p>
              <a:endParaRPr/>
            </a:p>
          </p:txBody>
        </p:sp>
        <p:sp>
          <p:nvSpPr>
            <p:cNvPr id="123" name="object 123"/>
            <p:cNvSpPr/>
            <p:nvPr/>
          </p:nvSpPr>
          <p:spPr>
            <a:xfrm>
              <a:off x="709929" y="489203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63F9F9"/>
            </a:solidFill>
          </p:spPr>
          <p:txBody>
            <a:bodyPr wrap="square" lIns="0" tIns="0" rIns="0" bIns="0" rtlCol="0"/>
            <a:lstStyle/>
            <a:p>
              <a:endParaRPr/>
            </a:p>
          </p:txBody>
        </p:sp>
        <p:sp>
          <p:nvSpPr>
            <p:cNvPr id="124" name="object 124"/>
            <p:cNvSpPr/>
            <p:nvPr/>
          </p:nvSpPr>
          <p:spPr>
            <a:xfrm>
              <a:off x="709929" y="489965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62F6F6"/>
            </a:solidFill>
          </p:spPr>
          <p:txBody>
            <a:bodyPr wrap="square" lIns="0" tIns="0" rIns="0" bIns="0" rtlCol="0"/>
            <a:lstStyle/>
            <a:p>
              <a:endParaRPr/>
            </a:p>
          </p:txBody>
        </p:sp>
        <p:sp>
          <p:nvSpPr>
            <p:cNvPr id="125" name="object 125"/>
            <p:cNvSpPr/>
            <p:nvPr/>
          </p:nvSpPr>
          <p:spPr>
            <a:xfrm>
              <a:off x="709929" y="490727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61F4F4"/>
            </a:solidFill>
          </p:spPr>
          <p:txBody>
            <a:bodyPr wrap="square" lIns="0" tIns="0" rIns="0" bIns="0" rtlCol="0"/>
            <a:lstStyle/>
            <a:p>
              <a:endParaRPr/>
            </a:p>
          </p:txBody>
        </p:sp>
        <p:sp>
          <p:nvSpPr>
            <p:cNvPr id="126" name="object 126"/>
            <p:cNvSpPr/>
            <p:nvPr/>
          </p:nvSpPr>
          <p:spPr>
            <a:xfrm>
              <a:off x="709929" y="491489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60F1F1"/>
            </a:solidFill>
          </p:spPr>
          <p:txBody>
            <a:bodyPr wrap="square" lIns="0" tIns="0" rIns="0" bIns="0" rtlCol="0"/>
            <a:lstStyle/>
            <a:p>
              <a:endParaRPr/>
            </a:p>
          </p:txBody>
        </p:sp>
        <p:sp>
          <p:nvSpPr>
            <p:cNvPr id="127" name="object 127"/>
            <p:cNvSpPr/>
            <p:nvPr/>
          </p:nvSpPr>
          <p:spPr>
            <a:xfrm>
              <a:off x="709929" y="492124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FEEEE"/>
            </a:solidFill>
          </p:spPr>
          <p:txBody>
            <a:bodyPr wrap="square" lIns="0" tIns="0" rIns="0" bIns="0" rtlCol="0"/>
            <a:lstStyle/>
            <a:p>
              <a:endParaRPr/>
            </a:p>
          </p:txBody>
        </p:sp>
        <p:sp>
          <p:nvSpPr>
            <p:cNvPr id="128" name="object 128"/>
            <p:cNvSpPr/>
            <p:nvPr/>
          </p:nvSpPr>
          <p:spPr>
            <a:xfrm>
              <a:off x="709929" y="492886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EECEC"/>
            </a:solidFill>
          </p:spPr>
          <p:txBody>
            <a:bodyPr wrap="square" lIns="0" tIns="0" rIns="0" bIns="0" rtlCol="0"/>
            <a:lstStyle/>
            <a:p>
              <a:endParaRPr/>
            </a:p>
          </p:txBody>
        </p:sp>
        <p:sp>
          <p:nvSpPr>
            <p:cNvPr id="129" name="object 129"/>
            <p:cNvSpPr/>
            <p:nvPr/>
          </p:nvSpPr>
          <p:spPr>
            <a:xfrm>
              <a:off x="709929" y="493648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DE9E9"/>
            </a:solidFill>
          </p:spPr>
          <p:txBody>
            <a:bodyPr wrap="square" lIns="0" tIns="0" rIns="0" bIns="0" rtlCol="0"/>
            <a:lstStyle/>
            <a:p>
              <a:endParaRPr/>
            </a:p>
          </p:txBody>
        </p:sp>
        <p:sp>
          <p:nvSpPr>
            <p:cNvPr id="130" name="object 130"/>
            <p:cNvSpPr/>
            <p:nvPr/>
          </p:nvSpPr>
          <p:spPr>
            <a:xfrm>
              <a:off x="709929" y="494410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CE6E6"/>
            </a:solidFill>
          </p:spPr>
          <p:txBody>
            <a:bodyPr wrap="square" lIns="0" tIns="0" rIns="0" bIns="0" rtlCol="0"/>
            <a:lstStyle/>
            <a:p>
              <a:endParaRPr/>
            </a:p>
          </p:txBody>
        </p:sp>
        <p:sp>
          <p:nvSpPr>
            <p:cNvPr id="131" name="object 131"/>
            <p:cNvSpPr/>
            <p:nvPr/>
          </p:nvSpPr>
          <p:spPr>
            <a:xfrm>
              <a:off x="709929" y="495045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BE4E4"/>
            </a:solidFill>
          </p:spPr>
          <p:txBody>
            <a:bodyPr wrap="square" lIns="0" tIns="0" rIns="0" bIns="0" rtlCol="0"/>
            <a:lstStyle/>
            <a:p>
              <a:endParaRPr/>
            </a:p>
          </p:txBody>
        </p:sp>
        <p:sp>
          <p:nvSpPr>
            <p:cNvPr id="132" name="object 132"/>
            <p:cNvSpPr/>
            <p:nvPr/>
          </p:nvSpPr>
          <p:spPr>
            <a:xfrm>
              <a:off x="709929" y="495807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AE1E1"/>
            </a:solidFill>
          </p:spPr>
          <p:txBody>
            <a:bodyPr wrap="square" lIns="0" tIns="0" rIns="0" bIns="0" rtlCol="0"/>
            <a:lstStyle/>
            <a:p>
              <a:endParaRPr/>
            </a:p>
          </p:txBody>
        </p:sp>
        <p:sp>
          <p:nvSpPr>
            <p:cNvPr id="133" name="object 133"/>
            <p:cNvSpPr/>
            <p:nvPr/>
          </p:nvSpPr>
          <p:spPr>
            <a:xfrm>
              <a:off x="709929" y="496569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9DEDE"/>
            </a:solidFill>
          </p:spPr>
          <p:txBody>
            <a:bodyPr wrap="square" lIns="0" tIns="0" rIns="0" bIns="0" rtlCol="0"/>
            <a:lstStyle/>
            <a:p>
              <a:endParaRPr/>
            </a:p>
          </p:txBody>
        </p:sp>
        <p:sp>
          <p:nvSpPr>
            <p:cNvPr id="134" name="object 134"/>
            <p:cNvSpPr/>
            <p:nvPr/>
          </p:nvSpPr>
          <p:spPr>
            <a:xfrm>
              <a:off x="709929" y="497204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7DCDC"/>
            </a:solidFill>
          </p:spPr>
          <p:txBody>
            <a:bodyPr wrap="square" lIns="0" tIns="0" rIns="0" bIns="0" rtlCol="0"/>
            <a:lstStyle/>
            <a:p>
              <a:endParaRPr/>
            </a:p>
          </p:txBody>
        </p:sp>
        <p:sp>
          <p:nvSpPr>
            <p:cNvPr id="135" name="object 135"/>
            <p:cNvSpPr/>
            <p:nvPr/>
          </p:nvSpPr>
          <p:spPr>
            <a:xfrm>
              <a:off x="709929" y="497966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6D9D9"/>
            </a:solidFill>
          </p:spPr>
          <p:txBody>
            <a:bodyPr wrap="square" lIns="0" tIns="0" rIns="0" bIns="0" rtlCol="0"/>
            <a:lstStyle/>
            <a:p>
              <a:endParaRPr/>
            </a:p>
          </p:txBody>
        </p:sp>
        <p:sp>
          <p:nvSpPr>
            <p:cNvPr id="136" name="object 136"/>
            <p:cNvSpPr/>
            <p:nvPr/>
          </p:nvSpPr>
          <p:spPr>
            <a:xfrm>
              <a:off x="709929" y="498728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5D6D6"/>
            </a:solidFill>
          </p:spPr>
          <p:txBody>
            <a:bodyPr wrap="square" lIns="0" tIns="0" rIns="0" bIns="0" rtlCol="0"/>
            <a:lstStyle/>
            <a:p>
              <a:endParaRPr/>
            </a:p>
          </p:txBody>
        </p:sp>
        <p:sp>
          <p:nvSpPr>
            <p:cNvPr id="137" name="object 137"/>
            <p:cNvSpPr/>
            <p:nvPr/>
          </p:nvSpPr>
          <p:spPr>
            <a:xfrm>
              <a:off x="709929" y="499490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4D4D4"/>
            </a:solidFill>
          </p:spPr>
          <p:txBody>
            <a:bodyPr wrap="square" lIns="0" tIns="0" rIns="0" bIns="0" rtlCol="0"/>
            <a:lstStyle/>
            <a:p>
              <a:endParaRPr/>
            </a:p>
          </p:txBody>
        </p:sp>
        <p:sp>
          <p:nvSpPr>
            <p:cNvPr id="138" name="object 138"/>
            <p:cNvSpPr/>
            <p:nvPr/>
          </p:nvSpPr>
          <p:spPr>
            <a:xfrm>
              <a:off x="709929" y="500125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53D1D1"/>
            </a:solidFill>
          </p:spPr>
          <p:txBody>
            <a:bodyPr wrap="square" lIns="0" tIns="0" rIns="0" bIns="0" rtlCol="0"/>
            <a:lstStyle/>
            <a:p>
              <a:endParaRPr/>
            </a:p>
          </p:txBody>
        </p:sp>
        <p:sp>
          <p:nvSpPr>
            <p:cNvPr id="139" name="object 139"/>
            <p:cNvSpPr/>
            <p:nvPr/>
          </p:nvSpPr>
          <p:spPr>
            <a:xfrm>
              <a:off x="709929" y="500887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52CECE"/>
            </a:solidFill>
          </p:spPr>
          <p:txBody>
            <a:bodyPr wrap="square" lIns="0" tIns="0" rIns="0" bIns="0" rtlCol="0"/>
            <a:lstStyle/>
            <a:p>
              <a:endParaRPr/>
            </a:p>
          </p:txBody>
        </p:sp>
        <p:sp>
          <p:nvSpPr>
            <p:cNvPr id="140" name="object 140"/>
            <p:cNvSpPr/>
            <p:nvPr/>
          </p:nvSpPr>
          <p:spPr>
            <a:xfrm>
              <a:off x="709929" y="501649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1CCCC"/>
            </a:solidFill>
          </p:spPr>
          <p:txBody>
            <a:bodyPr wrap="square" lIns="0" tIns="0" rIns="0" bIns="0" rtlCol="0"/>
            <a:lstStyle/>
            <a:p>
              <a:endParaRPr/>
            </a:p>
          </p:txBody>
        </p:sp>
        <p:sp>
          <p:nvSpPr>
            <p:cNvPr id="141" name="object 141"/>
            <p:cNvSpPr/>
            <p:nvPr/>
          </p:nvSpPr>
          <p:spPr>
            <a:xfrm>
              <a:off x="709929" y="502411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50C9C9"/>
            </a:solidFill>
          </p:spPr>
          <p:txBody>
            <a:bodyPr wrap="square" lIns="0" tIns="0" rIns="0" bIns="0" rtlCol="0"/>
            <a:lstStyle/>
            <a:p>
              <a:endParaRPr/>
            </a:p>
          </p:txBody>
        </p:sp>
        <p:sp>
          <p:nvSpPr>
            <p:cNvPr id="142" name="object 142"/>
            <p:cNvSpPr/>
            <p:nvPr/>
          </p:nvSpPr>
          <p:spPr>
            <a:xfrm>
              <a:off x="709929" y="5030469"/>
              <a:ext cx="7291070" cy="8890"/>
            </a:xfrm>
            <a:custGeom>
              <a:avLst/>
              <a:gdLst/>
              <a:ahLst/>
              <a:cxnLst/>
              <a:rect l="l" t="t" r="r" b="b"/>
              <a:pathLst>
                <a:path w="7291070" h="8889">
                  <a:moveTo>
                    <a:pt x="7291070" y="0"/>
                  </a:moveTo>
                  <a:lnTo>
                    <a:pt x="0" y="0"/>
                  </a:lnTo>
                  <a:lnTo>
                    <a:pt x="0" y="8889"/>
                  </a:lnTo>
                  <a:lnTo>
                    <a:pt x="7291070" y="8889"/>
                  </a:lnTo>
                  <a:lnTo>
                    <a:pt x="7291070" y="0"/>
                  </a:lnTo>
                  <a:close/>
                </a:path>
              </a:pathLst>
            </a:custGeom>
            <a:solidFill>
              <a:srgbClr val="4FC6C6"/>
            </a:solidFill>
          </p:spPr>
          <p:txBody>
            <a:bodyPr wrap="square" lIns="0" tIns="0" rIns="0" bIns="0" rtlCol="0"/>
            <a:lstStyle/>
            <a:p>
              <a:endParaRPr/>
            </a:p>
          </p:txBody>
        </p:sp>
        <p:sp>
          <p:nvSpPr>
            <p:cNvPr id="143" name="object 143"/>
            <p:cNvSpPr/>
            <p:nvPr/>
          </p:nvSpPr>
          <p:spPr>
            <a:xfrm>
              <a:off x="709929" y="503808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EC4C4"/>
            </a:solidFill>
          </p:spPr>
          <p:txBody>
            <a:bodyPr wrap="square" lIns="0" tIns="0" rIns="0" bIns="0" rtlCol="0"/>
            <a:lstStyle/>
            <a:p>
              <a:endParaRPr/>
            </a:p>
          </p:txBody>
        </p:sp>
        <p:sp>
          <p:nvSpPr>
            <p:cNvPr id="144" name="object 144"/>
            <p:cNvSpPr/>
            <p:nvPr/>
          </p:nvSpPr>
          <p:spPr>
            <a:xfrm>
              <a:off x="709929" y="504570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DC1C1"/>
            </a:solidFill>
          </p:spPr>
          <p:txBody>
            <a:bodyPr wrap="square" lIns="0" tIns="0" rIns="0" bIns="0" rtlCol="0"/>
            <a:lstStyle/>
            <a:p>
              <a:endParaRPr/>
            </a:p>
          </p:txBody>
        </p:sp>
        <p:sp>
          <p:nvSpPr>
            <p:cNvPr id="145" name="object 145"/>
            <p:cNvSpPr/>
            <p:nvPr/>
          </p:nvSpPr>
          <p:spPr>
            <a:xfrm>
              <a:off x="709929" y="505332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CBEBE"/>
            </a:solidFill>
          </p:spPr>
          <p:txBody>
            <a:bodyPr wrap="square" lIns="0" tIns="0" rIns="0" bIns="0" rtlCol="0"/>
            <a:lstStyle/>
            <a:p>
              <a:endParaRPr/>
            </a:p>
          </p:txBody>
        </p:sp>
        <p:sp>
          <p:nvSpPr>
            <p:cNvPr id="146" name="object 146"/>
            <p:cNvSpPr/>
            <p:nvPr/>
          </p:nvSpPr>
          <p:spPr>
            <a:xfrm>
              <a:off x="709929" y="505967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4BBCBC"/>
            </a:solidFill>
          </p:spPr>
          <p:txBody>
            <a:bodyPr wrap="square" lIns="0" tIns="0" rIns="0" bIns="0" rtlCol="0"/>
            <a:lstStyle/>
            <a:p>
              <a:endParaRPr/>
            </a:p>
          </p:txBody>
        </p:sp>
        <p:sp>
          <p:nvSpPr>
            <p:cNvPr id="147" name="object 147"/>
            <p:cNvSpPr/>
            <p:nvPr/>
          </p:nvSpPr>
          <p:spPr>
            <a:xfrm>
              <a:off x="709929" y="506729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9B9B9"/>
            </a:solidFill>
          </p:spPr>
          <p:txBody>
            <a:bodyPr wrap="square" lIns="0" tIns="0" rIns="0" bIns="0" rtlCol="0"/>
            <a:lstStyle/>
            <a:p>
              <a:endParaRPr/>
            </a:p>
          </p:txBody>
        </p:sp>
        <p:sp>
          <p:nvSpPr>
            <p:cNvPr id="148" name="object 148"/>
            <p:cNvSpPr/>
            <p:nvPr/>
          </p:nvSpPr>
          <p:spPr>
            <a:xfrm>
              <a:off x="709929" y="507491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8B6B6"/>
            </a:solidFill>
          </p:spPr>
          <p:txBody>
            <a:bodyPr wrap="square" lIns="0" tIns="0" rIns="0" bIns="0" rtlCol="0"/>
            <a:lstStyle/>
            <a:p>
              <a:endParaRPr/>
            </a:p>
          </p:txBody>
        </p:sp>
        <p:sp>
          <p:nvSpPr>
            <p:cNvPr id="149" name="object 149"/>
            <p:cNvSpPr/>
            <p:nvPr/>
          </p:nvSpPr>
          <p:spPr>
            <a:xfrm>
              <a:off x="709929" y="508253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7B4B4"/>
            </a:solidFill>
          </p:spPr>
          <p:txBody>
            <a:bodyPr wrap="square" lIns="0" tIns="0" rIns="0" bIns="0" rtlCol="0"/>
            <a:lstStyle/>
            <a:p>
              <a:endParaRPr/>
            </a:p>
          </p:txBody>
        </p:sp>
        <p:sp>
          <p:nvSpPr>
            <p:cNvPr id="150" name="object 150"/>
            <p:cNvSpPr/>
            <p:nvPr/>
          </p:nvSpPr>
          <p:spPr>
            <a:xfrm>
              <a:off x="709929" y="5088889"/>
              <a:ext cx="7291070" cy="8890"/>
            </a:xfrm>
            <a:custGeom>
              <a:avLst/>
              <a:gdLst/>
              <a:ahLst/>
              <a:cxnLst/>
              <a:rect l="l" t="t" r="r" b="b"/>
              <a:pathLst>
                <a:path w="7291070" h="8889">
                  <a:moveTo>
                    <a:pt x="7291070" y="0"/>
                  </a:moveTo>
                  <a:lnTo>
                    <a:pt x="0" y="0"/>
                  </a:lnTo>
                  <a:lnTo>
                    <a:pt x="0" y="8890"/>
                  </a:lnTo>
                  <a:lnTo>
                    <a:pt x="7291070" y="8890"/>
                  </a:lnTo>
                  <a:lnTo>
                    <a:pt x="7291070" y="0"/>
                  </a:lnTo>
                  <a:close/>
                </a:path>
              </a:pathLst>
            </a:custGeom>
            <a:solidFill>
              <a:srgbClr val="46B1B1"/>
            </a:solidFill>
          </p:spPr>
          <p:txBody>
            <a:bodyPr wrap="square" lIns="0" tIns="0" rIns="0" bIns="0" rtlCol="0"/>
            <a:lstStyle/>
            <a:p>
              <a:endParaRPr/>
            </a:p>
          </p:txBody>
        </p:sp>
        <p:sp>
          <p:nvSpPr>
            <p:cNvPr id="151" name="object 151"/>
            <p:cNvSpPr/>
            <p:nvPr/>
          </p:nvSpPr>
          <p:spPr>
            <a:xfrm>
              <a:off x="709929" y="5096509"/>
              <a:ext cx="7291070" cy="7620"/>
            </a:xfrm>
            <a:custGeom>
              <a:avLst/>
              <a:gdLst/>
              <a:ahLst/>
              <a:cxnLst/>
              <a:rect l="l" t="t" r="r" b="b"/>
              <a:pathLst>
                <a:path w="7291070" h="7620">
                  <a:moveTo>
                    <a:pt x="7291070" y="0"/>
                  </a:moveTo>
                  <a:lnTo>
                    <a:pt x="0" y="0"/>
                  </a:lnTo>
                  <a:lnTo>
                    <a:pt x="0" y="7619"/>
                  </a:lnTo>
                  <a:lnTo>
                    <a:pt x="7291070" y="7619"/>
                  </a:lnTo>
                  <a:lnTo>
                    <a:pt x="7291070" y="0"/>
                  </a:lnTo>
                  <a:close/>
                </a:path>
              </a:pathLst>
            </a:custGeom>
            <a:solidFill>
              <a:srgbClr val="45AEAE"/>
            </a:solidFill>
          </p:spPr>
          <p:txBody>
            <a:bodyPr wrap="square" lIns="0" tIns="0" rIns="0" bIns="0" rtlCol="0"/>
            <a:lstStyle/>
            <a:p>
              <a:endParaRPr/>
            </a:p>
          </p:txBody>
        </p:sp>
        <p:sp>
          <p:nvSpPr>
            <p:cNvPr id="152" name="object 152"/>
            <p:cNvSpPr/>
            <p:nvPr/>
          </p:nvSpPr>
          <p:spPr>
            <a:xfrm>
              <a:off x="709929" y="5104129"/>
              <a:ext cx="7291070" cy="7620"/>
            </a:xfrm>
            <a:custGeom>
              <a:avLst/>
              <a:gdLst/>
              <a:ahLst/>
              <a:cxnLst/>
              <a:rect l="l" t="t" r="r" b="b"/>
              <a:pathLst>
                <a:path w="7291070" h="7620">
                  <a:moveTo>
                    <a:pt x="7291070" y="0"/>
                  </a:moveTo>
                  <a:lnTo>
                    <a:pt x="0" y="0"/>
                  </a:lnTo>
                  <a:lnTo>
                    <a:pt x="0" y="7620"/>
                  </a:lnTo>
                  <a:lnTo>
                    <a:pt x="7291070" y="7620"/>
                  </a:lnTo>
                  <a:lnTo>
                    <a:pt x="7291070" y="0"/>
                  </a:lnTo>
                  <a:close/>
                </a:path>
              </a:pathLst>
            </a:custGeom>
            <a:solidFill>
              <a:srgbClr val="44ACAC"/>
            </a:solidFill>
          </p:spPr>
          <p:txBody>
            <a:bodyPr wrap="square" lIns="0" tIns="0" rIns="0" bIns="0" rtlCol="0"/>
            <a:lstStyle/>
            <a:p>
              <a:endParaRPr/>
            </a:p>
          </p:txBody>
        </p:sp>
        <p:sp>
          <p:nvSpPr>
            <p:cNvPr id="153" name="object 153"/>
            <p:cNvSpPr/>
            <p:nvPr/>
          </p:nvSpPr>
          <p:spPr>
            <a:xfrm>
              <a:off x="709929" y="5110479"/>
              <a:ext cx="7291070" cy="1270"/>
            </a:xfrm>
            <a:custGeom>
              <a:avLst/>
              <a:gdLst/>
              <a:ahLst/>
              <a:cxnLst/>
              <a:rect l="l" t="t" r="r" b="b"/>
              <a:pathLst>
                <a:path w="7291070" h="1270">
                  <a:moveTo>
                    <a:pt x="7291070" y="0"/>
                  </a:moveTo>
                  <a:lnTo>
                    <a:pt x="0" y="0"/>
                  </a:lnTo>
                  <a:lnTo>
                    <a:pt x="0" y="1270"/>
                  </a:lnTo>
                  <a:lnTo>
                    <a:pt x="7291070" y="1270"/>
                  </a:lnTo>
                  <a:lnTo>
                    <a:pt x="7291070" y="0"/>
                  </a:lnTo>
                  <a:close/>
                </a:path>
              </a:pathLst>
            </a:custGeom>
            <a:solidFill>
              <a:srgbClr val="42A7A7"/>
            </a:solidFill>
          </p:spPr>
          <p:txBody>
            <a:bodyPr wrap="square" lIns="0" tIns="0" rIns="0" bIns="0" rtlCol="0"/>
            <a:lstStyle/>
            <a:p>
              <a:endParaRPr/>
            </a:p>
          </p:txBody>
        </p:sp>
        <p:sp>
          <p:nvSpPr>
            <p:cNvPr id="154" name="object 154"/>
            <p:cNvSpPr/>
            <p:nvPr/>
          </p:nvSpPr>
          <p:spPr>
            <a:xfrm>
              <a:off x="711200" y="4653279"/>
              <a:ext cx="7289800" cy="457200"/>
            </a:xfrm>
            <a:custGeom>
              <a:avLst/>
              <a:gdLst/>
              <a:ahLst/>
              <a:cxnLst/>
              <a:rect l="l" t="t" r="r" b="b"/>
              <a:pathLst>
                <a:path w="7289800" h="457200">
                  <a:moveTo>
                    <a:pt x="3644900" y="0"/>
                  </a:moveTo>
                  <a:lnTo>
                    <a:pt x="7289800" y="0"/>
                  </a:lnTo>
                  <a:lnTo>
                    <a:pt x="7289800" y="457200"/>
                  </a:lnTo>
                  <a:lnTo>
                    <a:pt x="0" y="457200"/>
                  </a:lnTo>
                  <a:lnTo>
                    <a:pt x="0" y="0"/>
                  </a:lnTo>
                  <a:lnTo>
                    <a:pt x="3644900" y="0"/>
                  </a:lnTo>
                  <a:close/>
                </a:path>
              </a:pathLst>
            </a:custGeom>
            <a:ln w="9344">
              <a:solidFill>
                <a:srgbClr val="000000"/>
              </a:solidFill>
            </a:ln>
          </p:spPr>
          <p:txBody>
            <a:bodyPr wrap="square" lIns="0" tIns="0" rIns="0" bIns="0" rtlCol="0"/>
            <a:lstStyle/>
            <a:p>
              <a:endParaRPr/>
            </a:p>
          </p:txBody>
        </p:sp>
        <p:sp>
          <p:nvSpPr>
            <p:cNvPr id="155" name="object 155"/>
            <p:cNvSpPr/>
            <p:nvPr/>
          </p:nvSpPr>
          <p:spPr>
            <a:xfrm>
              <a:off x="716280" y="4648199"/>
              <a:ext cx="7279640" cy="462280"/>
            </a:xfrm>
            <a:custGeom>
              <a:avLst/>
              <a:gdLst/>
              <a:ahLst/>
              <a:cxnLst/>
              <a:rect l="l" t="t" r="r" b="b"/>
              <a:pathLst>
                <a:path w="7279640" h="462279">
                  <a:moveTo>
                    <a:pt x="97789" y="228600"/>
                  </a:moveTo>
                  <a:lnTo>
                    <a:pt x="97789" y="27939"/>
                  </a:lnTo>
                </a:path>
                <a:path w="7279640" h="462279">
                  <a:moveTo>
                    <a:pt x="198120" y="228600"/>
                  </a:moveTo>
                  <a:lnTo>
                    <a:pt x="198120" y="27939"/>
                  </a:lnTo>
                </a:path>
                <a:path w="7279640" h="462279">
                  <a:moveTo>
                    <a:pt x="298450" y="228600"/>
                  </a:moveTo>
                  <a:lnTo>
                    <a:pt x="298450" y="27939"/>
                  </a:lnTo>
                </a:path>
                <a:path w="7279640" h="462279">
                  <a:moveTo>
                    <a:pt x="396239" y="228600"/>
                  </a:moveTo>
                  <a:lnTo>
                    <a:pt x="396239" y="27939"/>
                  </a:lnTo>
                </a:path>
                <a:path w="7279640" h="462279">
                  <a:moveTo>
                    <a:pt x="496570" y="228600"/>
                  </a:moveTo>
                  <a:lnTo>
                    <a:pt x="496570" y="27939"/>
                  </a:lnTo>
                </a:path>
                <a:path w="7279640" h="462279">
                  <a:moveTo>
                    <a:pt x="596900" y="228600"/>
                  </a:moveTo>
                  <a:lnTo>
                    <a:pt x="596900" y="27939"/>
                  </a:lnTo>
                </a:path>
                <a:path w="7279640" h="462279">
                  <a:moveTo>
                    <a:pt x="697230" y="228600"/>
                  </a:moveTo>
                  <a:lnTo>
                    <a:pt x="697230" y="27939"/>
                  </a:lnTo>
                </a:path>
                <a:path w="7279640" h="462279">
                  <a:moveTo>
                    <a:pt x="796290" y="228600"/>
                  </a:moveTo>
                  <a:lnTo>
                    <a:pt x="796290" y="27939"/>
                  </a:lnTo>
                </a:path>
                <a:path w="7279640" h="462279">
                  <a:moveTo>
                    <a:pt x="896619" y="228600"/>
                  </a:moveTo>
                  <a:lnTo>
                    <a:pt x="896619" y="27939"/>
                  </a:lnTo>
                </a:path>
                <a:path w="7279640" h="462279">
                  <a:moveTo>
                    <a:pt x="0" y="232410"/>
                  </a:moveTo>
                  <a:lnTo>
                    <a:pt x="0" y="27939"/>
                  </a:lnTo>
                </a:path>
                <a:path w="7279640" h="462279">
                  <a:moveTo>
                    <a:pt x="496570" y="330200"/>
                  </a:moveTo>
                  <a:lnTo>
                    <a:pt x="496570" y="27939"/>
                  </a:lnTo>
                </a:path>
                <a:path w="7279640" h="462279">
                  <a:moveTo>
                    <a:pt x="977900" y="433069"/>
                  </a:moveTo>
                  <a:lnTo>
                    <a:pt x="977900" y="0"/>
                  </a:lnTo>
                </a:path>
                <a:path w="7279640" h="462279">
                  <a:moveTo>
                    <a:pt x="3705860" y="462280"/>
                  </a:moveTo>
                  <a:lnTo>
                    <a:pt x="3705860" y="27939"/>
                  </a:lnTo>
                </a:path>
                <a:path w="7279640" h="462279">
                  <a:moveTo>
                    <a:pt x="4610100" y="462280"/>
                  </a:moveTo>
                  <a:lnTo>
                    <a:pt x="4610100" y="27939"/>
                  </a:lnTo>
                </a:path>
                <a:path w="7279640" h="462279">
                  <a:moveTo>
                    <a:pt x="1799589" y="462280"/>
                  </a:moveTo>
                  <a:lnTo>
                    <a:pt x="1799589" y="27939"/>
                  </a:lnTo>
                </a:path>
                <a:path w="7279640" h="462279">
                  <a:moveTo>
                    <a:pt x="2727960" y="462280"/>
                  </a:moveTo>
                  <a:lnTo>
                    <a:pt x="2727960" y="27939"/>
                  </a:lnTo>
                </a:path>
                <a:path w="7279640" h="462279">
                  <a:moveTo>
                    <a:pt x="5518150" y="462280"/>
                  </a:moveTo>
                  <a:lnTo>
                    <a:pt x="5518150" y="27939"/>
                  </a:lnTo>
                </a:path>
                <a:path w="7279640" h="462279">
                  <a:moveTo>
                    <a:pt x="6419850" y="462280"/>
                  </a:moveTo>
                  <a:lnTo>
                    <a:pt x="6419850" y="27939"/>
                  </a:lnTo>
                </a:path>
                <a:path w="7279640" h="462279">
                  <a:moveTo>
                    <a:pt x="7279640" y="433069"/>
                  </a:moveTo>
                  <a:lnTo>
                    <a:pt x="7279640" y="0"/>
                  </a:lnTo>
                </a:path>
              </a:pathLst>
            </a:custGeom>
            <a:ln w="19048">
              <a:solidFill>
                <a:srgbClr val="000000"/>
              </a:solidFill>
            </a:ln>
          </p:spPr>
          <p:txBody>
            <a:bodyPr wrap="square" lIns="0" tIns="0" rIns="0" bIns="0" rtlCol="0"/>
            <a:lstStyle/>
            <a:p>
              <a:endParaRPr/>
            </a:p>
          </p:txBody>
        </p:sp>
        <p:sp>
          <p:nvSpPr>
            <p:cNvPr id="156" name="object 156"/>
            <p:cNvSpPr/>
            <p:nvPr/>
          </p:nvSpPr>
          <p:spPr>
            <a:xfrm>
              <a:off x="685800" y="4177029"/>
              <a:ext cx="7289800" cy="477520"/>
            </a:xfrm>
            <a:custGeom>
              <a:avLst/>
              <a:gdLst/>
              <a:ahLst/>
              <a:cxnLst/>
              <a:rect l="l" t="t" r="r" b="b"/>
              <a:pathLst>
                <a:path w="7289800" h="477520">
                  <a:moveTo>
                    <a:pt x="0" y="476250"/>
                  </a:moveTo>
                  <a:lnTo>
                    <a:pt x="7289800" y="476250"/>
                  </a:lnTo>
                </a:path>
                <a:path w="7289800" h="477520">
                  <a:moveTo>
                    <a:pt x="25400" y="469900"/>
                  </a:moveTo>
                  <a:lnTo>
                    <a:pt x="25400" y="12700"/>
                  </a:lnTo>
                </a:path>
                <a:path w="7289800" h="477520">
                  <a:moveTo>
                    <a:pt x="584200" y="469900"/>
                  </a:moveTo>
                  <a:lnTo>
                    <a:pt x="584200" y="12700"/>
                  </a:lnTo>
                </a:path>
                <a:path w="7289800" h="477520">
                  <a:moveTo>
                    <a:pt x="1136650" y="463550"/>
                  </a:moveTo>
                  <a:lnTo>
                    <a:pt x="1136650" y="6350"/>
                  </a:lnTo>
                </a:path>
                <a:path w="7289800" h="477520">
                  <a:moveTo>
                    <a:pt x="1695450" y="457200"/>
                  </a:moveTo>
                  <a:lnTo>
                    <a:pt x="1695450" y="0"/>
                  </a:lnTo>
                </a:path>
                <a:path w="7289800" h="477520">
                  <a:moveTo>
                    <a:pt x="2254250" y="457200"/>
                  </a:moveTo>
                  <a:lnTo>
                    <a:pt x="2254250" y="0"/>
                  </a:lnTo>
                </a:path>
                <a:path w="7289800" h="477520">
                  <a:moveTo>
                    <a:pt x="2813050" y="457200"/>
                  </a:moveTo>
                  <a:lnTo>
                    <a:pt x="2813050" y="0"/>
                  </a:lnTo>
                </a:path>
                <a:path w="7289800" h="477520">
                  <a:moveTo>
                    <a:pt x="3371850" y="457200"/>
                  </a:moveTo>
                  <a:lnTo>
                    <a:pt x="3371850" y="0"/>
                  </a:lnTo>
                </a:path>
                <a:path w="7289800" h="477520">
                  <a:moveTo>
                    <a:pt x="3930650" y="457200"/>
                  </a:moveTo>
                  <a:lnTo>
                    <a:pt x="3930650" y="0"/>
                  </a:lnTo>
                </a:path>
                <a:path w="7289800" h="477520">
                  <a:moveTo>
                    <a:pt x="4489450" y="457200"/>
                  </a:moveTo>
                  <a:lnTo>
                    <a:pt x="4489450" y="0"/>
                  </a:lnTo>
                </a:path>
                <a:path w="7289800" h="477520">
                  <a:moveTo>
                    <a:pt x="5048250" y="457200"/>
                  </a:moveTo>
                  <a:lnTo>
                    <a:pt x="5048250" y="0"/>
                  </a:lnTo>
                </a:path>
                <a:path w="7289800" h="477520">
                  <a:moveTo>
                    <a:pt x="5607050" y="457200"/>
                  </a:moveTo>
                  <a:lnTo>
                    <a:pt x="5607050" y="0"/>
                  </a:lnTo>
                </a:path>
                <a:path w="7289800" h="477520">
                  <a:moveTo>
                    <a:pt x="6167120" y="457200"/>
                  </a:moveTo>
                  <a:lnTo>
                    <a:pt x="6167120" y="0"/>
                  </a:lnTo>
                </a:path>
                <a:path w="7289800" h="477520">
                  <a:moveTo>
                    <a:pt x="6725920" y="457200"/>
                  </a:moveTo>
                  <a:lnTo>
                    <a:pt x="6725920" y="0"/>
                  </a:lnTo>
                </a:path>
                <a:path w="7289800" h="477520">
                  <a:moveTo>
                    <a:pt x="304800" y="166370"/>
                  </a:moveTo>
                  <a:lnTo>
                    <a:pt x="304800" y="471170"/>
                  </a:lnTo>
                </a:path>
                <a:path w="7289800" h="477520">
                  <a:moveTo>
                    <a:pt x="76200" y="318770"/>
                  </a:moveTo>
                  <a:lnTo>
                    <a:pt x="76200" y="477520"/>
                  </a:lnTo>
                </a:path>
                <a:path w="7289800" h="477520">
                  <a:moveTo>
                    <a:pt x="133350" y="318770"/>
                  </a:moveTo>
                  <a:lnTo>
                    <a:pt x="133350" y="477520"/>
                  </a:lnTo>
                </a:path>
                <a:path w="7289800" h="477520">
                  <a:moveTo>
                    <a:pt x="190500" y="318770"/>
                  </a:moveTo>
                  <a:lnTo>
                    <a:pt x="190500" y="477520"/>
                  </a:lnTo>
                </a:path>
                <a:path w="7289800" h="477520">
                  <a:moveTo>
                    <a:pt x="247650" y="318770"/>
                  </a:moveTo>
                  <a:lnTo>
                    <a:pt x="247650" y="477520"/>
                  </a:lnTo>
                </a:path>
                <a:path w="7289800" h="477520">
                  <a:moveTo>
                    <a:pt x="304800" y="318770"/>
                  </a:moveTo>
                  <a:lnTo>
                    <a:pt x="304800" y="477520"/>
                  </a:lnTo>
                </a:path>
                <a:path w="7289800" h="477520">
                  <a:moveTo>
                    <a:pt x="361950" y="318770"/>
                  </a:moveTo>
                  <a:lnTo>
                    <a:pt x="361950" y="477520"/>
                  </a:lnTo>
                </a:path>
                <a:path w="7289800" h="477520">
                  <a:moveTo>
                    <a:pt x="419100" y="318770"/>
                  </a:moveTo>
                  <a:lnTo>
                    <a:pt x="419100" y="477520"/>
                  </a:lnTo>
                </a:path>
                <a:path w="7289800" h="477520">
                  <a:moveTo>
                    <a:pt x="476250" y="318770"/>
                  </a:moveTo>
                  <a:lnTo>
                    <a:pt x="476250" y="477520"/>
                  </a:lnTo>
                </a:path>
                <a:path w="7289800" h="477520">
                  <a:moveTo>
                    <a:pt x="533400" y="318770"/>
                  </a:moveTo>
                  <a:lnTo>
                    <a:pt x="533400" y="477520"/>
                  </a:lnTo>
                </a:path>
              </a:pathLst>
            </a:custGeom>
            <a:ln w="9344">
              <a:solidFill>
                <a:srgbClr val="000000"/>
              </a:solidFill>
            </a:ln>
          </p:spPr>
          <p:txBody>
            <a:bodyPr wrap="square" lIns="0" tIns="0" rIns="0" bIns="0" rtlCol="0"/>
            <a:lstStyle/>
            <a:p>
              <a:endParaRPr/>
            </a:p>
          </p:txBody>
        </p:sp>
      </p:grpSp>
      <p:sp>
        <p:nvSpPr>
          <p:cNvPr id="157" name="object 157"/>
          <p:cNvSpPr txBox="1"/>
          <p:nvPr/>
        </p:nvSpPr>
        <p:spPr>
          <a:xfrm>
            <a:off x="624840" y="51523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158" name="object 158"/>
          <p:cNvSpPr txBox="1"/>
          <p:nvPr/>
        </p:nvSpPr>
        <p:spPr>
          <a:xfrm>
            <a:off x="2440939" y="51269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159" name="object 159"/>
          <p:cNvSpPr txBox="1"/>
          <p:nvPr/>
        </p:nvSpPr>
        <p:spPr>
          <a:xfrm>
            <a:off x="1666239" y="512699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0</a:t>
            </a:r>
            <a:endParaRPr sz="1000">
              <a:latin typeface="Times New Roman"/>
              <a:cs typeface="Times New Roman"/>
            </a:endParaRPr>
          </a:p>
        </p:txBody>
      </p:sp>
      <p:sp>
        <p:nvSpPr>
          <p:cNvPr id="160" name="object 160"/>
          <p:cNvSpPr txBox="1"/>
          <p:nvPr/>
        </p:nvSpPr>
        <p:spPr>
          <a:xfrm>
            <a:off x="3355340" y="512064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20</a:t>
            </a:r>
            <a:endParaRPr sz="1000">
              <a:latin typeface="Times New Roman"/>
              <a:cs typeface="Times New Roman"/>
            </a:endParaRPr>
          </a:p>
        </p:txBody>
      </p:sp>
      <p:sp>
        <p:nvSpPr>
          <p:cNvPr id="161" name="object 161"/>
          <p:cNvSpPr txBox="1"/>
          <p:nvPr/>
        </p:nvSpPr>
        <p:spPr>
          <a:xfrm>
            <a:off x="4345940" y="512064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30</a:t>
            </a:r>
            <a:endParaRPr sz="1000">
              <a:latin typeface="Times New Roman"/>
              <a:cs typeface="Times New Roman"/>
            </a:endParaRPr>
          </a:p>
        </p:txBody>
      </p:sp>
      <p:sp>
        <p:nvSpPr>
          <p:cNvPr id="162" name="object 162"/>
          <p:cNvSpPr txBox="1"/>
          <p:nvPr/>
        </p:nvSpPr>
        <p:spPr>
          <a:xfrm>
            <a:off x="1151889" y="513969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a:t>
            </a:r>
            <a:endParaRPr sz="1000">
              <a:latin typeface="Times New Roman"/>
              <a:cs typeface="Times New Roman"/>
            </a:endParaRPr>
          </a:p>
        </p:txBody>
      </p:sp>
      <p:sp>
        <p:nvSpPr>
          <p:cNvPr id="163" name="object 163"/>
          <p:cNvSpPr txBox="1"/>
          <p:nvPr/>
        </p:nvSpPr>
        <p:spPr>
          <a:xfrm>
            <a:off x="6149340" y="51269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50</a:t>
            </a:r>
            <a:endParaRPr sz="1000">
              <a:latin typeface="Times New Roman"/>
              <a:cs typeface="Times New Roman"/>
            </a:endParaRPr>
          </a:p>
        </p:txBody>
      </p:sp>
      <p:sp>
        <p:nvSpPr>
          <p:cNvPr id="164" name="object 164"/>
          <p:cNvSpPr txBox="1"/>
          <p:nvPr/>
        </p:nvSpPr>
        <p:spPr>
          <a:xfrm>
            <a:off x="7051040" y="51269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60</a:t>
            </a:r>
            <a:endParaRPr sz="1000">
              <a:latin typeface="Times New Roman"/>
              <a:cs typeface="Times New Roman"/>
            </a:endParaRPr>
          </a:p>
        </p:txBody>
      </p:sp>
      <p:sp>
        <p:nvSpPr>
          <p:cNvPr id="165" name="object 165"/>
          <p:cNvSpPr txBox="1"/>
          <p:nvPr/>
        </p:nvSpPr>
        <p:spPr>
          <a:xfrm>
            <a:off x="7851140" y="5139690"/>
            <a:ext cx="629285"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70</a:t>
            </a:r>
            <a:r>
              <a:rPr sz="1000" spc="165" dirty="0">
                <a:latin typeface="Times New Roman"/>
                <a:cs typeface="Times New Roman"/>
              </a:rPr>
              <a:t> </a:t>
            </a:r>
            <a:r>
              <a:rPr sz="1000" spc="-5" dirty="0">
                <a:latin typeface="Times New Roman"/>
                <a:cs typeface="Times New Roman"/>
              </a:rPr>
              <a:t>MILES</a:t>
            </a:r>
            <a:endParaRPr sz="1000">
              <a:latin typeface="Times New Roman"/>
              <a:cs typeface="Times New Roman"/>
            </a:endParaRPr>
          </a:p>
        </p:txBody>
      </p:sp>
      <p:sp>
        <p:nvSpPr>
          <p:cNvPr id="166" name="object 166"/>
          <p:cNvSpPr txBox="1"/>
          <p:nvPr/>
        </p:nvSpPr>
        <p:spPr>
          <a:xfrm>
            <a:off x="5247640" y="51142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40</a:t>
            </a:r>
            <a:endParaRPr sz="1000">
              <a:latin typeface="Times New Roman"/>
              <a:cs typeface="Times New Roman"/>
            </a:endParaRPr>
          </a:p>
        </p:txBody>
      </p:sp>
      <p:sp>
        <p:nvSpPr>
          <p:cNvPr id="167" name="object 167"/>
          <p:cNvSpPr txBox="1"/>
          <p:nvPr/>
        </p:nvSpPr>
        <p:spPr>
          <a:xfrm>
            <a:off x="66294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168" name="object 168"/>
          <p:cNvSpPr txBox="1"/>
          <p:nvPr/>
        </p:nvSpPr>
        <p:spPr>
          <a:xfrm>
            <a:off x="1228089" y="399669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0</a:t>
            </a:r>
            <a:endParaRPr sz="1000">
              <a:latin typeface="Times New Roman"/>
              <a:cs typeface="Times New Roman"/>
            </a:endParaRPr>
          </a:p>
        </p:txBody>
      </p:sp>
      <p:sp>
        <p:nvSpPr>
          <p:cNvPr id="169" name="object 169"/>
          <p:cNvSpPr txBox="1"/>
          <p:nvPr/>
        </p:nvSpPr>
        <p:spPr>
          <a:xfrm>
            <a:off x="1793239"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170" name="object 170"/>
          <p:cNvSpPr txBox="1"/>
          <p:nvPr/>
        </p:nvSpPr>
        <p:spPr>
          <a:xfrm>
            <a:off x="2358389"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20</a:t>
            </a:r>
            <a:endParaRPr sz="1000">
              <a:latin typeface="Times New Roman"/>
              <a:cs typeface="Times New Roman"/>
            </a:endParaRPr>
          </a:p>
        </p:txBody>
      </p:sp>
      <p:sp>
        <p:nvSpPr>
          <p:cNvPr id="171" name="object 171"/>
          <p:cNvSpPr txBox="1"/>
          <p:nvPr/>
        </p:nvSpPr>
        <p:spPr>
          <a:xfrm>
            <a:off x="2923539"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30</a:t>
            </a:r>
            <a:endParaRPr sz="1000">
              <a:latin typeface="Times New Roman"/>
              <a:cs typeface="Times New Roman"/>
            </a:endParaRPr>
          </a:p>
        </p:txBody>
      </p:sp>
      <p:sp>
        <p:nvSpPr>
          <p:cNvPr id="172" name="object 172"/>
          <p:cNvSpPr txBox="1"/>
          <p:nvPr/>
        </p:nvSpPr>
        <p:spPr>
          <a:xfrm>
            <a:off x="348869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40</a:t>
            </a:r>
            <a:endParaRPr sz="1000">
              <a:latin typeface="Times New Roman"/>
              <a:cs typeface="Times New Roman"/>
            </a:endParaRPr>
          </a:p>
        </p:txBody>
      </p:sp>
      <p:sp>
        <p:nvSpPr>
          <p:cNvPr id="173" name="object 173"/>
          <p:cNvSpPr txBox="1"/>
          <p:nvPr/>
        </p:nvSpPr>
        <p:spPr>
          <a:xfrm>
            <a:off x="405384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50</a:t>
            </a:r>
            <a:endParaRPr sz="1000">
              <a:latin typeface="Times New Roman"/>
              <a:cs typeface="Times New Roman"/>
            </a:endParaRPr>
          </a:p>
        </p:txBody>
      </p:sp>
      <p:sp>
        <p:nvSpPr>
          <p:cNvPr id="174" name="object 174"/>
          <p:cNvSpPr txBox="1"/>
          <p:nvPr/>
        </p:nvSpPr>
        <p:spPr>
          <a:xfrm>
            <a:off x="461899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60</a:t>
            </a:r>
            <a:endParaRPr sz="1000">
              <a:latin typeface="Times New Roman"/>
              <a:cs typeface="Times New Roman"/>
            </a:endParaRPr>
          </a:p>
        </p:txBody>
      </p:sp>
      <p:sp>
        <p:nvSpPr>
          <p:cNvPr id="175" name="object 175"/>
          <p:cNvSpPr txBox="1"/>
          <p:nvPr/>
        </p:nvSpPr>
        <p:spPr>
          <a:xfrm>
            <a:off x="518414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70</a:t>
            </a:r>
            <a:endParaRPr sz="1000">
              <a:latin typeface="Times New Roman"/>
              <a:cs typeface="Times New Roman"/>
            </a:endParaRPr>
          </a:p>
        </p:txBody>
      </p:sp>
      <p:sp>
        <p:nvSpPr>
          <p:cNvPr id="176" name="object 176"/>
          <p:cNvSpPr txBox="1"/>
          <p:nvPr/>
        </p:nvSpPr>
        <p:spPr>
          <a:xfrm>
            <a:off x="574929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80</a:t>
            </a:r>
            <a:endParaRPr sz="1000">
              <a:latin typeface="Times New Roman"/>
              <a:cs typeface="Times New Roman"/>
            </a:endParaRPr>
          </a:p>
        </p:txBody>
      </p:sp>
      <p:sp>
        <p:nvSpPr>
          <p:cNvPr id="177" name="object 177"/>
          <p:cNvSpPr txBox="1"/>
          <p:nvPr/>
        </p:nvSpPr>
        <p:spPr>
          <a:xfrm>
            <a:off x="6314440" y="399669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90</a:t>
            </a:r>
            <a:endParaRPr sz="1000">
              <a:latin typeface="Times New Roman"/>
              <a:cs typeface="Times New Roman"/>
            </a:endParaRPr>
          </a:p>
        </p:txBody>
      </p:sp>
      <p:sp>
        <p:nvSpPr>
          <p:cNvPr id="178" name="object 178"/>
          <p:cNvSpPr txBox="1"/>
          <p:nvPr/>
        </p:nvSpPr>
        <p:spPr>
          <a:xfrm>
            <a:off x="6878319" y="3996690"/>
            <a:ext cx="217170"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Times New Roman"/>
                <a:cs typeface="Times New Roman"/>
              </a:rPr>
              <a:t>1</a:t>
            </a:r>
            <a:r>
              <a:rPr sz="1000" dirty="0">
                <a:latin typeface="Times New Roman"/>
                <a:cs typeface="Times New Roman"/>
              </a:rPr>
              <a:t>00</a:t>
            </a:r>
            <a:endParaRPr sz="1000">
              <a:latin typeface="Times New Roman"/>
              <a:cs typeface="Times New Roman"/>
            </a:endParaRPr>
          </a:p>
        </p:txBody>
      </p:sp>
      <p:sp>
        <p:nvSpPr>
          <p:cNvPr id="179" name="object 179"/>
          <p:cNvSpPr txBox="1"/>
          <p:nvPr/>
        </p:nvSpPr>
        <p:spPr>
          <a:xfrm>
            <a:off x="7444740" y="3996690"/>
            <a:ext cx="48514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110</a:t>
            </a:r>
            <a:r>
              <a:rPr sz="1000" spc="175" dirty="0">
                <a:latin typeface="Times New Roman"/>
                <a:cs typeface="Times New Roman"/>
              </a:rPr>
              <a:t> </a:t>
            </a:r>
            <a:r>
              <a:rPr sz="1000" spc="-5" dirty="0">
                <a:latin typeface="Times New Roman"/>
                <a:cs typeface="Times New Roman"/>
              </a:rPr>
              <a:t>KM</a:t>
            </a:r>
            <a:endParaRPr sz="1000">
              <a:latin typeface="Times New Roman"/>
              <a:cs typeface="Times New Roman"/>
            </a:endParaRPr>
          </a:p>
        </p:txBody>
      </p:sp>
      <p:sp>
        <p:nvSpPr>
          <p:cNvPr id="180" name="object 180"/>
          <p:cNvSpPr txBox="1"/>
          <p:nvPr/>
        </p:nvSpPr>
        <p:spPr>
          <a:xfrm>
            <a:off x="967739" y="417449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a:t>
            </a:r>
            <a:endParaRPr sz="1000">
              <a:latin typeface="Times New Roman"/>
              <a:cs typeface="Times New Roman"/>
            </a:endParaRPr>
          </a:p>
        </p:txBody>
      </p:sp>
      <p:sp>
        <p:nvSpPr>
          <p:cNvPr id="181" name="object 181"/>
          <p:cNvSpPr txBox="1"/>
          <p:nvPr/>
        </p:nvSpPr>
        <p:spPr>
          <a:xfrm>
            <a:off x="1653539" y="5596890"/>
            <a:ext cx="5205095" cy="452120"/>
          </a:xfrm>
          <a:prstGeom prst="rect">
            <a:avLst/>
          </a:prstGeom>
        </p:spPr>
        <p:txBody>
          <a:bodyPr vert="horz" wrap="square" lIns="0" tIns="12700" rIns="0" bIns="0" rtlCol="0">
            <a:spAutoFit/>
          </a:bodyPr>
          <a:lstStyle/>
          <a:p>
            <a:pPr marL="2540" algn="ctr">
              <a:lnSpc>
                <a:spcPct val="100000"/>
              </a:lnSpc>
              <a:spcBef>
                <a:spcPts val="100"/>
              </a:spcBef>
            </a:pPr>
            <a:r>
              <a:rPr sz="1400" spc="-5" dirty="0">
                <a:latin typeface="Times New Roman"/>
                <a:cs typeface="Times New Roman"/>
              </a:rPr>
              <a:t>R.F. </a:t>
            </a:r>
            <a:r>
              <a:rPr sz="1400" dirty="0">
                <a:latin typeface="Times New Roman"/>
                <a:cs typeface="Times New Roman"/>
              </a:rPr>
              <a:t>= 1 /</a:t>
            </a:r>
            <a:r>
              <a:rPr sz="1400" spc="-5" dirty="0">
                <a:latin typeface="Times New Roman"/>
                <a:cs typeface="Times New Roman"/>
              </a:rPr>
              <a:t> </a:t>
            </a:r>
            <a:r>
              <a:rPr sz="1400" dirty="0">
                <a:latin typeface="Times New Roman"/>
                <a:cs typeface="Times New Roman"/>
              </a:rPr>
              <a:t>804500</a:t>
            </a:r>
            <a:endParaRPr sz="1400">
              <a:latin typeface="Times New Roman"/>
              <a:cs typeface="Times New Roman"/>
            </a:endParaRPr>
          </a:p>
          <a:p>
            <a:pPr algn="ctr">
              <a:lnSpc>
                <a:spcPct val="100000"/>
              </a:lnSpc>
            </a:pPr>
            <a:r>
              <a:rPr sz="1400" b="1" spc="-10" dirty="0">
                <a:solidFill>
                  <a:srgbClr val="FF0000"/>
                </a:solidFill>
                <a:latin typeface="Arial"/>
                <a:cs typeface="Arial"/>
              </a:rPr>
              <a:t>COMPARATIVE SCALE </a:t>
            </a:r>
            <a:r>
              <a:rPr sz="1400" b="1" dirty="0">
                <a:solidFill>
                  <a:srgbClr val="FF0000"/>
                </a:solidFill>
                <a:latin typeface="Arial"/>
                <a:cs typeface="Arial"/>
              </a:rPr>
              <a:t>SHOWING MILES </a:t>
            </a:r>
            <a:r>
              <a:rPr sz="1400" b="1" spc="-15" dirty="0">
                <a:solidFill>
                  <a:srgbClr val="FF0000"/>
                </a:solidFill>
                <a:latin typeface="Arial"/>
                <a:cs typeface="Arial"/>
              </a:rPr>
              <a:t>AND</a:t>
            </a:r>
            <a:r>
              <a:rPr sz="1400" b="1" spc="50" dirty="0">
                <a:solidFill>
                  <a:srgbClr val="FF0000"/>
                </a:solidFill>
                <a:latin typeface="Arial"/>
                <a:cs typeface="Arial"/>
              </a:rPr>
              <a:t> </a:t>
            </a:r>
            <a:r>
              <a:rPr sz="1400" b="1" dirty="0">
                <a:solidFill>
                  <a:srgbClr val="FF0000"/>
                </a:solidFill>
                <a:latin typeface="Arial"/>
                <a:cs typeface="Arial"/>
              </a:rPr>
              <a:t>KILOMETERS</a:t>
            </a:r>
            <a:endParaRPr sz="1400">
              <a:latin typeface="Arial"/>
              <a:cs typeface="Arial"/>
            </a:endParaRPr>
          </a:p>
        </p:txBody>
      </p:sp>
      <p:grpSp>
        <p:nvGrpSpPr>
          <p:cNvPr id="309" name="object 182"/>
          <p:cNvGrpSpPr/>
          <p:nvPr/>
        </p:nvGrpSpPr>
        <p:grpSpPr>
          <a:xfrm>
            <a:off x="8009950" y="39430"/>
            <a:ext cx="1109980" cy="195580"/>
            <a:chOff x="8009950" y="39430"/>
            <a:chExt cx="1109980" cy="195580"/>
          </a:xfrm>
        </p:grpSpPr>
        <p:sp>
          <p:nvSpPr>
            <p:cNvPr id="183" name="object 183"/>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4" name="object 184"/>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85" name="object 18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6" name="object 18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7" name="object 187"/>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88" name="object 188"/>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89" name="object 18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0" name="object 19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1" name="object 191"/>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92" name="object 192"/>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93" name="object 19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4" name="object 19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5" name="object 195"/>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96" name="object 196"/>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97" name="object 197"/>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8" name="object 198"/>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9" name="object 199"/>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00" name="object 200"/>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01" name="object 20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2" name="object 20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3" name="object 203"/>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204" name="object 204"/>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205" name="object 20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6" name="object 20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7" name="object 207"/>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208" name="object 208"/>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209" name="object 20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0" name="object 21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1" name="object 211"/>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212" name="object 212"/>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213" name="object 21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4" name="object 21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5" name="object 215"/>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216" name="object 216"/>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17" name="object 21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18" name="object 218"/>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219" name="object 219"/>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20" name="object 22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1" name="object 221"/>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22" name="object 222"/>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23" name="object 22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4" name="object 224"/>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225" name="object 225"/>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226" name="object 22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7" name="object 227"/>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28" name="object 228"/>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29" name="object 22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30" name="object 230"/>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231" name="object 231"/>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232" name="object 23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33" name="object 233"/>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34" name="object 234"/>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35" name="object 23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36" name="object 23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37" name="object 237"/>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238" name="object 238"/>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39" name="object 239"/>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0" name="object 240"/>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1" name="object 241"/>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242" name="object 242"/>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243" name="object 243"/>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4" name="object 244"/>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5" name="object 245"/>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246" name="object 246"/>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247" name="object 247"/>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8" name="object 248"/>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9" name="object 249"/>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50" name="object 250"/>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51" name="object 251"/>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2" name="object 252"/>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3" name="object 253"/>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254" name="object 254"/>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255" name="object 25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6" name="object 25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7" name="object 257"/>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58" name="object 258"/>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59" name="object 259"/>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60" name="object 260"/>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61" name="object 261"/>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62" name="object 262"/>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63" name="object 263"/>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64" name="object 264"/>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65" name="object 265"/>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66" name="object 266"/>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67" name="object 267"/>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268" name="object 268"/>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269" name="object 269"/>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70" name="object 270"/>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271" name="object 271"/>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272" name="object 272"/>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73" name="object 27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4" name="object 274"/>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5" name="object 275"/>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76" name="object 276"/>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77" name="object 27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8" name="object 278"/>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9" name="object 279"/>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80" name="object 280"/>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81" name="object 281"/>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2" name="object 282"/>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3" name="object 283"/>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84" name="object 284"/>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85" name="object 285"/>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6" name="object 286"/>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7" name="object 287"/>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88" name="object 288"/>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89" name="object 289"/>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0" name="object 290"/>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1" name="object 291"/>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92" name="object 292"/>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93" name="object 29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4" name="object 294"/>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5" name="object 295"/>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96" name="object 296"/>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97" name="object 29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8" name="object 298"/>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9" name="object 299"/>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00" name="object 300"/>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01" name="object 301"/>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02" name="object 302"/>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03" name="object 303"/>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304" name="object 304"/>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05" name="object 305"/>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306" name="object 306"/>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07" name="object 307"/>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308" name="object 308"/>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62" y="593407"/>
            <a:ext cx="5114925" cy="314325"/>
            <a:chOff x="-4762" y="593407"/>
            <a:chExt cx="5114925" cy="314325"/>
          </a:xfrm>
        </p:grpSpPr>
        <p:sp>
          <p:nvSpPr>
            <p:cNvPr id="3" name="object 3"/>
            <p:cNvSpPr/>
            <p:nvPr/>
          </p:nvSpPr>
          <p:spPr>
            <a:xfrm>
              <a:off x="0" y="598169"/>
              <a:ext cx="5105400" cy="304800"/>
            </a:xfrm>
            <a:custGeom>
              <a:avLst/>
              <a:gdLst/>
              <a:ahLst/>
              <a:cxnLst/>
              <a:rect l="l" t="t" r="r" b="b"/>
              <a:pathLst>
                <a:path w="5105400" h="304800">
                  <a:moveTo>
                    <a:pt x="5105400" y="0"/>
                  </a:moveTo>
                  <a:lnTo>
                    <a:pt x="0" y="0"/>
                  </a:lnTo>
                  <a:lnTo>
                    <a:pt x="0" y="304800"/>
                  </a:lnTo>
                  <a:lnTo>
                    <a:pt x="5105400" y="304800"/>
                  </a:lnTo>
                  <a:close/>
                </a:path>
              </a:pathLst>
            </a:custGeom>
            <a:solidFill>
              <a:srgbClr val="00FFCC"/>
            </a:solidFill>
          </p:spPr>
          <p:txBody>
            <a:bodyPr wrap="square" lIns="0" tIns="0" rIns="0" bIns="0" rtlCol="0"/>
            <a:lstStyle/>
            <a:p>
              <a:endParaRPr/>
            </a:p>
          </p:txBody>
        </p:sp>
        <p:sp>
          <p:nvSpPr>
            <p:cNvPr id="4" name="object 4"/>
            <p:cNvSpPr/>
            <p:nvPr/>
          </p:nvSpPr>
          <p:spPr>
            <a:xfrm>
              <a:off x="0" y="598169"/>
              <a:ext cx="5105400" cy="304800"/>
            </a:xfrm>
            <a:custGeom>
              <a:avLst/>
              <a:gdLst/>
              <a:ahLst/>
              <a:cxnLst/>
              <a:rect l="l" t="t" r="r" b="b"/>
              <a:pathLst>
                <a:path w="5105400" h="304800">
                  <a:moveTo>
                    <a:pt x="2552700" y="304800"/>
                  </a:moveTo>
                  <a:lnTo>
                    <a:pt x="0" y="304800"/>
                  </a:lnTo>
                  <a:lnTo>
                    <a:pt x="0" y="0"/>
                  </a:lnTo>
                  <a:lnTo>
                    <a:pt x="5105400" y="0"/>
                  </a:lnTo>
                  <a:lnTo>
                    <a:pt x="5105400" y="304800"/>
                  </a:lnTo>
                  <a:lnTo>
                    <a:pt x="2552700" y="304800"/>
                  </a:lnTo>
                  <a:close/>
                </a:path>
              </a:pathLst>
            </a:custGeom>
            <a:ln w="9344">
              <a:solidFill>
                <a:srgbClr val="000000"/>
              </a:solidFill>
            </a:ln>
          </p:spPr>
          <p:txBody>
            <a:bodyPr wrap="square" lIns="0" tIns="0" rIns="0" bIns="0" rtlCol="0"/>
            <a:lstStyle/>
            <a:p>
              <a:endParaRPr/>
            </a:p>
          </p:txBody>
        </p:sp>
      </p:grpSp>
      <p:sp>
        <p:nvSpPr>
          <p:cNvPr id="5" name="object 5"/>
          <p:cNvSpPr txBox="1"/>
          <p:nvPr/>
        </p:nvSpPr>
        <p:spPr>
          <a:xfrm>
            <a:off x="925830" y="581659"/>
            <a:ext cx="2597785"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COMPARATIVE</a:t>
            </a:r>
            <a:r>
              <a:rPr sz="1800" b="1" spc="-60" dirty="0">
                <a:latin typeface="Arial"/>
                <a:cs typeface="Arial"/>
              </a:rPr>
              <a:t> </a:t>
            </a:r>
            <a:r>
              <a:rPr sz="1800" b="1" spc="-10" dirty="0">
                <a:latin typeface="Arial"/>
                <a:cs typeface="Arial"/>
              </a:rPr>
              <a:t>SCALE</a:t>
            </a:r>
            <a:r>
              <a:rPr sz="1800" spc="-10" dirty="0">
                <a:latin typeface="Arial"/>
                <a:cs typeface="Arial"/>
              </a:rPr>
              <a:t>:</a:t>
            </a:r>
            <a:endParaRPr sz="1800">
              <a:latin typeface="Arial"/>
              <a:cs typeface="Arial"/>
            </a:endParaRPr>
          </a:p>
        </p:txBody>
      </p:sp>
      <p:grpSp>
        <p:nvGrpSpPr>
          <p:cNvPr id="6" name="object 6"/>
          <p:cNvGrpSpPr/>
          <p:nvPr/>
        </p:nvGrpSpPr>
        <p:grpSpPr>
          <a:xfrm>
            <a:off x="-4762" y="1062037"/>
            <a:ext cx="5038725" cy="1076325"/>
            <a:chOff x="-4762" y="1062037"/>
            <a:chExt cx="5038725" cy="1076325"/>
          </a:xfrm>
        </p:grpSpPr>
        <p:sp>
          <p:nvSpPr>
            <p:cNvPr id="7" name="object 7"/>
            <p:cNvSpPr/>
            <p:nvPr/>
          </p:nvSpPr>
          <p:spPr>
            <a:xfrm>
              <a:off x="0" y="1066800"/>
              <a:ext cx="5029200" cy="1066800"/>
            </a:xfrm>
            <a:custGeom>
              <a:avLst/>
              <a:gdLst/>
              <a:ahLst/>
              <a:cxnLst/>
              <a:rect l="l" t="t" r="r" b="b"/>
              <a:pathLst>
                <a:path w="5029200" h="1066800">
                  <a:moveTo>
                    <a:pt x="5029200" y="0"/>
                  </a:moveTo>
                  <a:lnTo>
                    <a:pt x="0" y="0"/>
                  </a:lnTo>
                  <a:lnTo>
                    <a:pt x="0" y="1066800"/>
                  </a:lnTo>
                  <a:lnTo>
                    <a:pt x="5029200" y="1066800"/>
                  </a:lnTo>
                  <a:close/>
                </a:path>
              </a:pathLst>
            </a:custGeom>
            <a:solidFill>
              <a:srgbClr val="FFCCFF"/>
            </a:solidFill>
          </p:spPr>
          <p:txBody>
            <a:bodyPr wrap="square" lIns="0" tIns="0" rIns="0" bIns="0" rtlCol="0"/>
            <a:lstStyle/>
            <a:p>
              <a:endParaRPr/>
            </a:p>
          </p:txBody>
        </p:sp>
        <p:sp>
          <p:nvSpPr>
            <p:cNvPr id="8" name="object 8"/>
            <p:cNvSpPr/>
            <p:nvPr/>
          </p:nvSpPr>
          <p:spPr>
            <a:xfrm>
              <a:off x="0" y="1066800"/>
              <a:ext cx="5029200" cy="1066800"/>
            </a:xfrm>
            <a:custGeom>
              <a:avLst/>
              <a:gdLst/>
              <a:ahLst/>
              <a:cxnLst/>
              <a:rect l="l" t="t" r="r" b="b"/>
              <a:pathLst>
                <a:path w="5029200" h="1066800">
                  <a:moveTo>
                    <a:pt x="2514600" y="1066800"/>
                  </a:moveTo>
                  <a:lnTo>
                    <a:pt x="0" y="1066800"/>
                  </a:lnTo>
                  <a:lnTo>
                    <a:pt x="0" y="0"/>
                  </a:lnTo>
                  <a:lnTo>
                    <a:pt x="5029200" y="0"/>
                  </a:lnTo>
                  <a:lnTo>
                    <a:pt x="5029200" y="1066800"/>
                  </a:lnTo>
                  <a:lnTo>
                    <a:pt x="2514600" y="1066800"/>
                  </a:lnTo>
                  <a:close/>
                </a:path>
              </a:pathLst>
            </a:custGeom>
            <a:ln w="9344">
              <a:solidFill>
                <a:srgbClr val="000000"/>
              </a:solidFill>
            </a:ln>
          </p:spPr>
          <p:txBody>
            <a:bodyPr wrap="square" lIns="0" tIns="0" rIns="0" bIns="0" rtlCol="0"/>
            <a:lstStyle/>
            <a:p>
              <a:endParaRPr/>
            </a:p>
          </p:txBody>
        </p:sp>
      </p:grpSp>
      <p:sp>
        <p:nvSpPr>
          <p:cNvPr id="9" name="object 9"/>
          <p:cNvSpPr txBox="1"/>
          <p:nvPr/>
        </p:nvSpPr>
        <p:spPr>
          <a:xfrm>
            <a:off x="146050" y="1172209"/>
            <a:ext cx="3629660" cy="877569"/>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33399"/>
                </a:solidFill>
                <a:latin typeface="Times New Roman"/>
                <a:cs typeface="Times New Roman"/>
              </a:rPr>
              <a:t>EXAMPLE </a:t>
            </a:r>
            <a:r>
              <a:rPr sz="1400" b="1" dirty="0">
                <a:solidFill>
                  <a:srgbClr val="333399"/>
                </a:solidFill>
                <a:latin typeface="Times New Roman"/>
                <a:cs typeface="Times New Roman"/>
              </a:rPr>
              <a:t>NO. 8 :</a:t>
            </a:r>
            <a:endParaRPr sz="1400">
              <a:latin typeface="Times New Roman"/>
              <a:cs typeface="Times New Roman"/>
            </a:endParaRPr>
          </a:p>
          <a:p>
            <a:pPr marL="12700">
              <a:lnSpc>
                <a:spcPct val="100000"/>
              </a:lnSpc>
            </a:pPr>
            <a:r>
              <a:rPr sz="1400" dirty="0">
                <a:latin typeface="Times New Roman"/>
                <a:cs typeface="Times New Roman"/>
              </a:rPr>
              <a:t>A </a:t>
            </a:r>
            <a:r>
              <a:rPr sz="1400" spc="-5" dirty="0">
                <a:latin typeface="Times New Roman"/>
                <a:cs typeface="Times New Roman"/>
              </a:rPr>
              <a:t>motor </a:t>
            </a:r>
            <a:r>
              <a:rPr sz="1400" dirty="0">
                <a:latin typeface="Times New Roman"/>
                <a:cs typeface="Times New Roman"/>
              </a:rPr>
              <a:t>car is running at a speed of 60</a:t>
            </a:r>
            <a:r>
              <a:rPr sz="1400" spc="-20" dirty="0">
                <a:latin typeface="Times New Roman"/>
                <a:cs typeface="Times New Roman"/>
              </a:rPr>
              <a:t> </a:t>
            </a:r>
            <a:r>
              <a:rPr sz="1400" dirty="0">
                <a:latin typeface="Times New Roman"/>
                <a:cs typeface="Times New Roman"/>
              </a:rPr>
              <a:t>kph.</a:t>
            </a:r>
            <a:endParaRPr sz="1400">
              <a:latin typeface="Times New Roman"/>
              <a:cs typeface="Times New Roman"/>
            </a:endParaRPr>
          </a:p>
          <a:p>
            <a:pPr marL="12700" marR="5080">
              <a:lnSpc>
                <a:spcPct val="100000"/>
              </a:lnSpc>
            </a:pPr>
            <a:r>
              <a:rPr sz="1400" dirty="0">
                <a:latin typeface="Times New Roman"/>
                <a:cs typeface="Times New Roman"/>
              </a:rPr>
              <a:t>On a scale of </a:t>
            </a:r>
            <a:r>
              <a:rPr sz="1400" spc="-5" dirty="0">
                <a:latin typeface="Times New Roman"/>
                <a:cs typeface="Times New Roman"/>
              </a:rPr>
              <a:t>RF </a:t>
            </a:r>
            <a:r>
              <a:rPr sz="1400" dirty="0">
                <a:latin typeface="Times New Roman"/>
                <a:cs typeface="Times New Roman"/>
              </a:rPr>
              <a:t>= 1 / 4,00,000 show the distance  traveled by car in 47</a:t>
            </a:r>
            <a:r>
              <a:rPr sz="1400" spc="-30" dirty="0">
                <a:latin typeface="Times New Roman"/>
                <a:cs typeface="Times New Roman"/>
              </a:rPr>
              <a:t> </a:t>
            </a:r>
            <a:r>
              <a:rPr sz="1400" dirty="0">
                <a:latin typeface="Times New Roman"/>
                <a:cs typeface="Times New Roman"/>
              </a:rPr>
              <a:t>minutes.</a:t>
            </a:r>
            <a:endParaRPr sz="1400">
              <a:latin typeface="Times New Roman"/>
              <a:cs typeface="Times New Roman"/>
            </a:endParaRPr>
          </a:p>
        </p:txBody>
      </p:sp>
      <p:grpSp>
        <p:nvGrpSpPr>
          <p:cNvPr id="10" name="object 10"/>
          <p:cNvGrpSpPr/>
          <p:nvPr/>
        </p:nvGrpSpPr>
        <p:grpSpPr>
          <a:xfrm>
            <a:off x="4996497" y="133667"/>
            <a:ext cx="3971925" cy="3540125"/>
            <a:chOff x="4996497" y="133667"/>
            <a:chExt cx="3971925" cy="3540125"/>
          </a:xfrm>
        </p:grpSpPr>
        <p:sp>
          <p:nvSpPr>
            <p:cNvPr id="11" name="object 11"/>
            <p:cNvSpPr/>
            <p:nvPr/>
          </p:nvSpPr>
          <p:spPr>
            <a:xfrm>
              <a:off x="5001259" y="138429"/>
              <a:ext cx="3962400" cy="3530600"/>
            </a:xfrm>
            <a:custGeom>
              <a:avLst/>
              <a:gdLst/>
              <a:ahLst/>
              <a:cxnLst/>
              <a:rect l="l" t="t" r="r" b="b"/>
              <a:pathLst>
                <a:path w="3962400" h="3530600">
                  <a:moveTo>
                    <a:pt x="3303269" y="0"/>
                  </a:moveTo>
                  <a:lnTo>
                    <a:pt x="657860" y="0"/>
                  </a:lnTo>
                  <a:lnTo>
                    <a:pt x="608561" y="1957"/>
                  </a:lnTo>
                  <a:lnTo>
                    <a:pt x="559509" y="7698"/>
                  </a:lnTo>
                  <a:lnTo>
                    <a:pt x="510951" y="17024"/>
                  </a:lnTo>
                  <a:lnTo>
                    <a:pt x="463133" y="29738"/>
                  </a:lnTo>
                  <a:lnTo>
                    <a:pt x="416302" y="45640"/>
                  </a:lnTo>
                  <a:lnTo>
                    <a:pt x="370704" y="64533"/>
                  </a:lnTo>
                  <a:lnTo>
                    <a:pt x="326586" y="86219"/>
                  </a:lnTo>
                  <a:lnTo>
                    <a:pt x="284195" y="110500"/>
                  </a:lnTo>
                  <a:lnTo>
                    <a:pt x="243778" y="137177"/>
                  </a:lnTo>
                  <a:lnTo>
                    <a:pt x="205581" y="166052"/>
                  </a:lnTo>
                  <a:lnTo>
                    <a:pt x="169851" y="196928"/>
                  </a:lnTo>
                  <a:lnTo>
                    <a:pt x="136834" y="229605"/>
                  </a:lnTo>
                  <a:lnTo>
                    <a:pt x="106778" y="263887"/>
                  </a:lnTo>
                  <a:lnTo>
                    <a:pt x="79929" y="299575"/>
                  </a:lnTo>
                  <a:lnTo>
                    <a:pt x="56534" y="336470"/>
                  </a:lnTo>
                  <a:lnTo>
                    <a:pt x="36840" y="374375"/>
                  </a:lnTo>
                  <a:lnTo>
                    <a:pt x="21092" y="413092"/>
                  </a:lnTo>
                  <a:lnTo>
                    <a:pt x="9538" y="452422"/>
                  </a:lnTo>
                  <a:lnTo>
                    <a:pt x="2425" y="492167"/>
                  </a:lnTo>
                  <a:lnTo>
                    <a:pt x="0" y="532130"/>
                  </a:lnTo>
                  <a:lnTo>
                    <a:pt x="0" y="2668270"/>
                  </a:lnTo>
                  <a:lnTo>
                    <a:pt x="2425" y="2708232"/>
                  </a:lnTo>
                  <a:lnTo>
                    <a:pt x="9538" y="2747977"/>
                  </a:lnTo>
                  <a:lnTo>
                    <a:pt x="21092" y="2787307"/>
                  </a:lnTo>
                  <a:lnTo>
                    <a:pt x="36840" y="2826024"/>
                  </a:lnTo>
                  <a:lnTo>
                    <a:pt x="56534" y="2863929"/>
                  </a:lnTo>
                  <a:lnTo>
                    <a:pt x="79929" y="2900824"/>
                  </a:lnTo>
                  <a:lnTo>
                    <a:pt x="106778" y="2936512"/>
                  </a:lnTo>
                  <a:lnTo>
                    <a:pt x="136834" y="2970794"/>
                  </a:lnTo>
                  <a:lnTo>
                    <a:pt x="169851" y="3003471"/>
                  </a:lnTo>
                  <a:lnTo>
                    <a:pt x="205581" y="3034347"/>
                  </a:lnTo>
                  <a:lnTo>
                    <a:pt x="243778" y="3063222"/>
                  </a:lnTo>
                  <a:lnTo>
                    <a:pt x="284195" y="3089899"/>
                  </a:lnTo>
                  <a:lnTo>
                    <a:pt x="326586" y="3114180"/>
                  </a:lnTo>
                  <a:lnTo>
                    <a:pt x="370704" y="3135866"/>
                  </a:lnTo>
                  <a:lnTo>
                    <a:pt x="416302" y="3154759"/>
                  </a:lnTo>
                  <a:lnTo>
                    <a:pt x="463133" y="3170661"/>
                  </a:lnTo>
                  <a:lnTo>
                    <a:pt x="510951" y="3183375"/>
                  </a:lnTo>
                  <a:lnTo>
                    <a:pt x="559509" y="3192701"/>
                  </a:lnTo>
                  <a:lnTo>
                    <a:pt x="608561" y="3198442"/>
                  </a:lnTo>
                  <a:lnTo>
                    <a:pt x="657860" y="3200400"/>
                  </a:lnTo>
                  <a:lnTo>
                    <a:pt x="655319" y="3530600"/>
                  </a:lnTo>
                  <a:lnTo>
                    <a:pt x="1644649" y="3200400"/>
                  </a:lnTo>
                  <a:lnTo>
                    <a:pt x="3303269" y="3200400"/>
                  </a:lnTo>
                  <a:lnTo>
                    <a:pt x="3352577" y="3198442"/>
                  </a:lnTo>
                  <a:lnTo>
                    <a:pt x="3401655" y="3192701"/>
                  </a:lnTo>
                  <a:lnTo>
                    <a:pt x="3450255" y="3183375"/>
                  </a:lnTo>
                  <a:lnTo>
                    <a:pt x="3498128" y="3170661"/>
                  </a:lnTo>
                  <a:lnTo>
                    <a:pt x="3545026" y="3154759"/>
                  </a:lnTo>
                  <a:lnTo>
                    <a:pt x="3590700" y="3135866"/>
                  </a:lnTo>
                  <a:lnTo>
                    <a:pt x="3634901" y="3114180"/>
                  </a:lnTo>
                  <a:lnTo>
                    <a:pt x="3677381" y="3089899"/>
                  </a:lnTo>
                  <a:lnTo>
                    <a:pt x="3717891" y="3063222"/>
                  </a:lnTo>
                  <a:lnTo>
                    <a:pt x="3756183" y="3034347"/>
                  </a:lnTo>
                  <a:lnTo>
                    <a:pt x="3792008" y="3003471"/>
                  </a:lnTo>
                  <a:lnTo>
                    <a:pt x="3825118" y="2970794"/>
                  </a:lnTo>
                  <a:lnTo>
                    <a:pt x="3855263" y="2936512"/>
                  </a:lnTo>
                  <a:lnTo>
                    <a:pt x="3882195" y="2900824"/>
                  </a:lnTo>
                  <a:lnTo>
                    <a:pt x="3905666" y="2863929"/>
                  </a:lnTo>
                  <a:lnTo>
                    <a:pt x="3925427" y="2826024"/>
                  </a:lnTo>
                  <a:lnTo>
                    <a:pt x="3941230" y="2787307"/>
                  </a:lnTo>
                  <a:lnTo>
                    <a:pt x="3952825" y="2747977"/>
                  </a:lnTo>
                  <a:lnTo>
                    <a:pt x="3959964" y="2708232"/>
                  </a:lnTo>
                  <a:lnTo>
                    <a:pt x="3962399" y="2668270"/>
                  </a:lnTo>
                  <a:lnTo>
                    <a:pt x="3962399" y="532130"/>
                  </a:lnTo>
                  <a:lnTo>
                    <a:pt x="3959964" y="492167"/>
                  </a:lnTo>
                  <a:lnTo>
                    <a:pt x="3952825" y="452422"/>
                  </a:lnTo>
                  <a:lnTo>
                    <a:pt x="3941230" y="413092"/>
                  </a:lnTo>
                  <a:lnTo>
                    <a:pt x="3925427" y="374375"/>
                  </a:lnTo>
                  <a:lnTo>
                    <a:pt x="3905666" y="336470"/>
                  </a:lnTo>
                  <a:lnTo>
                    <a:pt x="3882195" y="299575"/>
                  </a:lnTo>
                  <a:lnTo>
                    <a:pt x="3855263" y="263887"/>
                  </a:lnTo>
                  <a:lnTo>
                    <a:pt x="3825118" y="229605"/>
                  </a:lnTo>
                  <a:lnTo>
                    <a:pt x="3792008" y="196928"/>
                  </a:lnTo>
                  <a:lnTo>
                    <a:pt x="3756183" y="166052"/>
                  </a:lnTo>
                  <a:lnTo>
                    <a:pt x="3717891" y="137177"/>
                  </a:lnTo>
                  <a:lnTo>
                    <a:pt x="3677381" y="110500"/>
                  </a:lnTo>
                  <a:lnTo>
                    <a:pt x="3634901" y="86219"/>
                  </a:lnTo>
                  <a:lnTo>
                    <a:pt x="3590700" y="64533"/>
                  </a:lnTo>
                  <a:lnTo>
                    <a:pt x="3545026" y="45640"/>
                  </a:lnTo>
                  <a:lnTo>
                    <a:pt x="3498128" y="29738"/>
                  </a:lnTo>
                  <a:lnTo>
                    <a:pt x="3450255" y="17024"/>
                  </a:lnTo>
                  <a:lnTo>
                    <a:pt x="3401655" y="7698"/>
                  </a:lnTo>
                  <a:lnTo>
                    <a:pt x="3352577" y="1957"/>
                  </a:lnTo>
                  <a:lnTo>
                    <a:pt x="3303269" y="0"/>
                  </a:lnTo>
                  <a:close/>
                </a:path>
              </a:pathLst>
            </a:custGeom>
            <a:solidFill>
              <a:srgbClr val="CCFFCC"/>
            </a:solidFill>
          </p:spPr>
          <p:txBody>
            <a:bodyPr wrap="square" lIns="0" tIns="0" rIns="0" bIns="0" rtlCol="0"/>
            <a:lstStyle/>
            <a:p>
              <a:endParaRPr/>
            </a:p>
          </p:txBody>
        </p:sp>
        <p:sp>
          <p:nvSpPr>
            <p:cNvPr id="12" name="object 12"/>
            <p:cNvSpPr/>
            <p:nvPr/>
          </p:nvSpPr>
          <p:spPr>
            <a:xfrm>
              <a:off x="5001259" y="138429"/>
              <a:ext cx="3962400" cy="3530600"/>
            </a:xfrm>
            <a:custGeom>
              <a:avLst/>
              <a:gdLst/>
              <a:ahLst/>
              <a:cxnLst/>
              <a:rect l="l" t="t" r="r" b="b"/>
              <a:pathLst>
                <a:path w="3962400" h="3530600">
                  <a:moveTo>
                    <a:pt x="657860" y="0"/>
                  </a:moveTo>
                  <a:lnTo>
                    <a:pt x="608561" y="1957"/>
                  </a:lnTo>
                  <a:lnTo>
                    <a:pt x="559509" y="7698"/>
                  </a:lnTo>
                  <a:lnTo>
                    <a:pt x="510951" y="17024"/>
                  </a:lnTo>
                  <a:lnTo>
                    <a:pt x="463133" y="29738"/>
                  </a:lnTo>
                  <a:lnTo>
                    <a:pt x="416302" y="45640"/>
                  </a:lnTo>
                  <a:lnTo>
                    <a:pt x="370704" y="64533"/>
                  </a:lnTo>
                  <a:lnTo>
                    <a:pt x="326586" y="86219"/>
                  </a:lnTo>
                  <a:lnTo>
                    <a:pt x="284195" y="110500"/>
                  </a:lnTo>
                  <a:lnTo>
                    <a:pt x="243778" y="137177"/>
                  </a:lnTo>
                  <a:lnTo>
                    <a:pt x="205581" y="166052"/>
                  </a:lnTo>
                  <a:lnTo>
                    <a:pt x="169851" y="196928"/>
                  </a:lnTo>
                  <a:lnTo>
                    <a:pt x="136834" y="229605"/>
                  </a:lnTo>
                  <a:lnTo>
                    <a:pt x="106778" y="263887"/>
                  </a:lnTo>
                  <a:lnTo>
                    <a:pt x="79929" y="299575"/>
                  </a:lnTo>
                  <a:lnTo>
                    <a:pt x="56534" y="336470"/>
                  </a:lnTo>
                  <a:lnTo>
                    <a:pt x="36840" y="374375"/>
                  </a:lnTo>
                  <a:lnTo>
                    <a:pt x="21092" y="413092"/>
                  </a:lnTo>
                  <a:lnTo>
                    <a:pt x="9538" y="452422"/>
                  </a:lnTo>
                  <a:lnTo>
                    <a:pt x="2425" y="492167"/>
                  </a:lnTo>
                  <a:lnTo>
                    <a:pt x="0" y="532130"/>
                  </a:lnTo>
                  <a:lnTo>
                    <a:pt x="0" y="929640"/>
                  </a:lnTo>
                  <a:lnTo>
                    <a:pt x="0" y="1328420"/>
                  </a:lnTo>
                  <a:lnTo>
                    <a:pt x="0" y="1870710"/>
                  </a:lnTo>
                  <a:lnTo>
                    <a:pt x="0" y="2269490"/>
                  </a:lnTo>
                  <a:lnTo>
                    <a:pt x="0" y="2668270"/>
                  </a:lnTo>
                  <a:lnTo>
                    <a:pt x="2425" y="2708232"/>
                  </a:lnTo>
                  <a:lnTo>
                    <a:pt x="9538" y="2747977"/>
                  </a:lnTo>
                  <a:lnTo>
                    <a:pt x="21092" y="2787307"/>
                  </a:lnTo>
                  <a:lnTo>
                    <a:pt x="36840" y="2826024"/>
                  </a:lnTo>
                  <a:lnTo>
                    <a:pt x="56534" y="2863929"/>
                  </a:lnTo>
                  <a:lnTo>
                    <a:pt x="79929" y="2900824"/>
                  </a:lnTo>
                  <a:lnTo>
                    <a:pt x="106778" y="2936512"/>
                  </a:lnTo>
                  <a:lnTo>
                    <a:pt x="136834" y="2970794"/>
                  </a:lnTo>
                  <a:lnTo>
                    <a:pt x="169851" y="3003471"/>
                  </a:lnTo>
                  <a:lnTo>
                    <a:pt x="205581" y="3034347"/>
                  </a:lnTo>
                  <a:lnTo>
                    <a:pt x="243778" y="3063222"/>
                  </a:lnTo>
                  <a:lnTo>
                    <a:pt x="284195" y="3089899"/>
                  </a:lnTo>
                  <a:lnTo>
                    <a:pt x="326586" y="3114180"/>
                  </a:lnTo>
                  <a:lnTo>
                    <a:pt x="370704" y="3135866"/>
                  </a:lnTo>
                  <a:lnTo>
                    <a:pt x="416302" y="3154759"/>
                  </a:lnTo>
                  <a:lnTo>
                    <a:pt x="463133" y="3170661"/>
                  </a:lnTo>
                  <a:lnTo>
                    <a:pt x="510951" y="3183375"/>
                  </a:lnTo>
                  <a:lnTo>
                    <a:pt x="559509" y="3192701"/>
                  </a:lnTo>
                  <a:lnTo>
                    <a:pt x="608561" y="3198442"/>
                  </a:lnTo>
                  <a:lnTo>
                    <a:pt x="657860" y="3200400"/>
                  </a:lnTo>
                  <a:lnTo>
                    <a:pt x="655319" y="3530600"/>
                  </a:lnTo>
                  <a:lnTo>
                    <a:pt x="1644649" y="3200400"/>
                  </a:lnTo>
                  <a:lnTo>
                    <a:pt x="2316480" y="3200400"/>
                  </a:lnTo>
                  <a:lnTo>
                    <a:pt x="2809240" y="3200400"/>
                  </a:lnTo>
                  <a:lnTo>
                    <a:pt x="3303269" y="3200400"/>
                  </a:lnTo>
                  <a:lnTo>
                    <a:pt x="3352577" y="3198442"/>
                  </a:lnTo>
                  <a:lnTo>
                    <a:pt x="3401655" y="3192701"/>
                  </a:lnTo>
                  <a:lnTo>
                    <a:pt x="3450255" y="3183375"/>
                  </a:lnTo>
                  <a:lnTo>
                    <a:pt x="3498128" y="3170661"/>
                  </a:lnTo>
                  <a:lnTo>
                    <a:pt x="3545026" y="3154759"/>
                  </a:lnTo>
                  <a:lnTo>
                    <a:pt x="3590700" y="3135866"/>
                  </a:lnTo>
                  <a:lnTo>
                    <a:pt x="3634901" y="3114180"/>
                  </a:lnTo>
                  <a:lnTo>
                    <a:pt x="3677381" y="3089899"/>
                  </a:lnTo>
                  <a:lnTo>
                    <a:pt x="3717891" y="3063222"/>
                  </a:lnTo>
                  <a:lnTo>
                    <a:pt x="3756183" y="3034347"/>
                  </a:lnTo>
                  <a:lnTo>
                    <a:pt x="3792008" y="3003471"/>
                  </a:lnTo>
                  <a:lnTo>
                    <a:pt x="3825118" y="2970794"/>
                  </a:lnTo>
                  <a:lnTo>
                    <a:pt x="3855263" y="2936512"/>
                  </a:lnTo>
                  <a:lnTo>
                    <a:pt x="3882195" y="2900824"/>
                  </a:lnTo>
                  <a:lnTo>
                    <a:pt x="3905666" y="2863929"/>
                  </a:lnTo>
                  <a:lnTo>
                    <a:pt x="3925427" y="2826024"/>
                  </a:lnTo>
                  <a:lnTo>
                    <a:pt x="3941230" y="2787307"/>
                  </a:lnTo>
                  <a:lnTo>
                    <a:pt x="3952825" y="2747977"/>
                  </a:lnTo>
                  <a:lnTo>
                    <a:pt x="3959964" y="2708232"/>
                  </a:lnTo>
                  <a:lnTo>
                    <a:pt x="3962399" y="2668270"/>
                  </a:lnTo>
                  <a:lnTo>
                    <a:pt x="3962399" y="2269490"/>
                  </a:lnTo>
                  <a:lnTo>
                    <a:pt x="3962399" y="1870710"/>
                  </a:lnTo>
                  <a:lnTo>
                    <a:pt x="3962399" y="1328420"/>
                  </a:lnTo>
                  <a:lnTo>
                    <a:pt x="3962399" y="929640"/>
                  </a:lnTo>
                  <a:lnTo>
                    <a:pt x="3962399" y="532130"/>
                  </a:lnTo>
                  <a:lnTo>
                    <a:pt x="3959964" y="492167"/>
                  </a:lnTo>
                  <a:lnTo>
                    <a:pt x="3952825" y="452422"/>
                  </a:lnTo>
                  <a:lnTo>
                    <a:pt x="3941230" y="413092"/>
                  </a:lnTo>
                  <a:lnTo>
                    <a:pt x="3925427" y="374375"/>
                  </a:lnTo>
                  <a:lnTo>
                    <a:pt x="3905666" y="336470"/>
                  </a:lnTo>
                  <a:lnTo>
                    <a:pt x="3882195" y="299575"/>
                  </a:lnTo>
                  <a:lnTo>
                    <a:pt x="3855263" y="263887"/>
                  </a:lnTo>
                  <a:lnTo>
                    <a:pt x="3825118" y="229605"/>
                  </a:lnTo>
                  <a:lnTo>
                    <a:pt x="3792008" y="196928"/>
                  </a:lnTo>
                  <a:lnTo>
                    <a:pt x="3756183" y="166052"/>
                  </a:lnTo>
                  <a:lnTo>
                    <a:pt x="3717891" y="137177"/>
                  </a:lnTo>
                  <a:lnTo>
                    <a:pt x="3677381" y="110500"/>
                  </a:lnTo>
                  <a:lnTo>
                    <a:pt x="3634901" y="86219"/>
                  </a:lnTo>
                  <a:lnTo>
                    <a:pt x="3590700" y="64533"/>
                  </a:lnTo>
                  <a:lnTo>
                    <a:pt x="3545026" y="45640"/>
                  </a:lnTo>
                  <a:lnTo>
                    <a:pt x="3498128" y="29738"/>
                  </a:lnTo>
                  <a:lnTo>
                    <a:pt x="3450255" y="17024"/>
                  </a:lnTo>
                  <a:lnTo>
                    <a:pt x="3401655" y="7698"/>
                  </a:lnTo>
                  <a:lnTo>
                    <a:pt x="3352577" y="1957"/>
                  </a:lnTo>
                  <a:lnTo>
                    <a:pt x="3303269" y="0"/>
                  </a:lnTo>
                  <a:lnTo>
                    <a:pt x="2809240" y="0"/>
                  </a:lnTo>
                  <a:lnTo>
                    <a:pt x="2316480" y="0"/>
                  </a:lnTo>
                  <a:lnTo>
                    <a:pt x="1644649" y="0"/>
                  </a:lnTo>
                  <a:lnTo>
                    <a:pt x="1151889" y="0"/>
                  </a:lnTo>
                  <a:lnTo>
                    <a:pt x="657860" y="0"/>
                  </a:lnTo>
                  <a:close/>
                </a:path>
                <a:path w="3962400" h="3530600">
                  <a:moveTo>
                    <a:pt x="0" y="0"/>
                  </a:moveTo>
                  <a:lnTo>
                    <a:pt x="0" y="0"/>
                  </a:lnTo>
                </a:path>
                <a:path w="3962400" h="3530600">
                  <a:moveTo>
                    <a:pt x="3962399" y="3200400"/>
                  </a:moveTo>
                  <a:lnTo>
                    <a:pt x="3962399" y="3200400"/>
                  </a:lnTo>
                </a:path>
              </a:pathLst>
            </a:custGeom>
            <a:ln w="9344">
              <a:solidFill>
                <a:srgbClr val="000000"/>
              </a:solidFill>
            </a:ln>
          </p:spPr>
          <p:txBody>
            <a:bodyPr wrap="square" lIns="0" tIns="0" rIns="0" bIns="0" rtlCol="0"/>
            <a:lstStyle/>
            <a:p>
              <a:endParaRPr/>
            </a:p>
          </p:txBody>
        </p:sp>
      </p:grpSp>
      <p:sp>
        <p:nvSpPr>
          <p:cNvPr id="13" name="object 13"/>
          <p:cNvSpPr txBox="1"/>
          <p:nvPr/>
        </p:nvSpPr>
        <p:spPr>
          <a:xfrm>
            <a:off x="4856479" y="247650"/>
            <a:ext cx="1409700" cy="223520"/>
          </a:xfrm>
          <a:prstGeom prst="rect">
            <a:avLst/>
          </a:prstGeom>
        </p:spPr>
        <p:txBody>
          <a:bodyPr vert="horz" wrap="square" lIns="0" tIns="12700" rIns="0" bIns="0" rtlCol="0">
            <a:spAutoFit/>
          </a:bodyPr>
          <a:lstStyle/>
          <a:p>
            <a:pPr marL="12700">
              <a:lnSpc>
                <a:spcPct val="100000"/>
              </a:lnSpc>
              <a:spcBef>
                <a:spcPts val="100"/>
              </a:spcBef>
            </a:pPr>
            <a:r>
              <a:rPr sz="1300" spc="-5" dirty="0">
                <a:latin typeface="Times New Roman"/>
                <a:cs typeface="Times New Roman"/>
              </a:rPr>
              <a:t>SOLUTION</a:t>
            </a:r>
            <a:r>
              <a:rPr sz="1300" spc="-80" dirty="0">
                <a:latin typeface="Times New Roman"/>
                <a:cs typeface="Times New Roman"/>
              </a:rPr>
              <a:t> </a:t>
            </a:r>
            <a:r>
              <a:rPr sz="1300" spc="-5" dirty="0">
                <a:latin typeface="Times New Roman"/>
                <a:cs typeface="Times New Roman"/>
              </a:rPr>
              <a:t>STEPS:</a:t>
            </a:r>
            <a:endParaRPr sz="1300">
              <a:latin typeface="Times New Roman"/>
              <a:cs typeface="Times New Roman"/>
            </a:endParaRPr>
          </a:p>
        </p:txBody>
      </p:sp>
      <p:sp>
        <p:nvSpPr>
          <p:cNvPr id="14" name="object 14"/>
          <p:cNvSpPr txBox="1"/>
          <p:nvPr/>
        </p:nvSpPr>
        <p:spPr>
          <a:xfrm>
            <a:off x="4856479" y="445770"/>
            <a:ext cx="864235" cy="223520"/>
          </a:xfrm>
          <a:prstGeom prst="rect">
            <a:avLst/>
          </a:prstGeom>
        </p:spPr>
        <p:txBody>
          <a:bodyPr vert="horz" wrap="square" lIns="0" tIns="12700" rIns="0" bIns="0" rtlCol="0">
            <a:spAutoFit/>
          </a:bodyPr>
          <a:lstStyle/>
          <a:p>
            <a:pPr marL="12700">
              <a:lnSpc>
                <a:spcPct val="100000"/>
              </a:lnSpc>
              <a:spcBef>
                <a:spcPts val="100"/>
              </a:spcBef>
            </a:pPr>
            <a:r>
              <a:rPr sz="1300" b="1" i="1" spc="-5" dirty="0">
                <a:solidFill>
                  <a:srgbClr val="333399"/>
                </a:solidFill>
                <a:latin typeface="Times New Roman"/>
                <a:cs typeface="Times New Roman"/>
              </a:rPr>
              <a:t>Scale </a:t>
            </a:r>
            <a:r>
              <a:rPr sz="1300" b="1" i="1" dirty="0">
                <a:solidFill>
                  <a:srgbClr val="333399"/>
                </a:solidFill>
                <a:latin typeface="Times New Roman"/>
                <a:cs typeface="Times New Roman"/>
              </a:rPr>
              <a:t>of</a:t>
            </a:r>
            <a:r>
              <a:rPr sz="1300" b="1" i="1" spc="-90" dirty="0">
                <a:solidFill>
                  <a:srgbClr val="333399"/>
                </a:solidFill>
                <a:latin typeface="Times New Roman"/>
                <a:cs typeface="Times New Roman"/>
              </a:rPr>
              <a:t> </a:t>
            </a:r>
            <a:r>
              <a:rPr sz="1300" b="1" i="1" spc="5" dirty="0">
                <a:solidFill>
                  <a:srgbClr val="333399"/>
                </a:solidFill>
                <a:latin typeface="Times New Roman"/>
                <a:cs typeface="Times New Roman"/>
              </a:rPr>
              <a:t>km.</a:t>
            </a:r>
            <a:endParaRPr sz="1300">
              <a:latin typeface="Times New Roman"/>
              <a:cs typeface="Times New Roman"/>
            </a:endParaRPr>
          </a:p>
        </p:txBody>
      </p:sp>
      <p:sp>
        <p:nvSpPr>
          <p:cNvPr id="15" name="object 15"/>
          <p:cNvSpPr txBox="1"/>
          <p:nvPr/>
        </p:nvSpPr>
        <p:spPr>
          <a:xfrm>
            <a:off x="4856479" y="643890"/>
            <a:ext cx="1979295" cy="223520"/>
          </a:xfrm>
          <a:prstGeom prst="rect">
            <a:avLst/>
          </a:prstGeom>
        </p:spPr>
        <p:txBody>
          <a:bodyPr vert="horz" wrap="square" lIns="0" tIns="12700" rIns="0" bIns="0" rtlCol="0">
            <a:spAutoFit/>
          </a:bodyPr>
          <a:lstStyle/>
          <a:p>
            <a:pPr marL="12700">
              <a:lnSpc>
                <a:spcPct val="100000"/>
              </a:lnSpc>
              <a:spcBef>
                <a:spcPts val="100"/>
              </a:spcBef>
            </a:pPr>
            <a:r>
              <a:rPr sz="1300" spc="-5" dirty="0">
                <a:latin typeface="Times New Roman"/>
                <a:cs typeface="Times New Roman"/>
              </a:rPr>
              <a:t>length </a:t>
            </a:r>
            <a:r>
              <a:rPr sz="1300" dirty="0">
                <a:latin typeface="Times New Roman"/>
                <a:cs typeface="Times New Roman"/>
              </a:rPr>
              <a:t>of </a:t>
            </a:r>
            <a:r>
              <a:rPr sz="1300" spc="-5" dirty="0">
                <a:latin typeface="Times New Roman"/>
                <a:cs typeface="Times New Roman"/>
              </a:rPr>
              <a:t>scale </a:t>
            </a:r>
            <a:r>
              <a:rPr sz="1300" dirty="0">
                <a:latin typeface="Times New Roman"/>
                <a:cs typeface="Times New Roman"/>
              </a:rPr>
              <a:t>= </a:t>
            </a:r>
            <a:r>
              <a:rPr sz="1300" spc="-5" dirty="0">
                <a:latin typeface="Times New Roman"/>
                <a:cs typeface="Times New Roman"/>
              </a:rPr>
              <a:t>RF </a:t>
            </a:r>
            <a:r>
              <a:rPr sz="1300" dirty="0">
                <a:latin typeface="Times New Roman"/>
                <a:cs typeface="Times New Roman"/>
              </a:rPr>
              <a:t>X </a:t>
            </a:r>
            <a:r>
              <a:rPr sz="1300" spc="-10" dirty="0">
                <a:latin typeface="Times New Roman"/>
                <a:cs typeface="Times New Roman"/>
              </a:rPr>
              <a:t>60</a:t>
            </a:r>
            <a:r>
              <a:rPr sz="1300" spc="-80" dirty="0">
                <a:latin typeface="Times New Roman"/>
                <a:cs typeface="Times New Roman"/>
              </a:rPr>
              <a:t> </a:t>
            </a:r>
            <a:r>
              <a:rPr sz="1300" spc="-10" dirty="0">
                <a:latin typeface="Times New Roman"/>
                <a:cs typeface="Times New Roman"/>
              </a:rPr>
              <a:t>km</a:t>
            </a:r>
            <a:endParaRPr sz="1300">
              <a:latin typeface="Times New Roman"/>
              <a:cs typeface="Times New Roman"/>
            </a:endParaRPr>
          </a:p>
        </p:txBody>
      </p:sp>
      <p:sp>
        <p:nvSpPr>
          <p:cNvPr id="16" name="object 16"/>
          <p:cNvSpPr txBox="1"/>
          <p:nvPr/>
        </p:nvSpPr>
        <p:spPr>
          <a:xfrm>
            <a:off x="5817870" y="842009"/>
            <a:ext cx="1816735" cy="421640"/>
          </a:xfrm>
          <a:prstGeom prst="rect">
            <a:avLst/>
          </a:prstGeom>
        </p:spPr>
        <p:txBody>
          <a:bodyPr vert="horz" wrap="square" lIns="0" tIns="12700" rIns="0" bIns="0" rtlCol="0">
            <a:spAutoFit/>
          </a:bodyPr>
          <a:lstStyle/>
          <a:p>
            <a:pPr marL="38100">
              <a:lnSpc>
                <a:spcPct val="100000"/>
              </a:lnSpc>
              <a:spcBef>
                <a:spcPts val="100"/>
              </a:spcBef>
            </a:pPr>
            <a:r>
              <a:rPr sz="1300" dirty="0">
                <a:latin typeface="Times New Roman"/>
                <a:cs typeface="Times New Roman"/>
              </a:rPr>
              <a:t>= 1 / </a:t>
            </a:r>
            <a:r>
              <a:rPr sz="1300" spc="-5" dirty="0">
                <a:latin typeface="Times New Roman"/>
                <a:cs typeface="Times New Roman"/>
              </a:rPr>
              <a:t>4,00,000 </a:t>
            </a:r>
            <a:r>
              <a:rPr sz="1300" dirty="0">
                <a:latin typeface="Times New Roman"/>
                <a:cs typeface="Times New Roman"/>
              </a:rPr>
              <a:t>X 60 X</a:t>
            </a:r>
            <a:r>
              <a:rPr sz="1300" spc="-120" dirty="0">
                <a:latin typeface="Times New Roman"/>
                <a:cs typeface="Times New Roman"/>
              </a:rPr>
              <a:t> </a:t>
            </a:r>
            <a:r>
              <a:rPr sz="1300" dirty="0">
                <a:latin typeface="Times New Roman"/>
                <a:cs typeface="Times New Roman"/>
              </a:rPr>
              <a:t>10</a:t>
            </a:r>
            <a:r>
              <a:rPr sz="1125" baseline="29629" dirty="0">
                <a:latin typeface="Times New Roman"/>
                <a:cs typeface="Times New Roman"/>
              </a:rPr>
              <a:t>5</a:t>
            </a:r>
            <a:endParaRPr sz="1125" baseline="29629">
              <a:latin typeface="Times New Roman"/>
              <a:cs typeface="Times New Roman"/>
            </a:endParaRPr>
          </a:p>
          <a:p>
            <a:pPr marL="38100">
              <a:lnSpc>
                <a:spcPct val="100000"/>
              </a:lnSpc>
            </a:pPr>
            <a:r>
              <a:rPr sz="1300" dirty="0">
                <a:latin typeface="Times New Roman"/>
                <a:cs typeface="Times New Roman"/>
              </a:rPr>
              <a:t>= </a:t>
            </a:r>
            <a:r>
              <a:rPr sz="1300" spc="-10" dirty="0">
                <a:latin typeface="Times New Roman"/>
                <a:cs typeface="Times New Roman"/>
              </a:rPr>
              <a:t>15 cm.</a:t>
            </a:r>
            <a:endParaRPr sz="1300">
              <a:latin typeface="Times New Roman"/>
              <a:cs typeface="Times New Roman"/>
            </a:endParaRPr>
          </a:p>
        </p:txBody>
      </p:sp>
      <p:sp>
        <p:nvSpPr>
          <p:cNvPr id="17" name="object 17"/>
          <p:cNvSpPr txBox="1"/>
          <p:nvPr/>
        </p:nvSpPr>
        <p:spPr>
          <a:xfrm>
            <a:off x="4856479" y="1238250"/>
            <a:ext cx="1341120"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imes New Roman"/>
                <a:cs typeface="Times New Roman"/>
              </a:rPr>
              <a:t>CONSTRUCTION:</a:t>
            </a:r>
            <a:endParaRPr sz="1300">
              <a:latin typeface="Times New Roman"/>
              <a:cs typeface="Times New Roman"/>
            </a:endParaRPr>
          </a:p>
        </p:txBody>
      </p:sp>
      <p:sp>
        <p:nvSpPr>
          <p:cNvPr id="18" name="object 18"/>
          <p:cNvSpPr txBox="1"/>
          <p:nvPr/>
        </p:nvSpPr>
        <p:spPr>
          <a:xfrm>
            <a:off x="4856479" y="1436370"/>
            <a:ext cx="3526154" cy="223520"/>
          </a:xfrm>
          <a:prstGeom prst="rect">
            <a:avLst/>
          </a:prstGeom>
        </p:spPr>
        <p:txBody>
          <a:bodyPr vert="horz" wrap="square" lIns="0" tIns="12700" rIns="0" bIns="0" rtlCol="0">
            <a:spAutoFit/>
          </a:bodyPr>
          <a:lstStyle/>
          <a:p>
            <a:pPr marL="12700">
              <a:lnSpc>
                <a:spcPct val="100000"/>
              </a:lnSpc>
              <a:spcBef>
                <a:spcPts val="100"/>
              </a:spcBef>
            </a:pPr>
            <a:r>
              <a:rPr sz="1300" spc="-5" dirty="0">
                <a:latin typeface="Times New Roman"/>
                <a:cs typeface="Times New Roman"/>
              </a:rPr>
              <a:t>Draw </a:t>
            </a:r>
            <a:r>
              <a:rPr sz="1300" dirty="0">
                <a:latin typeface="Times New Roman"/>
                <a:cs typeface="Times New Roman"/>
              </a:rPr>
              <a:t>a </a:t>
            </a:r>
            <a:r>
              <a:rPr sz="1300" spc="-5" dirty="0">
                <a:latin typeface="Times New Roman"/>
                <a:cs typeface="Times New Roman"/>
              </a:rPr>
              <a:t>line </a:t>
            </a:r>
            <a:r>
              <a:rPr sz="1300" dirty="0">
                <a:latin typeface="Times New Roman"/>
                <a:cs typeface="Times New Roman"/>
              </a:rPr>
              <a:t>15 </a:t>
            </a:r>
            <a:r>
              <a:rPr sz="1300" spc="-5" dirty="0">
                <a:latin typeface="Times New Roman"/>
                <a:cs typeface="Times New Roman"/>
              </a:rPr>
              <a:t>cm long </a:t>
            </a:r>
            <a:r>
              <a:rPr sz="1300" dirty="0">
                <a:latin typeface="Times New Roman"/>
                <a:cs typeface="Times New Roman"/>
              </a:rPr>
              <a:t>and </a:t>
            </a:r>
            <a:r>
              <a:rPr sz="1300" spc="-5" dirty="0">
                <a:latin typeface="Times New Roman"/>
                <a:cs typeface="Times New Roman"/>
              </a:rPr>
              <a:t>divide it in </a:t>
            </a:r>
            <a:r>
              <a:rPr sz="1300" dirty="0">
                <a:latin typeface="Times New Roman"/>
                <a:cs typeface="Times New Roman"/>
              </a:rPr>
              <a:t>6 </a:t>
            </a:r>
            <a:r>
              <a:rPr sz="1300" spc="-5" dirty="0">
                <a:latin typeface="Times New Roman"/>
                <a:cs typeface="Times New Roman"/>
              </a:rPr>
              <a:t>equal</a:t>
            </a:r>
            <a:r>
              <a:rPr sz="1300" spc="-120" dirty="0">
                <a:latin typeface="Times New Roman"/>
                <a:cs typeface="Times New Roman"/>
              </a:rPr>
              <a:t> </a:t>
            </a:r>
            <a:r>
              <a:rPr sz="1300" spc="-5" dirty="0">
                <a:latin typeface="Times New Roman"/>
                <a:cs typeface="Times New Roman"/>
              </a:rPr>
              <a:t>parts.</a:t>
            </a:r>
            <a:endParaRPr sz="1300">
              <a:latin typeface="Times New Roman"/>
              <a:cs typeface="Times New Roman"/>
            </a:endParaRPr>
          </a:p>
        </p:txBody>
      </p:sp>
      <p:sp>
        <p:nvSpPr>
          <p:cNvPr id="19" name="object 19"/>
          <p:cNvSpPr txBox="1"/>
          <p:nvPr/>
        </p:nvSpPr>
        <p:spPr>
          <a:xfrm>
            <a:off x="4856479" y="1634490"/>
            <a:ext cx="2212975" cy="223520"/>
          </a:xfrm>
          <a:prstGeom prst="rect">
            <a:avLst/>
          </a:prstGeom>
        </p:spPr>
        <p:txBody>
          <a:bodyPr vert="horz" wrap="square" lIns="0" tIns="12700" rIns="0" bIns="0" rtlCol="0">
            <a:spAutoFit/>
          </a:bodyPr>
          <a:lstStyle/>
          <a:p>
            <a:pPr marL="12700">
              <a:lnSpc>
                <a:spcPct val="100000"/>
              </a:lnSpc>
              <a:spcBef>
                <a:spcPts val="100"/>
              </a:spcBef>
            </a:pPr>
            <a:r>
              <a:rPr sz="1300" dirty="0">
                <a:latin typeface="Times New Roman"/>
                <a:cs typeface="Times New Roman"/>
              </a:rPr>
              <a:t>( </a:t>
            </a:r>
            <a:r>
              <a:rPr sz="1300" spc="-5" dirty="0">
                <a:latin typeface="Times New Roman"/>
                <a:cs typeface="Times New Roman"/>
              </a:rPr>
              <a:t>each part will represent </a:t>
            </a:r>
            <a:r>
              <a:rPr sz="1300" dirty="0">
                <a:latin typeface="Times New Roman"/>
                <a:cs typeface="Times New Roman"/>
              </a:rPr>
              <a:t>10</a:t>
            </a:r>
            <a:r>
              <a:rPr sz="1300" spc="-90" dirty="0">
                <a:latin typeface="Times New Roman"/>
                <a:cs typeface="Times New Roman"/>
              </a:rPr>
              <a:t> </a:t>
            </a:r>
            <a:r>
              <a:rPr sz="1300" spc="-5" dirty="0">
                <a:latin typeface="Times New Roman"/>
                <a:cs typeface="Times New Roman"/>
              </a:rPr>
              <a:t>km.)</a:t>
            </a:r>
            <a:endParaRPr sz="1300">
              <a:latin typeface="Times New Roman"/>
              <a:cs typeface="Times New Roman"/>
            </a:endParaRPr>
          </a:p>
        </p:txBody>
      </p:sp>
      <p:sp>
        <p:nvSpPr>
          <p:cNvPr id="20" name="object 20"/>
          <p:cNvSpPr txBox="1"/>
          <p:nvPr/>
        </p:nvSpPr>
        <p:spPr>
          <a:xfrm>
            <a:off x="4831079" y="1832609"/>
            <a:ext cx="2879090" cy="223520"/>
          </a:xfrm>
          <a:prstGeom prst="rect">
            <a:avLst/>
          </a:prstGeom>
        </p:spPr>
        <p:txBody>
          <a:bodyPr vert="horz" wrap="square" lIns="0" tIns="12700" rIns="0" bIns="0" rtlCol="0">
            <a:spAutoFit/>
          </a:bodyPr>
          <a:lstStyle/>
          <a:p>
            <a:pPr marL="38100">
              <a:lnSpc>
                <a:spcPct val="100000"/>
              </a:lnSpc>
              <a:spcBef>
                <a:spcPts val="100"/>
              </a:spcBef>
            </a:pPr>
            <a:r>
              <a:rPr sz="1300" spc="-5" dirty="0">
                <a:latin typeface="Times New Roman"/>
                <a:cs typeface="Times New Roman"/>
              </a:rPr>
              <a:t>Subdivide 1</a:t>
            </a:r>
            <a:r>
              <a:rPr sz="1125" spc="-7" baseline="29629" dirty="0">
                <a:latin typeface="Times New Roman"/>
                <a:cs typeface="Times New Roman"/>
              </a:rPr>
              <a:t>st </a:t>
            </a:r>
            <a:r>
              <a:rPr sz="1300" spc="-5" dirty="0">
                <a:latin typeface="Times New Roman"/>
                <a:cs typeface="Times New Roman"/>
              </a:rPr>
              <a:t>part in `0 equal</a:t>
            </a:r>
            <a:r>
              <a:rPr sz="1300" spc="-65" dirty="0">
                <a:latin typeface="Times New Roman"/>
                <a:cs typeface="Times New Roman"/>
              </a:rPr>
              <a:t> </a:t>
            </a:r>
            <a:r>
              <a:rPr sz="1300" spc="-5" dirty="0">
                <a:latin typeface="Times New Roman"/>
                <a:cs typeface="Times New Roman"/>
              </a:rPr>
              <a:t>subdivisions.</a:t>
            </a:r>
            <a:endParaRPr sz="1300">
              <a:latin typeface="Times New Roman"/>
              <a:cs typeface="Times New Roman"/>
            </a:endParaRPr>
          </a:p>
        </p:txBody>
      </p:sp>
      <p:sp>
        <p:nvSpPr>
          <p:cNvPr id="21" name="object 21"/>
          <p:cNvSpPr txBox="1"/>
          <p:nvPr/>
        </p:nvSpPr>
        <p:spPr>
          <a:xfrm>
            <a:off x="4856479" y="2029459"/>
            <a:ext cx="4287521" cy="1214120"/>
          </a:xfrm>
          <a:prstGeom prst="rect">
            <a:avLst/>
          </a:prstGeom>
        </p:spPr>
        <p:txBody>
          <a:bodyPr vert="horz" wrap="square" lIns="0" tIns="12700" rIns="0" bIns="0" rtlCol="0">
            <a:spAutoFit/>
          </a:bodyPr>
          <a:lstStyle/>
          <a:p>
            <a:pPr marL="12700">
              <a:lnSpc>
                <a:spcPct val="100000"/>
              </a:lnSpc>
              <a:spcBef>
                <a:spcPts val="100"/>
              </a:spcBef>
            </a:pPr>
            <a:r>
              <a:rPr sz="1300" dirty="0">
                <a:latin typeface="Times New Roman"/>
                <a:cs typeface="Times New Roman"/>
              </a:rPr>
              <a:t>( </a:t>
            </a:r>
            <a:r>
              <a:rPr sz="1300" spc="-5" dirty="0">
                <a:latin typeface="Times New Roman"/>
                <a:cs typeface="Times New Roman"/>
              </a:rPr>
              <a:t>each will represent </a:t>
            </a:r>
            <a:r>
              <a:rPr sz="1300" dirty="0">
                <a:latin typeface="Times New Roman"/>
                <a:cs typeface="Times New Roman"/>
              </a:rPr>
              <a:t>1</a:t>
            </a:r>
            <a:r>
              <a:rPr sz="1300" spc="-35" dirty="0">
                <a:latin typeface="Times New Roman"/>
                <a:cs typeface="Times New Roman"/>
              </a:rPr>
              <a:t> </a:t>
            </a:r>
            <a:r>
              <a:rPr sz="1300" spc="-5" dirty="0">
                <a:latin typeface="Times New Roman"/>
                <a:cs typeface="Times New Roman"/>
              </a:rPr>
              <a:t>km.)</a:t>
            </a:r>
            <a:endParaRPr sz="1300">
              <a:latin typeface="Times New Roman"/>
              <a:cs typeface="Times New Roman"/>
            </a:endParaRPr>
          </a:p>
          <a:p>
            <a:pPr>
              <a:lnSpc>
                <a:spcPct val="100000"/>
              </a:lnSpc>
              <a:spcBef>
                <a:spcPts val="5"/>
              </a:spcBef>
            </a:pPr>
            <a:endParaRPr sz="1350">
              <a:latin typeface="Times New Roman"/>
              <a:cs typeface="Times New Roman"/>
            </a:endParaRPr>
          </a:p>
          <a:p>
            <a:pPr marL="12700">
              <a:lnSpc>
                <a:spcPct val="100000"/>
              </a:lnSpc>
            </a:pPr>
            <a:r>
              <a:rPr sz="1300" b="1" i="1" dirty="0">
                <a:solidFill>
                  <a:srgbClr val="333399"/>
                </a:solidFill>
                <a:latin typeface="Times New Roman"/>
                <a:cs typeface="Times New Roman"/>
              </a:rPr>
              <a:t>Time</a:t>
            </a:r>
            <a:r>
              <a:rPr sz="1300" b="1" i="1" spc="-10" dirty="0">
                <a:solidFill>
                  <a:srgbClr val="333399"/>
                </a:solidFill>
                <a:latin typeface="Times New Roman"/>
                <a:cs typeface="Times New Roman"/>
              </a:rPr>
              <a:t> </a:t>
            </a:r>
            <a:r>
              <a:rPr sz="1300" b="1" i="1" spc="-5" dirty="0">
                <a:solidFill>
                  <a:srgbClr val="333399"/>
                </a:solidFill>
                <a:latin typeface="Times New Roman"/>
                <a:cs typeface="Times New Roman"/>
              </a:rPr>
              <a:t>Scale:</a:t>
            </a:r>
            <a:endParaRPr sz="1300">
              <a:latin typeface="Times New Roman"/>
              <a:cs typeface="Times New Roman"/>
            </a:endParaRPr>
          </a:p>
          <a:p>
            <a:pPr marL="12700" marR="212090">
              <a:lnSpc>
                <a:spcPct val="100000"/>
              </a:lnSpc>
            </a:pPr>
            <a:r>
              <a:rPr sz="1300" spc="-10" dirty="0">
                <a:latin typeface="Times New Roman"/>
                <a:cs typeface="Times New Roman"/>
              </a:rPr>
              <a:t>Same </a:t>
            </a:r>
            <a:r>
              <a:rPr sz="1300" dirty="0">
                <a:latin typeface="Times New Roman"/>
                <a:cs typeface="Times New Roman"/>
              </a:rPr>
              <a:t>15 </a:t>
            </a:r>
            <a:r>
              <a:rPr sz="1300" spc="-5" dirty="0">
                <a:latin typeface="Times New Roman"/>
                <a:cs typeface="Times New Roman"/>
              </a:rPr>
              <a:t>cm line will represent </a:t>
            </a:r>
            <a:r>
              <a:rPr sz="1300" spc="-10" dirty="0">
                <a:latin typeface="Times New Roman"/>
                <a:cs typeface="Times New Roman"/>
              </a:rPr>
              <a:t>60 minutes.  </a:t>
            </a:r>
            <a:r>
              <a:rPr sz="1300" spc="-5" dirty="0">
                <a:latin typeface="Times New Roman"/>
                <a:cs typeface="Times New Roman"/>
              </a:rPr>
              <a:t>Construct the scale </a:t>
            </a:r>
            <a:r>
              <a:rPr sz="1300" spc="-10" dirty="0">
                <a:latin typeface="Times New Roman"/>
                <a:cs typeface="Times New Roman"/>
              </a:rPr>
              <a:t>similar </a:t>
            </a:r>
            <a:r>
              <a:rPr sz="1300" spc="-5" dirty="0">
                <a:latin typeface="Times New Roman"/>
                <a:cs typeface="Times New Roman"/>
              </a:rPr>
              <a:t>to distance</a:t>
            </a:r>
            <a:r>
              <a:rPr sz="1300" spc="-35" dirty="0">
                <a:latin typeface="Times New Roman"/>
                <a:cs typeface="Times New Roman"/>
              </a:rPr>
              <a:t> </a:t>
            </a:r>
            <a:r>
              <a:rPr sz="1300" spc="-5" dirty="0">
                <a:latin typeface="Times New Roman"/>
                <a:cs typeface="Times New Roman"/>
              </a:rPr>
              <a:t>scale.</a:t>
            </a:r>
            <a:endParaRPr sz="1300">
              <a:latin typeface="Times New Roman"/>
              <a:cs typeface="Times New Roman"/>
            </a:endParaRPr>
          </a:p>
          <a:p>
            <a:pPr marL="12700">
              <a:lnSpc>
                <a:spcPct val="100000"/>
              </a:lnSpc>
            </a:pPr>
            <a:r>
              <a:rPr sz="1300" spc="-5" dirty="0">
                <a:latin typeface="Times New Roman"/>
                <a:cs typeface="Times New Roman"/>
              </a:rPr>
              <a:t>It will show </a:t>
            </a:r>
            <a:r>
              <a:rPr sz="1300" spc="-10" dirty="0">
                <a:latin typeface="Times New Roman"/>
                <a:cs typeface="Times New Roman"/>
              </a:rPr>
              <a:t>minimum </a:t>
            </a:r>
            <a:r>
              <a:rPr sz="1300" dirty="0">
                <a:latin typeface="Times New Roman"/>
                <a:cs typeface="Times New Roman"/>
              </a:rPr>
              <a:t>1 </a:t>
            </a:r>
            <a:r>
              <a:rPr sz="1300" spc="-10" dirty="0">
                <a:latin typeface="Times New Roman"/>
                <a:cs typeface="Times New Roman"/>
              </a:rPr>
              <a:t>minute </a:t>
            </a:r>
            <a:r>
              <a:rPr sz="1300" dirty="0">
                <a:latin typeface="Times New Roman"/>
                <a:cs typeface="Times New Roman"/>
              </a:rPr>
              <a:t>&amp; </a:t>
            </a:r>
            <a:r>
              <a:rPr sz="1300" spc="-10" dirty="0">
                <a:latin typeface="Times New Roman"/>
                <a:cs typeface="Times New Roman"/>
              </a:rPr>
              <a:t>max.</a:t>
            </a:r>
            <a:r>
              <a:rPr sz="1300" spc="-65" dirty="0">
                <a:latin typeface="Times New Roman"/>
                <a:cs typeface="Times New Roman"/>
              </a:rPr>
              <a:t> </a:t>
            </a:r>
            <a:r>
              <a:rPr sz="1300" spc="-10" dirty="0">
                <a:latin typeface="Times New Roman"/>
                <a:cs typeface="Times New Roman"/>
              </a:rPr>
              <a:t>60min.</a:t>
            </a:r>
            <a:endParaRPr sz="1300">
              <a:latin typeface="Times New Roman"/>
              <a:cs typeface="Times New Roman"/>
            </a:endParaRPr>
          </a:p>
        </p:txBody>
      </p:sp>
      <p:grpSp>
        <p:nvGrpSpPr>
          <p:cNvPr id="22" name="object 22"/>
          <p:cNvGrpSpPr/>
          <p:nvPr/>
        </p:nvGrpSpPr>
        <p:grpSpPr>
          <a:xfrm>
            <a:off x="1747837" y="4785995"/>
            <a:ext cx="5546725" cy="481330"/>
            <a:chOff x="1747837" y="4785995"/>
            <a:chExt cx="5546725" cy="481330"/>
          </a:xfrm>
        </p:grpSpPr>
        <p:sp>
          <p:nvSpPr>
            <p:cNvPr id="23" name="object 23"/>
            <p:cNvSpPr/>
            <p:nvPr/>
          </p:nvSpPr>
          <p:spPr>
            <a:xfrm>
              <a:off x="1751330" y="4799329"/>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42A7A7"/>
            </a:solidFill>
          </p:spPr>
          <p:txBody>
            <a:bodyPr wrap="square" lIns="0" tIns="0" rIns="0" bIns="0" rtlCol="0"/>
            <a:lstStyle/>
            <a:p>
              <a:endParaRPr/>
            </a:p>
          </p:txBody>
        </p:sp>
        <p:sp>
          <p:nvSpPr>
            <p:cNvPr id="24" name="object 24"/>
            <p:cNvSpPr/>
            <p:nvPr/>
          </p:nvSpPr>
          <p:spPr>
            <a:xfrm>
              <a:off x="1751330" y="48069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3A9A9"/>
            </a:solidFill>
          </p:spPr>
          <p:txBody>
            <a:bodyPr wrap="square" lIns="0" tIns="0" rIns="0" bIns="0" rtlCol="0"/>
            <a:lstStyle/>
            <a:p>
              <a:endParaRPr/>
            </a:p>
          </p:txBody>
        </p:sp>
        <p:sp>
          <p:nvSpPr>
            <p:cNvPr id="25" name="object 25"/>
            <p:cNvSpPr/>
            <p:nvPr/>
          </p:nvSpPr>
          <p:spPr>
            <a:xfrm>
              <a:off x="1751330" y="48145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4ACAC"/>
            </a:solidFill>
          </p:spPr>
          <p:txBody>
            <a:bodyPr wrap="square" lIns="0" tIns="0" rIns="0" bIns="0" rtlCol="0"/>
            <a:lstStyle/>
            <a:p>
              <a:endParaRPr/>
            </a:p>
          </p:txBody>
        </p:sp>
        <p:sp>
          <p:nvSpPr>
            <p:cNvPr id="26" name="object 26"/>
            <p:cNvSpPr/>
            <p:nvPr/>
          </p:nvSpPr>
          <p:spPr>
            <a:xfrm>
              <a:off x="1751330" y="482092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45AFAF"/>
            </a:solidFill>
          </p:spPr>
          <p:txBody>
            <a:bodyPr wrap="square" lIns="0" tIns="0" rIns="0" bIns="0" rtlCol="0"/>
            <a:lstStyle/>
            <a:p>
              <a:endParaRPr/>
            </a:p>
          </p:txBody>
        </p:sp>
        <p:sp>
          <p:nvSpPr>
            <p:cNvPr id="27" name="object 27"/>
            <p:cNvSpPr/>
            <p:nvPr/>
          </p:nvSpPr>
          <p:spPr>
            <a:xfrm>
              <a:off x="1751330" y="482854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46B1B1"/>
            </a:solidFill>
          </p:spPr>
          <p:txBody>
            <a:bodyPr wrap="square" lIns="0" tIns="0" rIns="0" bIns="0" rtlCol="0"/>
            <a:lstStyle/>
            <a:p>
              <a:endParaRPr/>
            </a:p>
          </p:txBody>
        </p:sp>
        <p:sp>
          <p:nvSpPr>
            <p:cNvPr id="28" name="object 28"/>
            <p:cNvSpPr/>
            <p:nvPr/>
          </p:nvSpPr>
          <p:spPr>
            <a:xfrm>
              <a:off x="1751330" y="48361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7B4B4"/>
            </a:solidFill>
          </p:spPr>
          <p:txBody>
            <a:bodyPr wrap="square" lIns="0" tIns="0" rIns="0" bIns="0" rtlCol="0"/>
            <a:lstStyle/>
            <a:p>
              <a:endParaRPr/>
            </a:p>
          </p:txBody>
        </p:sp>
        <p:sp>
          <p:nvSpPr>
            <p:cNvPr id="29" name="object 29"/>
            <p:cNvSpPr/>
            <p:nvPr/>
          </p:nvSpPr>
          <p:spPr>
            <a:xfrm>
              <a:off x="1751330" y="48437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8B7B7"/>
            </a:solidFill>
          </p:spPr>
          <p:txBody>
            <a:bodyPr wrap="square" lIns="0" tIns="0" rIns="0" bIns="0" rtlCol="0"/>
            <a:lstStyle/>
            <a:p>
              <a:endParaRPr/>
            </a:p>
          </p:txBody>
        </p:sp>
        <p:sp>
          <p:nvSpPr>
            <p:cNvPr id="30" name="object 30"/>
            <p:cNvSpPr/>
            <p:nvPr/>
          </p:nvSpPr>
          <p:spPr>
            <a:xfrm>
              <a:off x="1751330" y="485013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49B9B9"/>
            </a:solidFill>
          </p:spPr>
          <p:txBody>
            <a:bodyPr wrap="square" lIns="0" tIns="0" rIns="0" bIns="0" rtlCol="0"/>
            <a:lstStyle/>
            <a:p>
              <a:endParaRPr/>
            </a:p>
          </p:txBody>
        </p:sp>
        <p:sp>
          <p:nvSpPr>
            <p:cNvPr id="31" name="object 31"/>
            <p:cNvSpPr/>
            <p:nvPr/>
          </p:nvSpPr>
          <p:spPr>
            <a:xfrm>
              <a:off x="1751330" y="485775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4ABCBC"/>
            </a:solidFill>
          </p:spPr>
          <p:txBody>
            <a:bodyPr wrap="square" lIns="0" tIns="0" rIns="0" bIns="0" rtlCol="0"/>
            <a:lstStyle/>
            <a:p>
              <a:endParaRPr/>
            </a:p>
          </p:txBody>
        </p:sp>
        <p:sp>
          <p:nvSpPr>
            <p:cNvPr id="32" name="object 32"/>
            <p:cNvSpPr/>
            <p:nvPr/>
          </p:nvSpPr>
          <p:spPr>
            <a:xfrm>
              <a:off x="1751330" y="48653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BBFBF"/>
            </a:solidFill>
          </p:spPr>
          <p:txBody>
            <a:bodyPr wrap="square" lIns="0" tIns="0" rIns="0" bIns="0" rtlCol="0"/>
            <a:lstStyle/>
            <a:p>
              <a:endParaRPr/>
            </a:p>
          </p:txBody>
        </p:sp>
        <p:sp>
          <p:nvSpPr>
            <p:cNvPr id="33" name="object 33"/>
            <p:cNvSpPr/>
            <p:nvPr/>
          </p:nvSpPr>
          <p:spPr>
            <a:xfrm>
              <a:off x="1751330" y="48729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CC1C1"/>
            </a:solidFill>
          </p:spPr>
          <p:txBody>
            <a:bodyPr wrap="square" lIns="0" tIns="0" rIns="0" bIns="0" rtlCol="0"/>
            <a:lstStyle/>
            <a:p>
              <a:endParaRPr/>
            </a:p>
          </p:txBody>
        </p:sp>
        <p:sp>
          <p:nvSpPr>
            <p:cNvPr id="34" name="object 34"/>
            <p:cNvSpPr/>
            <p:nvPr/>
          </p:nvSpPr>
          <p:spPr>
            <a:xfrm>
              <a:off x="1751330" y="487934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4DC4C4"/>
            </a:solidFill>
          </p:spPr>
          <p:txBody>
            <a:bodyPr wrap="square" lIns="0" tIns="0" rIns="0" bIns="0" rtlCol="0"/>
            <a:lstStyle/>
            <a:p>
              <a:endParaRPr/>
            </a:p>
          </p:txBody>
        </p:sp>
        <p:sp>
          <p:nvSpPr>
            <p:cNvPr id="35" name="object 35"/>
            <p:cNvSpPr/>
            <p:nvPr/>
          </p:nvSpPr>
          <p:spPr>
            <a:xfrm>
              <a:off x="1751330" y="488696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4EC7C7"/>
            </a:solidFill>
          </p:spPr>
          <p:txBody>
            <a:bodyPr wrap="square" lIns="0" tIns="0" rIns="0" bIns="0" rtlCol="0"/>
            <a:lstStyle/>
            <a:p>
              <a:endParaRPr/>
            </a:p>
          </p:txBody>
        </p:sp>
        <p:sp>
          <p:nvSpPr>
            <p:cNvPr id="36" name="object 36"/>
            <p:cNvSpPr/>
            <p:nvPr/>
          </p:nvSpPr>
          <p:spPr>
            <a:xfrm>
              <a:off x="1751330" y="48945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0C9C9"/>
            </a:solidFill>
          </p:spPr>
          <p:txBody>
            <a:bodyPr wrap="square" lIns="0" tIns="0" rIns="0" bIns="0" rtlCol="0"/>
            <a:lstStyle/>
            <a:p>
              <a:endParaRPr/>
            </a:p>
          </p:txBody>
        </p:sp>
        <p:sp>
          <p:nvSpPr>
            <p:cNvPr id="37" name="object 37"/>
            <p:cNvSpPr/>
            <p:nvPr/>
          </p:nvSpPr>
          <p:spPr>
            <a:xfrm>
              <a:off x="1751330" y="49022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1CCCC"/>
            </a:solidFill>
          </p:spPr>
          <p:txBody>
            <a:bodyPr wrap="square" lIns="0" tIns="0" rIns="0" bIns="0" rtlCol="0"/>
            <a:lstStyle/>
            <a:p>
              <a:endParaRPr/>
            </a:p>
          </p:txBody>
        </p:sp>
        <p:sp>
          <p:nvSpPr>
            <p:cNvPr id="38" name="object 38"/>
            <p:cNvSpPr/>
            <p:nvPr/>
          </p:nvSpPr>
          <p:spPr>
            <a:xfrm>
              <a:off x="1751330" y="490855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2CFCF"/>
            </a:solidFill>
          </p:spPr>
          <p:txBody>
            <a:bodyPr wrap="square" lIns="0" tIns="0" rIns="0" bIns="0" rtlCol="0"/>
            <a:lstStyle/>
            <a:p>
              <a:endParaRPr/>
            </a:p>
          </p:txBody>
        </p:sp>
        <p:sp>
          <p:nvSpPr>
            <p:cNvPr id="39" name="object 39"/>
            <p:cNvSpPr/>
            <p:nvPr/>
          </p:nvSpPr>
          <p:spPr>
            <a:xfrm>
              <a:off x="1751330" y="49161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3D1D1"/>
            </a:solidFill>
          </p:spPr>
          <p:txBody>
            <a:bodyPr wrap="square" lIns="0" tIns="0" rIns="0" bIns="0" rtlCol="0"/>
            <a:lstStyle/>
            <a:p>
              <a:endParaRPr/>
            </a:p>
          </p:txBody>
        </p:sp>
        <p:sp>
          <p:nvSpPr>
            <p:cNvPr id="40" name="object 40"/>
            <p:cNvSpPr/>
            <p:nvPr/>
          </p:nvSpPr>
          <p:spPr>
            <a:xfrm>
              <a:off x="1751330" y="49237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4D4D4"/>
            </a:solidFill>
          </p:spPr>
          <p:txBody>
            <a:bodyPr wrap="square" lIns="0" tIns="0" rIns="0" bIns="0" rtlCol="0"/>
            <a:lstStyle/>
            <a:p>
              <a:endParaRPr/>
            </a:p>
          </p:txBody>
        </p:sp>
        <p:sp>
          <p:nvSpPr>
            <p:cNvPr id="41" name="object 41"/>
            <p:cNvSpPr/>
            <p:nvPr/>
          </p:nvSpPr>
          <p:spPr>
            <a:xfrm>
              <a:off x="1751330" y="49314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5D7D7"/>
            </a:solidFill>
          </p:spPr>
          <p:txBody>
            <a:bodyPr wrap="square" lIns="0" tIns="0" rIns="0" bIns="0" rtlCol="0"/>
            <a:lstStyle/>
            <a:p>
              <a:endParaRPr/>
            </a:p>
          </p:txBody>
        </p:sp>
        <p:sp>
          <p:nvSpPr>
            <p:cNvPr id="42" name="object 42"/>
            <p:cNvSpPr/>
            <p:nvPr/>
          </p:nvSpPr>
          <p:spPr>
            <a:xfrm>
              <a:off x="1751330" y="493776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6D9D9"/>
            </a:solidFill>
          </p:spPr>
          <p:txBody>
            <a:bodyPr wrap="square" lIns="0" tIns="0" rIns="0" bIns="0" rtlCol="0"/>
            <a:lstStyle/>
            <a:p>
              <a:endParaRPr/>
            </a:p>
          </p:txBody>
        </p:sp>
        <p:sp>
          <p:nvSpPr>
            <p:cNvPr id="43" name="object 43"/>
            <p:cNvSpPr/>
            <p:nvPr/>
          </p:nvSpPr>
          <p:spPr>
            <a:xfrm>
              <a:off x="1751330" y="49453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7DCDC"/>
            </a:solidFill>
          </p:spPr>
          <p:txBody>
            <a:bodyPr wrap="square" lIns="0" tIns="0" rIns="0" bIns="0" rtlCol="0"/>
            <a:lstStyle/>
            <a:p>
              <a:endParaRPr/>
            </a:p>
          </p:txBody>
        </p:sp>
        <p:sp>
          <p:nvSpPr>
            <p:cNvPr id="44" name="object 44"/>
            <p:cNvSpPr/>
            <p:nvPr/>
          </p:nvSpPr>
          <p:spPr>
            <a:xfrm>
              <a:off x="1751330" y="49530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8DFDF"/>
            </a:solidFill>
          </p:spPr>
          <p:txBody>
            <a:bodyPr wrap="square" lIns="0" tIns="0" rIns="0" bIns="0" rtlCol="0"/>
            <a:lstStyle/>
            <a:p>
              <a:endParaRPr/>
            </a:p>
          </p:txBody>
        </p:sp>
        <p:sp>
          <p:nvSpPr>
            <p:cNvPr id="45" name="object 45"/>
            <p:cNvSpPr/>
            <p:nvPr/>
          </p:nvSpPr>
          <p:spPr>
            <a:xfrm>
              <a:off x="1751330" y="49606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9E1E1"/>
            </a:solidFill>
          </p:spPr>
          <p:txBody>
            <a:bodyPr wrap="square" lIns="0" tIns="0" rIns="0" bIns="0" rtlCol="0"/>
            <a:lstStyle/>
            <a:p>
              <a:endParaRPr/>
            </a:p>
          </p:txBody>
        </p:sp>
        <p:sp>
          <p:nvSpPr>
            <p:cNvPr id="46" name="object 46"/>
            <p:cNvSpPr/>
            <p:nvPr/>
          </p:nvSpPr>
          <p:spPr>
            <a:xfrm>
              <a:off x="1751330" y="49669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AE4E4"/>
            </a:solidFill>
          </p:spPr>
          <p:txBody>
            <a:bodyPr wrap="square" lIns="0" tIns="0" rIns="0" bIns="0" rtlCol="0"/>
            <a:lstStyle/>
            <a:p>
              <a:endParaRPr/>
            </a:p>
          </p:txBody>
        </p:sp>
        <p:sp>
          <p:nvSpPr>
            <p:cNvPr id="47" name="object 47"/>
            <p:cNvSpPr/>
            <p:nvPr/>
          </p:nvSpPr>
          <p:spPr>
            <a:xfrm>
              <a:off x="1751330" y="49745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BE7E7"/>
            </a:solidFill>
          </p:spPr>
          <p:txBody>
            <a:bodyPr wrap="square" lIns="0" tIns="0" rIns="0" bIns="0" rtlCol="0"/>
            <a:lstStyle/>
            <a:p>
              <a:endParaRPr/>
            </a:p>
          </p:txBody>
        </p:sp>
        <p:sp>
          <p:nvSpPr>
            <p:cNvPr id="48" name="object 48"/>
            <p:cNvSpPr/>
            <p:nvPr/>
          </p:nvSpPr>
          <p:spPr>
            <a:xfrm>
              <a:off x="1751330" y="49822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CE9E9"/>
            </a:solidFill>
          </p:spPr>
          <p:txBody>
            <a:bodyPr wrap="square" lIns="0" tIns="0" rIns="0" bIns="0" rtlCol="0"/>
            <a:lstStyle/>
            <a:p>
              <a:endParaRPr/>
            </a:p>
          </p:txBody>
        </p:sp>
        <p:sp>
          <p:nvSpPr>
            <p:cNvPr id="49" name="object 49"/>
            <p:cNvSpPr/>
            <p:nvPr/>
          </p:nvSpPr>
          <p:spPr>
            <a:xfrm>
              <a:off x="1751330" y="49898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EECEC"/>
            </a:solidFill>
          </p:spPr>
          <p:txBody>
            <a:bodyPr wrap="square" lIns="0" tIns="0" rIns="0" bIns="0" rtlCol="0"/>
            <a:lstStyle/>
            <a:p>
              <a:endParaRPr/>
            </a:p>
          </p:txBody>
        </p:sp>
        <p:sp>
          <p:nvSpPr>
            <p:cNvPr id="50" name="object 50"/>
            <p:cNvSpPr/>
            <p:nvPr/>
          </p:nvSpPr>
          <p:spPr>
            <a:xfrm>
              <a:off x="1751330" y="49961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FEFEF"/>
            </a:solidFill>
          </p:spPr>
          <p:txBody>
            <a:bodyPr wrap="square" lIns="0" tIns="0" rIns="0" bIns="0" rtlCol="0"/>
            <a:lstStyle/>
            <a:p>
              <a:endParaRPr/>
            </a:p>
          </p:txBody>
        </p:sp>
        <p:sp>
          <p:nvSpPr>
            <p:cNvPr id="51" name="object 51"/>
            <p:cNvSpPr/>
            <p:nvPr/>
          </p:nvSpPr>
          <p:spPr>
            <a:xfrm>
              <a:off x="1751330" y="50038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60F1F1"/>
            </a:solidFill>
          </p:spPr>
          <p:txBody>
            <a:bodyPr wrap="square" lIns="0" tIns="0" rIns="0" bIns="0" rtlCol="0"/>
            <a:lstStyle/>
            <a:p>
              <a:endParaRPr/>
            </a:p>
          </p:txBody>
        </p:sp>
        <p:sp>
          <p:nvSpPr>
            <p:cNvPr id="52" name="object 52"/>
            <p:cNvSpPr/>
            <p:nvPr/>
          </p:nvSpPr>
          <p:spPr>
            <a:xfrm>
              <a:off x="1751330" y="50114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61F4F4"/>
            </a:solidFill>
          </p:spPr>
          <p:txBody>
            <a:bodyPr wrap="square" lIns="0" tIns="0" rIns="0" bIns="0" rtlCol="0"/>
            <a:lstStyle/>
            <a:p>
              <a:endParaRPr/>
            </a:p>
          </p:txBody>
        </p:sp>
        <p:sp>
          <p:nvSpPr>
            <p:cNvPr id="53" name="object 53"/>
            <p:cNvSpPr/>
            <p:nvPr/>
          </p:nvSpPr>
          <p:spPr>
            <a:xfrm>
              <a:off x="1751330" y="50177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62F7F7"/>
            </a:solidFill>
          </p:spPr>
          <p:txBody>
            <a:bodyPr wrap="square" lIns="0" tIns="0" rIns="0" bIns="0" rtlCol="0"/>
            <a:lstStyle/>
            <a:p>
              <a:endParaRPr/>
            </a:p>
          </p:txBody>
        </p:sp>
        <p:sp>
          <p:nvSpPr>
            <p:cNvPr id="54" name="object 54"/>
            <p:cNvSpPr/>
            <p:nvPr/>
          </p:nvSpPr>
          <p:spPr>
            <a:xfrm>
              <a:off x="1751330" y="50253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63F9F9"/>
            </a:solidFill>
          </p:spPr>
          <p:txBody>
            <a:bodyPr wrap="square" lIns="0" tIns="0" rIns="0" bIns="0" rtlCol="0"/>
            <a:lstStyle/>
            <a:p>
              <a:endParaRPr/>
            </a:p>
          </p:txBody>
        </p:sp>
        <p:sp>
          <p:nvSpPr>
            <p:cNvPr id="55" name="object 55"/>
            <p:cNvSpPr/>
            <p:nvPr/>
          </p:nvSpPr>
          <p:spPr>
            <a:xfrm>
              <a:off x="1751330" y="50330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64FCFC"/>
            </a:solidFill>
          </p:spPr>
          <p:txBody>
            <a:bodyPr wrap="square" lIns="0" tIns="0" rIns="0" bIns="0" rtlCol="0"/>
            <a:lstStyle/>
            <a:p>
              <a:endParaRPr/>
            </a:p>
          </p:txBody>
        </p:sp>
        <p:sp>
          <p:nvSpPr>
            <p:cNvPr id="56" name="object 56"/>
            <p:cNvSpPr/>
            <p:nvPr/>
          </p:nvSpPr>
          <p:spPr>
            <a:xfrm>
              <a:off x="1751330" y="50406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63F9F9"/>
            </a:solidFill>
          </p:spPr>
          <p:txBody>
            <a:bodyPr wrap="square" lIns="0" tIns="0" rIns="0" bIns="0" rtlCol="0"/>
            <a:lstStyle/>
            <a:p>
              <a:endParaRPr/>
            </a:p>
          </p:txBody>
        </p:sp>
        <p:sp>
          <p:nvSpPr>
            <p:cNvPr id="57" name="object 57"/>
            <p:cNvSpPr/>
            <p:nvPr/>
          </p:nvSpPr>
          <p:spPr>
            <a:xfrm>
              <a:off x="1751330" y="504698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62F6F6"/>
            </a:solidFill>
          </p:spPr>
          <p:txBody>
            <a:bodyPr wrap="square" lIns="0" tIns="0" rIns="0" bIns="0" rtlCol="0"/>
            <a:lstStyle/>
            <a:p>
              <a:endParaRPr/>
            </a:p>
          </p:txBody>
        </p:sp>
        <p:sp>
          <p:nvSpPr>
            <p:cNvPr id="58" name="object 58"/>
            <p:cNvSpPr/>
            <p:nvPr/>
          </p:nvSpPr>
          <p:spPr>
            <a:xfrm>
              <a:off x="1751330" y="50546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61F4F4"/>
            </a:solidFill>
          </p:spPr>
          <p:txBody>
            <a:bodyPr wrap="square" lIns="0" tIns="0" rIns="0" bIns="0" rtlCol="0"/>
            <a:lstStyle/>
            <a:p>
              <a:endParaRPr/>
            </a:p>
          </p:txBody>
        </p:sp>
        <p:sp>
          <p:nvSpPr>
            <p:cNvPr id="59" name="object 59"/>
            <p:cNvSpPr/>
            <p:nvPr/>
          </p:nvSpPr>
          <p:spPr>
            <a:xfrm>
              <a:off x="1751330" y="50622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60F1F1"/>
            </a:solidFill>
          </p:spPr>
          <p:txBody>
            <a:bodyPr wrap="square" lIns="0" tIns="0" rIns="0" bIns="0" rtlCol="0"/>
            <a:lstStyle/>
            <a:p>
              <a:endParaRPr/>
            </a:p>
          </p:txBody>
        </p:sp>
        <p:sp>
          <p:nvSpPr>
            <p:cNvPr id="60" name="object 60"/>
            <p:cNvSpPr/>
            <p:nvPr/>
          </p:nvSpPr>
          <p:spPr>
            <a:xfrm>
              <a:off x="1751330" y="50685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FEEEE"/>
            </a:solidFill>
          </p:spPr>
          <p:txBody>
            <a:bodyPr wrap="square" lIns="0" tIns="0" rIns="0" bIns="0" rtlCol="0"/>
            <a:lstStyle/>
            <a:p>
              <a:endParaRPr/>
            </a:p>
          </p:txBody>
        </p:sp>
        <p:sp>
          <p:nvSpPr>
            <p:cNvPr id="61" name="object 61"/>
            <p:cNvSpPr/>
            <p:nvPr/>
          </p:nvSpPr>
          <p:spPr>
            <a:xfrm>
              <a:off x="1751330" y="507619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5EECEC"/>
            </a:solidFill>
          </p:spPr>
          <p:txBody>
            <a:bodyPr wrap="square" lIns="0" tIns="0" rIns="0" bIns="0" rtlCol="0"/>
            <a:lstStyle/>
            <a:p>
              <a:endParaRPr/>
            </a:p>
          </p:txBody>
        </p:sp>
        <p:sp>
          <p:nvSpPr>
            <p:cNvPr id="62" name="object 62"/>
            <p:cNvSpPr/>
            <p:nvPr/>
          </p:nvSpPr>
          <p:spPr>
            <a:xfrm>
              <a:off x="1751330" y="50838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DE9E9"/>
            </a:solidFill>
          </p:spPr>
          <p:txBody>
            <a:bodyPr wrap="square" lIns="0" tIns="0" rIns="0" bIns="0" rtlCol="0"/>
            <a:lstStyle/>
            <a:p>
              <a:endParaRPr/>
            </a:p>
          </p:txBody>
        </p:sp>
        <p:sp>
          <p:nvSpPr>
            <p:cNvPr id="63" name="object 63"/>
            <p:cNvSpPr/>
            <p:nvPr/>
          </p:nvSpPr>
          <p:spPr>
            <a:xfrm>
              <a:off x="1751330" y="50914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CE6E6"/>
            </a:solidFill>
          </p:spPr>
          <p:txBody>
            <a:bodyPr wrap="square" lIns="0" tIns="0" rIns="0" bIns="0" rtlCol="0"/>
            <a:lstStyle/>
            <a:p>
              <a:endParaRPr/>
            </a:p>
          </p:txBody>
        </p:sp>
        <p:sp>
          <p:nvSpPr>
            <p:cNvPr id="64" name="object 64"/>
            <p:cNvSpPr/>
            <p:nvPr/>
          </p:nvSpPr>
          <p:spPr>
            <a:xfrm>
              <a:off x="1751330" y="509778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5BE4E4"/>
            </a:solidFill>
          </p:spPr>
          <p:txBody>
            <a:bodyPr wrap="square" lIns="0" tIns="0" rIns="0" bIns="0" rtlCol="0"/>
            <a:lstStyle/>
            <a:p>
              <a:endParaRPr/>
            </a:p>
          </p:txBody>
        </p:sp>
        <p:sp>
          <p:nvSpPr>
            <p:cNvPr id="65" name="object 65"/>
            <p:cNvSpPr/>
            <p:nvPr/>
          </p:nvSpPr>
          <p:spPr>
            <a:xfrm>
              <a:off x="1751330" y="510540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AE1E1"/>
            </a:solidFill>
          </p:spPr>
          <p:txBody>
            <a:bodyPr wrap="square" lIns="0" tIns="0" rIns="0" bIns="0" rtlCol="0"/>
            <a:lstStyle/>
            <a:p>
              <a:endParaRPr/>
            </a:p>
          </p:txBody>
        </p:sp>
        <p:sp>
          <p:nvSpPr>
            <p:cNvPr id="66" name="object 66"/>
            <p:cNvSpPr/>
            <p:nvPr/>
          </p:nvSpPr>
          <p:spPr>
            <a:xfrm>
              <a:off x="1751330" y="51130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9DEDE"/>
            </a:solidFill>
          </p:spPr>
          <p:txBody>
            <a:bodyPr wrap="square" lIns="0" tIns="0" rIns="0" bIns="0" rtlCol="0"/>
            <a:lstStyle/>
            <a:p>
              <a:endParaRPr/>
            </a:p>
          </p:txBody>
        </p:sp>
        <p:sp>
          <p:nvSpPr>
            <p:cNvPr id="67" name="object 67"/>
            <p:cNvSpPr/>
            <p:nvPr/>
          </p:nvSpPr>
          <p:spPr>
            <a:xfrm>
              <a:off x="1751330" y="51206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7DCDC"/>
            </a:solidFill>
          </p:spPr>
          <p:txBody>
            <a:bodyPr wrap="square" lIns="0" tIns="0" rIns="0" bIns="0" rtlCol="0"/>
            <a:lstStyle/>
            <a:p>
              <a:endParaRPr/>
            </a:p>
          </p:txBody>
        </p:sp>
        <p:sp>
          <p:nvSpPr>
            <p:cNvPr id="68" name="object 68"/>
            <p:cNvSpPr/>
            <p:nvPr/>
          </p:nvSpPr>
          <p:spPr>
            <a:xfrm>
              <a:off x="1751330" y="512699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56D9D9"/>
            </a:solidFill>
          </p:spPr>
          <p:txBody>
            <a:bodyPr wrap="square" lIns="0" tIns="0" rIns="0" bIns="0" rtlCol="0"/>
            <a:lstStyle/>
            <a:p>
              <a:endParaRPr/>
            </a:p>
          </p:txBody>
        </p:sp>
        <p:sp>
          <p:nvSpPr>
            <p:cNvPr id="69" name="object 69"/>
            <p:cNvSpPr/>
            <p:nvPr/>
          </p:nvSpPr>
          <p:spPr>
            <a:xfrm>
              <a:off x="1751330" y="513461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5D6D6"/>
            </a:solidFill>
          </p:spPr>
          <p:txBody>
            <a:bodyPr wrap="square" lIns="0" tIns="0" rIns="0" bIns="0" rtlCol="0"/>
            <a:lstStyle/>
            <a:p>
              <a:endParaRPr/>
            </a:p>
          </p:txBody>
        </p:sp>
        <p:sp>
          <p:nvSpPr>
            <p:cNvPr id="70" name="object 70"/>
            <p:cNvSpPr/>
            <p:nvPr/>
          </p:nvSpPr>
          <p:spPr>
            <a:xfrm>
              <a:off x="1751330" y="51422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4D4D4"/>
            </a:solidFill>
          </p:spPr>
          <p:txBody>
            <a:bodyPr wrap="square" lIns="0" tIns="0" rIns="0" bIns="0" rtlCol="0"/>
            <a:lstStyle/>
            <a:p>
              <a:endParaRPr/>
            </a:p>
          </p:txBody>
        </p:sp>
        <p:sp>
          <p:nvSpPr>
            <p:cNvPr id="71" name="object 71"/>
            <p:cNvSpPr/>
            <p:nvPr/>
          </p:nvSpPr>
          <p:spPr>
            <a:xfrm>
              <a:off x="1751330" y="51498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53D1D1"/>
            </a:solidFill>
          </p:spPr>
          <p:txBody>
            <a:bodyPr wrap="square" lIns="0" tIns="0" rIns="0" bIns="0" rtlCol="0"/>
            <a:lstStyle/>
            <a:p>
              <a:endParaRPr/>
            </a:p>
          </p:txBody>
        </p:sp>
        <p:sp>
          <p:nvSpPr>
            <p:cNvPr id="72" name="object 72"/>
            <p:cNvSpPr/>
            <p:nvPr/>
          </p:nvSpPr>
          <p:spPr>
            <a:xfrm>
              <a:off x="1751330" y="515620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2CECE"/>
            </a:solidFill>
          </p:spPr>
          <p:txBody>
            <a:bodyPr wrap="square" lIns="0" tIns="0" rIns="0" bIns="0" rtlCol="0"/>
            <a:lstStyle/>
            <a:p>
              <a:endParaRPr/>
            </a:p>
          </p:txBody>
        </p:sp>
        <p:sp>
          <p:nvSpPr>
            <p:cNvPr id="73" name="object 73"/>
            <p:cNvSpPr/>
            <p:nvPr/>
          </p:nvSpPr>
          <p:spPr>
            <a:xfrm>
              <a:off x="1751330" y="516382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51CCCC"/>
            </a:solidFill>
          </p:spPr>
          <p:txBody>
            <a:bodyPr wrap="square" lIns="0" tIns="0" rIns="0" bIns="0" rtlCol="0"/>
            <a:lstStyle/>
            <a:p>
              <a:endParaRPr/>
            </a:p>
          </p:txBody>
        </p:sp>
        <p:sp>
          <p:nvSpPr>
            <p:cNvPr id="74" name="object 74"/>
            <p:cNvSpPr/>
            <p:nvPr/>
          </p:nvSpPr>
          <p:spPr>
            <a:xfrm>
              <a:off x="1751330" y="51714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50C9C9"/>
            </a:solidFill>
          </p:spPr>
          <p:txBody>
            <a:bodyPr wrap="square" lIns="0" tIns="0" rIns="0" bIns="0" rtlCol="0"/>
            <a:lstStyle/>
            <a:p>
              <a:endParaRPr/>
            </a:p>
          </p:txBody>
        </p:sp>
        <p:sp>
          <p:nvSpPr>
            <p:cNvPr id="75" name="object 75"/>
            <p:cNvSpPr/>
            <p:nvPr/>
          </p:nvSpPr>
          <p:spPr>
            <a:xfrm>
              <a:off x="1751330" y="51790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FC6C6"/>
            </a:solidFill>
          </p:spPr>
          <p:txBody>
            <a:bodyPr wrap="square" lIns="0" tIns="0" rIns="0" bIns="0" rtlCol="0"/>
            <a:lstStyle/>
            <a:p>
              <a:endParaRPr/>
            </a:p>
          </p:txBody>
        </p:sp>
        <p:sp>
          <p:nvSpPr>
            <p:cNvPr id="76" name="object 76"/>
            <p:cNvSpPr/>
            <p:nvPr/>
          </p:nvSpPr>
          <p:spPr>
            <a:xfrm>
              <a:off x="1751330" y="518541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4EC4C4"/>
            </a:solidFill>
          </p:spPr>
          <p:txBody>
            <a:bodyPr wrap="square" lIns="0" tIns="0" rIns="0" bIns="0" rtlCol="0"/>
            <a:lstStyle/>
            <a:p>
              <a:endParaRPr/>
            </a:p>
          </p:txBody>
        </p:sp>
        <p:sp>
          <p:nvSpPr>
            <p:cNvPr id="77" name="object 77"/>
            <p:cNvSpPr/>
            <p:nvPr/>
          </p:nvSpPr>
          <p:spPr>
            <a:xfrm>
              <a:off x="1751330" y="51930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DC1C1"/>
            </a:solidFill>
          </p:spPr>
          <p:txBody>
            <a:bodyPr wrap="square" lIns="0" tIns="0" rIns="0" bIns="0" rtlCol="0"/>
            <a:lstStyle/>
            <a:p>
              <a:endParaRPr/>
            </a:p>
          </p:txBody>
        </p:sp>
        <p:sp>
          <p:nvSpPr>
            <p:cNvPr id="78" name="object 78"/>
            <p:cNvSpPr/>
            <p:nvPr/>
          </p:nvSpPr>
          <p:spPr>
            <a:xfrm>
              <a:off x="1751330" y="52006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CBEBE"/>
            </a:solidFill>
          </p:spPr>
          <p:txBody>
            <a:bodyPr wrap="square" lIns="0" tIns="0" rIns="0" bIns="0" rtlCol="0"/>
            <a:lstStyle/>
            <a:p>
              <a:endParaRPr/>
            </a:p>
          </p:txBody>
        </p:sp>
        <p:sp>
          <p:nvSpPr>
            <p:cNvPr id="79" name="object 79"/>
            <p:cNvSpPr/>
            <p:nvPr/>
          </p:nvSpPr>
          <p:spPr>
            <a:xfrm>
              <a:off x="1751330" y="52082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BBCBC"/>
            </a:solidFill>
          </p:spPr>
          <p:txBody>
            <a:bodyPr wrap="square" lIns="0" tIns="0" rIns="0" bIns="0" rtlCol="0"/>
            <a:lstStyle/>
            <a:p>
              <a:endParaRPr/>
            </a:p>
          </p:txBody>
        </p:sp>
        <p:sp>
          <p:nvSpPr>
            <p:cNvPr id="80" name="object 80"/>
            <p:cNvSpPr/>
            <p:nvPr/>
          </p:nvSpPr>
          <p:spPr>
            <a:xfrm>
              <a:off x="1751330" y="521462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49B9B9"/>
            </a:solidFill>
          </p:spPr>
          <p:txBody>
            <a:bodyPr wrap="square" lIns="0" tIns="0" rIns="0" bIns="0" rtlCol="0"/>
            <a:lstStyle/>
            <a:p>
              <a:endParaRPr/>
            </a:p>
          </p:txBody>
        </p:sp>
        <p:sp>
          <p:nvSpPr>
            <p:cNvPr id="81" name="object 81"/>
            <p:cNvSpPr/>
            <p:nvPr/>
          </p:nvSpPr>
          <p:spPr>
            <a:xfrm>
              <a:off x="1751330" y="52222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8B6B6"/>
            </a:solidFill>
          </p:spPr>
          <p:txBody>
            <a:bodyPr wrap="square" lIns="0" tIns="0" rIns="0" bIns="0" rtlCol="0"/>
            <a:lstStyle/>
            <a:p>
              <a:endParaRPr/>
            </a:p>
          </p:txBody>
        </p:sp>
        <p:sp>
          <p:nvSpPr>
            <p:cNvPr id="82" name="object 82"/>
            <p:cNvSpPr/>
            <p:nvPr/>
          </p:nvSpPr>
          <p:spPr>
            <a:xfrm>
              <a:off x="1751330" y="52298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7B4B4"/>
            </a:solidFill>
          </p:spPr>
          <p:txBody>
            <a:bodyPr wrap="square" lIns="0" tIns="0" rIns="0" bIns="0" rtlCol="0"/>
            <a:lstStyle/>
            <a:p>
              <a:endParaRPr/>
            </a:p>
          </p:txBody>
        </p:sp>
        <p:sp>
          <p:nvSpPr>
            <p:cNvPr id="83" name="object 83"/>
            <p:cNvSpPr/>
            <p:nvPr/>
          </p:nvSpPr>
          <p:spPr>
            <a:xfrm>
              <a:off x="1751330" y="52374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6B1B1"/>
            </a:solidFill>
          </p:spPr>
          <p:txBody>
            <a:bodyPr wrap="square" lIns="0" tIns="0" rIns="0" bIns="0" rtlCol="0"/>
            <a:lstStyle/>
            <a:p>
              <a:endParaRPr/>
            </a:p>
          </p:txBody>
        </p:sp>
        <p:sp>
          <p:nvSpPr>
            <p:cNvPr id="84" name="object 84"/>
            <p:cNvSpPr/>
            <p:nvPr/>
          </p:nvSpPr>
          <p:spPr>
            <a:xfrm>
              <a:off x="1751330" y="52438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45AEAE"/>
            </a:solidFill>
          </p:spPr>
          <p:txBody>
            <a:bodyPr wrap="square" lIns="0" tIns="0" rIns="0" bIns="0" rtlCol="0"/>
            <a:lstStyle/>
            <a:p>
              <a:endParaRPr/>
            </a:p>
          </p:txBody>
        </p:sp>
        <p:sp>
          <p:nvSpPr>
            <p:cNvPr id="85" name="object 85"/>
            <p:cNvSpPr/>
            <p:nvPr/>
          </p:nvSpPr>
          <p:spPr>
            <a:xfrm>
              <a:off x="1751330" y="52514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44ACAC"/>
            </a:solidFill>
          </p:spPr>
          <p:txBody>
            <a:bodyPr wrap="square" lIns="0" tIns="0" rIns="0" bIns="0" rtlCol="0"/>
            <a:lstStyle/>
            <a:p>
              <a:endParaRPr/>
            </a:p>
          </p:txBody>
        </p:sp>
        <p:sp>
          <p:nvSpPr>
            <p:cNvPr id="86" name="object 86"/>
            <p:cNvSpPr/>
            <p:nvPr/>
          </p:nvSpPr>
          <p:spPr>
            <a:xfrm>
              <a:off x="1751330" y="5259070"/>
              <a:ext cx="5538470" cy="0"/>
            </a:xfrm>
            <a:custGeom>
              <a:avLst/>
              <a:gdLst/>
              <a:ahLst/>
              <a:cxnLst/>
              <a:rect l="l" t="t" r="r" b="b"/>
              <a:pathLst>
                <a:path w="5538470">
                  <a:moveTo>
                    <a:pt x="5538470" y="0"/>
                  </a:moveTo>
                  <a:lnTo>
                    <a:pt x="0" y="0"/>
                  </a:lnTo>
                  <a:lnTo>
                    <a:pt x="5538470" y="0"/>
                  </a:lnTo>
                  <a:close/>
                </a:path>
              </a:pathLst>
            </a:custGeom>
            <a:solidFill>
              <a:srgbClr val="42A7A7"/>
            </a:solidFill>
          </p:spPr>
          <p:txBody>
            <a:bodyPr wrap="square" lIns="0" tIns="0" rIns="0" bIns="0" rtlCol="0"/>
            <a:lstStyle/>
            <a:p>
              <a:endParaRPr/>
            </a:p>
          </p:txBody>
        </p:sp>
        <p:sp>
          <p:nvSpPr>
            <p:cNvPr id="87" name="object 87"/>
            <p:cNvSpPr/>
            <p:nvPr/>
          </p:nvSpPr>
          <p:spPr>
            <a:xfrm>
              <a:off x="1752600" y="4800600"/>
              <a:ext cx="5537200" cy="457200"/>
            </a:xfrm>
            <a:custGeom>
              <a:avLst/>
              <a:gdLst/>
              <a:ahLst/>
              <a:cxnLst/>
              <a:rect l="l" t="t" r="r" b="b"/>
              <a:pathLst>
                <a:path w="5537200" h="457200">
                  <a:moveTo>
                    <a:pt x="2768600" y="0"/>
                  </a:moveTo>
                  <a:lnTo>
                    <a:pt x="5537200" y="0"/>
                  </a:lnTo>
                  <a:lnTo>
                    <a:pt x="5537200" y="457200"/>
                  </a:lnTo>
                  <a:lnTo>
                    <a:pt x="0" y="457200"/>
                  </a:lnTo>
                  <a:lnTo>
                    <a:pt x="0" y="0"/>
                  </a:lnTo>
                  <a:lnTo>
                    <a:pt x="2768600" y="0"/>
                  </a:lnTo>
                  <a:close/>
                </a:path>
              </a:pathLst>
            </a:custGeom>
            <a:ln w="9344">
              <a:solidFill>
                <a:srgbClr val="000000"/>
              </a:solidFill>
            </a:ln>
          </p:spPr>
          <p:txBody>
            <a:bodyPr wrap="square" lIns="0" tIns="0" rIns="0" bIns="0" rtlCol="0"/>
            <a:lstStyle/>
            <a:p>
              <a:endParaRPr/>
            </a:p>
          </p:txBody>
        </p:sp>
        <p:sp>
          <p:nvSpPr>
            <p:cNvPr id="88" name="object 88"/>
            <p:cNvSpPr/>
            <p:nvPr/>
          </p:nvSpPr>
          <p:spPr>
            <a:xfrm>
              <a:off x="1757679" y="4795520"/>
              <a:ext cx="5518150" cy="462280"/>
            </a:xfrm>
            <a:custGeom>
              <a:avLst/>
              <a:gdLst/>
              <a:ahLst/>
              <a:cxnLst/>
              <a:rect l="l" t="t" r="r" b="b"/>
              <a:pathLst>
                <a:path w="5518150" h="462279">
                  <a:moveTo>
                    <a:pt x="97789" y="228599"/>
                  </a:moveTo>
                  <a:lnTo>
                    <a:pt x="97789" y="29209"/>
                  </a:lnTo>
                </a:path>
                <a:path w="5518150" h="462279">
                  <a:moveTo>
                    <a:pt x="198119" y="228599"/>
                  </a:moveTo>
                  <a:lnTo>
                    <a:pt x="198119" y="29209"/>
                  </a:lnTo>
                </a:path>
                <a:path w="5518150" h="462279">
                  <a:moveTo>
                    <a:pt x="298450" y="228599"/>
                  </a:moveTo>
                  <a:lnTo>
                    <a:pt x="298450" y="29209"/>
                  </a:lnTo>
                </a:path>
                <a:path w="5518150" h="462279">
                  <a:moveTo>
                    <a:pt x="396239" y="228599"/>
                  </a:moveTo>
                  <a:lnTo>
                    <a:pt x="396239" y="29209"/>
                  </a:lnTo>
                </a:path>
                <a:path w="5518150" h="462279">
                  <a:moveTo>
                    <a:pt x="496569" y="228599"/>
                  </a:moveTo>
                  <a:lnTo>
                    <a:pt x="496569" y="29209"/>
                  </a:lnTo>
                </a:path>
                <a:path w="5518150" h="462279">
                  <a:moveTo>
                    <a:pt x="596900" y="228599"/>
                  </a:moveTo>
                  <a:lnTo>
                    <a:pt x="596900" y="29209"/>
                  </a:lnTo>
                </a:path>
                <a:path w="5518150" h="462279">
                  <a:moveTo>
                    <a:pt x="697230" y="228599"/>
                  </a:moveTo>
                  <a:lnTo>
                    <a:pt x="697230" y="29209"/>
                  </a:lnTo>
                </a:path>
                <a:path w="5518150" h="462279">
                  <a:moveTo>
                    <a:pt x="796289" y="228599"/>
                  </a:moveTo>
                  <a:lnTo>
                    <a:pt x="796289" y="29209"/>
                  </a:lnTo>
                </a:path>
                <a:path w="5518150" h="462279">
                  <a:moveTo>
                    <a:pt x="896619" y="228599"/>
                  </a:moveTo>
                  <a:lnTo>
                    <a:pt x="896619" y="29209"/>
                  </a:lnTo>
                </a:path>
                <a:path w="5518150" h="462279">
                  <a:moveTo>
                    <a:pt x="0" y="233679"/>
                  </a:moveTo>
                  <a:lnTo>
                    <a:pt x="0" y="27939"/>
                  </a:lnTo>
                </a:path>
                <a:path w="5518150" h="462279">
                  <a:moveTo>
                    <a:pt x="496569" y="330199"/>
                  </a:moveTo>
                  <a:lnTo>
                    <a:pt x="496569" y="29209"/>
                  </a:lnTo>
                </a:path>
                <a:path w="5518150" h="462279">
                  <a:moveTo>
                    <a:pt x="977900" y="434339"/>
                  </a:moveTo>
                  <a:lnTo>
                    <a:pt x="977900" y="0"/>
                  </a:lnTo>
                </a:path>
                <a:path w="5518150" h="462279">
                  <a:moveTo>
                    <a:pt x="3705859" y="462279"/>
                  </a:moveTo>
                  <a:lnTo>
                    <a:pt x="3705859" y="29209"/>
                  </a:lnTo>
                </a:path>
                <a:path w="5518150" h="462279">
                  <a:moveTo>
                    <a:pt x="4610100" y="462279"/>
                  </a:moveTo>
                  <a:lnTo>
                    <a:pt x="4610100" y="29209"/>
                  </a:lnTo>
                </a:path>
                <a:path w="5518150" h="462279">
                  <a:moveTo>
                    <a:pt x="1799590" y="462279"/>
                  </a:moveTo>
                  <a:lnTo>
                    <a:pt x="1799590" y="29209"/>
                  </a:lnTo>
                </a:path>
                <a:path w="5518150" h="462279">
                  <a:moveTo>
                    <a:pt x="2729230" y="462279"/>
                  </a:moveTo>
                  <a:lnTo>
                    <a:pt x="2729230" y="29209"/>
                  </a:lnTo>
                </a:path>
                <a:path w="5518150" h="462279">
                  <a:moveTo>
                    <a:pt x="5518150" y="462279"/>
                  </a:moveTo>
                  <a:lnTo>
                    <a:pt x="5518150" y="29209"/>
                  </a:lnTo>
                </a:path>
              </a:pathLst>
            </a:custGeom>
            <a:ln w="19048">
              <a:solidFill>
                <a:srgbClr val="000000"/>
              </a:solidFill>
            </a:ln>
          </p:spPr>
          <p:txBody>
            <a:bodyPr wrap="square" lIns="0" tIns="0" rIns="0" bIns="0" rtlCol="0"/>
            <a:lstStyle/>
            <a:p>
              <a:endParaRPr/>
            </a:p>
          </p:txBody>
        </p:sp>
      </p:grpSp>
      <p:sp>
        <p:nvSpPr>
          <p:cNvPr id="89" name="object 89"/>
          <p:cNvSpPr txBox="1"/>
          <p:nvPr/>
        </p:nvSpPr>
        <p:spPr>
          <a:xfrm>
            <a:off x="3475990" y="5288279"/>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90" name="object 90"/>
          <p:cNvSpPr txBox="1"/>
          <p:nvPr/>
        </p:nvSpPr>
        <p:spPr>
          <a:xfrm>
            <a:off x="2701289" y="5288279"/>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0</a:t>
            </a:r>
            <a:endParaRPr sz="1000">
              <a:latin typeface="Times New Roman"/>
              <a:cs typeface="Times New Roman"/>
            </a:endParaRPr>
          </a:p>
        </p:txBody>
      </p:sp>
      <p:sp>
        <p:nvSpPr>
          <p:cNvPr id="91" name="object 91"/>
          <p:cNvSpPr txBox="1"/>
          <p:nvPr/>
        </p:nvSpPr>
        <p:spPr>
          <a:xfrm>
            <a:off x="4390390" y="528320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20</a:t>
            </a:r>
            <a:endParaRPr sz="1000">
              <a:latin typeface="Times New Roman"/>
              <a:cs typeface="Times New Roman"/>
            </a:endParaRPr>
          </a:p>
        </p:txBody>
      </p:sp>
      <p:sp>
        <p:nvSpPr>
          <p:cNvPr id="92" name="object 92"/>
          <p:cNvSpPr txBox="1"/>
          <p:nvPr/>
        </p:nvSpPr>
        <p:spPr>
          <a:xfrm>
            <a:off x="5380990" y="528320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30</a:t>
            </a:r>
            <a:endParaRPr sz="1000">
              <a:latin typeface="Times New Roman"/>
              <a:cs typeface="Times New Roman"/>
            </a:endParaRPr>
          </a:p>
        </p:txBody>
      </p:sp>
      <p:sp>
        <p:nvSpPr>
          <p:cNvPr id="93" name="object 93"/>
          <p:cNvSpPr txBox="1"/>
          <p:nvPr/>
        </p:nvSpPr>
        <p:spPr>
          <a:xfrm>
            <a:off x="2186939" y="527304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a:t>
            </a:r>
            <a:endParaRPr sz="1000">
              <a:latin typeface="Times New Roman"/>
              <a:cs typeface="Times New Roman"/>
            </a:endParaRPr>
          </a:p>
        </p:txBody>
      </p:sp>
      <p:sp>
        <p:nvSpPr>
          <p:cNvPr id="94" name="object 94"/>
          <p:cNvSpPr txBox="1"/>
          <p:nvPr/>
        </p:nvSpPr>
        <p:spPr>
          <a:xfrm>
            <a:off x="7183119" y="5288279"/>
            <a:ext cx="422909"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50</a:t>
            </a:r>
            <a:r>
              <a:rPr sz="1000" spc="180" dirty="0">
                <a:latin typeface="Times New Roman"/>
                <a:cs typeface="Times New Roman"/>
              </a:rPr>
              <a:t> </a:t>
            </a:r>
            <a:r>
              <a:rPr sz="1000" spc="-5" dirty="0">
                <a:latin typeface="Times New Roman"/>
                <a:cs typeface="Times New Roman"/>
              </a:rPr>
              <a:t>KM</a:t>
            </a:r>
            <a:endParaRPr sz="1000">
              <a:latin typeface="Times New Roman"/>
              <a:cs typeface="Times New Roman"/>
            </a:endParaRPr>
          </a:p>
        </p:txBody>
      </p:sp>
      <p:sp>
        <p:nvSpPr>
          <p:cNvPr id="95" name="object 95"/>
          <p:cNvSpPr txBox="1"/>
          <p:nvPr/>
        </p:nvSpPr>
        <p:spPr>
          <a:xfrm>
            <a:off x="6282690" y="5275579"/>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40</a:t>
            </a:r>
            <a:endParaRPr sz="1000">
              <a:latin typeface="Times New Roman"/>
              <a:cs typeface="Times New Roman"/>
            </a:endParaRPr>
          </a:p>
        </p:txBody>
      </p:sp>
      <p:grpSp>
        <p:nvGrpSpPr>
          <p:cNvPr id="313" name="object 96"/>
          <p:cNvGrpSpPr/>
          <p:nvPr/>
        </p:nvGrpSpPr>
        <p:grpSpPr>
          <a:xfrm>
            <a:off x="1719897" y="4328795"/>
            <a:ext cx="5574665" cy="481330"/>
            <a:chOff x="1719897" y="4328795"/>
            <a:chExt cx="5574665" cy="481330"/>
          </a:xfrm>
        </p:grpSpPr>
        <p:sp>
          <p:nvSpPr>
            <p:cNvPr id="97" name="object 97"/>
            <p:cNvSpPr/>
            <p:nvPr/>
          </p:nvSpPr>
          <p:spPr>
            <a:xfrm>
              <a:off x="1727200" y="4776470"/>
              <a:ext cx="5562600" cy="0"/>
            </a:xfrm>
            <a:custGeom>
              <a:avLst/>
              <a:gdLst/>
              <a:ahLst/>
              <a:cxnLst/>
              <a:rect l="l" t="t" r="r" b="b"/>
              <a:pathLst>
                <a:path w="5562600">
                  <a:moveTo>
                    <a:pt x="0" y="0"/>
                  </a:moveTo>
                  <a:lnTo>
                    <a:pt x="5562600" y="0"/>
                  </a:lnTo>
                </a:path>
              </a:pathLst>
            </a:custGeom>
            <a:ln w="9344">
              <a:solidFill>
                <a:srgbClr val="000000"/>
              </a:solidFill>
            </a:ln>
          </p:spPr>
          <p:txBody>
            <a:bodyPr wrap="square" lIns="0" tIns="0" rIns="0" bIns="0" rtlCol="0"/>
            <a:lstStyle/>
            <a:p>
              <a:endParaRPr/>
            </a:p>
          </p:txBody>
        </p:sp>
        <p:sp>
          <p:nvSpPr>
            <p:cNvPr id="98" name="object 98"/>
            <p:cNvSpPr/>
            <p:nvPr/>
          </p:nvSpPr>
          <p:spPr>
            <a:xfrm>
              <a:off x="1748790" y="4338319"/>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99C04C"/>
            </a:solidFill>
          </p:spPr>
          <p:txBody>
            <a:bodyPr wrap="square" lIns="0" tIns="0" rIns="0" bIns="0" rtlCol="0"/>
            <a:lstStyle/>
            <a:p>
              <a:endParaRPr/>
            </a:p>
          </p:txBody>
        </p:sp>
        <p:sp>
          <p:nvSpPr>
            <p:cNvPr id="99" name="object 99"/>
            <p:cNvSpPr/>
            <p:nvPr/>
          </p:nvSpPr>
          <p:spPr>
            <a:xfrm>
              <a:off x="1748790" y="43446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9AC14C"/>
            </a:solidFill>
          </p:spPr>
          <p:txBody>
            <a:bodyPr wrap="square" lIns="0" tIns="0" rIns="0" bIns="0" rtlCol="0"/>
            <a:lstStyle/>
            <a:p>
              <a:endParaRPr/>
            </a:p>
          </p:txBody>
        </p:sp>
        <p:sp>
          <p:nvSpPr>
            <p:cNvPr id="100" name="object 100"/>
            <p:cNvSpPr/>
            <p:nvPr/>
          </p:nvSpPr>
          <p:spPr>
            <a:xfrm>
              <a:off x="1748790" y="43522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9CC34D"/>
            </a:solidFill>
          </p:spPr>
          <p:txBody>
            <a:bodyPr wrap="square" lIns="0" tIns="0" rIns="0" bIns="0" rtlCol="0"/>
            <a:lstStyle/>
            <a:p>
              <a:endParaRPr/>
            </a:p>
          </p:txBody>
        </p:sp>
        <p:sp>
          <p:nvSpPr>
            <p:cNvPr id="101" name="object 101"/>
            <p:cNvSpPr/>
            <p:nvPr/>
          </p:nvSpPr>
          <p:spPr>
            <a:xfrm>
              <a:off x="1748790" y="43599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9DC54E"/>
            </a:solidFill>
          </p:spPr>
          <p:txBody>
            <a:bodyPr wrap="square" lIns="0" tIns="0" rIns="0" bIns="0" rtlCol="0"/>
            <a:lstStyle/>
            <a:p>
              <a:endParaRPr/>
            </a:p>
          </p:txBody>
        </p:sp>
        <p:sp>
          <p:nvSpPr>
            <p:cNvPr id="102" name="object 102"/>
            <p:cNvSpPr/>
            <p:nvPr/>
          </p:nvSpPr>
          <p:spPr>
            <a:xfrm>
              <a:off x="1748790" y="436626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9FC74F"/>
            </a:solidFill>
          </p:spPr>
          <p:txBody>
            <a:bodyPr wrap="square" lIns="0" tIns="0" rIns="0" bIns="0" rtlCol="0"/>
            <a:lstStyle/>
            <a:p>
              <a:endParaRPr/>
            </a:p>
          </p:txBody>
        </p:sp>
        <p:sp>
          <p:nvSpPr>
            <p:cNvPr id="103" name="object 103"/>
            <p:cNvSpPr/>
            <p:nvPr/>
          </p:nvSpPr>
          <p:spPr>
            <a:xfrm>
              <a:off x="1748790" y="437388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A0C94F"/>
            </a:solidFill>
          </p:spPr>
          <p:txBody>
            <a:bodyPr wrap="square" lIns="0" tIns="0" rIns="0" bIns="0" rtlCol="0"/>
            <a:lstStyle/>
            <a:p>
              <a:endParaRPr/>
            </a:p>
          </p:txBody>
        </p:sp>
        <p:sp>
          <p:nvSpPr>
            <p:cNvPr id="104" name="object 104"/>
            <p:cNvSpPr/>
            <p:nvPr/>
          </p:nvSpPr>
          <p:spPr>
            <a:xfrm>
              <a:off x="1748790" y="43815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2CC50"/>
            </a:solidFill>
          </p:spPr>
          <p:txBody>
            <a:bodyPr wrap="square" lIns="0" tIns="0" rIns="0" bIns="0" rtlCol="0"/>
            <a:lstStyle/>
            <a:p>
              <a:endParaRPr/>
            </a:p>
          </p:txBody>
        </p:sp>
        <p:sp>
          <p:nvSpPr>
            <p:cNvPr id="105" name="object 105"/>
            <p:cNvSpPr/>
            <p:nvPr/>
          </p:nvSpPr>
          <p:spPr>
            <a:xfrm>
              <a:off x="1748790" y="43891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3CD51"/>
            </a:solidFill>
          </p:spPr>
          <p:txBody>
            <a:bodyPr wrap="square" lIns="0" tIns="0" rIns="0" bIns="0" rtlCol="0"/>
            <a:lstStyle/>
            <a:p>
              <a:endParaRPr/>
            </a:p>
          </p:txBody>
        </p:sp>
        <p:sp>
          <p:nvSpPr>
            <p:cNvPr id="106" name="object 106"/>
            <p:cNvSpPr/>
            <p:nvPr/>
          </p:nvSpPr>
          <p:spPr>
            <a:xfrm>
              <a:off x="1748790" y="43954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A5CF52"/>
            </a:solidFill>
          </p:spPr>
          <p:txBody>
            <a:bodyPr wrap="square" lIns="0" tIns="0" rIns="0" bIns="0" rtlCol="0"/>
            <a:lstStyle/>
            <a:p>
              <a:endParaRPr/>
            </a:p>
          </p:txBody>
        </p:sp>
        <p:sp>
          <p:nvSpPr>
            <p:cNvPr id="107" name="object 107"/>
            <p:cNvSpPr/>
            <p:nvPr/>
          </p:nvSpPr>
          <p:spPr>
            <a:xfrm>
              <a:off x="1748790" y="440309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A6D152"/>
            </a:solidFill>
          </p:spPr>
          <p:txBody>
            <a:bodyPr wrap="square" lIns="0" tIns="0" rIns="0" bIns="0" rtlCol="0"/>
            <a:lstStyle/>
            <a:p>
              <a:endParaRPr/>
            </a:p>
          </p:txBody>
        </p:sp>
        <p:sp>
          <p:nvSpPr>
            <p:cNvPr id="108" name="object 108"/>
            <p:cNvSpPr/>
            <p:nvPr/>
          </p:nvSpPr>
          <p:spPr>
            <a:xfrm>
              <a:off x="1748790" y="44107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8D353"/>
            </a:solidFill>
          </p:spPr>
          <p:txBody>
            <a:bodyPr wrap="square" lIns="0" tIns="0" rIns="0" bIns="0" rtlCol="0"/>
            <a:lstStyle/>
            <a:p>
              <a:endParaRPr/>
            </a:p>
          </p:txBody>
        </p:sp>
        <p:sp>
          <p:nvSpPr>
            <p:cNvPr id="109" name="object 109"/>
            <p:cNvSpPr/>
            <p:nvPr/>
          </p:nvSpPr>
          <p:spPr>
            <a:xfrm>
              <a:off x="1748790" y="44183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A9D454"/>
            </a:solidFill>
          </p:spPr>
          <p:txBody>
            <a:bodyPr wrap="square" lIns="0" tIns="0" rIns="0" bIns="0" rtlCol="0"/>
            <a:lstStyle/>
            <a:p>
              <a:endParaRPr/>
            </a:p>
          </p:txBody>
        </p:sp>
        <p:sp>
          <p:nvSpPr>
            <p:cNvPr id="110" name="object 110"/>
            <p:cNvSpPr/>
            <p:nvPr/>
          </p:nvSpPr>
          <p:spPr>
            <a:xfrm>
              <a:off x="1748790" y="442468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ABD655"/>
            </a:solidFill>
          </p:spPr>
          <p:txBody>
            <a:bodyPr wrap="square" lIns="0" tIns="0" rIns="0" bIns="0" rtlCol="0"/>
            <a:lstStyle/>
            <a:p>
              <a:endParaRPr/>
            </a:p>
          </p:txBody>
        </p:sp>
        <p:sp>
          <p:nvSpPr>
            <p:cNvPr id="111" name="object 111"/>
            <p:cNvSpPr/>
            <p:nvPr/>
          </p:nvSpPr>
          <p:spPr>
            <a:xfrm>
              <a:off x="1748790" y="443230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ADD856"/>
            </a:solidFill>
          </p:spPr>
          <p:txBody>
            <a:bodyPr wrap="square" lIns="0" tIns="0" rIns="0" bIns="0" rtlCol="0"/>
            <a:lstStyle/>
            <a:p>
              <a:endParaRPr/>
            </a:p>
          </p:txBody>
        </p:sp>
        <p:sp>
          <p:nvSpPr>
            <p:cNvPr id="112" name="object 112"/>
            <p:cNvSpPr/>
            <p:nvPr/>
          </p:nvSpPr>
          <p:spPr>
            <a:xfrm>
              <a:off x="1748790" y="44399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EDA56"/>
            </a:solidFill>
          </p:spPr>
          <p:txBody>
            <a:bodyPr wrap="square" lIns="0" tIns="0" rIns="0" bIns="0" rtlCol="0"/>
            <a:lstStyle/>
            <a:p>
              <a:endParaRPr/>
            </a:p>
          </p:txBody>
        </p:sp>
        <p:sp>
          <p:nvSpPr>
            <p:cNvPr id="113" name="object 113"/>
            <p:cNvSpPr/>
            <p:nvPr/>
          </p:nvSpPr>
          <p:spPr>
            <a:xfrm>
              <a:off x="1748790" y="44475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0DC57"/>
            </a:solidFill>
          </p:spPr>
          <p:txBody>
            <a:bodyPr wrap="square" lIns="0" tIns="0" rIns="0" bIns="0" rtlCol="0"/>
            <a:lstStyle/>
            <a:p>
              <a:endParaRPr/>
            </a:p>
          </p:txBody>
        </p:sp>
        <p:sp>
          <p:nvSpPr>
            <p:cNvPr id="114" name="object 114"/>
            <p:cNvSpPr/>
            <p:nvPr/>
          </p:nvSpPr>
          <p:spPr>
            <a:xfrm>
              <a:off x="1748790" y="445389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B1DE58"/>
            </a:solidFill>
          </p:spPr>
          <p:txBody>
            <a:bodyPr wrap="square" lIns="0" tIns="0" rIns="0" bIns="0" rtlCol="0"/>
            <a:lstStyle/>
            <a:p>
              <a:endParaRPr/>
            </a:p>
          </p:txBody>
        </p:sp>
        <p:sp>
          <p:nvSpPr>
            <p:cNvPr id="115" name="object 115"/>
            <p:cNvSpPr/>
            <p:nvPr/>
          </p:nvSpPr>
          <p:spPr>
            <a:xfrm>
              <a:off x="1748790" y="44615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3E059"/>
            </a:solidFill>
          </p:spPr>
          <p:txBody>
            <a:bodyPr wrap="square" lIns="0" tIns="0" rIns="0" bIns="0" rtlCol="0"/>
            <a:lstStyle/>
            <a:p>
              <a:endParaRPr/>
            </a:p>
          </p:txBody>
        </p:sp>
        <p:sp>
          <p:nvSpPr>
            <p:cNvPr id="116" name="object 116"/>
            <p:cNvSpPr/>
            <p:nvPr/>
          </p:nvSpPr>
          <p:spPr>
            <a:xfrm>
              <a:off x="1748790" y="44691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4E259"/>
            </a:solidFill>
          </p:spPr>
          <p:txBody>
            <a:bodyPr wrap="square" lIns="0" tIns="0" rIns="0" bIns="0" rtlCol="0"/>
            <a:lstStyle/>
            <a:p>
              <a:endParaRPr/>
            </a:p>
          </p:txBody>
        </p:sp>
        <p:sp>
          <p:nvSpPr>
            <p:cNvPr id="117" name="object 117"/>
            <p:cNvSpPr/>
            <p:nvPr/>
          </p:nvSpPr>
          <p:spPr>
            <a:xfrm>
              <a:off x="1748790" y="44767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6E45A"/>
            </a:solidFill>
          </p:spPr>
          <p:txBody>
            <a:bodyPr wrap="square" lIns="0" tIns="0" rIns="0" bIns="0" rtlCol="0"/>
            <a:lstStyle/>
            <a:p>
              <a:endParaRPr/>
            </a:p>
          </p:txBody>
        </p:sp>
        <p:sp>
          <p:nvSpPr>
            <p:cNvPr id="118" name="object 118"/>
            <p:cNvSpPr/>
            <p:nvPr/>
          </p:nvSpPr>
          <p:spPr>
            <a:xfrm>
              <a:off x="1748790" y="448310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B7E65B"/>
            </a:solidFill>
          </p:spPr>
          <p:txBody>
            <a:bodyPr wrap="square" lIns="0" tIns="0" rIns="0" bIns="0" rtlCol="0"/>
            <a:lstStyle/>
            <a:p>
              <a:endParaRPr/>
            </a:p>
          </p:txBody>
        </p:sp>
        <p:sp>
          <p:nvSpPr>
            <p:cNvPr id="119" name="object 119"/>
            <p:cNvSpPr/>
            <p:nvPr/>
          </p:nvSpPr>
          <p:spPr>
            <a:xfrm>
              <a:off x="1748790" y="44907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9E85C"/>
            </a:solidFill>
          </p:spPr>
          <p:txBody>
            <a:bodyPr wrap="square" lIns="0" tIns="0" rIns="0" bIns="0" rtlCol="0"/>
            <a:lstStyle/>
            <a:p>
              <a:endParaRPr/>
            </a:p>
          </p:txBody>
        </p:sp>
        <p:sp>
          <p:nvSpPr>
            <p:cNvPr id="120" name="object 120"/>
            <p:cNvSpPr/>
            <p:nvPr/>
          </p:nvSpPr>
          <p:spPr>
            <a:xfrm>
              <a:off x="1748790" y="44983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AE95C"/>
            </a:solidFill>
          </p:spPr>
          <p:txBody>
            <a:bodyPr wrap="square" lIns="0" tIns="0" rIns="0" bIns="0" rtlCol="0"/>
            <a:lstStyle/>
            <a:p>
              <a:endParaRPr/>
            </a:p>
          </p:txBody>
        </p:sp>
        <p:sp>
          <p:nvSpPr>
            <p:cNvPr id="121" name="object 121"/>
            <p:cNvSpPr/>
            <p:nvPr/>
          </p:nvSpPr>
          <p:spPr>
            <a:xfrm>
              <a:off x="1748790" y="45059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CEB5D"/>
            </a:solidFill>
          </p:spPr>
          <p:txBody>
            <a:bodyPr wrap="square" lIns="0" tIns="0" rIns="0" bIns="0" rtlCol="0"/>
            <a:lstStyle/>
            <a:p>
              <a:endParaRPr/>
            </a:p>
          </p:txBody>
        </p:sp>
        <p:sp>
          <p:nvSpPr>
            <p:cNvPr id="122" name="object 122"/>
            <p:cNvSpPr/>
            <p:nvPr/>
          </p:nvSpPr>
          <p:spPr>
            <a:xfrm>
              <a:off x="1748790" y="45123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DED5E"/>
            </a:solidFill>
          </p:spPr>
          <p:txBody>
            <a:bodyPr wrap="square" lIns="0" tIns="0" rIns="0" bIns="0" rtlCol="0"/>
            <a:lstStyle/>
            <a:p>
              <a:endParaRPr/>
            </a:p>
          </p:txBody>
        </p:sp>
        <p:sp>
          <p:nvSpPr>
            <p:cNvPr id="123" name="object 123"/>
            <p:cNvSpPr/>
            <p:nvPr/>
          </p:nvSpPr>
          <p:spPr>
            <a:xfrm>
              <a:off x="1748790" y="45199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FEF5F"/>
            </a:solidFill>
          </p:spPr>
          <p:txBody>
            <a:bodyPr wrap="square" lIns="0" tIns="0" rIns="0" bIns="0" rtlCol="0"/>
            <a:lstStyle/>
            <a:p>
              <a:endParaRPr/>
            </a:p>
          </p:txBody>
        </p:sp>
        <p:sp>
          <p:nvSpPr>
            <p:cNvPr id="124" name="object 124"/>
            <p:cNvSpPr/>
            <p:nvPr/>
          </p:nvSpPr>
          <p:spPr>
            <a:xfrm>
              <a:off x="1748790" y="45275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1F160"/>
            </a:solidFill>
          </p:spPr>
          <p:txBody>
            <a:bodyPr wrap="square" lIns="0" tIns="0" rIns="0" bIns="0" rtlCol="0"/>
            <a:lstStyle/>
            <a:p>
              <a:endParaRPr/>
            </a:p>
          </p:txBody>
        </p:sp>
        <p:sp>
          <p:nvSpPr>
            <p:cNvPr id="125" name="object 125"/>
            <p:cNvSpPr/>
            <p:nvPr/>
          </p:nvSpPr>
          <p:spPr>
            <a:xfrm>
              <a:off x="1748790" y="45351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2F360"/>
            </a:solidFill>
          </p:spPr>
          <p:txBody>
            <a:bodyPr wrap="square" lIns="0" tIns="0" rIns="0" bIns="0" rtlCol="0"/>
            <a:lstStyle/>
            <a:p>
              <a:endParaRPr/>
            </a:p>
          </p:txBody>
        </p:sp>
        <p:sp>
          <p:nvSpPr>
            <p:cNvPr id="126" name="object 126"/>
            <p:cNvSpPr/>
            <p:nvPr/>
          </p:nvSpPr>
          <p:spPr>
            <a:xfrm>
              <a:off x="1748790" y="45415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4F561"/>
            </a:solidFill>
          </p:spPr>
          <p:txBody>
            <a:bodyPr wrap="square" lIns="0" tIns="0" rIns="0" bIns="0" rtlCol="0"/>
            <a:lstStyle/>
            <a:p>
              <a:endParaRPr/>
            </a:p>
          </p:txBody>
        </p:sp>
        <p:sp>
          <p:nvSpPr>
            <p:cNvPr id="127" name="object 127"/>
            <p:cNvSpPr/>
            <p:nvPr/>
          </p:nvSpPr>
          <p:spPr>
            <a:xfrm>
              <a:off x="1748790" y="45491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C5F762"/>
            </a:solidFill>
          </p:spPr>
          <p:txBody>
            <a:bodyPr wrap="square" lIns="0" tIns="0" rIns="0" bIns="0" rtlCol="0"/>
            <a:lstStyle/>
            <a:p>
              <a:endParaRPr/>
            </a:p>
          </p:txBody>
        </p:sp>
        <p:sp>
          <p:nvSpPr>
            <p:cNvPr id="128" name="object 128"/>
            <p:cNvSpPr/>
            <p:nvPr/>
          </p:nvSpPr>
          <p:spPr>
            <a:xfrm>
              <a:off x="1748790" y="45567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7F963"/>
            </a:solidFill>
          </p:spPr>
          <p:txBody>
            <a:bodyPr wrap="square" lIns="0" tIns="0" rIns="0" bIns="0" rtlCol="0"/>
            <a:lstStyle/>
            <a:p>
              <a:endParaRPr/>
            </a:p>
          </p:txBody>
        </p:sp>
        <p:sp>
          <p:nvSpPr>
            <p:cNvPr id="129" name="object 129"/>
            <p:cNvSpPr/>
            <p:nvPr/>
          </p:nvSpPr>
          <p:spPr>
            <a:xfrm>
              <a:off x="1748790" y="456311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C8FB63"/>
            </a:solidFill>
          </p:spPr>
          <p:txBody>
            <a:bodyPr wrap="square" lIns="0" tIns="0" rIns="0" bIns="0" rtlCol="0"/>
            <a:lstStyle/>
            <a:p>
              <a:endParaRPr/>
            </a:p>
          </p:txBody>
        </p:sp>
        <p:sp>
          <p:nvSpPr>
            <p:cNvPr id="130" name="object 130"/>
            <p:cNvSpPr/>
            <p:nvPr/>
          </p:nvSpPr>
          <p:spPr>
            <a:xfrm>
              <a:off x="1748790" y="457073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CAFD66"/>
            </a:solidFill>
          </p:spPr>
          <p:txBody>
            <a:bodyPr wrap="square" lIns="0" tIns="0" rIns="0" bIns="0" rtlCol="0"/>
            <a:lstStyle/>
            <a:p>
              <a:endParaRPr/>
            </a:p>
          </p:txBody>
        </p:sp>
        <p:sp>
          <p:nvSpPr>
            <p:cNvPr id="131" name="object 131"/>
            <p:cNvSpPr/>
            <p:nvPr/>
          </p:nvSpPr>
          <p:spPr>
            <a:xfrm>
              <a:off x="1748790" y="45783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8FB64"/>
            </a:solidFill>
          </p:spPr>
          <p:txBody>
            <a:bodyPr wrap="square" lIns="0" tIns="0" rIns="0" bIns="0" rtlCol="0"/>
            <a:lstStyle/>
            <a:p>
              <a:endParaRPr/>
            </a:p>
          </p:txBody>
        </p:sp>
        <p:sp>
          <p:nvSpPr>
            <p:cNvPr id="132" name="object 132"/>
            <p:cNvSpPr/>
            <p:nvPr/>
          </p:nvSpPr>
          <p:spPr>
            <a:xfrm>
              <a:off x="1748790" y="45859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7F963"/>
            </a:solidFill>
          </p:spPr>
          <p:txBody>
            <a:bodyPr wrap="square" lIns="0" tIns="0" rIns="0" bIns="0" rtlCol="0"/>
            <a:lstStyle/>
            <a:p>
              <a:endParaRPr/>
            </a:p>
          </p:txBody>
        </p:sp>
        <p:sp>
          <p:nvSpPr>
            <p:cNvPr id="133" name="object 133"/>
            <p:cNvSpPr/>
            <p:nvPr/>
          </p:nvSpPr>
          <p:spPr>
            <a:xfrm>
              <a:off x="1748790" y="459232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C5F762"/>
            </a:solidFill>
          </p:spPr>
          <p:txBody>
            <a:bodyPr wrap="square" lIns="0" tIns="0" rIns="0" bIns="0" rtlCol="0"/>
            <a:lstStyle/>
            <a:p>
              <a:endParaRPr/>
            </a:p>
          </p:txBody>
        </p:sp>
        <p:sp>
          <p:nvSpPr>
            <p:cNvPr id="134" name="object 134"/>
            <p:cNvSpPr/>
            <p:nvPr/>
          </p:nvSpPr>
          <p:spPr>
            <a:xfrm>
              <a:off x="1748790" y="459994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C4F562"/>
            </a:solidFill>
          </p:spPr>
          <p:txBody>
            <a:bodyPr wrap="square" lIns="0" tIns="0" rIns="0" bIns="0" rtlCol="0"/>
            <a:lstStyle/>
            <a:p>
              <a:endParaRPr/>
            </a:p>
          </p:txBody>
        </p:sp>
        <p:sp>
          <p:nvSpPr>
            <p:cNvPr id="135" name="object 135"/>
            <p:cNvSpPr/>
            <p:nvPr/>
          </p:nvSpPr>
          <p:spPr>
            <a:xfrm>
              <a:off x="1748790" y="46075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C2F361"/>
            </a:solidFill>
          </p:spPr>
          <p:txBody>
            <a:bodyPr wrap="square" lIns="0" tIns="0" rIns="0" bIns="0" rtlCol="0"/>
            <a:lstStyle/>
            <a:p>
              <a:endParaRPr/>
            </a:p>
          </p:txBody>
        </p:sp>
        <p:sp>
          <p:nvSpPr>
            <p:cNvPr id="136" name="object 136"/>
            <p:cNvSpPr/>
            <p:nvPr/>
          </p:nvSpPr>
          <p:spPr>
            <a:xfrm>
              <a:off x="1748790" y="46151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C1F160"/>
            </a:solidFill>
          </p:spPr>
          <p:txBody>
            <a:bodyPr wrap="square" lIns="0" tIns="0" rIns="0" bIns="0" rtlCol="0"/>
            <a:lstStyle/>
            <a:p>
              <a:endParaRPr/>
            </a:p>
          </p:txBody>
        </p:sp>
        <p:sp>
          <p:nvSpPr>
            <p:cNvPr id="137" name="object 137"/>
            <p:cNvSpPr/>
            <p:nvPr/>
          </p:nvSpPr>
          <p:spPr>
            <a:xfrm>
              <a:off x="1748790" y="462153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BFEF5F"/>
            </a:solidFill>
          </p:spPr>
          <p:txBody>
            <a:bodyPr wrap="square" lIns="0" tIns="0" rIns="0" bIns="0" rtlCol="0"/>
            <a:lstStyle/>
            <a:p>
              <a:endParaRPr/>
            </a:p>
          </p:txBody>
        </p:sp>
        <p:sp>
          <p:nvSpPr>
            <p:cNvPr id="138" name="object 138"/>
            <p:cNvSpPr/>
            <p:nvPr/>
          </p:nvSpPr>
          <p:spPr>
            <a:xfrm>
              <a:off x="1748790" y="462915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EED5F"/>
            </a:solidFill>
          </p:spPr>
          <p:txBody>
            <a:bodyPr wrap="square" lIns="0" tIns="0" rIns="0" bIns="0" rtlCol="0"/>
            <a:lstStyle/>
            <a:p>
              <a:endParaRPr/>
            </a:p>
          </p:txBody>
        </p:sp>
        <p:sp>
          <p:nvSpPr>
            <p:cNvPr id="139" name="object 139"/>
            <p:cNvSpPr/>
            <p:nvPr/>
          </p:nvSpPr>
          <p:spPr>
            <a:xfrm>
              <a:off x="1748790" y="46367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CEB5E"/>
            </a:solidFill>
          </p:spPr>
          <p:txBody>
            <a:bodyPr wrap="square" lIns="0" tIns="0" rIns="0" bIns="0" rtlCol="0"/>
            <a:lstStyle/>
            <a:p>
              <a:endParaRPr/>
            </a:p>
          </p:txBody>
        </p:sp>
        <p:sp>
          <p:nvSpPr>
            <p:cNvPr id="140" name="object 140"/>
            <p:cNvSpPr/>
            <p:nvPr/>
          </p:nvSpPr>
          <p:spPr>
            <a:xfrm>
              <a:off x="1748790" y="46443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BEA5D"/>
            </a:solidFill>
          </p:spPr>
          <p:txBody>
            <a:bodyPr wrap="square" lIns="0" tIns="0" rIns="0" bIns="0" rtlCol="0"/>
            <a:lstStyle/>
            <a:p>
              <a:endParaRPr/>
            </a:p>
          </p:txBody>
        </p:sp>
        <p:sp>
          <p:nvSpPr>
            <p:cNvPr id="141" name="object 141"/>
            <p:cNvSpPr/>
            <p:nvPr/>
          </p:nvSpPr>
          <p:spPr>
            <a:xfrm>
              <a:off x="1748790" y="465074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B9E85C"/>
            </a:solidFill>
          </p:spPr>
          <p:txBody>
            <a:bodyPr wrap="square" lIns="0" tIns="0" rIns="0" bIns="0" rtlCol="0"/>
            <a:lstStyle/>
            <a:p>
              <a:endParaRPr/>
            </a:p>
          </p:txBody>
        </p:sp>
        <p:sp>
          <p:nvSpPr>
            <p:cNvPr id="142" name="object 142"/>
            <p:cNvSpPr/>
            <p:nvPr/>
          </p:nvSpPr>
          <p:spPr>
            <a:xfrm>
              <a:off x="1748790" y="465836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7E65B"/>
            </a:solidFill>
          </p:spPr>
          <p:txBody>
            <a:bodyPr wrap="square" lIns="0" tIns="0" rIns="0" bIns="0" rtlCol="0"/>
            <a:lstStyle/>
            <a:p>
              <a:endParaRPr/>
            </a:p>
          </p:txBody>
        </p:sp>
        <p:sp>
          <p:nvSpPr>
            <p:cNvPr id="143" name="object 143"/>
            <p:cNvSpPr/>
            <p:nvPr/>
          </p:nvSpPr>
          <p:spPr>
            <a:xfrm>
              <a:off x="1748790" y="46659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6E45B"/>
            </a:solidFill>
          </p:spPr>
          <p:txBody>
            <a:bodyPr wrap="square" lIns="0" tIns="0" rIns="0" bIns="0" rtlCol="0"/>
            <a:lstStyle/>
            <a:p>
              <a:endParaRPr/>
            </a:p>
          </p:txBody>
        </p:sp>
        <p:sp>
          <p:nvSpPr>
            <p:cNvPr id="144" name="object 144"/>
            <p:cNvSpPr/>
            <p:nvPr/>
          </p:nvSpPr>
          <p:spPr>
            <a:xfrm>
              <a:off x="1748790" y="467233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B4E25A"/>
            </a:solidFill>
          </p:spPr>
          <p:txBody>
            <a:bodyPr wrap="square" lIns="0" tIns="0" rIns="0" bIns="0" rtlCol="0"/>
            <a:lstStyle/>
            <a:p>
              <a:endParaRPr/>
            </a:p>
          </p:txBody>
        </p:sp>
        <p:sp>
          <p:nvSpPr>
            <p:cNvPr id="145" name="object 145"/>
            <p:cNvSpPr/>
            <p:nvPr/>
          </p:nvSpPr>
          <p:spPr>
            <a:xfrm>
              <a:off x="1748790" y="467995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B3E059"/>
            </a:solidFill>
          </p:spPr>
          <p:txBody>
            <a:bodyPr wrap="square" lIns="0" tIns="0" rIns="0" bIns="0" rtlCol="0"/>
            <a:lstStyle/>
            <a:p>
              <a:endParaRPr/>
            </a:p>
          </p:txBody>
        </p:sp>
        <p:sp>
          <p:nvSpPr>
            <p:cNvPr id="146" name="object 146"/>
            <p:cNvSpPr/>
            <p:nvPr/>
          </p:nvSpPr>
          <p:spPr>
            <a:xfrm>
              <a:off x="1748790" y="46875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B1DE58"/>
            </a:solidFill>
          </p:spPr>
          <p:txBody>
            <a:bodyPr wrap="square" lIns="0" tIns="0" rIns="0" bIns="0" rtlCol="0"/>
            <a:lstStyle/>
            <a:p>
              <a:endParaRPr/>
            </a:p>
          </p:txBody>
        </p:sp>
        <p:sp>
          <p:nvSpPr>
            <p:cNvPr id="147" name="object 147"/>
            <p:cNvSpPr/>
            <p:nvPr/>
          </p:nvSpPr>
          <p:spPr>
            <a:xfrm>
              <a:off x="1748790" y="46951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B0DC58"/>
            </a:solidFill>
          </p:spPr>
          <p:txBody>
            <a:bodyPr wrap="square" lIns="0" tIns="0" rIns="0" bIns="0" rtlCol="0"/>
            <a:lstStyle/>
            <a:p>
              <a:endParaRPr/>
            </a:p>
          </p:txBody>
        </p:sp>
        <p:sp>
          <p:nvSpPr>
            <p:cNvPr id="148" name="object 148"/>
            <p:cNvSpPr/>
            <p:nvPr/>
          </p:nvSpPr>
          <p:spPr>
            <a:xfrm>
              <a:off x="1748790" y="4701540"/>
              <a:ext cx="5538470" cy="8890"/>
            </a:xfrm>
            <a:custGeom>
              <a:avLst/>
              <a:gdLst/>
              <a:ahLst/>
              <a:cxnLst/>
              <a:rect l="l" t="t" r="r" b="b"/>
              <a:pathLst>
                <a:path w="5538470" h="8889">
                  <a:moveTo>
                    <a:pt x="5538470" y="0"/>
                  </a:moveTo>
                  <a:lnTo>
                    <a:pt x="0" y="0"/>
                  </a:lnTo>
                  <a:lnTo>
                    <a:pt x="0" y="8890"/>
                  </a:lnTo>
                  <a:lnTo>
                    <a:pt x="5538470" y="8890"/>
                  </a:lnTo>
                  <a:lnTo>
                    <a:pt x="5538470" y="0"/>
                  </a:lnTo>
                  <a:close/>
                </a:path>
              </a:pathLst>
            </a:custGeom>
            <a:solidFill>
              <a:srgbClr val="AEDA57"/>
            </a:solidFill>
          </p:spPr>
          <p:txBody>
            <a:bodyPr wrap="square" lIns="0" tIns="0" rIns="0" bIns="0" rtlCol="0"/>
            <a:lstStyle/>
            <a:p>
              <a:endParaRPr/>
            </a:p>
          </p:txBody>
        </p:sp>
        <p:sp>
          <p:nvSpPr>
            <p:cNvPr id="149" name="object 149"/>
            <p:cNvSpPr/>
            <p:nvPr/>
          </p:nvSpPr>
          <p:spPr>
            <a:xfrm>
              <a:off x="1748790" y="470916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ADD856"/>
            </a:solidFill>
          </p:spPr>
          <p:txBody>
            <a:bodyPr wrap="square" lIns="0" tIns="0" rIns="0" bIns="0" rtlCol="0"/>
            <a:lstStyle/>
            <a:p>
              <a:endParaRPr/>
            </a:p>
          </p:txBody>
        </p:sp>
        <p:sp>
          <p:nvSpPr>
            <p:cNvPr id="150" name="object 150"/>
            <p:cNvSpPr/>
            <p:nvPr/>
          </p:nvSpPr>
          <p:spPr>
            <a:xfrm>
              <a:off x="1748790" y="47167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ABD655"/>
            </a:solidFill>
          </p:spPr>
          <p:txBody>
            <a:bodyPr wrap="square" lIns="0" tIns="0" rIns="0" bIns="0" rtlCol="0"/>
            <a:lstStyle/>
            <a:p>
              <a:endParaRPr/>
            </a:p>
          </p:txBody>
        </p:sp>
        <p:sp>
          <p:nvSpPr>
            <p:cNvPr id="151" name="object 151"/>
            <p:cNvSpPr/>
            <p:nvPr/>
          </p:nvSpPr>
          <p:spPr>
            <a:xfrm>
              <a:off x="1748790" y="47244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AD555"/>
            </a:solidFill>
          </p:spPr>
          <p:txBody>
            <a:bodyPr wrap="square" lIns="0" tIns="0" rIns="0" bIns="0" rtlCol="0"/>
            <a:lstStyle/>
            <a:p>
              <a:endParaRPr/>
            </a:p>
          </p:txBody>
        </p:sp>
        <p:sp>
          <p:nvSpPr>
            <p:cNvPr id="152" name="object 152"/>
            <p:cNvSpPr/>
            <p:nvPr/>
          </p:nvSpPr>
          <p:spPr>
            <a:xfrm>
              <a:off x="1748790" y="473075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A8D354"/>
            </a:solidFill>
          </p:spPr>
          <p:txBody>
            <a:bodyPr wrap="square" lIns="0" tIns="0" rIns="0" bIns="0" rtlCol="0"/>
            <a:lstStyle/>
            <a:p>
              <a:endParaRPr/>
            </a:p>
          </p:txBody>
        </p:sp>
        <p:sp>
          <p:nvSpPr>
            <p:cNvPr id="153" name="object 153"/>
            <p:cNvSpPr/>
            <p:nvPr/>
          </p:nvSpPr>
          <p:spPr>
            <a:xfrm>
              <a:off x="1748790" y="473837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7D153"/>
            </a:solidFill>
          </p:spPr>
          <p:txBody>
            <a:bodyPr wrap="square" lIns="0" tIns="0" rIns="0" bIns="0" rtlCol="0"/>
            <a:lstStyle/>
            <a:p>
              <a:endParaRPr/>
            </a:p>
          </p:txBody>
        </p:sp>
        <p:sp>
          <p:nvSpPr>
            <p:cNvPr id="154" name="object 154"/>
            <p:cNvSpPr/>
            <p:nvPr/>
          </p:nvSpPr>
          <p:spPr>
            <a:xfrm>
              <a:off x="1748790" y="474599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A5CF52"/>
            </a:solidFill>
          </p:spPr>
          <p:txBody>
            <a:bodyPr wrap="square" lIns="0" tIns="0" rIns="0" bIns="0" rtlCol="0"/>
            <a:lstStyle/>
            <a:p>
              <a:endParaRPr/>
            </a:p>
          </p:txBody>
        </p:sp>
        <p:sp>
          <p:nvSpPr>
            <p:cNvPr id="155" name="object 155"/>
            <p:cNvSpPr/>
            <p:nvPr/>
          </p:nvSpPr>
          <p:spPr>
            <a:xfrm>
              <a:off x="1748790" y="475361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A3CD51"/>
            </a:solidFill>
          </p:spPr>
          <p:txBody>
            <a:bodyPr wrap="square" lIns="0" tIns="0" rIns="0" bIns="0" rtlCol="0"/>
            <a:lstStyle/>
            <a:p>
              <a:endParaRPr/>
            </a:p>
          </p:txBody>
        </p:sp>
        <p:sp>
          <p:nvSpPr>
            <p:cNvPr id="156" name="object 156"/>
            <p:cNvSpPr/>
            <p:nvPr/>
          </p:nvSpPr>
          <p:spPr>
            <a:xfrm>
              <a:off x="1748790" y="475996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A2CC51"/>
            </a:solidFill>
          </p:spPr>
          <p:txBody>
            <a:bodyPr wrap="square" lIns="0" tIns="0" rIns="0" bIns="0" rtlCol="0"/>
            <a:lstStyle/>
            <a:p>
              <a:endParaRPr/>
            </a:p>
          </p:txBody>
        </p:sp>
        <p:sp>
          <p:nvSpPr>
            <p:cNvPr id="157" name="object 157"/>
            <p:cNvSpPr/>
            <p:nvPr/>
          </p:nvSpPr>
          <p:spPr>
            <a:xfrm>
              <a:off x="1748790" y="4767580"/>
              <a:ext cx="5538470" cy="7620"/>
            </a:xfrm>
            <a:custGeom>
              <a:avLst/>
              <a:gdLst/>
              <a:ahLst/>
              <a:cxnLst/>
              <a:rect l="l" t="t" r="r" b="b"/>
              <a:pathLst>
                <a:path w="5538470" h="7620">
                  <a:moveTo>
                    <a:pt x="5538470" y="0"/>
                  </a:moveTo>
                  <a:lnTo>
                    <a:pt x="0" y="0"/>
                  </a:lnTo>
                  <a:lnTo>
                    <a:pt x="0" y="7620"/>
                  </a:lnTo>
                  <a:lnTo>
                    <a:pt x="5538470" y="7620"/>
                  </a:lnTo>
                  <a:lnTo>
                    <a:pt x="5538470" y="0"/>
                  </a:lnTo>
                  <a:close/>
                </a:path>
              </a:pathLst>
            </a:custGeom>
            <a:solidFill>
              <a:srgbClr val="A0C950"/>
            </a:solidFill>
          </p:spPr>
          <p:txBody>
            <a:bodyPr wrap="square" lIns="0" tIns="0" rIns="0" bIns="0" rtlCol="0"/>
            <a:lstStyle/>
            <a:p>
              <a:endParaRPr/>
            </a:p>
          </p:txBody>
        </p:sp>
        <p:sp>
          <p:nvSpPr>
            <p:cNvPr id="158" name="object 158"/>
            <p:cNvSpPr/>
            <p:nvPr/>
          </p:nvSpPr>
          <p:spPr>
            <a:xfrm>
              <a:off x="1748790" y="477520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9FC74F"/>
            </a:solidFill>
          </p:spPr>
          <p:txBody>
            <a:bodyPr wrap="square" lIns="0" tIns="0" rIns="0" bIns="0" rtlCol="0"/>
            <a:lstStyle/>
            <a:p>
              <a:endParaRPr/>
            </a:p>
          </p:txBody>
        </p:sp>
        <p:sp>
          <p:nvSpPr>
            <p:cNvPr id="159" name="object 159"/>
            <p:cNvSpPr/>
            <p:nvPr/>
          </p:nvSpPr>
          <p:spPr>
            <a:xfrm>
              <a:off x="1748790" y="4782820"/>
              <a:ext cx="5538470" cy="7620"/>
            </a:xfrm>
            <a:custGeom>
              <a:avLst/>
              <a:gdLst/>
              <a:ahLst/>
              <a:cxnLst/>
              <a:rect l="l" t="t" r="r" b="b"/>
              <a:pathLst>
                <a:path w="5538470" h="7620">
                  <a:moveTo>
                    <a:pt x="5538470" y="0"/>
                  </a:moveTo>
                  <a:lnTo>
                    <a:pt x="0" y="0"/>
                  </a:lnTo>
                  <a:lnTo>
                    <a:pt x="0" y="7619"/>
                  </a:lnTo>
                  <a:lnTo>
                    <a:pt x="5538470" y="7619"/>
                  </a:lnTo>
                  <a:lnTo>
                    <a:pt x="5538470" y="0"/>
                  </a:lnTo>
                  <a:close/>
                </a:path>
              </a:pathLst>
            </a:custGeom>
            <a:solidFill>
              <a:srgbClr val="9DC54E"/>
            </a:solidFill>
          </p:spPr>
          <p:txBody>
            <a:bodyPr wrap="square" lIns="0" tIns="0" rIns="0" bIns="0" rtlCol="0"/>
            <a:lstStyle/>
            <a:p>
              <a:endParaRPr/>
            </a:p>
          </p:txBody>
        </p:sp>
        <p:sp>
          <p:nvSpPr>
            <p:cNvPr id="160" name="object 160"/>
            <p:cNvSpPr/>
            <p:nvPr/>
          </p:nvSpPr>
          <p:spPr>
            <a:xfrm>
              <a:off x="1748790" y="4789170"/>
              <a:ext cx="5538470" cy="8890"/>
            </a:xfrm>
            <a:custGeom>
              <a:avLst/>
              <a:gdLst/>
              <a:ahLst/>
              <a:cxnLst/>
              <a:rect l="l" t="t" r="r" b="b"/>
              <a:pathLst>
                <a:path w="5538470" h="8889">
                  <a:moveTo>
                    <a:pt x="5538470" y="0"/>
                  </a:moveTo>
                  <a:lnTo>
                    <a:pt x="0" y="0"/>
                  </a:lnTo>
                  <a:lnTo>
                    <a:pt x="0" y="8889"/>
                  </a:lnTo>
                  <a:lnTo>
                    <a:pt x="5538470" y="8889"/>
                  </a:lnTo>
                  <a:lnTo>
                    <a:pt x="5538470" y="0"/>
                  </a:lnTo>
                  <a:close/>
                </a:path>
              </a:pathLst>
            </a:custGeom>
            <a:solidFill>
              <a:srgbClr val="9CC34E"/>
            </a:solidFill>
          </p:spPr>
          <p:txBody>
            <a:bodyPr wrap="square" lIns="0" tIns="0" rIns="0" bIns="0" rtlCol="0"/>
            <a:lstStyle/>
            <a:p>
              <a:endParaRPr/>
            </a:p>
          </p:txBody>
        </p:sp>
        <p:sp>
          <p:nvSpPr>
            <p:cNvPr id="161" name="object 161"/>
            <p:cNvSpPr/>
            <p:nvPr/>
          </p:nvSpPr>
          <p:spPr>
            <a:xfrm>
              <a:off x="1748790" y="4796790"/>
              <a:ext cx="5538470" cy="0"/>
            </a:xfrm>
            <a:custGeom>
              <a:avLst/>
              <a:gdLst/>
              <a:ahLst/>
              <a:cxnLst/>
              <a:rect l="l" t="t" r="r" b="b"/>
              <a:pathLst>
                <a:path w="5538470">
                  <a:moveTo>
                    <a:pt x="5538470" y="0"/>
                  </a:moveTo>
                  <a:lnTo>
                    <a:pt x="0" y="0"/>
                  </a:lnTo>
                  <a:lnTo>
                    <a:pt x="5538470" y="0"/>
                  </a:lnTo>
                  <a:close/>
                </a:path>
              </a:pathLst>
            </a:custGeom>
            <a:solidFill>
              <a:srgbClr val="99C04C"/>
            </a:solidFill>
          </p:spPr>
          <p:txBody>
            <a:bodyPr wrap="square" lIns="0" tIns="0" rIns="0" bIns="0" rtlCol="0"/>
            <a:lstStyle/>
            <a:p>
              <a:endParaRPr/>
            </a:p>
          </p:txBody>
        </p:sp>
        <p:sp>
          <p:nvSpPr>
            <p:cNvPr id="162" name="object 162"/>
            <p:cNvSpPr/>
            <p:nvPr/>
          </p:nvSpPr>
          <p:spPr>
            <a:xfrm>
              <a:off x="1748790" y="4338320"/>
              <a:ext cx="5537200" cy="457200"/>
            </a:xfrm>
            <a:custGeom>
              <a:avLst/>
              <a:gdLst/>
              <a:ahLst/>
              <a:cxnLst/>
              <a:rect l="l" t="t" r="r" b="b"/>
              <a:pathLst>
                <a:path w="5537200" h="457200">
                  <a:moveTo>
                    <a:pt x="2768600" y="457199"/>
                  </a:moveTo>
                  <a:lnTo>
                    <a:pt x="0" y="457199"/>
                  </a:lnTo>
                  <a:lnTo>
                    <a:pt x="0" y="0"/>
                  </a:lnTo>
                  <a:lnTo>
                    <a:pt x="5537200" y="0"/>
                  </a:lnTo>
                  <a:lnTo>
                    <a:pt x="5537200" y="457199"/>
                  </a:lnTo>
                  <a:lnTo>
                    <a:pt x="2768600" y="457199"/>
                  </a:lnTo>
                  <a:close/>
                </a:path>
              </a:pathLst>
            </a:custGeom>
            <a:ln w="9344">
              <a:solidFill>
                <a:srgbClr val="000000"/>
              </a:solidFill>
            </a:ln>
          </p:spPr>
          <p:txBody>
            <a:bodyPr wrap="square" lIns="0" tIns="0" rIns="0" bIns="0" rtlCol="0"/>
            <a:lstStyle/>
            <a:p>
              <a:endParaRPr/>
            </a:p>
          </p:txBody>
        </p:sp>
        <p:sp>
          <p:nvSpPr>
            <p:cNvPr id="163" name="object 163"/>
            <p:cNvSpPr/>
            <p:nvPr/>
          </p:nvSpPr>
          <p:spPr>
            <a:xfrm>
              <a:off x="1753870" y="4338320"/>
              <a:ext cx="5518150" cy="462280"/>
            </a:xfrm>
            <a:custGeom>
              <a:avLst/>
              <a:gdLst/>
              <a:ahLst/>
              <a:cxnLst/>
              <a:rect l="l" t="t" r="r" b="b"/>
              <a:pathLst>
                <a:path w="5518150" h="462279">
                  <a:moveTo>
                    <a:pt x="99060" y="233679"/>
                  </a:moveTo>
                  <a:lnTo>
                    <a:pt x="99060" y="434339"/>
                  </a:lnTo>
                </a:path>
                <a:path w="5518150" h="462279">
                  <a:moveTo>
                    <a:pt x="199390" y="233679"/>
                  </a:moveTo>
                  <a:lnTo>
                    <a:pt x="199390" y="434339"/>
                  </a:lnTo>
                </a:path>
                <a:path w="5518150" h="462279">
                  <a:moveTo>
                    <a:pt x="298450" y="233679"/>
                  </a:moveTo>
                  <a:lnTo>
                    <a:pt x="298450" y="434339"/>
                  </a:lnTo>
                </a:path>
                <a:path w="5518150" h="462279">
                  <a:moveTo>
                    <a:pt x="397510" y="233679"/>
                  </a:moveTo>
                  <a:lnTo>
                    <a:pt x="397510" y="434339"/>
                  </a:lnTo>
                </a:path>
                <a:path w="5518150" h="462279">
                  <a:moveTo>
                    <a:pt x="497840" y="233679"/>
                  </a:moveTo>
                  <a:lnTo>
                    <a:pt x="497840" y="434339"/>
                  </a:lnTo>
                </a:path>
                <a:path w="5518150" h="462279">
                  <a:moveTo>
                    <a:pt x="596900" y="233679"/>
                  </a:moveTo>
                  <a:lnTo>
                    <a:pt x="596900" y="434339"/>
                  </a:lnTo>
                </a:path>
                <a:path w="5518150" h="462279">
                  <a:moveTo>
                    <a:pt x="697230" y="233679"/>
                  </a:moveTo>
                  <a:lnTo>
                    <a:pt x="697230" y="434339"/>
                  </a:lnTo>
                </a:path>
                <a:path w="5518150" h="462279">
                  <a:moveTo>
                    <a:pt x="797560" y="233679"/>
                  </a:moveTo>
                  <a:lnTo>
                    <a:pt x="797560" y="434339"/>
                  </a:lnTo>
                </a:path>
                <a:path w="5518150" h="462279">
                  <a:moveTo>
                    <a:pt x="896619" y="233679"/>
                  </a:moveTo>
                  <a:lnTo>
                    <a:pt x="896619" y="434339"/>
                  </a:lnTo>
                </a:path>
                <a:path w="5518150" h="462279">
                  <a:moveTo>
                    <a:pt x="0" y="229869"/>
                  </a:moveTo>
                  <a:lnTo>
                    <a:pt x="0" y="434339"/>
                  </a:lnTo>
                </a:path>
                <a:path w="5518150" h="462279">
                  <a:moveTo>
                    <a:pt x="497840" y="132079"/>
                  </a:moveTo>
                  <a:lnTo>
                    <a:pt x="497840" y="434339"/>
                  </a:lnTo>
                </a:path>
                <a:path w="5518150" h="462279">
                  <a:moveTo>
                    <a:pt x="977900" y="29209"/>
                  </a:moveTo>
                  <a:lnTo>
                    <a:pt x="977900" y="462279"/>
                  </a:lnTo>
                </a:path>
                <a:path w="5518150" h="462279">
                  <a:moveTo>
                    <a:pt x="3707129" y="0"/>
                  </a:moveTo>
                  <a:lnTo>
                    <a:pt x="3707129" y="434339"/>
                  </a:lnTo>
                </a:path>
                <a:path w="5518150" h="462279">
                  <a:moveTo>
                    <a:pt x="4610100" y="0"/>
                  </a:moveTo>
                  <a:lnTo>
                    <a:pt x="4610100" y="434339"/>
                  </a:lnTo>
                </a:path>
                <a:path w="5518150" h="462279">
                  <a:moveTo>
                    <a:pt x="1800859" y="0"/>
                  </a:moveTo>
                  <a:lnTo>
                    <a:pt x="1800859" y="434339"/>
                  </a:lnTo>
                </a:path>
                <a:path w="5518150" h="462279">
                  <a:moveTo>
                    <a:pt x="2729230" y="0"/>
                  </a:moveTo>
                  <a:lnTo>
                    <a:pt x="2729230" y="434339"/>
                  </a:lnTo>
                </a:path>
                <a:path w="5518150" h="462279">
                  <a:moveTo>
                    <a:pt x="5518150" y="0"/>
                  </a:moveTo>
                  <a:lnTo>
                    <a:pt x="5518150" y="434339"/>
                  </a:lnTo>
                </a:path>
              </a:pathLst>
            </a:custGeom>
            <a:ln w="19048">
              <a:solidFill>
                <a:srgbClr val="000000"/>
              </a:solidFill>
            </a:ln>
          </p:spPr>
          <p:txBody>
            <a:bodyPr wrap="square" lIns="0" tIns="0" rIns="0" bIns="0" rtlCol="0"/>
            <a:lstStyle/>
            <a:p>
              <a:endParaRPr/>
            </a:p>
          </p:txBody>
        </p:sp>
        <p:sp>
          <p:nvSpPr>
            <p:cNvPr id="164" name="object 164"/>
            <p:cNvSpPr/>
            <p:nvPr/>
          </p:nvSpPr>
          <p:spPr>
            <a:xfrm>
              <a:off x="1724660" y="4795520"/>
              <a:ext cx="5562600" cy="0"/>
            </a:xfrm>
            <a:custGeom>
              <a:avLst/>
              <a:gdLst/>
              <a:ahLst/>
              <a:cxnLst/>
              <a:rect l="l" t="t" r="r" b="b"/>
              <a:pathLst>
                <a:path w="5562600">
                  <a:moveTo>
                    <a:pt x="0" y="0"/>
                  </a:moveTo>
                  <a:lnTo>
                    <a:pt x="5562599" y="0"/>
                  </a:lnTo>
                </a:path>
              </a:pathLst>
            </a:custGeom>
            <a:ln w="9344">
              <a:solidFill>
                <a:srgbClr val="000000"/>
              </a:solidFill>
            </a:ln>
          </p:spPr>
          <p:txBody>
            <a:bodyPr wrap="square" lIns="0" tIns="0" rIns="0" bIns="0" rtlCol="0"/>
            <a:lstStyle/>
            <a:p>
              <a:endParaRPr/>
            </a:p>
          </p:txBody>
        </p:sp>
      </p:grpSp>
      <p:sp>
        <p:nvSpPr>
          <p:cNvPr id="165" name="object 165"/>
          <p:cNvSpPr txBox="1"/>
          <p:nvPr/>
        </p:nvSpPr>
        <p:spPr>
          <a:xfrm>
            <a:off x="3418840" y="4145279"/>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10</a:t>
            </a:r>
            <a:endParaRPr sz="1000">
              <a:latin typeface="Times New Roman"/>
              <a:cs typeface="Times New Roman"/>
            </a:endParaRPr>
          </a:p>
        </p:txBody>
      </p:sp>
      <p:sp>
        <p:nvSpPr>
          <p:cNvPr id="166" name="object 166"/>
          <p:cNvSpPr txBox="1"/>
          <p:nvPr/>
        </p:nvSpPr>
        <p:spPr>
          <a:xfrm>
            <a:off x="2644139" y="4145279"/>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0</a:t>
            </a:r>
            <a:endParaRPr sz="1000">
              <a:latin typeface="Times New Roman"/>
              <a:cs typeface="Times New Roman"/>
            </a:endParaRPr>
          </a:p>
        </p:txBody>
      </p:sp>
      <p:sp>
        <p:nvSpPr>
          <p:cNvPr id="167" name="object 167"/>
          <p:cNvSpPr txBox="1"/>
          <p:nvPr/>
        </p:nvSpPr>
        <p:spPr>
          <a:xfrm>
            <a:off x="4333240" y="414020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20</a:t>
            </a:r>
            <a:endParaRPr sz="1000">
              <a:latin typeface="Times New Roman"/>
              <a:cs typeface="Times New Roman"/>
            </a:endParaRPr>
          </a:p>
        </p:txBody>
      </p:sp>
      <p:sp>
        <p:nvSpPr>
          <p:cNvPr id="168" name="object 168"/>
          <p:cNvSpPr txBox="1"/>
          <p:nvPr/>
        </p:nvSpPr>
        <p:spPr>
          <a:xfrm>
            <a:off x="5323840" y="414020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30</a:t>
            </a:r>
            <a:endParaRPr sz="1000">
              <a:latin typeface="Times New Roman"/>
              <a:cs typeface="Times New Roman"/>
            </a:endParaRPr>
          </a:p>
        </p:txBody>
      </p:sp>
      <p:sp>
        <p:nvSpPr>
          <p:cNvPr id="169" name="object 169"/>
          <p:cNvSpPr txBox="1"/>
          <p:nvPr/>
        </p:nvSpPr>
        <p:spPr>
          <a:xfrm>
            <a:off x="2129789" y="413004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a:t>
            </a:r>
            <a:endParaRPr sz="1000">
              <a:latin typeface="Times New Roman"/>
              <a:cs typeface="Times New Roman"/>
            </a:endParaRPr>
          </a:p>
        </p:txBody>
      </p:sp>
      <p:sp>
        <p:nvSpPr>
          <p:cNvPr id="170" name="object 170"/>
          <p:cNvSpPr txBox="1"/>
          <p:nvPr/>
        </p:nvSpPr>
        <p:spPr>
          <a:xfrm>
            <a:off x="7125969" y="4145279"/>
            <a:ext cx="751205"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50</a:t>
            </a:r>
            <a:r>
              <a:rPr sz="1000" spc="-50" dirty="0">
                <a:latin typeface="Times New Roman"/>
                <a:cs typeface="Times New Roman"/>
              </a:rPr>
              <a:t> </a:t>
            </a:r>
            <a:r>
              <a:rPr sz="1000" spc="-5" dirty="0">
                <a:latin typeface="Times New Roman"/>
                <a:cs typeface="Times New Roman"/>
              </a:rPr>
              <a:t>MINUTES</a:t>
            </a:r>
            <a:endParaRPr sz="1000">
              <a:latin typeface="Times New Roman"/>
              <a:cs typeface="Times New Roman"/>
            </a:endParaRPr>
          </a:p>
        </p:txBody>
      </p:sp>
      <p:sp>
        <p:nvSpPr>
          <p:cNvPr id="171" name="object 171"/>
          <p:cNvSpPr txBox="1"/>
          <p:nvPr/>
        </p:nvSpPr>
        <p:spPr>
          <a:xfrm>
            <a:off x="6225540" y="4132579"/>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40</a:t>
            </a:r>
            <a:endParaRPr sz="1000">
              <a:latin typeface="Times New Roman"/>
              <a:cs typeface="Times New Roman"/>
            </a:endParaRPr>
          </a:p>
        </p:txBody>
      </p:sp>
      <p:sp>
        <p:nvSpPr>
          <p:cNvPr id="172" name="object 172"/>
          <p:cNvSpPr txBox="1"/>
          <p:nvPr/>
        </p:nvSpPr>
        <p:spPr>
          <a:xfrm>
            <a:off x="1374139" y="4142740"/>
            <a:ext cx="381000" cy="336550"/>
          </a:xfrm>
          <a:prstGeom prst="rect">
            <a:avLst/>
          </a:prstGeom>
        </p:spPr>
        <p:txBody>
          <a:bodyPr vert="horz" wrap="square" lIns="0" tIns="12700" rIns="0" bIns="0" rtlCol="0">
            <a:spAutoFit/>
          </a:bodyPr>
          <a:lstStyle/>
          <a:p>
            <a:pPr marL="241300">
              <a:lnSpc>
                <a:spcPct val="100000"/>
              </a:lnSpc>
              <a:spcBef>
                <a:spcPts val="100"/>
              </a:spcBef>
            </a:pPr>
            <a:r>
              <a:rPr sz="1000" dirty="0">
                <a:latin typeface="Times New Roman"/>
                <a:cs typeface="Times New Roman"/>
              </a:rPr>
              <a:t>10</a:t>
            </a:r>
            <a:endParaRPr sz="1000">
              <a:latin typeface="Times New Roman"/>
              <a:cs typeface="Times New Roman"/>
            </a:endParaRPr>
          </a:p>
          <a:p>
            <a:pPr marL="12700">
              <a:lnSpc>
                <a:spcPct val="100000"/>
              </a:lnSpc>
              <a:spcBef>
                <a:spcPts val="50"/>
              </a:spcBef>
            </a:pPr>
            <a:r>
              <a:rPr sz="1000" spc="-5" dirty="0">
                <a:latin typeface="Times New Roman"/>
                <a:cs typeface="Times New Roman"/>
              </a:rPr>
              <a:t>MIN.</a:t>
            </a:r>
            <a:endParaRPr sz="1000">
              <a:latin typeface="Times New Roman"/>
              <a:cs typeface="Times New Roman"/>
            </a:endParaRPr>
          </a:p>
        </p:txBody>
      </p:sp>
      <p:sp>
        <p:nvSpPr>
          <p:cNvPr id="173" name="object 173"/>
          <p:cNvSpPr txBox="1"/>
          <p:nvPr/>
        </p:nvSpPr>
        <p:spPr>
          <a:xfrm>
            <a:off x="1348739" y="5215890"/>
            <a:ext cx="488950" cy="177800"/>
          </a:xfrm>
          <a:prstGeom prst="rect">
            <a:avLst/>
          </a:prstGeom>
        </p:spPr>
        <p:txBody>
          <a:bodyPr vert="horz" wrap="square" lIns="0" tIns="12700" rIns="0" bIns="0" rtlCol="0">
            <a:spAutoFit/>
          </a:bodyPr>
          <a:lstStyle/>
          <a:p>
            <a:pPr marL="38100">
              <a:lnSpc>
                <a:spcPct val="100000"/>
              </a:lnSpc>
              <a:spcBef>
                <a:spcPts val="100"/>
              </a:spcBef>
            </a:pPr>
            <a:r>
              <a:rPr sz="1000" spc="-5" dirty="0">
                <a:latin typeface="Times New Roman"/>
                <a:cs typeface="Times New Roman"/>
              </a:rPr>
              <a:t>KM</a:t>
            </a:r>
            <a:r>
              <a:rPr sz="1000" spc="80" dirty="0">
                <a:latin typeface="Times New Roman"/>
                <a:cs typeface="Times New Roman"/>
              </a:rPr>
              <a:t> </a:t>
            </a:r>
            <a:r>
              <a:rPr sz="1500" baseline="-30555" dirty="0">
                <a:latin typeface="Times New Roman"/>
                <a:cs typeface="Times New Roman"/>
              </a:rPr>
              <a:t>10</a:t>
            </a:r>
            <a:endParaRPr sz="1500" baseline="-30555">
              <a:latin typeface="Times New Roman"/>
              <a:cs typeface="Times New Roman"/>
            </a:endParaRPr>
          </a:p>
        </p:txBody>
      </p:sp>
      <p:grpSp>
        <p:nvGrpSpPr>
          <p:cNvPr id="314" name="object 174"/>
          <p:cNvGrpSpPr/>
          <p:nvPr/>
        </p:nvGrpSpPr>
        <p:grpSpPr>
          <a:xfrm>
            <a:off x="2019300" y="3579495"/>
            <a:ext cx="4343400" cy="1079500"/>
            <a:chOff x="2019300" y="3579495"/>
            <a:chExt cx="4343400" cy="1079500"/>
          </a:xfrm>
        </p:grpSpPr>
        <p:sp>
          <p:nvSpPr>
            <p:cNvPr id="175" name="object 175"/>
            <p:cNvSpPr/>
            <p:nvPr/>
          </p:nvSpPr>
          <p:spPr>
            <a:xfrm>
              <a:off x="2038350" y="3581400"/>
              <a:ext cx="4315460" cy="1075690"/>
            </a:xfrm>
            <a:custGeom>
              <a:avLst/>
              <a:gdLst/>
              <a:ahLst/>
              <a:cxnLst/>
              <a:rect l="l" t="t" r="r" b="b"/>
              <a:pathLst>
                <a:path w="4315460" h="1075689">
                  <a:moveTo>
                    <a:pt x="0" y="1075689"/>
                  </a:moveTo>
                  <a:lnTo>
                    <a:pt x="0" y="8889"/>
                  </a:lnTo>
                </a:path>
                <a:path w="4315460" h="1075689">
                  <a:moveTo>
                    <a:pt x="4315460" y="990600"/>
                  </a:moveTo>
                  <a:lnTo>
                    <a:pt x="4315460" y="0"/>
                  </a:lnTo>
                </a:path>
              </a:pathLst>
            </a:custGeom>
            <a:ln w="3234">
              <a:solidFill>
                <a:srgbClr val="7F7F7F"/>
              </a:solidFill>
            </a:ln>
          </p:spPr>
          <p:txBody>
            <a:bodyPr wrap="square" lIns="0" tIns="0" rIns="0" bIns="0" rtlCol="0"/>
            <a:lstStyle/>
            <a:p>
              <a:endParaRPr/>
            </a:p>
          </p:txBody>
        </p:sp>
        <p:sp>
          <p:nvSpPr>
            <p:cNvPr id="176" name="object 176"/>
            <p:cNvSpPr/>
            <p:nvPr/>
          </p:nvSpPr>
          <p:spPr>
            <a:xfrm>
              <a:off x="2090419" y="3810000"/>
              <a:ext cx="4201160" cy="0"/>
            </a:xfrm>
            <a:custGeom>
              <a:avLst/>
              <a:gdLst/>
              <a:ahLst/>
              <a:cxnLst/>
              <a:rect l="l" t="t" r="r" b="b"/>
              <a:pathLst>
                <a:path w="4201160">
                  <a:moveTo>
                    <a:pt x="0" y="0"/>
                  </a:moveTo>
                  <a:lnTo>
                    <a:pt x="4201159" y="0"/>
                  </a:lnTo>
                </a:path>
              </a:pathLst>
            </a:custGeom>
            <a:ln w="8890">
              <a:solidFill>
                <a:srgbClr val="7F7F7F"/>
              </a:solidFill>
            </a:ln>
          </p:spPr>
          <p:txBody>
            <a:bodyPr wrap="square" lIns="0" tIns="0" rIns="0" bIns="0" rtlCol="0"/>
            <a:lstStyle/>
            <a:p>
              <a:endParaRPr/>
            </a:p>
          </p:txBody>
        </p:sp>
        <p:sp>
          <p:nvSpPr>
            <p:cNvPr id="177" name="object 177"/>
            <p:cNvSpPr/>
            <p:nvPr/>
          </p:nvSpPr>
          <p:spPr>
            <a:xfrm>
              <a:off x="2019300" y="3771899"/>
              <a:ext cx="4343400" cy="76200"/>
            </a:xfrm>
            <a:custGeom>
              <a:avLst/>
              <a:gdLst/>
              <a:ahLst/>
              <a:cxnLst/>
              <a:rect l="l" t="t" r="r" b="b"/>
              <a:pathLst>
                <a:path w="4343400" h="76200">
                  <a:moveTo>
                    <a:pt x="74930" y="0"/>
                  </a:moveTo>
                  <a:lnTo>
                    <a:pt x="0" y="38100"/>
                  </a:lnTo>
                  <a:lnTo>
                    <a:pt x="74930" y="76200"/>
                  </a:lnTo>
                  <a:lnTo>
                    <a:pt x="74930" y="0"/>
                  </a:lnTo>
                  <a:close/>
                </a:path>
                <a:path w="4343400" h="76200">
                  <a:moveTo>
                    <a:pt x="4343400" y="38100"/>
                  </a:moveTo>
                  <a:lnTo>
                    <a:pt x="4267200" y="0"/>
                  </a:lnTo>
                  <a:lnTo>
                    <a:pt x="4267200" y="76200"/>
                  </a:lnTo>
                  <a:lnTo>
                    <a:pt x="4343400" y="38100"/>
                  </a:lnTo>
                  <a:close/>
                </a:path>
              </a:pathLst>
            </a:custGeom>
            <a:solidFill>
              <a:srgbClr val="7F7F7F"/>
            </a:solidFill>
          </p:spPr>
          <p:txBody>
            <a:bodyPr wrap="square" lIns="0" tIns="0" rIns="0" bIns="0" rtlCol="0"/>
            <a:lstStyle/>
            <a:p>
              <a:endParaRPr/>
            </a:p>
          </p:txBody>
        </p:sp>
      </p:grpSp>
      <p:sp>
        <p:nvSpPr>
          <p:cNvPr id="178" name="object 178"/>
          <p:cNvSpPr txBox="1"/>
          <p:nvPr/>
        </p:nvSpPr>
        <p:spPr>
          <a:xfrm>
            <a:off x="3764279" y="3663950"/>
            <a:ext cx="751205"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47</a:t>
            </a:r>
            <a:r>
              <a:rPr sz="1000" spc="-50" dirty="0">
                <a:latin typeface="Times New Roman"/>
                <a:cs typeface="Times New Roman"/>
              </a:rPr>
              <a:t> </a:t>
            </a:r>
            <a:r>
              <a:rPr sz="1000" spc="-5" dirty="0">
                <a:latin typeface="Times New Roman"/>
                <a:cs typeface="Times New Roman"/>
              </a:rPr>
              <a:t>MINUTES</a:t>
            </a:r>
            <a:endParaRPr sz="1000">
              <a:latin typeface="Times New Roman"/>
              <a:cs typeface="Times New Roman"/>
            </a:endParaRPr>
          </a:p>
        </p:txBody>
      </p:sp>
      <p:grpSp>
        <p:nvGrpSpPr>
          <p:cNvPr id="315" name="object 179"/>
          <p:cNvGrpSpPr/>
          <p:nvPr/>
        </p:nvGrpSpPr>
        <p:grpSpPr>
          <a:xfrm>
            <a:off x="2038350" y="4948237"/>
            <a:ext cx="4343400" cy="923925"/>
            <a:chOff x="2038350" y="4948237"/>
            <a:chExt cx="4343400" cy="923925"/>
          </a:xfrm>
        </p:grpSpPr>
        <p:sp>
          <p:nvSpPr>
            <p:cNvPr id="180" name="object 180"/>
            <p:cNvSpPr/>
            <p:nvPr/>
          </p:nvSpPr>
          <p:spPr>
            <a:xfrm>
              <a:off x="2057400" y="4953000"/>
              <a:ext cx="4305300" cy="914400"/>
            </a:xfrm>
            <a:custGeom>
              <a:avLst/>
              <a:gdLst/>
              <a:ahLst/>
              <a:cxnLst/>
              <a:rect l="l" t="t" r="r" b="b"/>
              <a:pathLst>
                <a:path w="4305300" h="914400">
                  <a:moveTo>
                    <a:pt x="0" y="0"/>
                  </a:moveTo>
                  <a:lnTo>
                    <a:pt x="0" y="838200"/>
                  </a:lnTo>
                </a:path>
                <a:path w="4305300" h="914400">
                  <a:moveTo>
                    <a:pt x="4305300" y="76200"/>
                  </a:moveTo>
                  <a:lnTo>
                    <a:pt x="4305300" y="914400"/>
                  </a:lnTo>
                </a:path>
              </a:pathLst>
            </a:custGeom>
            <a:ln w="9344">
              <a:solidFill>
                <a:srgbClr val="7F7F7F"/>
              </a:solidFill>
            </a:ln>
          </p:spPr>
          <p:txBody>
            <a:bodyPr wrap="square" lIns="0" tIns="0" rIns="0" bIns="0" rtlCol="0"/>
            <a:lstStyle/>
            <a:p>
              <a:endParaRPr/>
            </a:p>
          </p:txBody>
        </p:sp>
        <p:sp>
          <p:nvSpPr>
            <p:cNvPr id="181" name="object 181"/>
            <p:cNvSpPr/>
            <p:nvPr/>
          </p:nvSpPr>
          <p:spPr>
            <a:xfrm>
              <a:off x="2109469" y="5562600"/>
              <a:ext cx="4201160" cy="0"/>
            </a:xfrm>
            <a:custGeom>
              <a:avLst/>
              <a:gdLst/>
              <a:ahLst/>
              <a:cxnLst/>
              <a:rect l="l" t="t" r="r" b="b"/>
              <a:pathLst>
                <a:path w="4201160">
                  <a:moveTo>
                    <a:pt x="0" y="0"/>
                  </a:moveTo>
                  <a:lnTo>
                    <a:pt x="4201159" y="0"/>
                  </a:lnTo>
                </a:path>
              </a:pathLst>
            </a:custGeom>
            <a:ln w="8890">
              <a:solidFill>
                <a:srgbClr val="000000"/>
              </a:solidFill>
            </a:ln>
          </p:spPr>
          <p:txBody>
            <a:bodyPr wrap="square" lIns="0" tIns="0" rIns="0" bIns="0" rtlCol="0"/>
            <a:lstStyle/>
            <a:p>
              <a:endParaRPr/>
            </a:p>
          </p:txBody>
        </p:sp>
        <p:sp>
          <p:nvSpPr>
            <p:cNvPr id="182" name="object 182"/>
            <p:cNvSpPr/>
            <p:nvPr/>
          </p:nvSpPr>
          <p:spPr>
            <a:xfrm>
              <a:off x="2038350" y="5524499"/>
              <a:ext cx="4343400" cy="76200"/>
            </a:xfrm>
            <a:custGeom>
              <a:avLst/>
              <a:gdLst/>
              <a:ahLst/>
              <a:cxnLst/>
              <a:rect l="l" t="t" r="r" b="b"/>
              <a:pathLst>
                <a:path w="4343400" h="76200">
                  <a:moveTo>
                    <a:pt x="76200" y="0"/>
                  </a:moveTo>
                  <a:lnTo>
                    <a:pt x="0" y="38100"/>
                  </a:lnTo>
                  <a:lnTo>
                    <a:pt x="76200" y="76200"/>
                  </a:lnTo>
                  <a:lnTo>
                    <a:pt x="76200" y="0"/>
                  </a:lnTo>
                  <a:close/>
                </a:path>
                <a:path w="4343400" h="76200">
                  <a:moveTo>
                    <a:pt x="4343400" y="38100"/>
                  </a:moveTo>
                  <a:lnTo>
                    <a:pt x="4267200" y="0"/>
                  </a:lnTo>
                  <a:lnTo>
                    <a:pt x="4267200" y="76200"/>
                  </a:lnTo>
                  <a:lnTo>
                    <a:pt x="4343400" y="38100"/>
                  </a:lnTo>
                  <a:close/>
                </a:path>
              </a:pathLst>
            </a:custGeom>
            <a:solidFill>
              <a:srgbClr val="000000"/>
            </a:solidFill>
          </p:spPr>
          <p:txBody>
            <a:bodyPr wrap="square" lIns="0" tIns="0" rIns="0" bIns="0" rtlCol="0"/>
            <a:lstStyle/>
            <a:p>
              <a:endParaRPr/>
            </a:p>
          </p:txBody>
        </p:sp>
      </p:grpSp>
      <p:sp>
        <p:nvSpPr>
          <p:cNvPr id="183" name="object 183"/>
          <p:cNvSpPr txBox="1"/>
          <p:nvPr/>
        </p:nvSpPr>
        <p:spPr>
          <a:xfrm>
            <a:off x="2178050" y="5542279"/>
            <a:ext cx="4664075" cy="933450"/>
          </a:xfrm>
          <a:prstGeom prst="rect">
            <a:avLst/>
          </a:prstGeom>
        </p:spPr>
        <p:txBody>
          <a:bodyPr vert="horz" wrap="square" lIns="0" tIns="12700" rIns="0" bIns="0" rtlCol="0">
            <a:spAutoFit/>
          </a:bodyPr>
          <a:lstStyle/>
          <a:p>
            <a:pPr marR="725805" algn="ctr">
              <a:lnSpc>
                <a:spcPct val="100000"/>
              </a:lnSpc>
              <a:spcBef>
                <a:spcPts val="100"/>
              </a:spcBef>
            </a:pPr>
            <a:r>
              <a:rPr sz="1000" dirty="0">
                <a:latin typeface="Times New Roman"/>
                <a:cs typeface="Times New Roman"/>
              </a:rPr>
              <a:t>47</a:t>
            </a:r>
            <a:r>
              <a:rPr sz="1000" spc="-5" dirty="0">
                <a:latin typeface="Times New Roman"/>
                <a:cs typeface="Times New Roman"/>
              </a:rPr>
              <a:t> KM</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10"/>
              </a:spcBef>
            </a:pPr>
            <a:endParaRPr sz="1350">
              <a:latin typeface="Times New Roman"/>
              <a:cs typeface="Times New Roman"/>
            </a:endParaRPr>
          </a:p>
          <a:p>
            <a:pPr marL="1270" algn="ctr">
              <a:lnSpc>
                <a:spcPct val="100000"/>
              </a:lnSpc>
            </a:pPr>
            <a:r>
              <a:rPr sz="1400" spc="-5" dirty="0">
                <a:latin typeface="Times New Roman"/>
                <a:cs typeface="Times New Roman"/>
              </a:rPr>
              <a:t>R.F. </a:t>
            </a:r>
            <a:r>
              <a:rPr sz="1400" dirty="0">
                <a:latin typeface="Times New Roman"/>
                <a:cs typeface="Times New Roman"/>
              </a:rPr>
              <a:t>= 1 /</a:t>
            </a:r>
            <a:r>
              <a:rPr sz="1400" spc="-5" dirty="0">
                <a:latin typeface="Times New Roman"/>
                <a:cs typeface="Times New Roman"/>
              </a:rPr>
              <a:t> </a:t>
            </a:r>
            <a:r>
              <a:rPr sz="1400" dirty="0">
                <a:latin typeface="Times New Roman"/>
                <a:cs typeface="Times New Roman"/>
              </a:rPr>
              <a:t>4,00,000</a:t>
            </a:r>
            <a:endParaRPr sz="1400">
              <a:latin typeface="Times New Roman"/>
              <a:cs typeface="Times New Roman"/>
            </a:endParaRPr>
          </a:p>
          <a:p>
            <a:pPr algn="ctr">
              <a:lnSpc>
                <a:spcPct val="100000"/>
              </a:lnSpc>
            </a:pPr>
            <a:r>
              <a:rPr sz="1200" b="1" spc="-10" dirty="0">
                <a:solidFill>
                  <a:srgbClr val="FF0000"/>
                </a:solidFill>
                <a:latin typeface="Arial"/>
                <a:cs typeface="Arial"/>
              </a:rPr>
              <a:t>COMPARATIVE SCALE </a:t>
            </a:r>
            <a:r>
              <a:rPr sz="1200" b="1" spc="-5" dirty="0">
                <a:solidFill>
                  <a:srgbClr val="FF0000"/>
                </a:solidFill>
                <a:latin typeface="Arial"/>
                <a:cs typeface="Arial"/>
              </a:rPr>
              <a:t>SHOWING MINUTES </a:t>
            </a:r>
            <a:r>
              <a:rPr sz="1200" b="1" spc="-20" dirty="0">
                <a:solidFill>
                  <a:srgbClr val="FF0000"/>
                </a:solidFill>
                <a:latin typeface="Arial"/>
                <a:cs typeface="Arial"/>
              </a:rPr>
              <a:t>AND</a:t>
            </a:r>
            <a:r>
              <a:rPr sz="1200" b="1" spc="50" dirty="0">
                <a:solidFill>
                  <a:srgbClr val="FF0000"/>
                </a:solidFill>
                <a:latin typeface="Arial"/>
                <a:cs typeface="Arial"/>
              </a:rPr>
              <a:t> </a:t>
            </a:r>
            <a:r>
              <a:rPr sz="1200" b="1" spc="-5" dirty="0">
                <a:solidFill>
                  <a:srgbClr val="FF0000"/>
                </a:solidFill>
                <a:latin typeface="Arial"/>
                <a:cs typeface="Arial"/>
              </a:rPr>
              <a:t>KILOMETERS</a:t>
            </a:r>
            <a:endParaRPr sz="1200">
              <a:latin typeface="Arial"/>
              <a:cs typeface="Arial"/>
            </a:endParaRPr>
          </a:p>
        </p:txBody>
      </p:sp>
      <p:grpSp>
        <p:nvGrpSpPr>
          <p:cNvPr id="316" name="object 184"/>
          <p:cNvGrpSpPr/>
          <p:nvPr/>
        </p:nvGrpSpPr>
        <p:grpSpPr>
          <a:xfrm>
            <a:off x="1743075" y="39430"/>
            <a:ext cx="7376795" cy="5194300"/>
            <a:chOff x="1743075" y="39430"/>
            <a:chExt cx="7376795" cy="5194300"/>
          </a:xfrm>
        </p:grpSpPr>
        <p:sp>
          <p:nvSpPr>
            <p:cNvPr id="185" name="object 185"/>
            <p:cNvSpPr/>
            <p:nvPr/>
          </p:nvSpPr>
          <p:spPr>
            <a:xfrm>
              <a:off x="1743709" y="4809489"/>
              <a:ext cx="5562600" cy="0"/>
            </a:xfrm>
            <a:custGeom>
              <a:avLst/>
              <a:gdLst/>
              <a:ahLst/>
              <a:cxnLst/>
              <a:rect l="l" t="t" r="r" b="b"/>
              <a:pathLst>
                <a:path w="5562600">
                  <a:moveTo>
                    <a:pt x="0" y="0"/>
                  </a:moveTo>
                  <a:lnTo>
                    <a:pt x="5562599" y="0"/>
                  </a:lnTo>
                </a:path>
              </a:pathLst>
            </a:custGeom>
            <a:ln w="9344">
              <a:solidFill>
                <a:srgbClr val="000000"/>
              </a:solidFill>
            </a:ln>
          </p:spPr>
          <p:txBody>
            <a:bodyPr wrap="square" lIns="0" tIns="0" rIns="0" bIns="0" rtlCol="0"/>
            <a:lstStyle/>
            <a:p>
              <a:endParaRPr/>
            </a:p>
          </p:txBody>
        </p:sp>
        <p:sp>
          <p:nvSpPr>
            <p:cNvPr id="186" name="object 186"/>
            <p:cNvSpPr/>
            <p:nvPr/>
          </p:nvSpPr>
          <p:spPr>
            <a:xfrm>
              <a:off x="1752599" y="4800600"/>
              <a:ext cx="0" cy="433070"/>
            </a:xfrm>
            <a:custGeom>
              <a:avLst/>
              <a:gdLst/>
              <a:ahLst/>
              <a:cxnLst/>
              <a:rect l="l" t="t" r="r" b="b"/>
              <a:pathLst>
                <a:path h="433070">
                  <a:moveTo>
                    <a:pt x="0" y="433069"/>
                  </a:moveTo>
                  <a:lnTo>
                    <a:pt x="0" y="0"/>
                  </a:lnTo>
                </a:path>
              </a:pathLst>
            </a:custGeom>
            <a:ln w="19048">
              <a:solidFill>
                <a:srgbClr val="000000"/>
              </a:solidFill>
            </a:ln>
          </p:spPr>
          <p:txBody>
            <a:bodyPr wrap="square" lIns="0" tIns="0" rIns="0" bIns="0" rtlCol="0"/>
            <a:lstStyle/>
            <a:p>
              <a:endParaRPr/>
            </a:p>
          </p:txBody>
        </p:sp>
        <p:sp>
          <p:nvSpPr>
            <p:cNvPr id="187" name="object 187"/>
            <p:cNvSpPr/>
            <p:nvPr/>
          </p:nvSpPr>
          <p:spPr>
            <a:xfrm>
              <a:off x="8016239"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8" name="object 188"/>
            <p:cNvSpPr/>
            <p:nvPr/>
          </p:nvSpPr>
          <p:spPr>
            <a:xfrm>
              <a:off x="8016239"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89" name="object 189"/>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0" name="object 190"/>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1" name="object 191"/>
            <p:cNvSpPr/>
            <p:nvPr/>
          </p:nvSpPr>
          <p:spPr>
            <a:xfrm>
              <a:off x="8016239"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92" name="object 192"/>
            <p:cNvSpPr/>
            <p:nvPr/>
          </p:nvSpPr>
          <p:spPr>
            <a:xfrm>
              <a:off x="8016239"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93" name="object 193"/>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4" name="object 194"/>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5" name="object 195"/>
            <p:cNvSpPr/>
            <p:nvPr/>
          </p:nvSpPr>
          <p:spPr>
            <a:xfrm>
              <a:off x="8187689"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96" name="object 196"/>
            <p:cNvSpPr/>
            <p:nvPr/>
          </p:nvSpPr>
          <p:spPr>
            <a:xfrm>
              <a:off x="8187689"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97" name="object 197"/>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98" name="object 198"/>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99" name="object 199"/>
            <p:cNvSpPr/>
            <p:nvPr/>
          </p:nvSpPr>
          <p:spPr>
            <a:xfrm>
              <a:off x="8016239"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00" name="object 200"/>
            <p:cNvSpPr/>
            <p:nvPr/>
          </p:nvSpPr>
          <p:spPr>
            <a:xfrm>
              <a:off x="8016239"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01" name="object 201"/>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2" name="object 202"/>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3" name="object 203"/>
            <p:cNvSpPr/>
            <p:nvPr/>
          </p:nvSpPr>
          <p:spPr>
            <a:xfrm>
              <a:off x="801623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04" name="object 204"/>
            <p:cNvSpPr/>
            <p:nvPr/>
          </p:nvSpPr>
          <p:spPr>
            <a:xfrm>
              <a:off x="801623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05" name="object 205"/>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6" name="object 206"/>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7" name="object 207"/>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208" name="object 208"/>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209" name="object 209"/>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0" name="object 210"/>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1" name="object 211"/>
            <p:cNvSpPr/>
            <p:nvPr/>
          </p:nvSpPr>
          <p:spPr>
            <a:xfrm>
              <a:off x="8129269"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212" name="object 212"/>
            <p:cNvSpPr/>
            <p:nvPr/>
          </p:nvSpPr>
          <p:spPr>
            <a:xfrm>
              <a:off x="8129269"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213" name="object 213"/>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4" name="object 214"/>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5" name="object 215"/>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216" name="object 216"/>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217" name="object 217"/>
            <p:cNvSpPr/>
            <p:nvPr/>
          </p:nvSpPr>
          <p:spPr>
            <a:xfrm>
              <a:off x="801623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8" name="object 218"/>
            <p:cNvSpPr/>
            <p:nvPr/>
          </p:nvSpPr>
          <p:spPr>
            <a:xfrm>
              <a:off x="819911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9" name="object 219"/>
            <p:cNvSpPr/>
            <p:nvPr/>
          </p:nvSpPr>
          <p:spPr>
            <a:xfrm>
              <a:off x="8381999"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220" name="object 220"/>
            <p:cNvSpPr/>
            <p:nvPr/>
          </p:nvSpPr>
          <p:spPr>
            <a:xfrm>
              <a:off x="8381999"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21" name="object 221"/>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2" name="object 222"/>
            <p:cNvSpPr/>
            <p:nvPr/>
          </p:nvSpPr>
          <p:spPr>
            <a:xfrm>
              <a:off x="8381999"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223" name="object 223"/>
            <p:cNvSpPr/>
            <p:nvPr/>
          </p:nvSpPr>
          <p:spPr>
            <a:xfrm>
              <a:off x="8381999"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24" name="object 224"/>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5" name="object 225"/>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26" name="object 226"/>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27" name="object 227"/>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28" name="object 228"/>
            <p:cNvSpPr/>
            <p:nvPr/>
          </p:nvSpPr>
          <p:spPr>
            <a:xfrm>
              <a:off x="8381999"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229" name="object 229"/>
            <p:cNvSpPr/>
            <p:nvPr/>
          </p:nvSpPr>
          <p:spPr>
            <a:xfrm>
              <a:off x="8381999"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230" name="object 230"/>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31" name="object 231"/>
            <p:cNvSpPr/>
            <p:nvPr/>
          </p:nvSpPr>
          <p:spPr>
            <a:xfrm>
              <a:off x="838199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32" name="object 232"/>
            <p:cNvSpPr/>
            <p:nvPr/>
          </p:nvSpPr>
          <p:spPr>
            <a:xfrm>
              <a:off x="838199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33" name="object 233"/>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34" name="object 234"/>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235" name="object 235"/>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236" name="object 236"/>
            <p:cNvSpPr/>
            <p:nvPr/>
          </p:nvSpPr>
          <p:spPr>
            <a:xfrm>
              <a:off x="8381999"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37" name="object 237"/>
            <p:cNvSpPr/>
            <p:nvPr/>
          </p:nvSpPr>
          <p:spPr>
            <a:xfrm>
              <a:off x="8566149"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38" name="object 238"/>
            <p:cNvSpPr/>
            <p:nvPr/>
          </p:nvSpPr>
          <p:spPr>
            <a:xfrm>
              <a:off x="8566149"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39" name="object 239"/>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0" name="object 240"/>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1" name="object 241"/>
            <p:cNvSpPr/>
            <p:nvPr/>
          </p:nvSpPr>
          <p:spPr>
            <a:xfrm>
              <a:off x="8566149"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242" name="object 242"/>
            <p:cNvSpPr/>
            <p:nvPr/>
          </p:nvSpPr>
          <p:spPr>
            <a:xfrm>
              <a:off x="8566149"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43" name="object 243"/>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4" name="object 244"/>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5" name="object 245"/>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246" name="object 246"/>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247" name="object 247"/>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48" name="object 248"/>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49" name="object 249"/>
            <p:cNvSpPr/>
            <p:nvPr/>
          </p:nvSpPr>
          <p:spPr>
            <a:xfrm>
              <a:off x="8566149"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250" name="object 250"/>
            <p:cNvSpPr/>
            <p:nvPr/>
          </p:nvSpPr>
          <p:spPr>
            <a:xfrm>
              <a:off x="8566149"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251" name="object 251"/>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2" name="object 252"/>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3" name="object 253"/>
            <p:cNvSpPr/>
            <p:nvPr/>
          </p:nvSpPr>
          <p:spPr>
            <a:xfrm>
              <a:off x="856614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54" name="object 254"/>
            <p:cNvSpPr/>
            <p:nvPr/>
          </p:nvSpPr>
          <p:spPr>
            <a:xfrm>
              <a:off x="856614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55" name="object 255"/>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6" name="object 25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57" name="object 257"/>
            <p:cNvSpPr/>
            <p:nvPr/>
          </p:nvSpPr>
          <p:spPr>
            <a:xfrm>
              <a:off x="8597899"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258" name="object 258"/>
            <p:cNvSpPr/>
            <p:nvPr/>
          </p:nvSpPr>
          <p:spPr>
            <a:xfrm>
              <a:off x="8597899"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259" name="object 259"/>
            <p:cNvSpPr/>
            <p:nvPr/>
          </p:nvSpPr>
          <p:spPr>
            <a:xfrm>
              <a:off x="856614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0" name="object 260"/>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1" name="object 261"/>
            <p:cNvSpPr/>
            <p:nvPr/>
          </p:nvSpPr>
          <p:spPr>
            <a:xfrm>
              <a:off x="8199119"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62" name="object 262"/>
            <p:cNvSpPr/>
            <p:nvPr/>
          </p:nvSpPr>
          <p:spPr>
            <a:xfrm>
              <a:off x="8199119"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63" name="object 263"/>
            <p:cNvSpPr/>
            <p:nvPr/>
          </p:nvSpPr>
          <p:spPr>
            <a:xfrm>
              <a:off x="8199119"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64" name="object 264"/>
            <p:cNvSpPr/>
            <p:nvPr/>
          </p:nvSpPr>
          <p:spPr>
            <a:xfrm>
              <a:off x="8199119"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65" name="object 265"/>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66" name="object 266"/>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67" name="object 267"/>
            <p:cNvSpPr/>
            <p:nvPr/>
          </p:nvSpPr>
          <p:spPr>
            <a:xfrm>
              <a:off x="8199119"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68" name="object 268"/>
            <p:cNvSpPr/>
            <p:nvPr/>
          </p:nvSpPr>
          <p:spPr>
            <a:xfrm>
              <a:off x="8199119"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69" name="object 269"/>
            <p:cNvSpPr/>
            <p:nvPr/>
          </p:nvSpPr>
          <p:spPr>
            <a:xfrm>
              <a:off x="819911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70" name="object 270"/>
            <p:cNvSpPr/>
            <p:nvPr/>
          </p:nvSpPr>
          <p:spPr>
            <a:xfrm>
              <a:off x="819911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71" name="object 271"/>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272" name="object 272"/>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273" name="object 273"/>
            <p:cNvSpPr/>
            <p:nvPr/>
          </p:nvSpPr>
          <p:spPr>
            <a:xfrm>
              <a:off x="8230869"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74" name="object 274"/>
            <p:cNvSpPr/>
            <p:nvPr/>
          </p:nvSpPr>
          <p:spPr>
            <a:xfrm>
              <a:off x="8230869"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275" name="object 275"/>
            <p:cNvSpPr/>
            <p:nvPr/>
          </p:nvSpPr>
          <p:spPr>
            <a:xfrm>
              <a:off x="8747759"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276" name="object 276"/>
            <p:cNvSpPr/>
            <p:nvPr/>
          </p:nvSpPr>
          <p:spPr>
            <a:xfrm>
              <a:off x="8747759"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77" name="object 277"/>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8" name="object 278"/>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9" name="object 279"/>
            <p:cNvSpPr/>
            <p:nvPr/>
          </p:nvSpPr>
          <p:spPr>
            <a:xfrm>
              <a:off x="8747759"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80" name="object 280"/>
            <p:cNvSpPr/>
            <p:nvPr/>
          </p:nvSpPr>
          <p:spPr>
            <a:xfrm>
              <a:off x="8747759"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81" name="object 281"/>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2" name="object 282"/>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3" name="object 283"/>
            <p:cNvSpPr/>
            <p:nvPr/>
          </p:nvSpPr>
          <p:spPr>
            <a:xfrm>
              <a:off x="8919209"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84" name="object 284"/>
            <p:cNvSpPr/>
            <p:nvPr/>
          </p:nvSpPr>
          <p:spPr>
            <a:xfrm>
              <a:off x="8919209"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85" name="object 285"/>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6" name="object 286"/>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7" name="object 287"/>
            <p:cNvSpPr/>
            <p:nvPr/>
          </p:nvSpPr>
          <p:spPr>
            <a:xfrm>
              <a:off x="8747759"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88" name="object 288"/>
            <p:cNvSpPr/>
            <p:nvPr/>
          </p:nvSpPr>
          <p:spPr>
            <a:xfrm>
              <a:off x="8747759"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89" name="object 289"/>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0" name="object 290"/>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1" name="object 291"/>
            <p:cNvSpPr/>
            <p:nvPr/>
          </p:nvSpPr>
          <p:spPr>
            <a:xfrm>
              <a:off x="8747759"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92" name="object 292"/>
            <p:cNvSpPr/>
            <p:nvPr/>
          </p:nvSpPr>
          <p:spPr>
            <a:xfrm>
              <a:off x="8747759"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93" name="object 293"/>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4" name="object 294"/>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5" name="object 295"/>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96" name="object 296"/>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97" name="object 297"/>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8" name="object 298"/>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9" name="object 299"/>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00" name="object 300"/>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301" name="object 301"/>
            <p:cNvSpPr/>
            <p:nvPr/>
          </p:nvSpPr>
          <p:spPr>
            <a:xfrm>
              <a:off x="8747759"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02" name="object 302"/>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3" name="object 303"/>
            <p:cNvSpPr/>
            <p:nvPr/>
          </p:nvSpPr>
          <p:spPr>
            <a:xfrm>
              <a:off x="8930639"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04" name="object 304"/>
            <p:cNvSpPr/>
            <p:nvPr/>
          </p:nvSpPr>
          <p:spPr>
            <a:xfrm>
              <a:off x="8930639"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05" name="object 305"/>
            <p:cNvSpPr/>
            <p:nvPr/>
          </p:nvSpPr>
          <p:spPr>
            <a:xfrm>
              <a:off x="8930639"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06" name="object 306"/>
            <p:cNvSpPr/>
            <p:nvPr/>
          </p:nvSpPr>
          <p:spPr>
            <a:xfrm>
              <a:off x="8930639"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07" name="object 307"/>
            <p:cNvSpPr/>
            <p:nvPr/>
          </p:nvSpPr>
          <p:spPr>
            <a:xfrm>
              <a:off x="9102089"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308" name="object 308"/>
            <p:cNvSpPr/>
            <p:nvPr/>
          </p:nvSpPr>
          <p:spPr>
            <a:xfrm>
              <a:off x="9102089"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09" name="object 309"/>
            <p:cNvSpPr/>
            <p:nvPr/>
          </p:nvSpPr>
          <p:spPr>
            <a:xfrm>
              <a:off x="8930639"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310" name="object 310"/>
            <p:cNvSpPr/>
            <p:nvPr/>
          </p:nvSpPr>
          <p:spPr>
            <a:xfrm>
              <a:off x="8930639"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11" name="object 311"/>
            <p:cNvSpPr/>
            <p:nvPr/>
          </p:nvSpPr>
          <p:spPr>
            <a:xfrm>
              <a:off x="893063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312" name="object 312"/>
            <p:cNvSpPr/>
            <p:nvPr/>
          </p:nvSpPr>
          <p:spPr>
            <a:xfrm>
              <a:off x="893063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789" y="33019"/>
            <a:ext cx="7506970" cy="57404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333399"/>
                </a:solidFill>
                <a:latin typeface="Times New Roman"/>
                <a:cs typeface="Times New Roman"/>
              </a:rPr>
              <a:t>EXAMPLE </a:t>
            </a:r>
            <a:r>
              <a:rPr sz="1200" b="1" spc="-5" dirty="0">
                <a:solidFill>
                  <a:srgbClr val="333399"/>
                </a:solidFill>
                <a:latin typeface="Times New Roman"/>
                <a:cs typeface="Times New Roman"/>
              </a:rPr>
              <a:t>NO. </a:t>
            </a:r>
            <a:r>
              <a:rPr sz="1200" b="1" dirty="0">
                <a:solidFill>
                  <a:srgbClr val="333399"/>
                </a:solidFill>
                <a:latin typeface="Times New Roman"/>
                <a:cs typeface="Times New Roman"/>
              </a:rPr>
              <a:t>9 :</a:t>
            </a:r>
            <a:endParaRPr sz="1200">
              <a:latin typeface="Times New Roman"/>
              <a:cs typeface="Times New Roman"/>
            </a:endParaRPr>
          </a:p>
          <a:p>
            <a:pPr marL="12700" marR="5080">
              <a:lnSpc>
                <a:spcPct val="100000"/>
              </a:lnSpc>
            </a:pPr>
            <a:r>
              <a:rPr sz="1200" dirty="0">
                <a:latin typeface="Times New Roman"/>
                <a:cs typeface="Times New Roman"/>
              </a:rPr>
              <a:t>A </a:t>
            </a:r>
            <a:r>
              <a:rPr sz="1200" spc="-5" dirty="0">
                <a:latin typeface="Times New Roman"/>
                <a:cs typeface="Times New Roman"/>
              </a:rPr>
              <a:t>car </a:t>
            </a:r>
            <a:r>
              <a:rPr sz="1200" dirty="0">
                <a:latin typeface="Times New Roman"/>
                <a:cs typeface="Times New Roman"/>
              </a:rPr>
              <a:t>is </a:t>
            </a:r>
            <a:r>
              <a:rPr sz="1200" spc="-5" dirty="0">
                <a:latin typeface="Times New Roman"/>
                <a:cs typeface="Times New Roman"/>
              </a:rPr>
              <a:t>traveling </a:t>
            </a:r>
            <a:r>
              <a:rPr sz="1200" spc="-10" dirty="0">
                <a:latin typeface="Times New Roman"/>
                <a:cs typeface="Times New Roman"/>
              </a:rPr>
              <a:t>at </a:t>
            </a:r>
            <a:r>
              <a:rPr sz="1200" dirty="0">
                <a:latin typeface="Times New Roman"/>
                <a:cs typeface="Times New Roman"/>
              </a:rPr>
              <a:t>a </a:t>
            </a:r>
            <a:r>
              <a:rPr sz="1200" spc="-5" dirty="0">
                <a:latin typeface="Times New Roman"/>
                <a:cs typeface="Times New Roman"/>
              </a:rPr>
              <a:t>speed </a:t>
            </a:r>
            <a:r>
              <a:rPr sz="1200" dirty="0">
                <a:latin typeface="Times New Roman"/>
                <a:cs typeface="Times New Roman"/>
              </a:rPr>
              <a:t>of 60 km </a:t>
            </a:r>
            <a:r>
              <a:rPr sz="1200" spc="-5" dirty="0">
                <a:latin typeface="Times New Roman"/>
                <a:cs typeface="Times New Roman"/>
              </a:rPr>
              <a:t>per hour. </a:t>
            </a:r>
            <a:r>
              <a:rPr sz="1200" dirty="0">
                <a:latin typeface="Times New Roman"/>
                <a:cs typeface="Times New Roman"/>
              </a:rPr>
              <a:t>A 4 </a:t>
            </a:r>
            <a:r>
              <a:rPr sz="1200" spc="-10" dirty="0">
                <a:latin typeface="Times New Roman"/>
                <a:cs typeface="Times New Roman"/>
              </a:rPr>
              <a:t>cm </a:t>
            </a:r>
            <a:r>
              <a:rPr sz="1200" dirty="0">
                <a:latin typeface="Times New Roman"/>
                <a:cs typeface="Times New Roman"/>
              </a:rPr>
              <a:t>long line </a:t>
            </a:r>
            <a:r>
              <a:rPr sz="1200" spc="-5" dirty="0">
                <a:latin typeface="Times New Roman"/>
                <a:cs typeface="Times New Roman"/>
              </a:rPr>
              <a:t>represents </a:t>
            </a:r>
            <a:r>
              <a:rPr sz="1200" dirty="0">
                <a:latin typeface="Times New Roman"/>
                <a:cs typeface="Times New Roman"/>
              </a:rPr>
              <a:t>the </a:t>
            </a:r>
            <a:r>
              <a:rPr sz="1200" spc="-5" dirty="0">
                <a:latin typeface="Times New Roman"/>
                <a:cs typeface="Times New Roman"/>
              </a:rPr>
              <a:t>distance traveled </a:t>
            </a:r>
            <a:r>
              <a:rPr sz="1200" dirty="0">
                <a:latin typeface="Times New Roman"/>
                <a:cs typeface="Times New Roman"/>
              </a:rPr>
              <a:t>by </a:t>
            </a:r>
            <a:r>
              <a:rPr sz="1200" spc="-5" dirty="0">
                <a:latin typeface="Times New Roman"/>
                <a:cs typeface="Times New Roman"/>
              </a:rPr>
              <a:t>the car </a:t>
            </a:r>
            <a:r>
              <a:rPr sz="1200" dirty="0">
                <a:latin typeface="Times New Roman"/>
                <a:cs typeface="Times New Roman"/>
              </a:rPr>
              <a:t>in </a:t>
            </a:r>
            <a:r>
              <a:rPr sz="1200" spc="-5" dirty="0">
                <a:latin typeface="Times New Roman"/>
                <a:cs typeface="Times New Roman"/>
              </a:rPr>
              <a:t>two hours.  Construct </a:t>
            </a:r>
            <a:r>
              <a:rPr sz="1200" dirty="0">
                <a:latin typeface="Times New Roman"/>
                <a:cs typeface="Times New Roman"/>
              </a:rPr>
              <a:t>a suitable </a:t>
            </a:r>
            <a:r>
              <a:rPr sz="1200" spc="-5" dirty="0">
                <a:latin typeface="Times New Roman"/>
                <a:cs typeface="Times New Roman"/>
              </a:rPr>
              <a:t>comparative scale </a:t>
            </a:r>
            <a:r>
              <a:rPr sz="1200" dirty="0">
                <a:latin typeface="Times New Roman"/>
                <a:cs typeface="Times New Roman"/>
              </a:rPr>
              <a:t>up to 10 </a:t>
            </a:r>
            <a:r>
              <a:rPr sz="1200" spc="-5" dirty="0">
                <a:latin typeface="Times New Roman"/>
                <a:cs typeface="Times New Roman"/>
              </a:rPr>
              <a:t>hours. The scale should </a:t>
            </a:r>
            <a:r>
              <a:rPr sz="1200" dirty="0">
                <a:latin typeface="Times New Roman"/>
                <a:cs typeface="Times New Roman"/>
              </a:rPr>
              <a:t>be </a:t>
            </a:r>
            <a:r>
              <a:rPr sz="1200" spc="-5" dirty="0">
                <a:latin typeface="Times New Roman"/>
                <a:cs typeface="Times New Roman"/>
              </a:rPr>
              <a:t>able </a:t>
            </a:r>
            <a:r>
              <a:rPr sz="1200" dirty="0">
                <a:latin typeface="Times New Roman"/>
                <a:cs typeface="Times New Roman"/>
              </a:rPr>
              <a:t>to </a:t>
            </a:r>
            <a:r>
              <a:rPr sz="1200" spc="-5" dirty="0">
                <a:latin typeface="Times New Roman"/>
                <a:cs typeface="Times New Roman"/>
              </a:rPr>
              <a:t>read </a:t>
            </a:r>
            <a:r>
              <a:rPr sz="1200" dirty="0">
                <a:latin typeface="Times New Roman"/>
                <a:cs typeface="Times New Roman"/>
              </a:rPr>
              <a:t>the </a:t>
            </a:r>
            <a:r>
              <a:rPr sz="1200" spc="-5" dirty="0">
                <a:latin typeface="Times New Roman"/>
                <a:cs typeface="Times New Roman"/>
              </a:rPr>
              <a:t>distance traveled in one</a:t>
            </a:r>
            <a:r>
              <a:rPr sz="1200" spc="70" dirty="0">
                <a:latin typeface="Times New Roman"/>
                <a:cs typeface="Times New Roman"/>
              </a:rPr>
              <a:t> </a:t>
            </a:r>
            <a:r>
              <a:rPr sz="1200" dirty="0">
                <a:latin typeface="Times New Roman"/>
                <a:cs typeface="Times New Roman"/>
              </a:rPr>
              <a:t>minute.</a:t>
            </a:r>
            <a:endParaRPr sz="1200">
              <a:latin typeface="Times New Roman"/>
              <a:cs typeface="Times New Roman"/>
            </a:endParaRPr>
          </a:p>
        </p:txBody>
      </p:sp>
      <p:sp>
        <p:nvSpPr>
          <p:cNvPr id="3" name="object 3"/>
          <p:cNvSpPr txBox="1"/>
          <p:nvPr/>
        </p:nvSpPr>
        <p:spPr>
          <a:xfrm>
            <a:off x="40640" y="486409"/>
            <a:ext cx="7344409" cy="2223770"/>
          </a:xfrm>
          <a:prstGeom prst="rect">
            <a:avLst/>
          </a:prstGeom>
        </p:spPr>
        <p:txBody>
          <a:bodyPr vert="horz" wrap="square" lIns="0" tIns="107950" rIns="0" bIns="0" rtlCol="0">
            <a:spAutoFit/>
          </a:bodyPr>
          <a:lstStyle/>
          <a:p>
            <a:pPr marL="69215">
              <a:lnSpc>
                <a:spcPct val="100000"/>
              </a:lnSpc>
              <a:spcBef>
                <a:spcPts val="850"/>
              </a:spcBef>
            </a:pPr>
            <a:r>
              <a:rPr sz="1200" dirty="0">
                <a:latin typeface="Times New Roman"/>
                <a:cs typeface="Times New Roman"/>
              </a:rPr>
              <a:t>Show the time </a:t>
            </a:r>
            <a:r>
              <a:rPr sz="1200" spc="-5" dirty="0">
                <a:latin typeface="Times New Roman"/>
                <a:cs typeface="Times New Roman"/>
              </a:rPr>
              <a:t>required to cover </a:t>
            </a:r>
            <a:r>
              <a:rPr sz="1200" dirty="0">
                <a:latin typeface="Times New Roman"/>
                <a:cs typeface="Times New Roman"/>
              </a:rPr>
              <a:t>476 km </a:t>
            </a:r>
            <a:r>
              <a:rPr sz="1200" spc="-5" dirty="0">
                <a:latin typeface="Times New Roman"/>
                <a:cs typeface="Times New Roman"/>
              </a:rPr>
              <a:t>and also distance in </a:t>
            </a:r>
            <a:r>
              <a:rPr sz="1200" dirty="0">
                <a:latin typeface="Times New Roman"/>
                <a:cs typeface="Times New Roman"/>
              </a:rPr>
              <a:t>4 hours </a:t>
            </a:r>
            <a:r>
              <a:rPr sz="1200" spc="-5" dirty="0">
                <a:latin typeface="Times New Roman"/>
                <a:cs typeface="Times New Roman"/>
              </a:rPr>
              <a:t>and </a:t>
            </a:r>
            <a:r>
              <a:rPr sz="1200" dirty="0">
                <a:latin typeface="Times New Roman"/>
                <a:cs typeface="Times New Roman"/>
              </a:rPr>
              <a:t>24</a:t>
            </a:r>
            <a:r>
              <a:rPr sz="1200" spc="-10" dirty="0">
                <a:latin typeface="Times New Roman"/>
                <a:cs typeface="Times New Roman"/>
              </a:rPr>
              <a:t> </a:t>
            </a:r>
            <a:r>
              <a:rPr sz="1200" spc="-5" dirty="0">
                <a:latin typeface="Times New Roman"/>
                <a:cs typeface="Times New Roman"/>
              </a:rPr>
              <a:t>minutes.</a:t>
            </a:r>
            <a:endParaRPr sz="1200">
              <a:latin typeface="Times New Roman"/>
              <a:cs typeface="Times New Roman"/>
            </a:endParaRPr>
          </a:p>
          <a:p>
            <a:pPr marL="38100">
              <a:lnSpc>
                <a:spcPts val="1435"/>
              </a:lnSpc>
              <a:spcBef>
                <a:spcPts val="750"/>
              </a:spcBef>
            </a:pPr>
            <a:r>
              <a:rPr sz="1200" b="1" spc="-5" dirty="0">
                <a:latin typeface="Arial"/>
                <a:cs typeface="Arial"/>
              </a:rPr>
              <a:t>SOLUTION:</a:t>
            </a:r>
            <a:endParaRPr sz="1200">
              <a:latin typeface="Arial"/>
              <a:cs typeface="Arial"/>
            </a:endParaRPr>
          </a:p>
          <a:p>
            <a:pPr marL="38100" marR="30480">
              <a:lnSpc>
                <a:spcPts val="1440"/>
              </a:lnSpc>
              <a:spcBef>
                <a:spcPts val="40"/>
              </a:spcBef>
            </a:pPr>
            <a:r>
              <a:rPr sz="1200" dirty="0">
                <a:latin typeface="Arial"/>
                <a:cs typeface="Arial"/>
              </a:rPr>
              <a:t>4 cm line represents </a:t>
            </a:r>
            <a:r>
              <a:rPr sz="1200" spc="-5" dirty="0">
                <a:latin typeface="Arial"/>
                <a:cs typeface="Arial"/>
              </a:rPr>
              <a:t>distance in two </a:t>
            </a:r>
            <a:r>
              <a:rPr sz="1200" dirty="0">
                <a:latin typeface="Arial"/>
                <a:cs typeface="Arial"/>
              </a:rPr>
              <a:t>hours , means </a:t>
            </a:r>
            <a:r>
              <a:rPr sz="1200" spc="5" dirty="0">
                <a:latin typeface="Arial"/>
                <a:cs typeface="Arial"/>
              </a:rPr>
              <a:t>for </a:t>
            </a:r>
            <a:r>
              <a:rPr sz="1200" dirty="0">
                <a:latin typeface="Arial"/>
                <a:cs typeface="Arial"/>
              </a:rPr>
              <a:t>10 hours scale, 20 cm long </a:t>
            </a:r>
            <a:r>
              <a:rPr sz="1200" spc="-5" dirty="0">
                <a:latin typeface="Arial"/>
                <a:cs typeface="Arial"/>
              </a:rPr>
              <a:t>line </a:t>
            </a:r>
            <a:r>
              <a:rPr sz="1200" dirty="0">
                <a:latin typeface="Arial"/>
                <a:cs typeface="Arial"/>
              </a:rPr>
              <a:t>is </a:t>
            </a:r>
            <a:r>
              <a:rPr sz="1200" spc="-5" dirty="0">
                <a:latin typeface="Arial"/>
                <a:cs typeface="Arial"/>
              </a:rPr>
              <a:t>required, </a:t>
            </a:r>
            <a:r>
              <a:rPr sz="1200" spc="5" dirty="0">
                <a:latin typeface="Arial"/>
                <a:cs typeface="Arial"/>
              </a:rPr>
              <a:t>as </a:t>
            </a:r>
            <a:r>
              <a:rPr sz="1200" spc="-5" dirty="0">
                <a:latin typeface="Arial"/>
                <a:cs typeface="Arial"/>
              </a:rPr>
              <a:t>length  </a:t>
            </a:r>
            <a:r>
              <a:rPr sz="1200" spc="5" dirty="0">
                <a:latin typeface="Arial"/>
                <a:cs typeface="Arial"/>
              </a:rPr>
              <a:t>of </a:t>
            </a:r>
            <a:r>
              <a:rPr sz="1200" dirty="0">
                <a:latin typeface="Arial"/>
                <a:cs typeface="Arial"/>
              </a:rPr>
              <a:t>scale.This </a:t>
            </a:r>
            <a:r>
              <a:rPr sz="1200" spc="-5" dirty="0">
                <a:latin typeface="Arial"/>
                <a:cs typeface="Arial"/>
              </a:rPr>
              <a:t>length </a:t>
            </a:r>
            <a:r>
              <a:rPr sz="1200" dirty="0">
                <a:latin typeface="Arial"/>
                <a:cs typeface="Arial"/>
              </a:rPr>
              <a:t>of scale </a:t>
            </a:r>
            <a:r>
              <a:rPr sz="1200" spc="-10" dirty="0">
                <a:latin typeface="Arial"/>
                <a:cs typeface="Arial"/>
              </a:rPr>
              <a:t>will </a:t>
            </a:r>
            <a:r>
              <a:rPr sz="1200" dirty="0">
                <a:latin typeface="Arial"/>
                <a:cs typeface="Arial"/>
              </a:rPr>
              <a:t>also represent 600 kms. ( as it </a:t>
            </a:r>
            <a:r>
              <a:rPr sz="1200" spc="-5" dirty="0">
                <a:latin typeface="Arial"/>
                <a:cs typeface="Arial"/>
              </a:rPr>
              <a:t>is </a:t>
            </a:r>
            <a:r>
              <a:rPr sz="1200" dirty="0">
                <a:latin typeface="Arial"/>
                <a:cs typeface="Arial"/>
              </a:rPr>
              <a:t>a </a:t>
            </a:r>
            <a:r>
              <a:rPr sz="1200" spc="-5" dirty="0">
                <a:latin typeface="Arial"/>
                <a:cs typeface="Arial"/>
              </a:rPr>
              <a:t>distance traveled in </a:t>
            </a:r>
            <a:r>
              <a:rPr sz="1200" dirty="0">
                <a:latin typeface="Arial"/>
                <a:cs typeface="Arial"/>
              </a:rPr>
              <a:t>10 hours)  </a:t>
            </a:r>
            <a:r>
              <a:rPr sz="1200" b="1" spc="-5" dirty="0">
                <a:latin typeface="Arial"/>
                <a:cs typeface="Arial"/>
              </a:rPr>
              <a:t>CONSTRUCTION:</a:t>
            </a:r>
            <a:endParaRPr sz="1200">
              <a:latin typeface="Arial"/>
              <a:cs typeface="Arial"/>
            </a:endParaRPr>
          </a:p>
          <a:p>
            <a:pPr marL="38100">
              <a:lnSpc>
                <a:spcPts val="1385"/>
              </a:lnSpc>
            </a:pPr>
            <a:r>
              <a:rPr sz="1200" b="1" i="1" dirty="0">
                <a:solidFill>
                  <a:srgbClr val="333399"/>
                </a:solidFill>
                <a:latin typeface="Arial"/>
                <a:cs typeface="Arial"/>
              </a:rPr>
              <a:t>Distance Scale ( km)</a:t>
            </a:r>
            <a:endParaRPr sz="1200">
              <a:latin typeface="Arial"/>
              <a:cs typeface="Arial"/>
            </a:endParaRPr>
          </a:p>
          <a:p>
            <a:pPr marL="38100" marR="2171700">
              <a:lnSpc>
                <a:spcPts val="1440"/>
              </a:lnSpc>
              <a:spcBef>
                <a:spcPts val="45"/>
              </a:spcBef>
            </a:pPr>
            <a:r>
              <a:rPr sz="1200" dirty="0">
                <a:latin typeface="Arial"/>
                <a:cs typeface="Arial"/>
              </a:rPr>
              <a:t>Draw a </a:t>
            </a:r>
            <a:r>
              <a:rPr sz="1200" spc="-5" dirty="0">
                <a:latin typeface="Arial"/>
                <a:cs typeface="Arial"/>
              </a:rPr>
              <a:t>line </a:t>
            </a:r>
            <a:r>
              <a:rPr sz="1200" dirty="0">
                <a:latin typeface="Arial"/>
                <a:cs typeface="Arial"/>
              </a:rPr>
              <a:t>20 cm </a:t>
            </a:r>
            <a:r>
              <a:rPr sz="1200" spc="-5" dirty="0">
                <a:latin typeface="Arial"/>
                <a:cs typeface="Arial"/>
              </a:rPr>
              <a:t>long. Divide </a:t>
            </a:r>
            <a:r>
              <a:rPr sz="1200" dirty="0">
                <a:latin typeface="Arial"/>
                <a:cs typeface="Arial"/>
              </a:rPr>
              <a:t>it </a:t>
            </a:r>
            <a:r>
              <a:rPr sz="1200" spc="-5" dirty="0">
                <a:latin typeface="Arial"/>
                <a:cs typeface="Arial"/>
              </a:rPr>
              <a:t>in </a:t>
            </a:r>
            <a:r>
              <a:rPr sz="1200" dirty="0">
                <a:latin typeface="Arial"/>
                <a:cs typeface="Arial"/>
              </a:rPr>
              <a:t>TEN </a:t>
            </a:r>
            <a:r>
              <a:rPr sz="1200" spc="-5" dirty="0">
                <a:latin typeface="Arial"/>
                <a:cs typeface="Arial"/>
              </a:rPr>
              <a:t>equal </a:t>
            </a:r>
            <a:r>
              <a:rPr sz="1200" dirty="0">
                <a:latin typeface="Arial"/>
                <a:cs typeface="Arial"/>
              </a:rPr>
              <a:t>parts.( </a:t>
            </a:r>
            <a:r>
              <a:rPr sz="1200" spc="-5" dirty="0">
                <a:latin typeface="Arial"/>
                <a:cs typeface="Arial"/>
              </a:rPr>
              <a:t>Each </a:t>
            </a:r>
            <a:r>
              <a:rPr sz="1200" spc="-10" dirty="0">
                <a:latin typeface="Arial"/>
                <a:cs typeface="Arial"/>
              </a:rPr>
              <a:t>will </a:t>
            </a:r>
            <a:r>
              <a:rPr sz="1200" dirty="0">
                <a:latin typeface="Arial"/>
                <a:cs typeface="Arial"/>
              </a:rPr>
              <a:t>show </a:t>
            </a:r>
            <a:r>
              <a:rPr sz="1200" spc="5" dirty="0">
                <a:latin typeface="Arial"/>
                <a:cs typeface="Arial"/>
              </a:rPr>
              <a:t>60 </a:t>
            </a:r>
            <a:r>
              <a:rPr sz="1200" dirty="0">
                <a:latin typeface="Arial"/>
                <a:cs typeface="Arial"/>
              </a:rPr>
              <a:t>km)  </a:t>
            </a:r>
            <a:r>
              <a:rPr sz="1200" spc="-5" dirty="0">
                <a:latin typeface="Arial"/>
                <a:cs typeface="Arial"/>
              </a:rPr>
              <a:t>Sub-divide </a:t>
            </a:r>
            <a:r>
              <a:rPr sz="1200" dirty="0">
                <a:latin typeface="Arial"/>
                <a:cs typeface="Arial"/>
              </a:rPr>
              <a:t>1</a:t>
            </a:r>
            <a:r>
              <a:rPr sz="1050" baseline="27777" dirty="0">
                <a:latin typeface="Arial"/>
                <a:cs typeface="Arial"/>
              </a:rPr>
              <a:t>st </a:t>
            </a:r>
            <a:r>
              <a:rPr sz="1200" spc="-5" dirty="0">
                <a:latin typeface="Arial"/>
                <a:cs typeface="Arial"/>
              </a:rPr>
              <a:t>part in SIX subdivisions.( </a:t>
            </a:r>
            <a:r>
              <a:rPr sz="1200" dirty="0">
                <a:latin typeface="Arial"/>
                <a:cs typeface="Arial"/>
              </a:rPr>
              <a:t>Each </a:t>
            </a:r>
            <a:r>
              <a:rPr sz="1200" spc="-10" dirty="0">
                <a:latin typeface="Arial"/>
                <a:cs typeface="Arial"/>
              </a:rPr>
              <a:t>will </a:t>
            </a:r>
            <a:r>
              <a:rPr sz="1200" dirty="0">
                <a:latin typeface="Arial"/>
                <a:cs typeface="Arial"/>
              </a:rPr>
              <a:t>represent 10</a:t>
            </a:r>
            <a:r>
              <a:rPr sz="1200" spc="-5" dirty="0">
                <a:latin typeface="Arial"/>
                <a:cs typeface="Arial"/>
              </a:rPr>
              <a:t> </a:t>
            </a:r>
            <a:r>
              <a:rPr sz="1200" dirty="0">
                <a:latin typeface="Arial"/>
                <a:cs typeface="Arial"/>
              </a:rPr>
              <a:t>km)</a:t>
            </a:r>
            <a:endParaRPr sz="1200">
              <a:latin typeface="Arial"/>
              <a:cs typeface="Arial"/>
            </a:endParaRPr>
          </a:p>
          <a:p>
            <a:pPr marL="38100" marR="518159">
              <a:lnSpc>
                <a:spcPts val="1430"/>
              </a:lnSpc>
              <a:spcBef>
                <a:spcPts val="10"/>
              </a:spcBef>
            </a:pPr>
            <a:r>
              <a:rPr sz="1200" dirty="0">
                <a:latin typeface="Arial"/>
                <a:cs typeface="Arial"/>
              </a:rPr>
              <a:t>At the left hand end of the </a:t>
            </a:r>
            <a:r>
              <a:rPr sz="1200" spc="-5" dirty="0">
                <a:latin typeface="Arial"/>
                <a:cs typeface="Arial"/>
              </a:rPr>
              <a:t>line, draw </a:t>
            </a:r>
            <a:r>
              <a:rPr sz="1200" dirty="0">
                <a:latin typeface="Arial"/>
                <a:cs typeface="Arial"/>
              </a:rPr>
              <a:t>a </a:t>
            </a:r>
            <a:r>
              <a:rPr sz="1200" spc="-5" dirty="0">
                <a:latin typeface="Arial"/>
                <a:cs typeface="Arial"/>
              </a:rPr>
              <a:t>vertical line </a:t>
            </a:r>
            <a:r>
              <a:rPr sz="1200" dirty="0">
                <a:latin typeface="Arial"/>
                <a:cs typeface="Arial"/>
              </a:rPr>
              <a:t>and on </a:t>
            </a:r>
            <a:r>
              <a:rPr sz="1200" spc="-5" dirty="0">
                <a:latin typeface="Arial"/>
                <a:cs typeface="Arial"/>
              </a:rPr>
              <a:t>it </a:t>
            </a:r>
            <a:r>
              <a:rPr sz="1200" dirty="0">
                <a:latin typeface="Arial"/>
                <a:cs typeface="Arial"/>
              </a:rPr>
              <a:t>step-off </a:t>
            </a:r>
            <a:r>
              <a:rPr sz="1200" spc="5" dirty="0">
                <a:latin typeface="Arial"/>
                <a:cs typeface="Arial"/>
              </a:rPr>
              <a:t>10 </a:t>
            </a:r>
            <a:r>
              <a:rPr sz="1200" dirty="0">
                <a:latin typeface="Arial"/>
                <a:cs typeface="Arial"/>
              </a:rPr>
              <a:t>equal </a:t>
            </a:r>
            <a:r>
              <a:rPr sz="1200" spc="-5" dirty="0">
                <a:latin typeface="Arial"/>
                <a:cs typeface="Arial"/>
              </a:rPr>
              <a:t>divisions </a:t>
            </a:r>
            <a:r>
              <a:rPr sz="1200" dirty="0">
                <a:latin typeface="Arial"/>
                <a:cs typeface="Arial"/>
              </a:rPr>
              <a:t>of any </a:t>
            </a:r>
            <a:r>
              <a:rPr sz="1200" spc="-5" dirty="0">
                <a:latin typeface="Arial"/>
                <a:cs typeface="Arial"/>
              </a:rPr>
              <a:t>length.  </a:t>
            </a:r>
            <a:r>
              <a:rPr sz="1200" dirty="0">
                <a:latin typeface="Arial"/>
                <a:cs typeface="Arial"/>
              </a:rPr>
              <a:t>And complete the diagonal scale to read minimum </a:t>
            </a:r>
            <a:r>
              <a:rPr sz="1200" spc="-5" dirty="0">
                <a:latin typeface="Arial"/>
                <a:cs typeface="Arial"/>
              </a:rPr>
              <a:t>ONE</a:t>
            </a:r>
            <a:r>
              <a:rPr sz="1200" dirty="0">
                <a:latin typeface="Arial"/>
                <a:cs typeface="Arial"/>
              </a:rPr>
              <a:t> km.</a:t>
            </a:r>
            <a:endParaRPr sz="1200">
              <a:latin typeface="Arial"/>
              <a:cs typeface="Arial"/>
            </a:endParaRPr>
          </a:p>
          <a:p>
            <a:pPr marL="38100">
              <a:lnSpc>
                <a:spcPts val="1395"/>
              </a:lnSpc>
            </a:pPr>
            <a:r>
              <a:rPr sz="1200" b="1" i="1" dirty="0">
                <a:solidFill>
                  <a:srgbClr val="333399"/>
                </a:solidFill>
                <a:latin typeface="Arial"/>
                <a:cs typeface="Arial"/>
              </a:rPr>
              <a:t>Time scale:</a:t>
            </a:r>
            <a:endParaRPr sz="1200">
              <a:latin typeface="Arial"/>
              <a:cs typeface="Arial"/>
            </a:endParaRPr>
          </a:p>
        </p:txBody>
      </p:sp>
      <p:sp>
        <p:nvSpPr>
          <p:cNvPr id="4" name="object 4"/>
          <p:cNvSpPr txBox="1"/>
          <p:nvPr/>
        </p:nvSpPr>
        <p:spPr>
          <a:xfrm>
            <a:off x="7493000" y="762000"/>
            <a:ext cx="1511300" cy="533400"/>
          </a:xfrm>
          <a:prstGeom prst="rect">
            <a:avLst/>
          </a:prstGeom>
          <a:solidFill>
            <a:srgbClr val="00FFCC"/>
          </a:solidFill>
          <a:ln w="9344">
            <a:solidFill>
              <a:srgbClr val="000000"/>
            </a:solidFill>
          </a:ln>
        </p:spPr>
        <p:txBody>
          <a:bodyPr vert="horz" wrap="square" lIns="0" tIns="52069" rIns="0" bIns="0" rtlCol="0">
            <a:spAutoFit/>
          </a:bodyPr>
          <a:lstStyle/>
          <a:p>
            <a:pPr marL="355600" marR="8255" indent="-345440">
              <a:lnSpc>
                <a:spcPct val="100000"/>
              </a:lnSpc>
              <a:spcBef>
                <a:spcPts val="409"/>
              </a:spcBef>
            </a:pPr>
            <a:r>
              <a:rPr sz="1600" b="1" spc="-10" dirty="0">
                <a:latin typeface="Arial"/>
                <a:cs typeface="Arial"/>
              </a:rPr>
              <a:t>C</a:t>
            </a:r>
            <a:r>
              <a:rPr sz="1600" b="1" spc="-15" dirty="0">
                <a:latin typeface="Arial"/>
                <a:cs typeface="Arial"/>
              </a:rPr>
              <a:t>O</a:t>
            </a:r>
            <a:r>
              <a:rPr sz="1600" b="1" spc="5" dirty="0">
                <a:latin typeface="Arial"/>
                <a:cs typeface="Arial"/>
              </a:rPr>
              <a:t>M</a:t>
            </a:r>
            <a:r>
              <a:rPr sz="1600" b="1" spc="-10" dirty="0">
                <a:latin typeface="Arial"/>
                <a:cs typeface="Arial"/>
              </a:rPr>
              <a:t>P</a:t>
            </a:r>
            <a:r>
              <a:rPr sz="1600" b="1" spc="-50" dirty="0">
                <a:latin typeface="Arial"/>
                <a:cs typeface="Arial"/>
              </a:rPr>
              <a:t>A</a:t>
            </a:r>
            <a:r>
              <a:rPr sz="1600" b="1" spc="-10" dirty="0">
                <a:latin typeface="Arial"/>
                <a:cs typeface="Arial"/>
              </a:rPr>
              <a:t>R</a:t>
            </a:r>
            <a:r>
              <a:rPr sz="1600" b="1" spc="-60" dirty="0">
                <a:latin typeface="Arial"/>
                <a:cs typeface="Arial"/>
              </a:rPr>
              <a:t>A</a:t>
            </a:r>
            <a:r>
              <a:rPr sz="1600" b="1" dirty="0">
                <a:latin typeface="Arial"/>
                <a:cs typeface="Arial"/>
              </a:rPr>
              <a:t>T</a:t>
            </a:r>
            <a:r>
              <a:rPr sz="1600" b="1" spc="-5" dirty="0">
                <a:latin typeface="Arial"/>
                <a:cs typeface="Arial"/>
              </a:rPr>
              <a:t>I</a:t>
            </a:r>
            <a:r>
              <a:rPr sz="1600" b="1" dirty="0">
                <a:latin typeface="Arial"/>
                <a:cs typeface="Arial"/>
              </a:rPr>
              <a:t>VE  </a:t>
            </a:r>
            <a:r>
              <a:rPr sz="1600" b="1" spc="-15" dirty="0">
                <a:latin typeface="Arial"/>
                <a:cs typeface="Arial"/>
              </a:rPr>
              <a:t>SCALE</a:t>
            </a:r>
            <a:r>
              <a:rPr sz="1600" spc="-15" dirty="0">
                <a:latin typeface="Arial"/>
                <a:cs typeface="Arial"/>
              </a:rPr>
              <a:t>:</a:t>
            </a:r>
            <a:endParaRPr sz="1600">
              <a:latin typeface="Arial"/>
              <a:cs typeface="Arial"/>
            </a:endParaRPr>
          </a:p>
        </p:txBody>
      </p:sp>
      <p:grpSp>
        <p:nvGrpSpPr>
          <p:cNvPr id="5" name="object 5"/>
          <p:cNvGrpSpPr/>
          <p:nvPr/>
        </p:nvGrpSpPr>
        <p:grpSpPr>
          <a:xfrm>
            <a:off x="527050" y="5209540"/>
            <a:ext cx="8013700" cy="996950"/>
            <a:chOff x="527050" y="5209540"/>
            <a:chExt cx="8013700" cy="996950"/>
          </a:xfrm>
        </p:grpSpPr>
        <p:sp>
          <p:nvSpPr>
            <p:cNvPr id="6" name="object 6"/>
            <p:cNvSpPr/>
            <p:nvPr/>
          </p:nvSpPr>
          <p:spPr>
            <a:xfrm>
              <a:off x="532130" y="5215890"/>
              <a:ext cx="8002270" cy="16510"/>
            </a:xfrm>
            <a:custGeom>
              <a:avLst/>
              <a:gdLst/>
              <a:ahLst/>
              <a:cxnLst/>
              <a:rect l="l" t="t" r="r" b="b"/>
              <a:pathLst>
                <a:path w="8002270" h="16510">
                  <a:moveTo>
                    <a:pt x="8002270" y="0"/>
                  </a:moveTo>
                  <a:lnTo>
                    <a:pt x="0" y="0"/>
                  </a:lnTo>
                  <a:lnTo>
                    <a:pt x="0" y="7632"/>
                  </a:lnTo>
                  <a:lnTo>
                    <a:pt x="0" y="16510"/>
                  </a:lnTo>
                  <a:lnTo>
                    <a:pt x="8002270" y="16510"/>
                  </a:lnTo>
                  <a:lnTo>
                    <a:pt x="8002270" y="7632"/>
                  </a:lnTo>
                  <a:lnTo>
                    <a:pt x="8002270" y="0"/>
                  </a:lnTo>
                  <a:close/>
                </a:path>
              </a:pathLst>
            </a:custGeom>
            <a:solidFill>
              <a:srgbClr val="C0C000"/>
            </a:solidFill>
          </p:spPr>
          <p:txBody>
            <a:bodyPr wrap="square" lIns="0" tIns="0" rIns="0" bIns="0" rtlCol="0"/>
            <a:lstStyle/>
            <a:p>
              <a:endParaRPr/>
            </a:p>
          </p:txBody>
        </p:sp>
        <p:sp>
          <p:nvSpPr>
            <p:cNvPr id="7" name="object 7"/>
            <p:cNvSpPr/>
            <p:nvPr/>
          </p:nvSpPr>
          <p:spPr>
            <a:xfrm>
              <a:off x="532130" y="52311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1C100"/>
            </a:solidFill>
          </p:spPr>
          <p:txBody>
            <a:bodyPr wrap="square" lIns="0" tIns="0" rIns="0" bIns="0" rtlCol="0"/>
            <a:lstStyle/>
            <a:p>
              <a:endParaRPr/>
            </a:p>
          </p:txBody>
        </p:sp>
        <p:sp>
          <p:nvSpPr>
            <p:cNvPr id="8" name="object 8"/>
            <p:cNvSpPr/>
            <p:nvPr/>
          </p:nvSpPr>
          <p:spPr>
            <a:xfrm>
              <a:off x="532130" y="52387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2C200"/>
            </a:solidFill>
          </p:spPr>
          <p:txBody>
            <a:bodyPr wrap="square" lIns="0" tIns="0" rIns="0" bIns="0" rtlCol="0"/>
            <a:lstStyle/>
            <a:p>
              <a:endParaRPr/>
            </a:p>
          </p:txBody>
        </p:sp>
        <p:sp>
          <p:nvSpPr>
            <p:cNvPr id="9" name="object 9"/>
            <p:cNvSpPr/>
            <p:nvPr/>
          </p:nvSpPr>
          <p:spPr>
            <a:xfrm>
              <a:off x="532130" y="52463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3C300"/>
            </a:solidFill>
          </p:spPr>
          <p:txBody>
            <a:bodyPr wrap="square" lIns="0" tIns="0" rIns="0" bIns="0" rtlCol="0"/>
            <a:lstStyle/>
            <a:p>
              <a:endParaRPr/>
            </a:p>
          </p:txBody>
        </p:sp>
        <p:sp>
          <p:nvSpPr>
            <p:cNvPr id="10" name="object 10"/>
            <p:cNvSpPr/>
            <p:nvPr/>
          </p:nvSpPr>
          <p:spPr>
            <a:xfrm>
              <a:off x="532130" y="52552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4C400"/>
            </a:solidFill>
          </p:spPr>
          <p:txBody>
            <a:bodyPr wrap="square" lIns="0" tIns="0" rIns="0" bIns="0" rtlCol="0"/>
            <a:lstStyle/>
            <a:p>
              <a:endParaRPr/>
            </a:p>
          </p:txBody>
        </p:sp>
        <p:sp>
          <p:nvSpPr>
            <p:cNvPr id="11" name="object 11"/>
            <p:cNvSpPr/>
            <p:nvPr/>
          </p:nvSpPr>
          <p:spPr>
            <a:xfrm>
              <a:off x="532130" y="52628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5C500"/>
            </a:solidFill>
          </p:spPr>
          <p:txBody>
            <a:bodyPr wrap="square" lIns="0" tIns="0" rIns="0" bIns="0" rtlCol="0"/>
            <a:lstStyle/>
            <a:p>
              <a:endParaRPr/>
            </a:p>
          </p:txBody>
        </p:sp>
        <p:sp>
          <p:nvSpPr>
            <p:cNvPr id="12" name="object 12"/>
            <p:cNvSpPr/>
            <p:nvPr/>
          </p:nvSpPr>
          <p:spPr>
            <a:xfrm>
              <a:off x="532130" y="52705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6C600"/>
            </a:solidFill>
          </p:spPr>
          <p:txBody>
            <a:bodyPr wrap="square" lIns="0" tIns="0" rIns="0" bIns="0" rtlCol="0"/>
            <a:lstStyle/>
            <a:p>
              <a:endParaRPr/>
            </a:p>
          </p:txBody>
        </p:sp>
        <p:sp>
          <p:nvSpPr>
            <p:cNvPr id="13" name="object 13"/>
            <p:cNvSpPr/>
            <p:nvPr/>
          </p:nvSpPr>
          <p:spPr>
            <a:xfrm>
              <a:off x="532130" y="52781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7C700"/>
            </a:solidFill>
          </p:spPr>
          <p:txBody>
            <a:bodyPr wrap="square" lIns="0" tIns="0" rIns="0" bIns="0" rtlCol="0"/>
            <a:lstStyle/>
            <a:p>
              <a:endParaRPr/>
            </a:p>
          </p:txBody>
        </p:sp>
        <p:sp>
          <p:nvSpPr>
            <p:cNvPr id="14" name="object 14"/>
            <p:cNvSpPr/>
            <p:nvPr/>
          </p:nvSpPr>
          <p:spPr>
            <a:xfrm>
              <a:off x="532130" y="528701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C8C800"/>
            </a:solidFill>
          </p:spPr>
          <p:txBody>
            <a:bodyPr wrap="square" lIns="0" tIns="0" rIns="0" bIns="0" rtlCol="0"/>
            <a:lstStyle/>
            <a:p>
              <a:endParaRPr/>
            </a:p>
          </p:txBody>
        </p:sp>
        <p:sp>
          <p:nvSpPr>
            <p:cNvPr id="15" name="object 15"/>
            <p:cNvSpPr/>
            <p:nvPr/>
          </p:nvSpPr>
          <p:spPr>
            <a:xfrm>
              <a:off x="532130" y="52946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9C900"/>
            </a:solidFill>
          </p:spPr>
          <p:txBody>
            <a:bodyPr wrap="square" lIns="0" tIns="0" rIns="0" bIns="0" rtlCol="0"/>
            <a:lstStyle/>
            <a:p>
              <a:endParaRPr/>
            </a:p>
          </p:txBody>
        </p:sp>
        <p:sp>
          <p:nvSpPr>
            <p:cNvPr id="16" name="object 16"/>
            <p:cNvSpPr/>
            <p:nvPr/>
          </p:nvSpPr>
          <p:spPr>
            <a:xfrm>
              <a:off x="532130" y="53022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ACA00"/>
            </a:solidFill>
          </p:spPr>
          <p:txBody>
            <a:bodyPr wrap="square" lIns="0" tIns="0" rIns="0" bIns="0" rtlCol="0"/>
            <a:lstStyle/>
            <a:p>
              <a:endParaRPr/>
            </a:p>
          </p:txBody>
        </p:sp>
        <p:sp>
          <p:nvSpPr>
            <p:cNvPr id="17" name="object 17"/>
            <p:cNvSpPr/>
            <p:nvPr/>
          </p:nvSpPr>
          <p:spPr>
            <a:xfrm>
              <a:off x="532130" y="5309870"/>
              <a:ext cx="8002270" cy="16510"/>
            </a:xfrm>
            <a:custGeom>
              <a:avLst/>
              <a:gdLst/>
              <a:ahLst/>
              <a:cxnLst/>
              <a:rect l="l" t="t" r="r" b="b"/>
              <a:pathLst>
                <a:path w="8002270" h="16510">
                  <a:moveTo>
                    <a:pt x="8002270" y="0"/>
                  </a:moveTo>
                  <a:lnTo>
                    <a:pt x="0" y="0"/>
                  </a:lnTo>
                  <a:lnTo>
                    <a:pt x="0" y="7620"/>
                  </a:lnTo>
                  <a:lnTo>
                    <a:pt x="0" y="8890"/>
                  </a:lnTo>
                  <a:lnTo>
                    <a:pt x="0" y="16510"/>
                  </a:lnTo>
                  <a:lnTo>
                    <a:pt x="8002270" y="16510"/>
                  </a:lnTo>
                  <a:lnTo>
                    <a:pt x="8002270" y="8890"/>
                  </a:lnTo>
                  <a:lnTo>
                    <a:pt x="8002270" y="7620"/>
                  </a:lnTo>
                  <a:lnTo>
                    <a:pt x="8002270" y="0"/>
                  </a:lnTo>
                  <a:close/>
                </a:path>
              </a:pathLst>
            </a:custGeom>
            <a:solidFill>
              <a:srgbClr val="CCCC00"/>
            </a:solidFill>
          </p:spPr>
          <p:txBody>
            <a:bodyPr wrap="square" lIns="0" tIns="0" rIns="0" bIns="0" rtlCol="0"/>
            <a:lstStyle/>
            <a:p>
              <a:endParaRPr/>
            </a:p>
          </p:txBody>
        </p:sp>
        <p:sp>
          <p:nvSpPr>
            <p:cNvPr id="18" name="object 18"/>
            <p:cNvSpPr/>
            <p:nvPr/>
          </p:nvSpPr>
          <p:spPr>
            <a:xfrm>
              <a:off x="532130" y="532638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CDCD00"/>
            </a:solidFill>
          </p:spPr>
          <p:txBody>
            <a:bodyPr wrap="square" lIns="0" tIns="0" rIns="0" bIns="0" rtlCol="0"/>
            <a:lstStyle/>
            <a:p>
              <a:endParaRPr/>
            </a:p>
          </p:txBody>
        </p:sp>
        <p:sp>
          <p:nvSpPr>
            <p:cNvPr id="19" name="object 19"/>
            <p:cNvSpPr/>
            <p:nvPr/>
          </p:nvSpPr>
          <p:spPr>
            <a:xfrm>
              <a:off x="532130" y="53340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ECE00"/>
            </a:solidFill>
          </p:spPr>
          <p:txBody>
            <a:bodyPr wrap="square" lIns="0" tIns="0" rIns="0" bIns="0" rtlCol="0"/>
            <a:lstStyle/>
            <a:p>
              <a:endParaRPr/>
            </a:p>
          </p:txBody>
        </p:sp>
        <p:sp>
          <p:nvSpPr>
            <p:cNvPr id="20" name="object 20"/>
            <p:cNvSpPr/>
            <p:nvPr/>
          </p:nvSpPr>
          <p:spPr>
            <a:xfrm>
              <a:off x="532130" y="53416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FCF00"/>
            </a:solidFill>
          </p:spPr>
          <p:txBody>
            <a:bodyPr wrap="square" lIns="0" tIns="0" rIns="0" bIns="0" rtlCol="0"/>
            <a:lstStyle/>
            <a:p>
              <a:endParaRPr/>
            </a:p>
          </p:txBody>
        </p:sp>
        <p:sp>
          <p:nvSpPr>
            <p:cNvPr id="21" name="object 21"/>
            <p:cNvSpPr/>
            <p:nvPr/>
          </p:nvSpPr>
          <p:spPr>
            <a:xfrm>
              <a:off x="532130" y="53492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0D000"/>
            </a:solidFill>
          </p:spPr>
          <p:txBody>
            <a:bodyPr wrap="square" lIns="0" tIns="0" rIns="0" bIns="0" rtlCol="0"/>
            <a:lstStyle/>
            <a:p>
              <a:endParaRPr/>
            </a:p>
          </p:txBody>
        </p:sp>
        <p:sp>
          <p:nvSpPr>
            <p:cNvPr id="22" name="object 22"/>
            <p:cNvSpPr/>
            <p:nvPr/>
          </p:nvSpPr>
          <p:spPr>
            <a:xfrm>
              <a:off x="532130" y="535813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D1D100"/>
            </a:solidFill>
          </p:spPr>
          <p:txBody>
            <a:bodyPr wrap="square" lIns="0" tIns="0" rIns="0" bIns="0" rtlCol="0"/>
            <a:lstStyle/>
            <a:p>
              <a:endParaRPr/>
            </a:p>
          </p:txBody>
        </p:sp>
        <p:sp>
          <p:nvSpPr>
            <p:cNvPr id="23" name="object 23"/>
            <p:cNvSpPr/>
            <p:nvPr/>
          </p:nvSpPr>
          <p:spPr>
            <a:xfrm>
              <a:off x="532130" y="53657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2D200"/>
            </a:solidFill>
          </p:spPr>
          <p:txBody>
            <a:bodyPr wrap="square" lIns="0" tIns="0" rIns="0" bIns="0" rtlCol="0"/>
            <a:lstStyle/>
            <a:p>
              <a:endParaRPr/>
            </a:p>
          </p:txBody>
        </p:sp>
        <p:sp>
          <p:nvSpPr>
            <p:cNvPr id="24" name="object 24"/>
            <p:cNvSpPr/>
            <p:nvPr/>
          </p:nvSpPr>
          <p:spPr>
            <a:xfrm>
              <a:off x="532130" y="53733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3D300"/>
            </a:solidFill>
          </p:spPr>
          <p:txBody>
            <a:bodyPr wrap="square" lIns="0" tIns="0" rIns="0" bIns="0" rtlCol="0"/>
            <a:lstStyle/>
            <a:p>
              <a:endParaRPr/>
            </a:p>
          </p:txBody>
        </p:sp>
        <p:sp>
          <p:nvSpPr>
            <p:cNvPr id="25" name="object 25"/>
            <p:cNvSpPr/>
            <p:nvPr/>
          </p:nvSpPr>
          <p:spPr>
            <a:xfrm>
              <a:off x="532130" y="53809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4D400"/>
            </a:solidFill>
          </p:spPr>
          <p:txBody>
            <a:bodyPr wrap="square" lIns="0" tIns="0" rIns="0" bIns="0" rtlCol="0"/>
            <a:lstStyle/>
            <a:p>
              <a:endParaRPr/>
            </a:p>
          </p:txBody>
        </p:sp>
        <p:sp>
          <p:nvSpPr>
            <p:cNvPr id="26" name="object 26"/>
            <p:cNvSpPr/>
            <p:nvPr/>
          </p:nvSpPr>
          <p:spPr>
            <a:xfrm>
              <a:off x="532130" y="53886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5D500"/>
            </a:solidFill>
          </p:spPr>
          <p:txBody>
            <a:bodyPr wrap="square" lIns="0" tIns="0" rIns="0" bIns="0" rtlCol="0"/>
            <a:lstStyle/>
            <a:p>
              <a:endParaRPr/>
            </a:p>
          </p:txBody>
        </p:sp>
        <p:sp>
          <p:nvSpPr>
            <p:cNvPr id="27" name="object 27"/>
            <p:cNvSpPr/>
            <p:nvPr/>
          </p:nvSpPr>
          <p:spPr>
            <a:xfrm>
              <a:off x="532130" y="53962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6D600"/>
            </a:solidFill>
          </p:spPr>
          <p:txBody>
            <a:bodyPr wrap="square" lIns="0" tIns="0" rIns="0" bIns="0" rtlCol="0"/>
            <a:lstStyle/>
            <a:p>
              <a:endParaRPr/>
            </a:p>
          </p:txBody>
        </p:sp>
        <p:sp>
          <p:nvSpPr>
            <p:cNvPr id="28" name="object 28"/>
            <p:cNvSpPr/>
            <p:nvPr/>
          </p:nvSpPr>
          <p:spPr>
            <a:xfrm>
              <a:off x="532130" y="540512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D7D700"/>
            </a:solidFill>
          </p:spPr>
          <p:txBody>
            <a:bodyPr wrap="square" lIns="0" tIns="0" rIns="0" bIns="0" rtlCol="0"/>
            <a:lstStyle/>
            <a:p>
              <a:endParaRPr/>
            </a:p>
          </p:txBody>
        </p:sp>
        <p:sp>
          <p:nvSpPr>
            <p:cNvPr id="29" name="object 29"/>
            <p:cNvSpPr/>
            <p:nvPr/>
          </p:nvSpPr>
          <p:spPr>
            <a:xfrm>
              <a:off x="532130" y="54127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8D800"/>
            </a:solidFill>
          </p:spPr>
          <p:txBody>
            <a:bodyPr wrap="square" lIns="0" tIns="0" rIns="0" bIns="0" rtlCol="0"/>
            <a:lstStyle/>
            <a:p>
              <a:endParaRPr/>
            </a:p>
          </p:txBody>
        </p:sp>
        <p:sp>
          <p:nvSpPr>
            <p:cNvPr id="30" name="object 30"/>
            <p:cNvSpPr/>
            <p:nvPr/>
          </p:nvSpPr>
          <p:spPr>
            <a:xfrm>
              <a:off x="532130" y="54203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9D900"/>
            </a:solidFill>
          </p:spPr>
          <p:txBody>
            <a:bodyPr wrap="square" lIns="0" tIns="0" rIns="0" bIns="0" rtlCol="0"/>
            <a:lstStyle/>
            <a:p>
              <a:endParaRPr/>
            </a:p>
          </p:txBody>
        </p:sp>
        <p:sp>
          <p:nvSpPr>
            <p:cNvPr id="31" name="object 31"/>
            <p:cNvSpPr/>
            <p:nvPr/>
          </p:nvSpPr>
          <p:spPr>
            <a:xfrm>
              <a:off x="532130" y="54279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ADA00"/>
            </a:solidFill>
          </p:spPr>
          <p:txBody>
            <a:bodyPr wrap="square" lIns="0" tIns="0" rIns="0" bIns="0" rtlCol="0"/>
            <a:lstStyle/>
            <a:p>
              <a:endParaRPr/>
            </a:p>
          </p:txBody>
        </p:sp>
        <p:sp>
          <p:nvSpPr>
            <p:cNvPr id="32" name="object 32"/>
            <p:cNvSpPr/>
            <p:nvPr/>
          </p:nvSpPr>
          <p:spPr>
            <a:xfrm>
              <a:off x="532130" y="543687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DBDB00"/>
            </a:solidFill>
          </p:spPr>
          <p:txBody>
            <a:bodyPr wrap="square" lIns="0" tIns="0" rIns="0" bIns="0" rtlCol="0"/>
            <a:lstStyle/>
            <a:p>
              <a:endParaRPr/>
            </a:p>
          </p:txBody>
        </p:sp>
        <p:sp>
          <p:nvSpPr>
            <p:cNvPr id="33" name="object 33"/>
            <p:cNvSpPr/>
            <p:nvPr/>
          </p:nvSpPr>
          <p:spPr>
            <a:xfrm>
              <a:off x="532130" y="54444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CDC00"/>
            </a:solidFill>
          </p:spPr>
          <p:txBody>
            <a:bodyPr wrap="square" lIns="0" tIns="0" rIns="0" bIns="0" rtlCol="0"/>
            <a:lstStyle/>
            <a:p>
              <a:endParaRPr/>
            </a:p>
          </p:txBody>
        </p:sp>
        <p:sp>
          <p:nvSpPr>
            <p:cNvPr id="34" name="object 34"/>
            <p:cNvSpPr/>
            <p:nvPr/>
          </p:nvSpPr>
          <p:spPr>
            <a:xfrm>
              <a:off x="532130" y="54521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DDD00"/>
            </a:solidFill>
          </p:spPr>
          <p:txBody>
            <a:bodyPr wrap="square" lIns="0" tIns="0" rIns="0" bIns="0" rtlCol="0"/>
            <a:lstStyle/>
            <a:p>
              <a:endParaRPr/>
            </a:p>
          </p:txBody>
        </p:sp>
        <p:sp>
          <p:nvSpPr>
            <p:cNvPr id="35" name="object 35"/>
            <p:cNvSpPr/>
            <p:nvPr/>
          </p:nvSpPr>
          <p:spPr>
            <a:xfrm>
              <a:off x="532130" y="54597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EDE00"/>
            </a:solidFill>
          </p:spPr>
          <p:txBody>
            <a:bodyPr wrap="square" lIns="0" tIns="0" rIns="0" bIns="0" rtlCol="0"/>
            <a:lstStyle/>
            <a:p>
              <a:endParaRPr/>
            </a:p>
          </p:txBody>
        </p:sp>
        <p:sp>
          <p:nvSpPr>
            <p:cNvPr id="36" name="object 36"/>
            <p:cNvSpPr/>
            <p:nvPr/>
          </p:nvSpPr>
          <p:spPr>
            <a:xfrm>
              <a:off x="532130" y="546862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DFDF00"/>
            </a:solidFill>
          </p:spPr>
          <p:txBody>
            <a:bodyPr wrap="square" lIns="0" tIns="0" rIns="0" bIns="0" rtlCol="0"/>
            <a:lstStyle/>
            <a:p>
              <a:endParaRPr/>
            </a:p>
          </p:txBody>
        </p:sp>
        <p:sp>
          <p:nvSpPr>
            <p:cNvPr id="37" name="object 37"/>
            <p:cNvSpPr/>
            <p:nvPr/>
          </p:nvSpPr>
          <p:spPr>
            <a:xfrm>
              <a:off x="532130" y="54762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0E000"/>
            </a:solidFill>
          </p:spPr>
          <p:txBody>
            <a:bodyPr wrap="square" lIns="0" tIns="0" rIns="0" bIns="0" rtlCol="0"/>
            <a:lstStyle/>
            <a:p>
              <a:endParaRPr/>
            </a:p>
          </p:txBody>
        </p:sp>
        <p:sp>
          <p:nvSpPr>
            <p:cNvPr id="38" name="object 38"/>
            <p:cNvSpPr/>
            <p:nvPr/>
          </p:nvSpPr>
          <p:spPr>
            <a:xfrm>
              <a:off x="532130" y="54838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1E100"/>
            </a:solidFill>
          </p:spPr>
          <p:txBody>
            <a:bodyPr wrap="square" lIns="0" tIns="0" rIns="0" bIns="0" rtlCol="0"/>
            <a:lstStyle/>
            <a:p>
              <a:endParaRPr/>
            </a:p>
          </p:txBody>
        </p:sp>
        <p:sp>
          <p:nvSpPr>
            <p:cNvPr id="39" name="object 39"/>
            <p:cNvSpPr/>
            <p:nvPr/>
          </p:nvSpPr>
          <p:spPr>
            <a:xfrm>
              <a:off x="532130" y="54914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2E200"/>
            </a:solidFill>
          </p:spPr>
          <p:txBody>
            <a:bodyPr wrap="square" lIns="0" tIns="0" rIns="0" bIns="0" rtlCol="0"/>
            <a:lstStyle/>
            <a:p>
              <a:endParaRPr/>
            </a:p>
          </p:txBody>
        </p:sp>
        <p:sp>
          <p:nvSpPr>
            <p:cNvPr id="40" name="object 40"/>
            <p:cNvSpPr/>
            <p:nvPr/>
          </p:nvSpPr>
          <p:spPr>
            <a:xfrm>
              <a:off x="532130" y="54991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3E300"/>
            </a:solidFill>
          </p:spPr>
          <p:txBody>
            <a:bodyPr wrap="square" lIns="0" tIns="0" rIns="0" bIns="0" rtlCol="0"/>
            <a:lstStyle/>
            <a:p>
              <a:endParaRPr/>
            </a:p>
          </p:txBody>
        </p:sp>
        <p:sp>
          <p:nvSpPr>
            <p:cNvPr id="41" name="object 41"/>
            <p:cNvSpPr/>
            <p:nvPr/>
          </p:nvSpPr>
          <p:spPr>
            <a:xfrm>
              <a:off x="532130" y="55067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4E400"/>
            </a:solidFill>
          </p:spPr>
          <p:txBody>
            <a:bodyPr wrap="square" lIns="0" tIns="0" rIns="0" bIns="0" rtlCol="0"/>
            <a:lstStyle/>
            <a:p>
              <a:endParaRPr/>
            </a:p>
          </p:txBody>
        </p:sp>
        <p:sp>
          <p:nvSpPr>
            <p:cNvPr id="42" name="object 42"/>
            <p:cNvSpPr/>
            <p:nvPr/>
          </p:nvSpPr>
          <p:spPr>
            <a:xfrm>
              <a:off x="532130" y="551561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E5E500"/>
            </a:solidFill>
          </p:spPr>
          <p:txBody>
            <a:bodyPr wrap="square" lIns="0" tIns="0" rIns="0" bIns="0" rtlCol="0"/>
            <a:lstStyle/>
            <a:p>
              <a:endParaRPr/>
            </a:p>
          </p:txBody>
        </p:sp>
        <p:sp>
          <p:nvSpPr>
            <p:cNvPr id="43" name="object 43"/>
            <p:cNvSpPr/>
            <p:nvPr/>
          </p:nvSpPr>
          <p:spPr>
            <a:xfrm>
              <a:off x="532130" y="55232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6E600"/>
            </a:solidFill>
          </p:spPr>
          <p:txBody>
            <a:bodyPr wrap="square" lIns="0" tIns="0" rIns="0" bIns="0" rtlCol="0"/>
            <a:lstStyle/>
            <a:p>
              <a:endParaRPr/>
            </a:p>
          </p:txBody>
        </p:sp>
        <p:sp>
          <p:nvSpPr>
            <p:cNvPr id="44" name="object 44"/>
            <p:cNvSpPr/>
            <p:nvPr/>
          </p:nvSpPr>
          <p:spPr>
            <a:xfrm>
              <a:off x="532130" y="55308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7E700"/>
            </a:solidFill>
          </p:spPr>
          <p:txBody>
            <a:bodyPr wrap="square" lIns="0" tIns="0" rIns="0" bIns="0" rtlCol="0"/>
            <a:lstStyle/>
            <a:p>
              <a:endParaRPr/>
            </a:p>
          </p:txBody>
        </p:sp>
        <p:sp>
          <p:nvSpPr>
            <p:cNvPr id="45" name="object 45"/>
            <p:cNvSpPr/>
            <p:nvPr/>
          </p:nvSpPr>
          <p:spPr>
            <a:xfrm>
              <a:off x="532130" y="55384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8E800"/>
            </a:solidFill>
          </p:spPr>
          <p:txBody>
            <a:bodyPr wrap="square" lIns="0" tIns="0" rIns="0" bIns="0" rtlCol="0"/>
            <a:lstStyle/>
            <a:p>
              <a:endParaRPr/>
            </a:p>
          </p:txBody>
        </p:sp>
        <p:sp>
          <p:nvSpPr>
            <p:cNvPr id="46" name="object 46"/>
            <p:cNvSpPr/>
            <p:nvPr/>
          </p:nvSpPr>
          <p:spPr>
            <a:xfrm>
              <a:off x="532130" y="5547360"/>
              <a:ext cx="8002270" cy="16510"/>
            </a:xfrm>
            <a:custGeom>
              <a:avLst/>
              <a:gdLst/>
              <a:ahLst/>
              <a:cxnLst/>
              <a:rect l="l" t="t" r="r" b="b"/>
              <a:pathLst>
                <a:path w="8002270" h="16510">
                  <a:moveTo>
                    <a:pt x="8002270" y="0"/>
                  </a:moveTo>
                  <a:lnTo>
                    <a:pt x="0" y="0"/>
                  </a:lnTo>
                  <a:lnTo>
                    <a:pt x="0" y="7620"/>
                  </a:lnTo>
                  <a:lnTo>
                    <a:pt x="0" y="16510"/>
                  </a:lnTo>
                  <a:lnTo>
                    <a:pt x="8002270" y="16510"/>
                  </a:lnTo>
                  <a:lnTo>
                    <a:pt x="8002270" y="7620"/>
                  </a:lnTo>
                  <a:lnTo>
                    <a:pt x="8002270" y="0"/>
                  </a:lnTo>
                  <a:close/>
                </a:path>
              </a:pathLst>
            </a:custGeom>
            <a:solidFill>
              <a:srgbClr val="E9E900"/>
            </a:solidFill>
          </p:spPr>
          <p:txBody>
            <a:bodyPr wrap="square" lIns="0" tIns="0" rIns="0" bIns="0" rtlCol="0"/>
            <a:lstStyle/>
            <a:p>
              <a:endParaRPr/>
            </a:p>
          </p:txBody>
        </p:sp>
        <p:sp>
          <p:nvSpPr>
            <p:cNvPr id="47" name="object 47"/>
            <p:cNvSpPr/>
            <p:nvPr/>
          </p:nvSpPr>
          <p:spPr>
            <a:xfrm>
              <a:off x="532130" y="55626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AEA00"/>
            </a:solidFill>
          </p:spPr>
          <p:txBody>
            <a:bodyPr wrap="square" lIns="0" tIns="0" rIns="0" bIns="0" rtlCol="0"/>
            <a:lstStyle/>
            <a:p>
              <a:endParaRPr/>
            </a:p>
          </p:txBody>
        </p:sp>
        <p:sp>
          <p:nvSpPr>
            <p:cNvPr id="48" name="object 48"/>
            <p:cNvSpPr/>
            <p:nvPr/>
          </p:nvSpPr>
          <p:spPr>
            <a:xfrm>
              <a:off x="532130" y="55702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BEB00"/>
            </a:solidFill>
          </p:spPr>
          <p:txBody>
            <a:bodyPr wrap="square" lIns="0" tIns="0" rIns="0" bIns="0" rtlCol="0"/>
            <a:lstStyle/>
            <a:p>
              <a:endParaRPr/>
            </a:p>
          </p:txBody>
        </p:sp>
        <p:sp>
          <p:nvSpPr>
            <p:cNvPr id="49" name="object 49"/>
            <p:cNvSpPr/>
            <p:nvPr/>
          </p:nvSpPr>
          <p:spPr>
            <a:xfrm>
              <a:off x="532130" y="55778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CEC00"/>
            </a:solidFill>
          </p:spPr>
          <p:txBody>
            <a:bodyPr wrap="square" lIns="0" tIns="0" rIns="0" bIns="0" rtlCol="0"/>
            <a:lstStyle/>
            <a:p>
              <a:endParaRPr/>
            </a:p>
          </p:txBody>
        </p:sp>
        <p:sp>
          <p:nvSpPr>
            <p:cNvPr id="50" name="object 50"/>
            <p:cNvSpPr/>
            <p:nvPr/>
          </p:nvSpPr>
          <p:spPr>
            <a:xfrm>
              <a:off x="532130" y="558673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EDED00"/>
            </a:solidFill>
          </p:spPr>
          <p:txBody>
            <a:bodyPr wrap="square" lIns="0" tIns="0" rIns="0" bIns="0" rtlCol="0"/>
            <a:lstStyle/>
            <a:p>
              <a:endParaRPr/>
            </a:p>
          </p:txBody>
        </p:sp>
        <p:sp>
          <p:nvSpPr>
            <p:cNvPr id="51" name="object 51"/>
            <p:cNvSpPr/>
            <p:nvPr/>
          </p:nvSpPr>
          <p:spPr>
            <a:xfrm>
              <a:off x="532130" y="55943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EEE00"/>
            </a:solidFill>
          </p:spPr>
          <p:txBody>
            <a:bodyPr wrap="square" lIns="0" tIns="0" rIns="0" bIns="0" rtlCol="0"/>
            <a:lstStyle/>
            <a:p>
              <a:endParaRPr/>
            </a:p>
          </p:txBody>
        </p:sp>
        <p:sp>
          <p:nvSpPr>
            <p:cNvPr id="52" name="object 52"/>
            <p:cNvSpPr/>
            <p:nvPr/>
          </p:nvSpPr>
          <p:spPr>
            <a:xfrm>
              <a:off x="532130" y="56019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FEF00"/>
            </a:solidFill>
          </p:spPr>
          <p:txBody>
            <a:bodyPr wrap="square" lIns="0" tIns="0" rIns="0" bIns="0" rtlCol="0"/>
            <a:lstStyle/>
            <a:p>
              <a:endParaRPr/>
            </a:p>
          </p:txBody>
        </p:sp>
        <p:sp>
          <p:nvSpPr>
            <p:cNvPr id="53" name="object 53"/>
            <p:cNvSpPr/>
            <p:nvPr/>
          </p:nvSpPr>
          <p:spPr>
            <a:xfrm>
              <a:off x="532130" y="56095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0F000"/>
            </a:solidFill>
          </p:spPr>
          <p:txBody>
            <a:bodyPr wrap="square" lIns="0" tIns="0" rIns="0" bIns="0" rtlCol="0"/>
            <a:lstStyle/>
            <a:p>
              <a:endParaRPr/>
            </a:p>
          </p:txBody>
        </p:sp>
        <p:sp>
          <p:nvSpPr>
            <p:cNvPr id="54" name="object 54"/>
            <p:cNvSpPr/>
            <p:nvPr/>
          </p:nvSpPr>
          <p:spPr>
            <a:xfrm>
              <a:off x="532130" y="56172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1F100"/>
            </a:solidFill>
          </p:spPr>
          <p:txBody>
            <a:bodyPr wrap="square" lIns="0" tIns="0" rIns="0" bIns="0" rtlCol="0"/>
            <a:lstStyle/>
            <a:p>
              <a:endParaRPr/>
            </a:p>
          </p:txBody>
        </p:sp>
        <p:sp>
          <p:nvSpPr>
            <p:cNvPr id="55" name="object 55"/>
            <p:cNvSpPr/>
            <p:nvPr/>
          </p:nvSpPr>
          <p:spPr>
            <a:xfrm>
              <a:off x="532130" y="56261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2F200"/>
            </a:solidFill>
          </p:spPr>
          <p:txBody>
            <a:bodyPr wrap="square" lIns="0" tIns="0" rIns="0" bIns="0" rtlCol="0"/>
            <a:lstStyle/>
            <a:p>
              <a:endParaRPr/>
            </a:p>
          </p:txBody>
        </p:sp>
        <p:sp>
          <p:nvSpPr>
            <p:cNvPr id="56" name="object 56"/>
            <p:cNvSpPr/>
            <p:nvPr/>
          </p:nvSpPr>
          <p:spPr>
            <a:xfrm>
              <a:off x="532130" y="56337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3F300"/>
            </a:solidFill>
          </p:spPr>
          <p:txBody>
            <a:bodyPr wrap="square" lIns="0" tIns="0" rIns="0" bIns="0" rtlCol="0"/>
            <a:lstStyle/>
            <a:p>
              <a:endParaRPr/>
            </a:p>
          </p:txBody>
        </p:sp>
        <p:sp>
          <p:nvSpPr>
            <p:cNvPr id="57" name="object 57"/>
            <p:cNvSpPr/>
            <p:nvPr/>
          </p:nvSpPr>
          <p:spPr>
            <a:xfrm>
              <a:off x="532130" y="56413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4F400"/>
            </a:solidFill>
          </p:spPr>
          <p:txBody>
            <a:bodyPr wrap="square" lIns="0" tIns="0" rIns="0" bIns="0" rtlCol="0"/>
            <a:lstStyle/>
            <a:p>
              <a:endParaRPr/>
            </a:p>
          </p:txBody>
        </p:sp>
        <p:sp>
          <p:nvSpPr>
            <p:cNvPr id="58" name="object 58"/>
            <p:cNvSpPr/>
            <p:nvPr/>
          </p:nvSpPr>
          <p:spPr>
            <a:xfrm>
              <a:off x="532130" y="56489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5F500"/>
            </a:solidFill>
          </p:spPr>
          <p:txBody>
            <a:bodyPr wrap="square" lIns="0" tIns="0" rIns="0" bIns="0" rtlCol="0"/>
            <a:lstStyle/>
            <a:p>
              <a:endParaRPr/>
            </a:p>
          </p:txBody>
        </p:sp>
        <p:sp>
          <p:nvSpPr>
            <p:cNvPr id="59" name="object 59"/>
            <p:cNvSpPr/>
            <p:nvPr/>
          </p:nvSpPr>
          <p:spPr>
            <a:xfrm>
              <a:off x="532130" y="565785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F6F600"/>
            </a:solidFill>
          </p:spPr>
          <p:txBody>
            <a:bodyPr wrap="square" lIns="0" tIns="0" rIns="0" bIns="0" rtlCol="0"/>
            <a:lstStyle/>
            <a:p>
              <a:endParaRPr/>
            </a:p>
          </p:txBody>
        </p:sp>
        <p:sp>
          <p:nvSpPr>
            <p:cNvPr id="60" name="object 60"/>
            <p:cNvSpPr/>
            <p:nvPr/>
          </p:nvSpPr>
          <p:spPr>
            <a:xfrm>
              <a:off x="532130" y="566547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F7F700"/>
            </a:solidFill>
          </p:spPr>
          <p:txBody>
            <a:bodyPr wrap="square" lIns="0" tIns="0" rIns="0" bIns="0" rtlCol="0"/>
            <a:lstStyle/>
            <a:p>
              <a:endParaRPr/>
            </a:p>
          </p:txBody>
        </p:sp>
        <p:sp>
          <p:nvSpPr>
            <p:cNvPr id="61" name="object 61"/>
            <p:cNvSpPr/>
            <p:nvPr/>
          </p:nvSpPr>
          <p:spPr>
            <a:xfrm>
              <a:off x="532130" y="56730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8F800"/>
            </a:solidFill>
          </p:spPr>
          <p:txBody>
            <a:bodyPr wrap="square" lIns="0" tIns="0" rIns="0" bIns="0" rtlCol="0"/>
            <a:lstStyle/>
            <a:p>
              <a:endParaRPr/>
            </a:p>
          </p:txBody>
        </p:sp>
        <p:sp>
          <p:nvSpPr>
            <p:cNvPr id="62" name="object 62"/>
            <p:cNvSpPr/>
            <p:nvPr/>
          </p:nvSpPr>
          <p:spPr>
            <a:xfrm>
              <a:off x="532130" y="56807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9F900"/>
            </a:solidFill>
          </p:spPr>
          <p:txBody>
            <a:bodyPr wrap="square" lIns="0" tIns="0" rIns="0" bIns="0" rtlCol="0"/>
            <a:lstStyle/>
            <a:p>
              <a:endParaRPr/>
            </a:p>
          </p:txBody>
        </p:sp>
        <p:sp>
          <p:nvSpPr>
            <p:cNvPr id="63" name="object 63"/>
            <p:cNvSpPr/>
            <p:nvPr/>
          </p:nvSpPr>
          <p:spPr>
            <a:xfrm>
              <a:off x="532130" y="56883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AFA00"/>
            </a:solidFill>
          </p:spPr>
          <p:txBody>
            <a:bodyPr wrap="square" lIns="0" tIns="0" rIns="0" bIns="0" rtlCol="0"/>
            <a:lstStyle/>
            <a:p>
              <a:endParaRPr/>
            </a:p>
          </p:txBody>
        </p:sp>
        <p:sp>
          <p:nvSpPr>
            <p:cNvPr id="64" name="object 64"/>
            <p:cNvSpPr/>
            <p:nvPr/>
          </p:nvSpPr>
          <p:spPr>
            <a:xfrm>
              <a:off x="532130" y="569722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FBFB00"/>
            </a:solidFill>
          </p:spPr>
          <p:txBody>
            <a:bodyPr wrap="square" lIns="0" tIns="0" rIns="0" bIns="0" rtlCol="0"/>
            <a:lstStyle/>
            <a:p>
              <a:endParaRPr/>
            </a:p>
          </p:txBody>
        </p:sp>
        <p:sp>
          <p:nvSpPr>
            <p:cNvPr id="65" name="object 65"/>
            <p:cNvSpPr/>
            <p:nvPr/>
          </p:nvSpPr>
          <p:spPr>
            <a:xfrm>
              <a:off x="532130" y="57048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CFC00"/>
            </a:solidFill>
          </p:spPr>
          <p:txBody>
            <a:bodyPr wrap="square" lIns="0" tIns="0" rIns="0" bIns="0" rtlCol="0"/>
            <a:lstStyle/>
            <a:p>
              <a:endParaRPr/>
            </a:p>
          </p:txBody>
        </p:sp>
        <p:sp>
          <p:nvSpPr>
            <p:cNvPr id="66" name="object 66"/>
            <p:cNvSpPr/>
            <p:nvPr/>
          </p:nvSpPr>
          <p:spPr>
            <a:xfrm>
              <a:off x="532130" y="57124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FFF00"/>
            </a:solidFill>
          </p:spPr>
          <p:txBody>
            <a:bodyPr wrap="square" lIns="0" tIns="0" rIns="0" bIns="0" rtlCol="0"/>
            <a:lstStyle/>
            <a:p>
              <a:endParaRPr/>
            </a:p>
          </p:txBody>
        </p:sp>
        <p:sp>
          <p:nvSpPr>
            <p:cNvPr id="67" name="object 67"/>
            <p:cNvSpPr/>
            <p:nvPr/>
          </p:nvSpPr>
          <p:spPr>
            <a:xfrm>
              <a:off x="532130" y="57200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DFD00"/>
            </a:solidFill>
          </p:spPr>
          <p:txBody>
            <a:bodyPr wrap="square" lIns="0" tIns="0" rIns="0" bIns="0" rtlCol="0"/>
            <a:lstStyle/>
            <a:p>
              <a:endParaRPr/>
            </a:p>
          </p:txBody>
        </p:sp>
        <p:sp>
          <p:nvSpPr>
            <p:cNvPr id="68" name="object 68"/>
            <p:cNvSpPr/>
            <p:nvPr/>
          </p:nvSpPr>
          <p:spPr>
            <a:xfrm>
              <a:off x="532130" y="57277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CFC00"/>
            </a:solidFill>
          </p:spPr>
          <p:txBody>
            <a:bodyPr wrap="square" lIns="0" tIns="0" rIns="0" bIns="0" rtlCol="0"/>
            <a:lstStyle/>
            <a:p>
              <a:endParaRPr/>
            </a:p>
          </p:txBody>
        </p:sp>
        <p:sp>
          <p:nvSpPr>
            <p:cNvPr id="69" name="object 69"/>
            <p:cNvSpPr/>
            <p:nvPr/>
          </p:nvSpPr>
          <p:spPr>
            <a:xfrm>
              <a:off x="532130" y="57365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BFB00"/>
            </a:solidFill>
          </p:spPr>
          <p:txBody>
            <a:bodyPr wrap="square" lIns="0" tIns="0" rIns="0" bIns="0" rtlCol="0"/>
            <a:lstStyle/>
            <a:p>
              <a:endParaRPr/>
            </a:p>
          </p:txBody>
        </p:sp>
        <p:sp>
          <p:nvSpPr>
            <p:cNvPr id="70" name="object 70"/>
            <p:cNvSpPr/>
            <p:nvPr/>
          </p:nvSpPr>
          <p:spPr>
            <a:xfrm>
              <a:off x="532130" y="57442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AFA00"/>
            </a:solidFill>
          </p:spPr>
          <p:txBody>
            <a:bodyPr wrap="square" lIns="0" tIns="0" rIns="0" bIns="0" rtlCol="0"/>
            <a:lstStyle/>
            <a:p>
              <a:endParaRPr/>
            </a:p>
          </p:txBody>
        </p:sp>
        <p:sp>
          <p:nvSpPr>
            <p:cNvPr id="71" name="object 71"/>
            <p:cNvSpPr/>
            <p:nvPr/>
          </p:nvSpPr>
          <p:spPr>
            <a:xfrm>
              <a:off x="532130" y="57518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9F900"/>
            </a:solidFill>
          </p:spPr>
          <p:txBody>
            <a:bodyPr wrap="square" lIns="0" tIns="0" rIns="0" bIns="0" rtlCol="0"/>
            <a:lstStyle/>
            <a:p>
              <a:endParaRPr/>
            </a:p>
          </p:txBody>
        </p:sp>
        <p:sp>
          <p:nvSpPr>
            <p:cNvPr id="72" name="object 72"/>
            <p:cNvSpPr/>
            <p:nvPr/>
          </p:nvSpPr>
          <p:spPr>
            <a:xfrm>
              <a:off x="532130" y="57594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8F800"/>
            </a:solidFill>
          </p:spPr>
          <p:txBody>
            <a:bodyPr wrap="square" lIns="0" tIns="0" rIns="0" bIns="0" rtlCol="0"/>
            <a:lstStyle/>
            <a:p>
              <a:endParaRPr/>
            </a:p>
          </p:txBody>
        </p:sp>
        <p:sp>
          <p:nvSpPr>
            <p:cNvPr id="73" name="object 73"/>
            <p:cNvSpPr/>
            <p:nvPr/>
          </p:nvSpPr>
          <p:spPr>
            <a:xfrm>
              <a:off x="532130" y="57670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7F700"/>
            </a:solidFill>
          </p:spPr>
          <p:txBody>
            <a:bodyPr wrap="square" lIns="0" tIns="0" rIns="0" bIns="0" rtlCol="0"/>
            <a:lstStyle/>
            <a:p>
              <a:endParaRPr/>
            </a:p>
          </p:txBody>
        </p:sp>
        <p:sp>
          <p:nvSpPr>
            <p:cNvPr id="74" name="object 74"/>
            <p:cNvSpPr/>
            <p:nvPr/>
          </p:nvSpPr>
          <p:spPr>
            <a:xfrm>
              <a:off x="532130" y="577596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F6F600"/>
            </a:solidFill>
          </p:spPr>
          <p:txBody>
            <a:bodyPr wrap="square" lIns="0" tIns="0" rIns="0" bIns="0" rtlCol="0"/>
            <a:lstStyle/>
            <a:p>
              <a:endParaRPr/>
            </a:p>
          </p:txBody>
        </p:sp>
        <p:sp>
          <p:nvSpPr>
            <p:cNvPr id="75" name="object 75"/>
            <p:cNvSpPr/>
            <p:nvPr/>
          </p:nvSpPr>
          <p:spPr>
            <a:xfrm>
              <a:off x="532130" y="57835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5F500"/>
            </a:solidFill>
          </p:spPr>
          <p:txBody>
            <a:bodyPr wrap="square" lIns="0" tIns="0" rIns="0" bIns="0" rtlCol="0"/>
            <a:lstStyle/>
            <a:p>
              <a:endParaRPr/>
            </a:p>
          </p:txBody>
        </p:sp>
        <p:sp>
          <p:nvSpPr>
            <p:cNvPr id="76" name="object 76"/>
            <p:cNvSpPr/>
            <p:nvPr/>
          </p:nvSpPr>
          <p:spPr>
            <a:xfrm>
              <a:off x="532130" y="57912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4F400"/>
            </a:solidFill>
          </p:spPr>
          <p:txBody>
            <a:bodyPr wrap="square" lIns="0" tIns="0" rIns="0" bIns="0" rtlCol="0"/>
            <a:lstStyle/>
            <a:p>
              <a:endParaRPr/>
            </a:p>
          </p:txBody>
        </p:sp>
        <p:sp>
          <p:nvSpPr>
            <p:cNvPr id="77" name="object 77"/>
            <p:cNvSpPr/>
            <p:nvPr/>
          </p:nvSpPr>
          <p:spPr>
            <a:xfrm>
              <a:off x="532130" y="57988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F3F300"/>
            </a:solidFill>
          </p:spPr>
          <p:txBody>
            <a:bodyPr wrap="square" lIns="0" tIns="0" rIns="0" bIns="0" rtlCol="0"/>
            <a:lstStyle/>
            <a:p>
              <a:endParaRPr/>
            </a:p>
          </p:txBody>
        </p:sp>
        <p:sp>
          <p:nvSpPr>
            <p:cNvPr id="78" name="object 78"/>
            <p:cNvSpPr/>
            <p:nvPr/>
          </p:nvSpPr>
          <p:spPr>
            <a:xfrm>
              <a:off x="532130" y="580771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F2F200"/>
            </a:solidFill>
          </p:spPr>
          <p:txBody>
            <a:bodyPr wrap="square" lIns="0" tIns="0" rIns="0" bIns="0" rtlCol="0"/>
            <a:lstStyle/>
            <a:p>
              <a:endParaRPr/>
            </a:p>
          </p:txBody>
        </p:sp>
        <p:sp>
          <p:nvSpPr>
            <p:cNvPr id="79" name="object 79"/>
            <p:cNvSpPr/>
            <p:nvPr/>
          </p:nvSpPr>
          <p:spPr>
            <a:xfrm>
              <a:off x="532130" y="58153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1F100"/>
            </a:solidFill>
          </p:spPr>
          <p:txBody>
            <a:bodyPr wrap="square" lIns="0" tIns="0" rIns="0" bIns="0" rtlCol="0"/>
            <a:lstStyle/>
            <a:p>
              <a:endParaRPr/>
            </a:p>
          </p:txBody>
        </p:sp>
        <p:sp>
          <p:nvSpPr>
            <p:cNvPr id="80" name="object 80"/>
            <p:cNvSpPr/>
            <p:nvPr/>
          </p:nvSpPr>
          <p:spPr>
            <a:xfrm>
              <a:off x="532130" y="58229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F0F000"/>
            </a:solidFill>
          </p:spPr>
          <p:txBody>
            <a:bodyPr wrap="square" lIns="0" tIns="0" rIns="0" bIns="0" rtlCol="0"/>
            <a:lstStyle/>
            <a:p>
              <a:endParaRPr/>
            </a:p>
          </p:txBody>
        </p:sp>
        <p:sp>
          <p:nvSpPr>
            <p:cNvPr id="81" name="object 81"/>
            <p:cNvSpPr/>
            <p:nvPr/>
          </p:nvSpPr>
          <p:spPr>
            <a:xfrm>
              <a:off x="532130" y="58305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FEF00"/>
            </a:solidFill>
          </p:spPr>
          <p:txBody>
            <a:bodyPr wrap="square" lIns="0" tIns="0" rIns="0" bIns="0" rtlCol="0"/>
            <a:lstStyle/>
            <a:p>
              <a:endParaRPr/>
            </a:p>
          </p:txBody>
        </p:sp>
        <p:sp>
          <p:nvSpPr>
            <p:cNvPr id="82" name="object 82"/>
            <p:cNvSpPr/>
            <p:nvPr/>
          </p:nvSpPr>
          <p:spPr>
            <a:xfrm>
              <a:off x="532130" y="583946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EEEE00"/>
            </a:solidFill>
          </p:spPr>
          <p:txBody>
            <a:bodyPr wrap="square" lIns="0" tIns="0" rIns="0" bIns="0" rtlCol="0"/>
            <a:lstStyle/>
            <a:p>
              <a:endParaRPr/>
            </a:p>
          </p:txBody>
        </p:sp>
        <p:sp>
          <p:nvSpPr>
            <p:cNvPr id="83" name="object 83"/>
            <p:cNvSpPr/>
            <p:nvPr/>
          </p:nvSpPr>
          <p:spPr>
            <a:xfrm>
              <a:off x="532130" y="58458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DED00"/>
            </a:solidFill>
          </p:spPr>
          <p:txBody>
            <a:bodyPr wrap="square" lIns="0" tIns="0" rIns="0" bIns="0" rtlCol="0"/>
            <a:lstStyle/>
            <a:p>
              <a:endParaRPr/>
            </a:p>
          </p:txBody>
        </p:sp>
        <p:sp>
          <p:nvSpPr>
            <p:cNvPr id="84" name="object 84"/>
            <p:cNvSpPr/>
            <p:nvPr/>
          </p:nvSpPr>
          <p:spPr>
            <a:xfrm>
              <a:off x="532130" y="58547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CEC00"/>
            </a:solidFill>
          </p:spPr>
          <p:txBody>
            <a:bodyPr wrap="square" lIns="0" tIns="0" rIns="0" bIns="0" rtlCol="0"/>
            <a:lstStyle/>
            <a:p>
              <a:endParaRPr/>
            </a:p>
          </p:txBody>
        </p:sp>
        <p:sp>
          <p:nvSpPr>
            <p:cNvPr id="85" name="object 85"/>
            <p:cNvSpPr/>
            <p:nvPr/>
          </p:nvSpPr>
          <p:spPr>
            <a:xfrm>
              <a:off x="532130" y="58623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BEB00"/>
            </a:solidFill>
          </p:spPr>
          <p:txBody>
            <a:bodyPr wrap="square" lIns="0" tIns="0" rIns="0" bIns="0" rtlCol="0"/>
            <a:lstStyle/>
            <a:p>
              <a:endParaRPr/>
            </a:p>
          </p:txBody>
        </p:sp>
        <p:sp>
          <p:nvSpPr>
            <p:cNvPr id="86" name="object 86"/>
            <p:cNvSpPr/>
            <p:nvPr/>
          </p:nvSpPr>
          <p:spPr>
            <a:xfrm>
              <a:off x="532130" y="58699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AEA00"/>
            </a:solidFill>
          </p:spPr>
          <p:txBody>
            <a:bodyPr wrap="square" lIns="0" tIns="0" rIns="0" bIns="0" rtlCol="0"/>
            <a:lstStyle/>
            <a:p>
              <a:endParaRPr/>
            </a:p>
          </p:txBody>
        </p:sp>
        <p:sp>
          <p:nvSpPr>
            <p:cNvPr id="87" name="object 87"/>
            <p:cNvSpPr/>
            <p:nvPr/>
          </p:nvSpPr>
          <p:spPr>
            <a:xfrm>
              <a:off x="532130" y="58775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9E900"/>
            </a:solidFill>
          </p:spPr>
          <p:txBody>
            <a:bodyPr wrap="square" lIns="0" tIns="0" rIns="0" bIns="0" rtlCol="0"/>
            <a:lstStyle/>
            <a:p>
              <a:endParaRPr/>
            </a:p>
          </p:txBody>
        </p:sp>
        <p:sp>
          <p:nvSpPr>
            <p:cNvPr id="88" name="object 88"/>
            <p:cNvSpPr/>
            <p:nvPr/>
          </p:nvSpPr>
          <p:spPr>
            <a:xfrm>
              <a:off x="532130" y="588645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E8E800"/>
            </a:solidFill>
          </p:spPr>
          <p:txBody>
            <a:bodyPr wrap="square" lIns="0" tIns="0" rIns="0" bIns="0" rtlCol="0"/>
            <a:lstStyle/>
            <a:p>
              <a:endParaRPr/>
            </a:p>
          </p:txBody>
        </p:sp>
        <p:sp>
          <p:nvSpPr>
            <p:cNvPr id="89" name="object 89"/>
            <p:cNvSpPr/>
            <p:nvPr/>
          </p:nvSpPr>
          <p:spPr>
            <a:xfrm>
              <a:off x="532130" y="58940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7E700"/>
            </a:solidFill>
          </p:spPr>
          <p:txBody>
            <a:bodyPr wrap="square" lIns="0" tIns="0" rIns="0" bIns="0" rtlCol="0"/>
            <a:lstStyle/>
            <a:p>
              <a:endParaRPr/>
            </a:p>
          </p:txBody>
        </p:sp>
        <p:sp>
          <p:nvSpPr>
            <p:cNvPr id="90" name="object 90"/>
            <p:cNvSpPr/>
            <p:nvPr/>
          </p:nvSpPr>
          <p:spPr>
            <a:xfrm>
              <a:off x="532130" y="59016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6E600"/>
            </a:solidFill>
          </p:spPr>
          <p:txBody>
            <a:bodyPr wrap="square" lIns="0" tIns="0" rIns="0" bIns="0" rtlCol="0"/>
            <a:lstStyle/>
            <a:p>
              <a:endParaRPr/>
            </a:p>
          </p:txBody>
        </p:sp>
        <p:sp>
          <p:nvSpPr>
            <p:cNvPr id="91" name="object 91"/>
            <p:cNvSpPr/>
            <p:nvPr/>
          </p:nvSpPr>
          <p:spPr>
            <a:xfrm>
              <a:off x="532130" y="59093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5E500"/>
            </a:solidFill>
          </p:spPr>
          <p:txBody>
            <a:bodyPr wrap="square" lIns="0" tIns="0" rIns="0" bIns="0" rtlCol="0"/>
            <a:lstStyle/>
            <a:p>
              <a:endParaRPr/>
            </a:p>
          </p:txBody>
        </p:sp>
        <p:sp>
          <p:nvSpPr>
            <p:cNvPr id="92" name="object 92"/>
            <p:cNvSpPr/>
            <p:nvPr/>
          </p:nvSpPr>
          <p:spPr>
            <a:xfrm>
              <a:off x="532130" y="591820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E4E400"/>
            </a:solidFill>
          </p:spPr>
          <p:txBody>
            <a:bodyPr wrap="square" lIns="0" tIns="0" rIns="0" bIns="0" rtlCol="0"/>
            <a:lstStyle/>
            <a:p>
              <a:endParaRPr/>
            </a:p>
          </p:txBody>
        </p:sp>
        <p:sp>
          <p:nvSpPr>
            <p:cNvPr id="93" name="object 93"/>
            <p:cNvSpPr/>
            <p:nvPr/>
          </p:nvSpPr>
          <p:spPr>
            <a:xfrm>
              <a:off x="532130" y="592582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E3E300"/>
            </a:solidFill>
          </p:spPr>
          <p:txBody>
            <a:bodyPr wrap="square" lIns="0" tIns="0" rIns="0" bIns="0" rtlCol="0"/>
            <a:lstStyle/>
            <a:p>
              <a:endParaRPr/>
            </a:p>
          </p:txBody>
        </p:sp>
        <p:sp>
          <p:nvSpPr>
            <p:cNvPr id="94" name="object 94"/>
            <p:cNvSpPr/>
            <p:nvPr/>
          </p:nvSpPr>
          <p:spPr>
            <a:xfrm>
              <a:off x="532130" y="59334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2E200"/>
            </a:solidFill>
          </p:spPr>
          <p:txBody>
            <a:bodyPr wrap="square" lIns="0" tIns="0" rIns="0" bIns="0" rtlCol="0"/>
            <a:lstStyle/>
            <a:p>
              <a:endParaRPr/>
            </a:p>
          </p:txBody>
        </p:sp>
        <p:sp>
          <p:nvSpPr>
            <p:cNvPr id="95" name="object 95"/>
            <p:cNvSpPr/>
            <p:nvPr/>
          </p:nvSpPr>
          <p:spPr>
            <a:xfrm>
              <a:off x="532130" y="59410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E1E100"/>
            </a:solidFill>
          </p:spPr>
          <p:txBody>
            <a:bodyPr wrap="square" lIns="0" tIns="0" rIns="0" bIns="0" rtlCol="0"/>
            <a:lstStyle/>
            <a:p>
              <a:endParaRPr/>
            </a:p>
          </p:txBody>
        </p:sp>
        <p:sp>
          <p:nvSpPr>
            <p:cNvPr id="96" name="object 96"/>
            <p:cNvSpPr/>
            <p:nvPr/>
          </p:nvSpPr>
          <p:spPr>
            <a:xfrm>
              <a:off x="532130" y="59486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E0E000"/>
            </a:solidFill>
          </p:spPr>
          <p:txBody>
            <a:bodyPr wrap="square" lIns="0" tIns="0" rIns="0" bIns="0" rtlCol="0"/>
            <a:lstStyle/>
            <a:p>
              <a:endParaRPr/>
            </a:p>
          </p:txBody>
        </p:sp>
        <p:sp>
          <p:nvSpPr>
            <p:cNvPr id="97" name="object 97"/>
            <p:cNvSpPr/>
            <p:nvPr/>
          </p:nvSpPr>
          <p:spPr>
            <a:xfrm>
              <a:off x="532130" y="59563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FDF00"/>
            </a:solidFill>
          </p:spPr>
          <p:txBody>
            <a:bodyPr wrap="square" lIns="0" tIns="0" rIns="0" bIns="0" rtlCol="0"/>
            <a:lstStyle/>
            <a:p>
              <a:endParaRPr/>
            </a:p>
          </p:txBody>
        </p:sp>
        <p:sp>
          <p:nvSpPr>
            <p:cNvPr id="98" name="object 98"/>
            <p:cNvSpPr/>
            <p:nvPr/>
          </p:nvSpPr>
          <p:spPr>
            <a:xfrm>
              <a:off x="532130" y="59651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EDE00"/>
            </a:solidFill>
          </p:spPr>
          <p:txBody>
            <a:bodyPr wrap="square" lIns="0" tIns="0" rIns="0" bIns="0" rtlCol="0"/>
            <a:lstStyle/>
            <a:p>
              <a:endParaRPr/>
            </a:p>
          </p:txBody>
        </p:sp>
        <p:sp>
          <p:nvSpPr>
            <p:cNvPr id="99" name="object 99"/>
            <p:cNvSpPr/>
            <p:nvPr/>
          </p:nvSpPr>
          <p:spPr>
            <a:xfrm>
              <a:off x="532130" y="59728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DDD00"/>
            </a:solidFill>
          </p:spPr>
          <p:txBody>
            <a:bodyPr wrap="square" lIns="0" tIns="0" rIns="0" bIns="0" rtlCol="0"/>
            <a:lstStyle/>
            <a:p>
              <a:endParaRPr/>
            </a:p>
          </p:txBody>
        </p:sp>
        <p:sp>
          <p:nvSpPr>
            <p:cNvPr id="100" name="object 100"/>
            <p:cNvSpPr/>
            <p:nvPr/>
          </p:nvSpPr>
          <p:spPr>
            <a:xfrm>
              <a:off x="532130" y="598043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CDC00"/>
            </a:solidFill>
          </p:spPr>
          <p:txBody>
            <a:bodyPr wrap="square" lIns="0" tIns="0" rIns="0" bIns="0" rtlCol="0"/>
            <a:lstStyle/>
            <a:p>
              <a:endParaRPr/>
            </a:p>
          </p:txBody>
        </p:sp>
        <p:sp>
          <p:nvSpPr>
            <p:cNvPr id="101" name="object 101"/>
            <p:cNvSpPr/>
            <p:nvPr/>
          </p:nvSpPr>
          <p:spPr>
            <a:xfrm>
              <a:off x="532130" y="59880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BDB00"/>
            </a:solidFill>
          </p:spPr>
          <p:txBody>
            <a:bodyPr wrap="square" lIns="0" tIns="0" rIns="0" bIns="0" rtlCol="0"/>
            <a:lstStyle/>
            <a:p>
              <a:endParaRPr/>
            </a:p>
          </p:txBody>
        </p:sp>
        <p:sp>
          <p:nvSpPr>
            <p:cNvPr id="102" name="object 102"/>
            <p:cNvSpPr/>
            <p:nvPr/>
          </p:nvSpPr>
          <p:spPr>
            <a:xfrm>
              <a:off x="532130" y="599694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DADA00"/>
            </a:solidFill>
          </p:spPr>
          <p:txBody>
            <a:bodyPr wrap="square" lIns="0" tIns="0" rIns="0" bIns="0" rtlCol="0"/>
            <a:lstStyle/>
            <a:p>
              <a:endParaRPr/>
            </a:p>
          </p:txBody>
        </p:sp>
        <p:sp>
          <p:nvSpPr>
            <p:cNvPr id="103" name="object 103"/>
            <p:cNvSpPr/>
            <p:nvPr/>
          </p:nvSpPr>
          <p:spPr>
            <a:xfrm>
              <a:off x="532130" y="60045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9D900"/>
            </a:solidFill>
          </p:spPr>
          <p:txBody>
            <a:bodyPr wrap="square" lIns="0" tIns="0" rIns="0" bIns="0" rtlCol="0"/>
            <a:lstStyle/>
            <a:p>
              <a:endParaRPr/>
            </a:p>
          </p:txBody>
        </p:sp>
        <p:sp>
          <p:nvSpPr>
            <p:cNvPr id="104" name="object 104"/>
            <p:cNvSpPr/>
            <p:nvPr/>
          </p:nvSpPr>
          <p:spPr>
            <a:xfrm>
              <a:off x="532130" y="60121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8D800"/>
            </a:solidFill>
          </p:spPr>
          <p:txBody>
            <a:bodyPr wrap="square" lIns="0" tIns="0" rIns="0" bIns="0" rtlCol="0"/>
            <a:lstStyle/>
            <a:p>
              <a:endParaRPr/>
            </a:p>
          </p:txBody>
        </p:sp>
        <p:sp>
          <p:nvSpPr>
            <p:cNvPr id="105" name="object 105"/>
            <p:cNvSpPr/>
            <p:nvPr/>
          </p:nvSpPr>
          <p:spPr>
            <a:xfrm>
              <a:off x="532130" y="60198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7D700"/>
            </a:solidFill>
          </p:spPr>
          <p:txBody>
            <a:bodyPr wrap="square" lIns="0" tIns="0" rIns="0" bIns="0" rtlCol="0"/>
            <a:lstStyle/>
            <a:p>
              <a:endParaRPr/>
            </a:p>
          </p:txBody>
        </p:sp>
        <p:sp>
          <p:nvSpPr>
            <p:cNvPr id="106" name="object 106"/>
            <p:cNvSpPr/>
            <p:nvPr/>
          </p:nvSpPr>
          <p:spPr>
            <a:xfrm>
              <a:off x="532130" y="60274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6D600"/>
            </a:solidFill>
          </p:spPr>
          <p:txBody>
            <a:bodyPr wrap="square" lIns="0" tIns="0" rIns="0" bIns="0" rtlCol="0"/>
            <a:lstStyle/>
            <a:p>
              <a:endParaRPr/>
            </a:p>
          </p:txBody>
        </p:sp>
        <p:sp>
          <p:nvSpPr>
            <p:cNvPr id="107" name="object 107"/>
            <p:cNvSpPr/>
            <p:nvPr/>
          </p:nvSpPr>
          <p:spPr>
            <a:xfrm>
              <a:off x="532130" y="6036310"/>
              <a:ext cx="8002270" cy="16510"/>
            </a:xfrm>
            <a:custGeom>
              <a:avLst/>
              <a:gdLst/>
              <a:ahLst/>
              <a:cxnLst/>
              <a:rect l="l" t="t" r="r" b="b"/>
              <a:pathLst>
                <a:path w="8002270" h="16510">
                  <a:moveTo>
                    <a:pt x="8002270" y="0"/>
                  </a:moveTo>
                  <a:lnTo>
                    <a:pt x="0" y="0"/>
                  </a:lnTo>
                  <a:lnTo>
                    <a:pt x="0" y="7632"/>
                  </a:lnTo>
                  <a:lnTo>
                    <a:pt x="0" y="16510"/>
                  </a:lnTo>
                  <a:lnTo>
                    <a:pt x="8002270" y="16510"/>
                  </a:lnTo>
                  <a:lnTo>
                    <a:pt x="8002270" y="7632"/>
                  </a:lnTo>
                  <a:lnTo>
                    <a:pt x="8002270" y="0"/>
                  </a:lnTo>
                  <a:close/>
                </a:path>
              </a:pathLst>
            </a:custGeom>
            <a:solidFill>
              <a:srgbClr val="D5D500"/>
            </a:solidFill>
          </p:spPr>
          <p:txBody>
            <a:bodyPr wrap="square" lIns="0" tIns="0" rIns="0" bIns="0" rtlCol="0"/>
            <a:lstStyle/>
            <a:p>
              <a:endParaRPr/>
            </a:p>
          </p:txBody>
        </p:sp>
        <p:sp>
          <p:nvSpPr>
            <p:cNvPr id="108" name="object 108"/>
            <p:cNvSpPr/>
            <p:nvPr/>
          </p:nvSpPr>
          <p:spPr>
            <a:xfrm>
              <a:off x="532130" y="605155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4D400"/>
            </a:solidFill>
          </p:spPr>
          <p:txBody>
            <a:bodyPr wrap="square" lIns="0" tIns="0" rIns="0" bIns="0" rtlCol="0"/>
            <a:lstStyle/>
            <a:p>
              <a:endParaRPr/>
            </a:p>
          </p:txBody>
        </p:sp>
        <p:sp>
          <p:nvSpPr>
            <p:cNvPr id="109" name="object 109"/>
            <p:cNvSpPr/>
            <p:nvPr/>
          </p:nvSpPr>
          <p:spPr>
            <a:xfrm>
              <a:off x="532130" y="60591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D3D300"/>
            </a:solidFill>
          </p:spPr>
          <p:txBody>
            <a:bodyPr wrap="square" lIns="0" tIns="0" rIns="0" bIns="0" rtlCol="0"/>
            <a:lstStyle/>
            <a:p>
              <a:endParaRPr/>
            </a:p>
          </p:txBody>
        </p:sp>
        <p:sp>
          <p:nvSpPr>
            <p:cNvPr id="110" name="object 110"/>
            <p:cNvSpPr/>
            <p:nvPr/>
          </p:nvSpPr>
          <p:spPr>
            <a:xfrm>
              <a:off x="532130" y="6068060"/>
              <a:ext cx="8002270" cy="7620"/>
            </a:xfrm>
            <a:custGeom>
              <a:avLst/>
              <a:gdLst/>
              <a:ahLst/>
              <a:cxnLst/>
              <a:rect l="l" t="t" r="r" b="b"/>
              <a:pathLst>
                <a:path w="8002270" h="7620">
                  <a:moveTo>
                    <a:pt x="8002270" y="0"/>
                  </a:moveTo>
                  <a:lnTo>
                    <a:pt x="0" y="0"/>
                  </a:lnTo>
                  <a:lnTo>
                    <a:pt x="0" y="7619"/>
                  </a:lnTo>
                  <a:lnTo>
                    <a:pt x="8002270" y="7619"/>
                  </a:lnTo>
                  <a:lnTo>
                    <a:pt x="8002270" y="0"/>
                  </a:lnTo>
                  <a:close/>
                </a:path>
              </a:pathLst>
            </a:custGeom>
            <a:solidFill>
              <a:srgbClr val="D2D200"/>
            </a:solidFill>
          </p:spPr>
          <p:txBody>
            <a:bodyPr wrap="square" lIns="0" tIns="0" rIns="0" bIns="0" rtlCol="0"/>
            <a:lstStyle/>
            <a:p>
              <a:endParaRPr/>
            </a:p>
          </p:txBody>
        </p:sp>
        <p:sp>
          <p:nvSpPr>
            <p:cNvPr id="111" name="object 111"/>
            <p:cNvSpPr/>
            <p:nvPr/>
          </p:nvSpPr>
          <p:spPr>
            <a:xfrm>
              <a:off x="532130" y="607568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1D100"/>
            </a:solidFill>
          </p:spPr>
          <p:txBody>
            <a:bodyPr wrap="square" lIns="0" tIns="0" rIns="0" bIns="0" rtlCol="0"/>
            <a:lstStyle/>
            <a:p>
              <a:endParaRPr/>
            </a:p>
          </p:txBody>
        </p:sp>
        <p:sp>
          <p:nvSpPr>
            <p:cNvPr id="112" name="object 112"/>
            <p:cNvSpPr/>
            <p:nvPr/>
          </p:nvSpPr>
          <p:spPr>
            <a:xfrm>
              <a:off x="532130" y="608330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D0D000"/>
            </a:solidFill>
          </p:spPr>
          <p:txBody>
            <a:bodyPr wrap="square" lIns="0" tIns="0" rIns="0" bIns="0" rtlCol="0"/>
            <a:lstStyle/>
            <a:p>
              <a:endParaRPr/>
            </a:p>
          </p:txBody>
        </p:sp>
        <p:sp>
          <p:nvSpPr>
            <p:cNvPr id="113" name="object 113"/>
            <p:cNvSpPr/>
            <p:nvPr/>
          </p:nvSpPr>
          <p:spPr>
            <a:xfrm>
              <a:off x="532130" y="60909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FCF00"/>
            </a:solidFill>
          </p:spPr>
          <p:txBody>
            <a:bodyPr wrap="square" lIns="0" tIns="0" rIns="0" bIns="0" rtlCol="0"/>
            <a:lstStyle/>
            <a:p>
              <a:endParaRPr/>
            </a:p>
          </p:txBody>
        </p:sp>
        <p:sp>
          <p:nvSpPr>
            <p:cNvPr id="114" name="object 114"/>
            <p:cNvSpPr/>
            <p:nvPr/>
          </p:nvSpPr>
          <p:spPr>
            <a:xfrm>
              <a:off x="532130" y="60985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ECE00"/>
            </a:solidFill>
          </p:spPr>
          <p:txBody>
            <a:bodyPr wrap="square" lIns="0" tIns="0" rIns="0" bIns="0" rtlCol="0"/>
            <a:lstStyle/>
            <a:p>
              <a:endParaRPr/>
            </a:p>
          </p:txBody>
        </p:sp>
        <p:sp>
          <p:nvSpPr>
            <p:cNvPr id="115" name="object 115"/>
            <p:cNvSpPr/>
            <p:nvPr/>
          </p:nvSpPr>
          <p:spPr>
            <a:xfrm>
              <a:off x="532130" y="610743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CDCD00"/>
            </a:solidFill>
          </p:spPr>
          <p:txBody>
            <a:bodyPr wrap="square" lIns="0" tIns="0" rIns="0" bIns="0" rtlCol="0"/>
            <a:lstStyle/>
            <a:p>
              <a:endParaRPr/>
            </a:p>
          </p:txBody>
        </p:sp>
        <p:sp>
          <p:nvSpPr>
            <p:cNvPr id="116" name="object 116"/>
            <p:cNvSpPr/>
            <p:nvPr/>
          </p:nvSpPr>
          <p:spPr>
            <a:xfrm>
              <a:off x="532130" y="6115050"/>
              <a:ext cx="8002270" cy="16510"/>
            </a:xfrm>
            <a:custGeom>
              <a:avLst/>
              <a:gdLst/>
              <a:ahLst/>
              <a:cxnLst/>
              <a:rect l="l" t="t" r="r" b="b"/>
              <a:pathLst>
                <a:path w="8002270" h="16510">
                  <a:moveTo>
                    <a:pt x="8002270" y="0"/>
                  </a:moveTo>
                  <a:lnTo>
                    <a:pt x="0" y="0"/>
                  </a:lnTo>
                  <a:lnTo>
                    <a:pt x="0" y="7620"/>
                  </a:lnTo>
                  <a:lnTo>
                    <a:pt x="0" y="16510"/>
                  </a:lnTo>
                  <a:lnTo>
                    <a:pt x="8002270" y="16510"/>
                  </a:lnTo>
                  <a:lnTo>
                    <a:pt x="8002270" y="7620"/>
                  </a:lnTo>
                  <a:lnTo>
                    <a:pt x="8002270" y="0"/>
                  </a:lnTo>
                  <a:close/>
                </a:path>
              </a:pathLst>
            </a:custGeom>
            <a:solidFill>
              <a:srgbClr val="CCCC00"/>
            </a:solidFill>
          </p:spPr>
          <p:txBody>
            <a:bodyPr wrap="square" lIns="0" tIns="0" rIns="0" bIns="0" rtlCol="0"/>
            <a:lstStyle/>
            <a:p>
              <a:endParaRPr/>
            </a:p>
          </p:txBody>
        </p:sp>
        <p:sp>
          <p:nvSpPr>
            <p:cNvPr id="117" name="object 117"/>
            <p:cNvSpPr/>
            <p:nvPr/>
          </p:nvSpPr>
          <p:spPr>
            <a:xfrm>
              <a:off x="532130" y="61302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ACA00"/>
            </a:solidFill>
          </p:spPr>
          <p:txBody>
            <a:bodyPr wrap="square" lIns="0" tIns="0" rIns="0" bIns="0" rtlCol="0"/>
            <a:lstStyle/>
            <a:p>
              <a:endParaRPr/>
            </a:p>
          </p:txBody>
        </p:sp>
        <p:sp>
          <p:nvSpPr>
            <p:cNvPr id="118" name="object 118"/>
            <p:cNvSpPr/>
            <p:nvPr/>
          </p:nvSpPr>
          <p:spPr>
            <a:xfrm>
              <a:off x="532130" y="613791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9C900"/>
            </a:solidFill>
          </p:spPr>
          <p:txBody>
            <a:bodyPr wrap="square" lIns="0" tIns="0" rIns="0" bIns="0" rtlCol="0"/>
            <a:lstStyle/>
            <a:p>
              <a:endParaRPr/>
            </a:p>
          </p:txBody>
        </p:sp>
        <p:sp>
          <p:nvSpPr>
            <p:cNvPr id="119" name="object 119"/>
            <p:cNvSpPr/>
            <p:nvPr/>
          </p:nvSpPr>
          <p:spPr>
            <a:xfrm>
              <a:off x="532130" y="614680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C8C800"/>
            </a:solidFill>
          </p:spPr>
          <p:txBody>
            <a:bodyPr wrap="square" lIns="0" tIns="0" rIns="0" bIns="0" rtlCol="0"/>
            <a:lstStyle/>
            <a:p>
              <a:endParaRPr/>
            </a:p>
          </p:txBody>
        </p:sp>
        <p:sp>
          <p:nvSpPr>
            <p:cNvPr id="120" name="object 120"/>
            <p:cNvSpPr/>
            <p:nvPr/>
          </p:nvSpPr>
          <p:spPr>
            <a:xfrm>
              <a:off x="532130" y="615442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7C700"/>
            </a:solidFill>
          </p:spPr>
          <p:txBody>
            <a:bodyPr wrap="square" lIns="0" tIns="0" rIns="0" bIns="0" rtlCol="0"/>
            <a:lstStyle/>
            <a:p>
              <a:endParaRPr/>
            </a:p>
          </p:txBody>
        </p:sp>
        <p:sp>
          <p:nvSpPr>
            <p:cNvPr id="121" name="object 121"/>
            <p:cNvSpPr/>
            <p:nvPr/>
          </p:nvSpPr>
          <p:spPr>
            <a:xfrm>
              <a:off x="532130" y="616204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6C600"/>
            </a:solidFill>
          </p:spPr>
          <p:txBody>
            <a:bodyPr wrap="square" lIns="0" tIns="0" rIns="0" bIns="0" rtlCol="0"/>
            <a:lstStyle/>
            <a:p>
              <a:endParaRPr/>
            </a:p>
          </p:txBody>
        </p:sp>
        <p:sp>
          <p:nvSpPr>
            <p:cNvPr id="122" name="object 122"/>
            <p:cNvSpPr/>
            <p:nvPr/>
          </p:nvSpPr>
          <p:spPr>
            <a:xfrm>
              <a:off x="532130" y="616966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5C500"/>
            </a:solidFill>
          </p:spPr>
          <p:txBody>
            <a:bodyPr wrap="square" lIns="0" tIns="0" rIns="0" bIns="0" rtlCol="0"/>
            <a:lstStyle/>
            <a:p>
              <a:endParaRPr/>
            </a:p>
          </p:txBody>
        </p:sp>
        <p:sp>
          <p:nvSpPr>
            <p:cNvPr id="123" name="object 123"/>
            <p:cNvSpPr/>
            <p:nvPr/>
          </p:nvSpPr>
          <p:spPr>
            <a:xfrm>
              <a:off x="532130" y="6178550"/>
              <a:ext cx="8002270" cy="7620"/>
            </a:xfrm>
            <a:custGeom>
              <a:avLst/>
              <a:gdLst/>
              <a:ahLst/>
              <a:cxnLst/>
              <a:rect l="l" t="t" r="r" b="b"/>
              <a:pathLst>
                <a:path w="8002270" h="7620">
                  <a:moveTo>
                    <a:pt x="8002270" y="0"/>
                  </a:moveTo>
                  <a:lnTo>
                    <a:pt x="0" y="0"/>
                  </a:lnTo>
                  <a:lnTo>
                    <a:pt x="0" y="7620"/>
                  </a:lnTo>
                  <a:lnTo>
                    <a:pt x="8002270" y="7620"/>
                  </a:lnTo>
                  <a:lnTo>
                    <a:pt x="8002270" y="0"/>
                  </a:lnTo>
                  <a:close/>
                </a:path>
              </a:pathLst>
            </a:custGeom>
            <a:solidFill>
              <a:srgbClr val="C4C400"/>
            </a:solidFill>
          </p:spPr>
          <p:txBody>
            <a:bodyPr wrap="square" lIns="0" tIns="0" rIns="0" bIns="0" rtlCol="0"/>
            <a:lstStyle/>
            <a:p>
              <a:endParaRPr/>
            </a:p>
          </p:txBody>
        </p:sp>
        <p:sp>
          <p:nvSpPr>
            <p:cNvPr id="124" name="object 124"/>
            <p:cNvSpPr/>
            <p:nvPr/>
          </p:nvSpPr>
          <p:spPr>
            <a:xfrm>
              <a:off x="532130" y="6186170"/>
              <a:ext cx="8002270" cy="8890"/>
            </a:xfrm>
            <a:custGeom>
              <a:avLst/>
              <a:gdLst/>
              <a:ahLst/>
              <a:cxnLst/>
              <a:rect l="l" t="t" r="r" b="b"/>
              <a:pathLst>
                <a:path w="8002270" h="8889">
                  <a:moveTo>
                    <a:pt x="8002270" y="0"/>
                  </a:moveTo>
                  <a:lnTo>
                    <a:pt x="0" y="0"/>
                  </a:lnTo>
                  <a:lnTo>
                    <a:pt x="0" y="8889"/>
                  </a:lnTo>
                  <a:lnTo>
                    <a:pt x="8002270" y="8889"/>
                  </a:lnTo>
                  <a:lnTo>
                    <a:pt x="8002270" y="0"/>
                  </a:lnTo>
                  <a:close/>
                </a:path>
              </a:pathLst>
            </a:custGeom>
            <a:solidFill>
              <a:srgbClr val="C3C300"/>
            </a:solidFill>
          </p:spPr>
          <p:txBody>
            <a:bodyPr wrap="square" lIns="0" tIns="0" rIns="0" bIns="0" rtlCol="0"/>
            <a:lstStyle/>
            <a:p>
              <a:endParaRPr/>
            </a:p>
          </p:txBody>
        </p:sp>
        <p:sp>
          <p:nvSpPr>
            <p:cNvPr id="125" name="object 125"/>
            <p:cNvSpPr/>
            <p:nvPr/>
          </p:nvSpPr>
          <p:spPr>
            <a:xfrm>
              <a:off x="532130" y="6193790"/>
              <a:ext cx="8002270" cy="8890"/>
            </a:xfrm>
            <a:custGeom>
              <a:avLst/>
              <a:gdLst/>
              <a:ahLst/>
              <a:cxnLst/>
              <a:rect l="l" t="t" r="r" b="b"/>
              <a:pathLst>
                <a:path w="8002270" h="8889">
                  <a:moveTo>
                    <a:pt x="8002270" y="0"/>
                  </a:moveTo>
                  <a:lnTo>
                    <a:pt x="0" y="0"/>
                  </a:lnTo>
                  <a:lnTo>
                    <a:pt x="0" y="8890"/>
                  </a:lnTo>
                  <a:lnTo>
                    <a:pt x="8002270" y="8890"/>
                  </a:lnTo>
                  <a:lnTo>
                    <a:pt x="8002270" y="0"/>
                  </a:lnTo>
                  <a:close/>
                </a:path>
              </a:pathLst>
            </a:custGeom>
            <a:solidFill>
              <a:srgbClr val="C2C200"/>
            </a:solidFill>
          </p:spPr>
          <p:txBody>
            <a:bodyPr wrap="square" lIns="0" tIns="0" rIns="0" bIns="0" rtlCol="0"/>
            <a:lstStyle/>
            <a:p>
              <a:endParaRPr/>
            </a:p>
          </p:txBody>
        </p:sp>
        <p:sp>
          <p:nvSpPr>
            <p:cNvPr id="126" name="object 126"/>
            <p:cNvSpPr/>
            <p:nvPr/>
          </p:nvSpPr>
          <p:spPr>
            <a:xfrm>
              <a:off x="532130" y="6201410"/>
              <a:ext cx="8002270" cy="0"/>
            </a:xfrm>
            <a:custGeom>
              <a:avLst/>
              <a:gdLst/>
              <a:ahLst/>
              <a:cxnLst/>
              <a:rect l="l" t="t" r="r" b="b"/>
              <a:pathLst>
                <a:path w="8002270">
                  <a:moveTo>
                    <a:pt x="8002270" y="0"/>
                  </a:moveTo>
                  <a:lnTo>
                    <a:pt x="0" y="0"/>
                  </a:lnTo>
                  <a:lnTo>
                    <a:pt x="8002270" y="0"/>
                  </a:lnTo>
                  <a:close/>
                </a:path>
              </a:pathLst>
            </a:custGeom>
            <a:solidFill>
              <a:srgbClr val="C0C000"/>
            </a:solidFill>
          </p:spPr>
          <p:txBody>
            <a:bodyPr wrap="square" lIns="0" tIns="0" rIns="0" bIns="0" rtlCol="0"/>
            <a:lstStyle/>
            <a:p>
              <a:endParaRPr/>
            </a:p>
          </p:txBody>
        </p:sp>
        <p:sp>
          <p:nvSpPr>
            <p:cNvPr id="127" name="object 127"/>
            <p:cNvSpPr/>
            <p:nvPr/>
          </p:nvSpPr>
          <p:spPr>
            <a:xfrm>
              <a:off x="533400" y="5215890"/>
              <a:ext cx="8001000" cy="984250"/>
            </a:xfrm>
            <a:custGeom>
              <a:avLst/>
              <a:gdLst/>
              <a:ahLst/>
              <a:cxnLst/>
              <a:rect l="l" t="t" r="r" b="b"/>
              <a:pathLst>
                <a:path w="8001000" h="984250">
                  <a:moveTo>
                    <a:pt x="4000500" y="984250"/>
                  </a:moveTo>
                  <a:lnTo>
                    <a:pt x="0" y="984250"/>
                  </a:lnTo>
                  <a:lnTo>
                    <a:pt x="0" y="0"/>
                  </a:lnTo>
                  <a:lnTo>
                    <a:pt x="8001000" y="0"/>
                  </a:lnTo>
                  <a:lnTo>
                    <a:pt x="8001000" y="984250"/>
                  </a:lnTo>
                  <a:lnTo>
                    <a:pt x="4000500" y="984250"/>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547370" y="5312410"/>
              <a:ext cx="7985759" cy="784860"/>
            </a:xfrm>
            <a:custGeom>
              <a:avLst/>
              <a:gdLst/>
              <a:ahLst/>
              <a:cxnLst/>
              <a:rect l="l" t="t" r="r" b="b"/>
              <a:pathLst>
                <a:path w="7985759" h="784860">
                  <a:moveTo>
                    <a:pt x="20320" y="784859"/>
                  </a:moveTo>
                  <a:lnTo>
                    <a:pt x="7985759" y="784859"/>
                  </a:lnTo>
                </a:path>
                <a:path w="7985759" h="784860">
                  <a:moveTo>
                    <a:pt x="0" y="685799"/>
                  </a:moveTo>
                  <a:lnTo>
                    <a:pt x="7965439" y="685799"/>
                  </a:lnTo>
                </a:path>
                <a:path w="7985759" h="784860">
                  <a:moveTo>
                    <a:pt x="0" y="589279"/>
                  </a:moveTo>
                  <a:lnTo>
                    <a:pt x="7965439" y="589279"/>
                  </a:lnTo>
                </a:path>
                <a:path w="7985759" h="784860">
                  <a:moveTo>
                    <a:pt x="0" y="492759"/>
                  </a:moveTo>
                  <a:lnTo>
                    <a:pt x="7965439" y="492759"/>
                  </a:lnTo>
                </a:path>
                <a:path w="7985759" h="784860">
                  <a:moveTo>
                    <a:pt x="0" y="392429"/>
                  </a:moveTo>
                  <a:lnTo>
                    <a:pt x="7965439" y="392429"/>
                  </a:lnTo>
                </a:path>
                <a:path w="7985759" h="784860">
                  <a:moveTo>
                    <a:pt x="0" y="295909"/>
                  </a:moveTo>
                  <a:lnTo>
                    <a:pt x="7965439" y="295909"/>
                  </a:lnTo>
                </a:path>
                <a:path w="7985759" h="784860">
                  <a:moveTo>
                    <a:pt x="0" y="195579"/>
                  </a:moveTo>
                  <a:lnTo>
                    <a:pt x="7965439" y="195579"/>
                  </a:lnTo>
                </a:path>
                <a:path w="7985759" h="784860">
                  <a:moveTo>
                    <a:pt x="0" y="99059"/>
                  </a:moveTo>
                  <a:lnTo>
                    <a:pt x="7965439" y="99059"/>
                  </a:lnTo>
                </a:path>
                <a:path w="7985759" h="784860">
                  <a:moveTo>
                    <a:pt x="0" y="0"/>
                  </a:moveTo>
                  <a:lnTo>
                    <a:pt x="7965439" y="0"/>
                  </a:lnTo>
                </a:path>
              </a:pathLst>
            </a:custGeom>
            <a:ln w="3234">
              <a:solidFill>
                <a:srgbClr val="000000"/>
              </a:solidFill>
            </a:ln>
          </p:spPr>
          <p:txBody>
            <a:bodyPr wrap="square" lIns="0" tIns="0" rIns="0" bIns="0" rtlCol="0"/>
            <a:lstStyle/>
            <a:p>
              <a:endParaRPr/>
            </a:p>
          </p:txBody>
        </p:sp>
      </p:grpSp>
      <p:sp>
        <p:nvSpPr>
          <p:cNvPr id="129" name="object 129"/>
          <p:cNvSpPr txBox="1"/>
          <p:nvPr/>
        </p:nvSpPr>
        <p:spPr>
          <a:xfrm>
            <a:off x="394970" y="5140959"/>
            <a:ext cx="14097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Times New Roman"/>
                <a:cs typeface="Times New Roman"/>
              </a:rPr>
              <a:t>1</a:t>
            </a:r>
            <a:r>
              <a:rPr sz="900" dirty="0">
                <a:latin typeface="Times New Roman"/>
                <a:cs typeface="Times New Roman"/>
              </a:rPr>
              <a:t>0</a:t>
            </a:r>
            <a:endParaRPr sz="900">
              <a:latin typeface="Times New Roman"/>
              <a:cs typeface="Times New Roman"/>
            </a:endParaRPr>
          </a:p>
        </p:txBody>
      </p:sp>
      <p:sp>
        <p:nvSpPr>
          <p:cNvPr id="130" name="object 130"/>
          <p:cNvSpPr txBox="1"/>
          <p:nvPr/>
        </p:nvSpPr>
        <p:spPr>
          <a:xfrm>
            <a:off x="394970" y="5633720"/>
            <a:ext cx="825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Times New Roman"/>
                <a:cs typeface="Times New Roman"/>
              </a:rPr>
              <a:t>5</a:t>
            </a:r>
            <a:endParaRPr sz="900">
              <a:latin typeface="Times New Roman"/>
              <a:cs typeface="Times New Roman"/>
            </a:endParaRPr>
          </a:p>
        </p:txBody>
      </p:sp>
      <p:sp>
        <p:nvSpPr>
          <p:cNvPr id="131" name="object 131"/>
          <p:cNvSpPr txBox="1"/>
          <p:nvPr/>
        </p:nvSpPr>
        <p:spPr>
          <a:xfrm>
            <a:off x="175118" y="5533496"/>
            <a:ext cx="166370" cy="200660"/>
          </a:xfrm>
          <a:prstGeom prst="rect">
            <a:avLst/>
          </a:prstGeom>
        </p:spPr>
        <p:txBody>
          <a:bodyPr vert="vert270" wrap="square" lIns="0" tIns="0" rIns="0" bIns="0" rtlCol="0">
            <a:spAutoFit/>
          </a:bodyPr>
          <a:lstStyle/>
          <a:p>
            <a:pPr marL="12700">
              <a:lnSpc>
                <a:spcPts val="1190"/>
              </a:lnSpc>
            </a:pPr>
            <a:r>
              <a:rPr sz="1000" spc="-10" dirty="0">
                <a:latin typeface="Times New Roman"/>
                <a:cs typeface="Times New Roman"/>
              </a:rPr>
              <a:t>k</a:t>
            </a:r>
            <a:r>
              <a:rPr sz="1000" dirty="0">
                <a:latin typeface="Times New Roman"/>
                <a:cs typeface="Times New Roman"/>
              </a:rPr>
              <a:t>M</a:t>
            </a:r>
            <a:endParaRPr sz="1000">
              <a:latin typeface="Times New Roman"/>
              <a:cs typeface="Times New Roman"/>
            </a:endParaRPr>
          </a:p>
        </p:txBody>
      </p:sp>
      <p:grpSp>
        <p:nvGrpSpPr>
          <p:cNvPr id="132" name="object 132"/>
          <p:cNvGrpSpPr/>
          <p:nvPr/>
        </p:nvGrpSpPr>
        <p:grpSpPr>
          <a:xfrm>
            <a:off x="514350" y="5176837"/>
            <a:ext cx="7994650" cy="1056005"/>
            <a:chOff x="514350" y="5176837"/>
            <a:chExt cx="7994650" cy="1056005"/>
          </a:xfrm>
        </p:grpSpPr>
        <p:sp>
          <p:nvSpPr>
            <p:cNvPr id="133" name="object 133"/>
            <p:cNvSpPr/>
            <p:nvPr/>
          </p:nvSpPr>
          <p:spPr>
            <a:xfrm>
              <a:off x="571500" y="5227319"/>
              <a:ext cx="767080" cy="1000760"/>
            </a:xfrm>
            <a:custGeom>
              <a:avLst/>
              <a:gdLst/>
              <a:ahLst/>
              <a:cxnLst/>
              <a:rect l="l" t="t" r="r" b="b"/>
              <a:pathLst>
                <a:path w="767080" h="1000760">
                  <a:moveTo>
                    <a:pt x="0" y="10159"/>
                  </a:moveTo>
                  <a:lnTo>
                    <a:pt x="119379" y="990599"/>
                  </a:lnTo>
                </a:path>
                <a:path w="767080" h="1000760">
                  <a:moveTo>
                    <a:pt x="128270" y="15239"/>
                  </a:moveTo>
                  <a:lnTo>
                    <a:pt x="247650" y="995679"/>
                  </a:lnTo>
                </a:path>
                <a:path w="767080" h="1000760">
                  <a:moveTo>
                    <a:pt x="257809" y="19049"/>
                  </a:moveTo>
                  <a:lnTo>
                    <a:pt x="375919" y="1000759"/>
                  </a:lnTo>
                </a:path>
                <a:path w="767080" h="1000760">
                  <a:moveTo>
                    <a:pt x="386080" y="5079"/>
                  </a:moveTo>
                  <a:lnTo>
                    <a:pt x="505459" y="986789"/>
                  </a:lnTo>
                </a:path>
                <a:path w="767080" h="1000760">
                  <a:moveTo>
                    <a:pt x="519430" y="0"/>
                  </a:moveTo>
                  <a:lnTo>
                    <a:pt x="637540" y="981709"/>
                  </a:lnTo>
                </a:path>
                <a:path w="767080" h="1000760">
                  <a:moveTo>
                    <a:pt x="647700" y="5079"/>
                  </a:moveTo>
                  <a:lnTo>
                    <a:pt x="767080" y="986789"/>
                  </a:lnTo>
                </a:path>
              </a:pathLst>
            </a:custGeom>
            <a:ln w="9344">
              <a:solidFill>
                <a:srgbClr val="000000"/>
              </a:solidFill>
            </a:ln>
          </p:spPr>
          <p:txBody>
            <a:bodyPr wrap="square" lIns="0" tIns="0" rIns="0" bIns="0" rtlCol="0"/>
            <a:lstStyle/>
            <a:p>
              <a:endParaRPr/>
            </a:p>
          </p:txBody>
        </p:sp>
        <p:sp>
          <p:nvSpPr>
            <p:cNvPr id="134" name="object 134"/>
            <p:cNvSpPr/>
            <p:nvPr/>
          </p:nvSpPr>
          <p:spPr>
            <a:xfrm>
              <a:off x="1336039" y="5194300"/>
              <a:ext cx="3210560" cy="977900"/>
            </a:xfrm>
            <a:custGeom>
              <a:avLst/>
              <a:gdLst/>
              <a:ahLst/>
              <a:cxnLst/>
              <a:rect l="l" t="t" r="r" b="b"/>
              <a:pathLst>
                <a:path w="3210560" h="977900">
                  <a:moveTo>
                    <a:pt x="0" y="0"/>
                  </a:moveTo>
                  <a:lnTo>
                    <a:pt x="0" y="977900"/>
                  </a:lnTo>
                </a:path>
                <a:path w="3210560" h="977900">
                  <a:moveTo>
                    <a:pt x="802640" y="0"/>
                  </a:moveTo>
                  <a:lnTo>
                    <a:pt x="802640" y="977900"/>
                  </a:lnTo>
                </a:path>
                <a:path w="3210560" h="977900">
                  <a:moveTo>
                    <a:pt x="1605280" y="0"/>
                  </a:moveTo>
                  <a:lnTo>
                    <a:pt x="1605280" y="977900"/>
                  </a:lnTo>
                </a:path>
                <a:path w="3210560" h="977900">
                  <a:moveTo>
                    <a:pt x="2407920" y="0"/>
                  </a:moveTo>
                  <a:lnTo>
                    <a:pt x="2407920" y="977900"/>
                  </a:lnTo>
                </a:path>
                <a:path w="3210560" h="977900">
                  <a:moveTo>
                    <a:pt x="3210560" y="0"/>
                  </a:moveTo>
                  <a:lnTo>
                    <a:pt x="3210560" y="977900"/>
                  </a:lnTo>
                </a:path>
              </a:pathLst>
            </a:custGeom>
            <a:ln w="12579">
              <a:solidFill>
                <a:srgbClr val="000000"/>
              </a:solidFill>
            </a:ln>
          </p:spPr>
          <p:txBody>
            <a:bodyPr wrap="square" lIns="0" tIns="0" rIns="0" bIns="0" rtlCol="0"/>
            <a:lstStyle/>
            <a:p>
              <a:endParaRPr/>
            </a:p>
          </p:txBody>
        </p:sp>
        <p:sp>
          <p:nvSpPr>
            <p:cNvPr id="135" name="object 135"/>
            <p:cNvSpPr/>
            <p:nvPr/>
          </p:nvSpPr>
          <p:spPr>
            <a:xfrm>
              <a:off x="5323840" y="5181600"/>
              <a:ext cx="2367280" cy="990600"/>
            </a:xfrm>
            <a:custGeom>
              <a:avLst/>
              <a:gdLst/>
              <a:ahLst/>
              <a:cxnLst/>
              <a:rect l="l" t="t" r="r" b="b"/>
              <a:pathLst>
                <a:path w="2367279" h="990600">
                  <a:moveTo>
                    <a:pt x="768350" y="990600"/>
                  </a:moveTo>
                  <a:lnTo>
                    <a:pt x="768350" y="0"/>
                  </a:lnTo>
                </a:path>
                <a:path w="2367279" h="990600">
                  <a:moveTo>
                    <a:pt x="1564639" y="990600"/>
                  </a:moveTo>
                  <a:lnTo>
                    <a:pt x="1564639" y="0"/>
                  </a:lnTo>
                </a:path>
                <a:path w="2367279" h="990600">
                  <a:moveTo>
                    <a:pt x="2367280" y="990600"/>
                  </a:moveTo>
                  <a:lnTo>
                    <a:pt x="2367280" y="0"/>
                  </a:lnTo>
                </a:path>
                <a:path w="2367279" h="990600">
                  <a:moveTo>
                    <a:pt x="0" y="990600"/>
                  </a:moveTo>
                  <a:lnTo>
                    <a:pt x="0" y="0"/>
                  </a:lnTo>
                </a:path>
              </a:pathLst>
            </a:custGeom>
            <a:ln w="9344">
              <a:solidFill>
                <a:srgbClr val="000000"/>
              </a:solidFill>
            </a:ln>
          </p:spPr>
          <p:txBody>
            <a:bodyPr wrap="square" lIns="0" tIns="0" rIns="0" bIns="0" rtlCol="0"/>
            <a:lstStyle/>
            <a:p>
              <a:endParaRPr/>
            </a:p>
          </p:txBody>
        </p:sp>
        <p:sp>
          <p:nvSpPr>
            <p:cNvPr id="136" name="object 136"/>
            <p:cNvSpPr/>
            <p:nvPr/>
          </p:nvSpPr>
          <p:spPr>
            <a:xfrm>
              <a:off x="520700" y="6170930"/>
              <a:ext cx="7981950" cy="0"/>
            </a:xfrm>
            <a:custGeom>
              <a:avLst/>
              <a:gdLst/>
              <a:ahLst/>
              <a:cxnLst/>
              <a:rect l="l" t="t" r="r" b="b"/>
              <a:pathLst>
                <a:path w="7981950">
                  <a:moveTo>
                    <a:pt x="0" y="0"/>
                  </a:moveTo>
                  <a:lnTo>
                    <a:pt x="7981950" y="0"/>
                  </a:lnTo>
                </a:path>
              </a:pathLst>
            </a:custGeom>
            <a:ln w="12579">
              <a:solidFill>
                <a:srgbClr val="000000"/>
              </a:solidFill>
            </a:ln>
          </p:spPr>
          <p:txBody>
            <a:bodyPr wrap="square" lIns="0" tIns="0" rIns="0" bIns="0" rtlCol="0"/>
            <a:lstStyle/>
            <a:p>
              <a:endParaRPr/>
            </a:p>
          </p:txBody>
        </p:sp>
      </p:grpSp>
      <p:sp>
        <p:nvSpPr>
          <p:cNvPr id="137" name="object 137"/>
          <p:cNvSpPr txBox="1"/>
          <p:nvPr/>
        </p:nvSpPr>
        <p:spPr>
          <a:xfrm>
            <a:off x="1282700" y="618109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a:t>
            </a:r>
            <a:endParaRPr sz="1200">
              <a:latin typeface="Times New Roman"/>
              <a:cs typeface="Times New Roman"/>
            </a:endParaRPr>
          </a:p>
        </p:txBody>
      </p:sp>
      <p:sp>
        <p:nvSpPr>
          <p:cNvPr id="138" name="object 138"/>
          <p:cNvSpPr txBox="1"/>
          <p:nvPr/>
        </p:nvSpPr>
        <p:spPr>
          <a:xfrm>
            <a:off x="53339" y="6130290"/>
            <a:ext cx="533400" cy="208279"/>
          </a:xfrm>
          <a:prstGeom prst="rect">
            <a:avLst/>
          </a:prstGeom>
        </p:spPr>
        <p:txBody>
          <a:bodyPr vert="horz" wrap="square" lIns="0" tIns="12700" rIns="0" bIns="0" rtlCol="0">
            <a:spAutoFit/>
          </a:bodyPr>
          <a:lstStyle/>
          <a:p>
            <a:pPr marL="38100">
              <a:lnSpc>
                <a:spcPct val="100000"/>
              </a:lnSpc>
              <a:spcBef>
                <a:spcPts val="100"/>
              </a:spcBef>
            </a:pPr>
            <a:r>
              <a:rPr sz="1200" b="1" dirty="0">
                <a:latin typeface="Times New Roman"/>
                <a:cs typeface="Times New Roman"/>
              </a:rPr>
              <a:t>kM</a:t>
            </a:r>
            <a:r>
              <a:rPr sz="1200" b="1" spc="225" dirty="0">
                <a:latin typeface="Times New Roman"/>
                <a:cs typeface="Times New Roman"/>
              </a:rPr>
              <a:t> </a:t>
            </a:r>
            <a:r>
              <a:rPr sz="1800" spc="-225" baseline="-13888" dirty="0">
                <a:latin typeface="Times New Roman"/>
                <a:cs typeface="Times New Roman"/>
              </a:rPr>
              <a:t>6</a:t>
            </a:r>
            <a:r>
              <a:rPr sz="1350" spc="-225" baseline="21604" dirty="0">
                <a:latin typeface="Times New Roman"/>
                <a:cs typeface="Times New Roman"/>
              </a:rPr>
              <a:t>0</a:t>
            </a:r>
            <a:r>
              <a:rPr sz="1800" spc="-225" baseline="-13888" dirty="0">
                <a:latin typeface="Times New Roman"/>
                <a:cs typeface="Times New Roman"/>
              </a:rPr>
              <a:t>0</a:t>
            </a:r>
            <a:endParaRPr sz="1800" baseline="-13888">
              <a:latin typeface="Times New Roman"/>
              <a:cs typeface="Times New Roman"/>
            </a:endParaRPr>
          </a:p>
        </p:txBody>
      </p:sp>
      <p:sp>
        <p:nvSpPr>
          <p:cNvPr id="139" name="object 139"/>
          <p:cNvSpPr txBox="1"/>
          <p:nvPr/>
        </p:nvSpPr>
        <p:spPr>
          <a:xfrm>
            <a:off x="2078989" y="6206490"/>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60</a:t>
            </a:r>
            <a:endParaRPr sz="1200">
              <a:latin typeface="Times New Roman"/>
              <a:cs typeface="Times New Roman"/>
            </a:endParaRPr>
          </a:p>
        </p:txBody>
      </p:sp>
      <p:sp>
        <p:nvSpPr>
          <p:cNvPr id="140" name="object 140"/>
          <p:cNvSpPr txBox="1"/>
          <p:nvPr/>
        </p:nvSpPr>
        <p:spPr>
          <a:xfrm>
            <a:off x="6073140" y="6206490"/>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360</a:t>
            </a:r>
            <a:endParaRPr sz="1200">
              <a:latin typeface="Times New Roman"/>
              <a:cs typeface="Times New Roman"/>
            </a:endParaRPr>
          </a:p>
        </p:txBody>
      </p:sp>
      <p:sp>
        <p:nvSpPr>
          <p:cNvPr id="141" name="object 141"/>
          <p:cNvSpPr txBox="1"/>
          <p:nvPr/>
        </p:nvSpPr>
        <p:spPr>
          <a:xfrm>
            <a:off x="6873240" y="6206490"/>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420</a:t>
            </a:r>
            <a:endParaRPr sz="1200">
              <a:latin typeface="Times New Roman"/>
              <a:cs typeface="Times New Roman"/>
            </a:endParaRPr>
          </a:p>
        </p:txBody>
      </p:sp>
      <p:grpSp>
        <p:nvGrpSpPr>
          <p:cNvPr id="142" name="object 142"/>
          <p:cNvGrpSpPr/>
          <p:nvPr/>
        </p:nvGrpSpPr>
        <p:grpSpPr>
          <a:xfrm>
            <a:off x="532130" y="3450590"/>
            <a:ext cx="7994650" cy="996950"/>
            <a:chOff x="532130" y="3450590"/>
            <a:chExt cx="7994650" cy="996950"/>
          </a:xfrm>
        </p:grpSpPr>
        <p:sp>
          <p:nvSpPr>
            <p:cNvPr id="143" name="object 143"/>
            <p:cNvSpPr/>
            <p:nvPr/>
          </p:nvSpPr>
          <p:spPr>
            <a:xfrm>
              <a:off x="551180" y="3456939"/>
              <a:ext cx="7969250" cy="20320"/>
            </a:xfrm>
            <a:custGeom>
              <a:avLst/>
              <a:gdLst/>
              <a:ahLst/>
              <a:cxnLst/>
              <a:rect l="l" t="t" r="r" b="b"/>
              <a:pathLst>
                <a:path w="7969250" h="20320">
                  <a:moveTo>
                    <a:pt x="7969250" y="0"/>
                  </a:moveTo>
                  <a:lnTo>
                    <a:pt x="0" y="0"/>
                  </a:lnTo>
                  <a:lnTo>
                    <a:pt x="0" y="8890"/>
                  </a:lnTo>
                  <a:lnTo>
                    <a:pt x="0" y="10160"/>
                  </a:lnTo>
                  <a:lnTo>
                    <a:pt x="0" y="20320"/>
                  </a:lnTo>
                  <a:lnTo>
                    <a:pt x="7969250" y="20320"/>
                  </a:lnTo>
                  <a:lnTo>
                    <a:pt x="7969250" y="10160"/>
                  </a:lnTo>
                  <a:lnTo>
                    <a:pt x="7969250" y="8890"/>
                  </a:lnTo>
                  <a:lnTo>
                    <a:pt x="7969250" y="0"/>
                  </a:lnTo>
                  <a:close/>
                </a:path>
              </a:pathLst>
            </a:custGeom>
            <a:solidFill>
              <a:srgbClr val="00997A"/>
            </a:solidFill>
          </p:spPr>
          <p:txBody>
            <a:bodyPr wrap="square" lIns="0" tIns="0" rIns="0" bIns="0" rtlCol="0"/>
            <a:lstStyle/>
            <a:p>
              <a:endParaRPr/>
            </a:p>
          </p:txBody>
        </p:sp>
        <p:sp>
          <p:nvSpPr>
            <p:cNvPr id="144" name="object 144"/>
            <p:cNvSpPr/>
            <p:nvPr/>
          </p:nvSpPr>
          <p:spPr>
            <a:xfrm>
              <a:off x="551180" y="3475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9A7B"/>
            </a:solidFill>
          </p:spPr>
          <p:txBody>
            <a:bodyPr wrap="square" lIns="0" tIns="0" rIns="0" bIns="0" rtlCol="0"/>
            <a:lstStyle/>
            <a:p>
              <a:endParaRPr/>
            </a:p>
          </p:txBody>
        </p:sp>
        <p:sp>
          <p:nvSpPr>
            <p:cNvPr id="145" name="object 145"/>
            <p:cNvSpPr/>
            <p:nvPr/>
          </p:nvSpPr>
          <p:spPr>
            <a:xfrm>
              <a:off x="551180" y="34861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9B7C"/>
            </a:solidFill>
          </p:spPr>
          <p:txBody>
            <a:bodyPr wrap="square" lIns="0" tIns="0" rIns="0" bIns="0" rtlCol="0"/>
            <a:lstStyle/>
            <a:p>
              <a:endParaRPr/>
            </a:p>
          </p:txBody>
        </p:sp>
        <p:sp>
          <p:nvSpPr>
            <p:cNvPr id="146" name="object 146"/>
            <p:cNvSpPr/>
            <p:nvPr/>
          </p:nvSpPr>
          <p:spPr>
            <a:xfrm>
              <a:off x="551180" y="349504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9C7D"/>
            </a:solidFill>
          </p:spPr>
          <p:txBody>
            <a:bodyPr wrap="square" lIns="0" tIns="0" rIns="0" bIns="0" rtlCol="0"/>
            <a:lstStyle/>
            <a:p>
              <a:endParaRPr/>
            </a:p>
          </p:txBody>
        </p:sp>
        <p:sp>
          <p:nvSpPr>
            <p:cNvPr id="147" name="object 147"/>
            <p:cNvSpPr/>
            <p:nvPr/>
          </p:nvSpPr>
          <p:spPr>
            <a:xfrm>
              <a:off x="551180" y="3505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9D7D"/>
            </a:solidFill>
          </p:spPr>
          <p:txBody>
            <a:bodyPr wrap="square" lIns="0" tIns="0" rIns="0" bIns="0" rtlCol="0"/>
            <a:lstStyle/>
            <a:p>
              <a:endParaRPr/>
            </a:p>
          </p:txBody>
        </p:sp>
        <p:sp>
          <p:nvSpPr>
            <p:cNvPr id="148" name="object 148"/>
            <p:cNvSpPr/>
            <p:nvPr/>
          </p:nvSpPr>
          <p:spPr>
            <a:xfrm>
              <a:off x="551180" y="351536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9E7E"/>
            </a:solidFill>
          </p:spPr>
          <p:txBody>
            <a:bodyPr wrap="square" lIns="0" tIns="0" rIns="0" bIns="0" rtlCol="0"/>
            <a:lstStyle/>
            <a:p>
              <a:endParaRPr/>
            </a:p>
          </p:txBody>
        </p:sp>
        <p:sp>
          <p:nvSpPr>
            <p:cNvPr id="149" name="object 149"/>
            <p:cNvSpPr/>
            <p:nvPr/>
          </p:nvSpPr>
          <p:spPr>
            <a:xfrm>
              <a:off x="551180" y="352425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9F7F"/>
            </a:solidFill>
          </p:spPr>
          <p:txBody>
            <a:bodyPr wrap="square" lIns="0" tIns="0" rIns="0" bIns="0" rtlCol="0"/>
            <a:lstStyle/>
            <a:p>
              <a:endParaRPr/>
            </a:p>
          </p:txBody>
        </p:sp>
        <p:sp>
          <p:nvSpPr>
            <p:cNvPr id="150" name="object 150"/>
            <p:cNvSpPr/>
            <p:nvPr/>
          </p:nvSpPr>
          <p:spPr>
            <a:xfrm>
              <a:off x="551180" y="353441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A080"/>
            </a:solidFill>
          </p:spPr>
          <p:txBody>
            <a:bodyPr wrap="square" lIns="0" tIns="0" rIns="0" bIns="0" rtlCol="0"/>
            <a:lstStyle/>
            <a:p>
              <a:endParaRPr/>
            </a:p>
          </p:txBody>
        </p:sp>
        <p:sp>
          <p:nvSpPr>
            <p:cNvPr id="151" name="object 151"/>
            <p:cNvSpPr/>
            <p:nvPr/>
          </p:nvSpPr>
          <p:spPr>
            <a:xfrm>
              <a:off x="551180" y="3544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A181"/>
            </a:solidFill>
          </p:spPr>
          <p:txBody>
            <a:bodyPr wrap="square" lIns="0" tIns="0" rIns="0" bIns="0" rtlCol="0"/>
            <a:lstStyle/>
            <a:p>
              <a:endParaRPr/>
            </a:p>
          </p:txBody>
        </p:sp>
        <p:sp>
          <p:nvSpPr>
            <p:cNvPr id="152" name="object 152"/>
            <p:cNvSpPr/>
            <p:nvPr/>
          </p:nvSpPr>
          <p:spPr>
            <a:xfrm>
              <a:off x="551180" y="35547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281"/>
            </a:solidFill>
          </p:spPr>
          <p:txBody>
            <a:bodyPr wrap="square" lIns="0" tIns="0" rIns="0" bIns="0" rtlCol="0"/>
            <a:lstStyle/>
            <a:p>
              <a:endParaRPr/>
            </a:p>
          </p:txBody>
        </p:sp>
        <p:sp>
          <p:nvSpPr>
            <p:cNvPr id="153" name="object 153"/>
            <p:cNvSpPr/>
            <p:nvPr/>
          </p:nvSpPr>
          <p:spPr>
            <a:xfrm>
              <a:off x="551180" y="356362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A382"/>
            </a:solidFill>
          </p:spPr>
          <p:txBody>
            <a:bodyPr wrap="square" lIns="0" tIns="0" rIns="0" bIns="0" rtlCol="0"/>
            <a:lstStyle/>
            <a:p>
              <a:endParaRPr/>
            </a:p>
          </p:txBody>
        </p:sp>
        <p:sp>
          <p:nvSpPr>
            <p:cNvPr id="154" name="object 154"/>
            <p:cNvSpPr/>
            <p:nvPr/>
          </p:nvSpPr>
          <p:spPr>
            <a:xfrm>
              <a:off x="551180" y="3573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483"/>
            </a:solidFill>
          </p:spPr>
          <p:txBody>
            <a:bodyPr wrap="square" lIns="0" tIns="0" rIns="0" bIns="0" rtlCol="0"/>
            <a:lstStyle/>
            <a:p>
              <a:endParaRPr/>
            </a:p>
          </p:txBody>
        </p:sp>
        <p:sp>
          <p:nvSpPr>
            <p:cNvPr id="155" name="object 155"/>
            <p:cNvSpPr/>
            <p:nvPr/>
          </p:nvSpPr>
          <p:spPr>
            <a:xfrm>
              <a:off x="551180" y="35839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584"/>
            </a:solidFill>
          </p:spPr>
          <p:txBody>
            <a:bodyPr wrap="square" lIns="0" tIns="0" rIns="0" bIns="0" rtlCol="0"/>
            <a:lstStyle/>
            <a:p>
              <a:endParaRPr/>
            </a:p>
          </p:txBody>
        </p:sp>
        <p:sp>
          <p:nvSpPr>
            <p:cNvPr id="156" name="object 156"/>
            <p:cNvSpPr/>
            <p:nvPr/>
          </p:nvSpPr>
          <p:spPr>
            <a:xfrm>
              <a:off x="551180" y="3592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685"/>
            </a:solidFill>
          </p:spPr>
          <p:txBody>
            <a:bodyPr wrap="square" lIns="0" tIns="0" rIns="0" bIns="0" rtlCol="0"/>
            <a:lstStyle/>
            <a:p>
              <a:endParaRPr/>
            </a:p>
          </p:txBody>
        </p:sp>
        <p:sp>
          <p:nvSpPr>
            <p:cNvPr id="157" name="object 157"/>
            <p:cNvSpPr/>
            <p:nvPr/>
          </p:nvSpPr>
          <p:spPr>
            <a:xfrm>
              <a:off x="551180" y="3602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785"/>
            </a:solidFill>
          </p:spPr>
          <p:txBody>
            <a:bodyPr wrap="square" lIns="0" tIns="0" rIns="0" bIns="0" rtlCol="0"/>
            <a:lstStyle/>
            <a:p>
              <a:endParaRPr/>
            </a:p>
          </p:txBody>
        </p:sp>
        <p:sp>
          <p:nvSpPr>
            <p:cNvPr id="158" name="object 158"/>
            <p:cNvSpPr/>
            <p:nvPr/>
          </p:nvSpPr>
          <p:spPr>
            <a:xfrm>
              <a:off x="551180" y="36131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886"/>
            </a:solidFill>
          </p:spPr>
          <p:txBody>
            <a:bodyPr wrap="square" lIns="0" tIns="0" rIns="0" bIns="0" rtlCol="0"/>
            <a:lstStyle/>
            <a:p>
              <a:endParaRPr/>
            </a:p>
          </p:txBody>
        </p:sp>
        <p:sp>
          <p:nvSpPr>
            <p:cNvPr id="159" name="object 159"/>
            <p:cNvSpPr/>
            <p:nvPr/>
          </p:nvSpPr>
          <p:spPr>
            <a:xfrm>
              <a:off x="551180" y="36233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A987"/>
            </a:solidFill>
          </p:spPr>
          <p:txBody>
            <a:bodyPr wrap="square" lIns="0" tIns="0" rIns="0" bIns="0" rtlCol="0"/>
            <a:lstStyle/>
            <a:p>
              <a:endParaRPr/>
            </a:p>
          </p:txBody>
        </p:sp>
        <p:sp>
          <p:nvSpPr>
            <p:cNvPr id="160" name="object 160"/>
            <p:cNvSpPr/>
            <p:nvPr/>
          </p:nvSpPr>
          <p:spPr>
            <a:xfrm>
              <a:off x="551180" y="3632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AA88"/>
            </a:solidFill>
          </p:spPr>
          <p:txBody>
            <a:bodyPr wrap="square" lIns="0" tIns="0" rIns="0" bIns="0" rtlCol="0"/>
            <a:lstStyle/>
            <a:p>
              <a:endParaRPr/>
            </a:p>
          </p:txBody>
        </p:sp>
        <p:sp>
          <p:nvSpPr>
            <p:cNvPr id="161" name="object 161"/>
            <p:cNvSpPr/>
            <p:nvPr/>
          </p:nvSpPr>
          <p:spPr>
            <a:xfrm>
              <a:off x="551180" y="364236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AB89"/>
            </a:solidFill>
          </p:spPr>
          <p:txBody>
            <a:bodyPr wrap="square" lIns="0" tIns="0" rIns="0" bIns="0" rtlCol="0"/>
            <a:lstStyle/>
            <a:p>
              <a:endParaRPr/>
            </a:p>
          </p:txBody>
        </p:sp>
        <p:sp>
          <p:nvSpPr>
            <p:cNvPr id="162" name="object 162"/>
            <p:cNvSpPr/>
            <p:nvPr/>
          </p:nvSpPr>
          <p:spPr>
            <a:xfrm>
              <a:off x="551180" y="365125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AC89"/>
            </a:solidFill>
          </p:spPr>
          <p:txBody>
            <a:bodyPr wrap="square" lIns="0" tIns="0" rIns="0" bIns="0" rtlCol="0"/>
            <a:lstStyle/>
            <a:p>
              <a:endParaRPr/>
            </a:p>
          </p:txBody>
        </p:sp>
        <p:sp>
          <p:nvSpPr>
            <p:cNvPr id="163" name="object 163"/>
            <p:cNvSpPr/>
            <p:nvPr/>
          </p:nvSpPr>
          <p:spPr>
            <a:xfrm>
              <a:off x="551180" y="3661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AD8A"/>
            </a:solidFill>
          </p:spPr>
          <p:txBody>
            <a:bodyPr wrap="square" lIns="0" tIns="0" rIns="0" bIns="0" rtlCol="0"/>
            <a:lstStyle/>
            <a:p>
              <a:endParaRPr/>
            </a:p>
          </p:txBody>
        </p:sp>
        <p:sp>
          <p:nvSpPr>
            <p:cNvPr id="164" name="object 164"/>
            <p:cNvSpPr/>
            <p:nvPr/>
          </p:nvSpPr>
          <p:spPr>
            <a:xfrm>
              <a:off x="551180" y="3671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AE8B"/>
            </a:solidFill>
          </p:spPr>
          <p:txBody>
            <a:bodyPr wrap="square" lIns="0" tIns="0" rIns="0" bIns="0" rtlCol="0"/>
            <a:lstStyle/>
            <a:p>
              <a:endParaRPr/>
            </a:p>
          </p:txBody>
        </p:sp>
        <p:sp>
          <p:nvSpPr>
            <p:cNvPr id="165" name="object 165"/>
            <p:cNvSpPr/>
            <p:nvPr/>
          </p:nvSpPr>
          <p:spPr>
            <a:xfrm>
              <a:off x="551180" y="368046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AF8C"/>
            </a:solidFill>
          </p:spPr>
          <p:txBody>
            <a:bodyPr wrap="square" lIns="0" tIns="0" rIns="0" bIns="0" rtlCol="0"/>
            <a:lstStyle/>
            <a:p>
              <a:endParaRPr/>
            </a:p>
          </p:txBody>
        </p:sp>
        <p:sp>
          <p:nvSpPr>
            <p:cNvPr id="166" name="object 166"/>
            <p:cNvSpPr/>
            <p:nvPr/>
          </p:nvSpPr>
          <p:spPr>
            <a:xfrm>
              <a:off x="551180" y="3690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B08D"/>
            </a:solidFill>
          </p:spPr>
          <p:txBody>
            <a:bodyPr wrap="square" lIns="0" tIns="0" rIns="0" bIns="0" rtlCol="0"/>
            <a:lstStyle/>
            <a:p>
              <a:endParaRPr/>
            </a:p>
          </p:txBody>
        </p:sp>
        <p:sp>
          <p:nvSpPr>
            <p:cNvPr id="167" name="object 167"/>
            <p:cNvSpPr/>
            <p:nvPr/>
          </p:nvSpPr>
          <p:spPr>
            <a:xfrm>
              <a:off x="551180" y="3700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18D"/>
            </a:solidFill>
          </p:spPr>
          <p:txBody>
            <a:bodyPr wrap="square" lIns="0" tIns="0" rIns="0" bIns="0" rtlCol="0"/>
            <a:lstStyle/>
            <a:p>
              <a:endParaRPr/>
            </a:p>
          </p:txBody>
        </p:sp>
        <p:sp>
          <p:nvSpPr>
            <p:cNvPr id="168" name="object 168"/>
            <p:cNvSpPr/>
            <p:nvPr/>
          </p:nvSpPr>
          <p:spPr>
            <a:xfrm>
              <a:off x="551180" y="37109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28E"/>
            </a:solidFill>
          </p:spPr>
          <p:txBody>
            <a:bodyPr wrap="square" lIns="0" tIns="0" rIns="0" bIns="0" rtlCol="0"/>
            <a:lstStyle/>
            <a:p>
              <a:endParaRPr/>
            </a:p>
          </p:txBody>
        </p:sp>
        <p:sp>
          <p:nvSpPr>
            <p:cNvPr id="169" name="object 169"/>
            <p:cNvSpPr/>
            <p:nvPr/>
          </p:nvSpPr>
          <p:spPr>
            <a:xfrm>
              <a:off x="551180" y="371983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B38F"/>
            </a:solidFill>
          </p:spPr>
          <p:txBody>
            <a:bodyPr wrap="square" lIns="0" tIns="0" rIns="0" bIns="0" rtlCol="0"/>
            <a:lstStyle/>
            <a:p>
              <a:endParaRPr/>
            </a:p>
          </p:txBody>
        </p:sp>
        <p:sp>
          <p:nvSpPr>
            <p:cNvPr id="170" name="object 170"/>
            <p:cNvSpPr/>
            <p:nvPr/>
          </p:nvSpPr>
          <p:spPr>
            <a:xfrm>
              <a:off x="551180" y="3729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490"/>
            </a:solidFill>
          </p:spPr>
          <p:txBody>
            <a:bodyPr wrap="square" lIns="0" tIns="0" rIns="0" bIns="0" rtlCol="0"/>
            <a:lstStyle/>
            <a:p>
              <a:endParaRPr/>
            </a:p>
          </p:txBody>
        </p:sp>
        <p:sp>
          <p:nvSpPr>
            <p:cNvPr id="171" name="object 171"/>
            <p:cNvSpPr/>
            <p:nvPr/>
          </p:nvSpPr>
          <p:spPr>
            <a:xfrm>
              <a:off x="551180" y="37401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591"/>
            </a:solidFill>
          </p:spPr>
          <p:txBody>
            <a:bodyPr wrap="square" lIns="0" tIns="0" rIns="0" bIns="0" rtlCol="0"/>
            <a:lstStyle/>
            <a:p>
              <a:endParaRPr/>
            </a:p>
          </p:txBody>
        </p:sp>
        <p:sp>
          <p:nvSpPr>
            <p:cNvPr id="172" name="object 172"/>
            <p:cNvSpPr/>
            <p:nvPr/>
          </p:nvSpPr>
          <p:spPr>
            <a:xfrm>
              <a:off x="551180" y="374904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B691"/>
            </a:solidFill>
          </p:spPr>
          <p:txBody>
            <a:bodyPr wrap="square" lIns="0" tIns="0" rIns="0" bIns="0" rtlCol="0"/>
            <a:lstStyle/>
            <a:p>
              <a:endParaRPr/>
            </a:p>
          </p:txBody>
        </p:sp>
        <p:sp>
          <p:nvSpPr>
            <p:cNvPr id="173" name="object 173"/>
            <p:cNvSpPr/>
            <p:nvPr/>
          </p:nvSpPr>
          <p:spPr>
            <a:xfrm>
              <a:off x="551180" y="3759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792"/>
            </a:solidFill>
          </p:spPr>
          <p:txBody>
            <a:bodyPr wrap="square" lIns="0" tIns="0" rIns="0" bIns="0" rtlCol="0"/>
            <a:lstStyle/>
            <a:p>
              <a:endParaRPr/>
            </a:p>
          </p:txBody>
        </p:sp>
        <p:sp>
          <p:nvSpPr>
            <p:cNvPr id="174" name="object 174"/>
            <p:cNvSpPr/>
            <p:nvPr/>
          </p:nvSpPr>
          <p:spPr>
            <a:xfrm>
              <a:off x="551180" y="376936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B893"/>
            </a:solidFill>
          </p:spPr>
          <p:txBody>
            <a:bodyPr wrap="square" lIns="0" tIns="0" rIns="0" bIns="0" rtlCol="0"/>
            <a:lstStyle/>
            <a:p>
              <a:endParaRPr/>
            </a:p>
          </p:txBody>
        </p:sp>
        <p:sp>
          <p:nvSpPr>
            <p:cNvPr id="175" name="object 175"/>
            <p:cNvSpPr/>
            <p:nvPr/>
          </p:nvSpPr>
          <p:spPr>
            <a:xfrm>
              <a:off x="551180" y="377825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B994"/>
            </a:solidFill>
          </p:spPr>
          <p:txBody>
            <a:bodyPr wrap="square" lIns="0" tIns="0" rIns="0" bIns="0" rtlCol="0"/>
            <a:lstStyle/>
            <a:p>
              <a:endParaRPr/>
            </a:p>
          </p:txBody>
        </p:sp>
        <p:sp>
          <p:nvSpPr>
            <p:cNvPr id="176" name="object 176"/>
            <p:cNvSpPr/>
            <p:nvPr/>
          </p:nvSpPr>
          <p:spPr>
            <a:xfrm>
              <a:off x="551180" y="3788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BA95"/>
            </a:solidFill>
          </p:spPr>
          <p:txBody>
            <a:bodyPr wrap="square" lIns="0" tIns="0" rIns="0" bIns="0" rtlCol="0"/>
            <a:lstStyle/>
            <a:p>
              <a:endParaRPr/>
            </a:p>
          </p:txBody>
        </p:sp>
        <p:sp>
          <p:nvSpPr>
            <p:cNvPr id="177" name="object 177"/>
            <p:cNvSpPr/>
            <p:nvPr/>
          </p:nvSpPr>
          <p:spPr>
            <a:xfrm>
              <a:off x="551180" y="3798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BB95"/>
            </a:solidFill>
          </p:spPr>
          <p:txBody>
            <a:bodyPr wrap="square" lIns="0" tIns="0" rIns="0" bIns="0" rtlCol="0"/>
            <a:lstStyle/>
            <a:p>
              <a:endParaRPr/>
            </a:p>
          </p:txBody>
        </p:sp>
        <p:sp>
          <p:nvSpPr>
            <p:cNvPr id="178" name="object 178"/>
            <p:cNvSpPr/>
            <p:nvPr/>
          </p:nvSpPr>
          <p:spPr>
            <a:xfrm>
              <a:off x="551180" y="380746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BC96"/>
            </a:solidFill>
          </p:spPr>
          <p:txBody>
            <a:bodyPr wrap="square" lIns="0" tIns="0" rIns="0" bIns="0" rtlCol="0"/>
            <a:lstStyle/>
            <a:p>
              <a:endParaRPr/>
            </a:p>
          </p:txBody>
        </p:sp>
        <p:sp>
          <p:nvSpPr>
            <p:cNvPr id="179" name="object 179"/>
            <p:cNvSpPr/>
            <p:nvPr/>
          </p:nvSpPr>
          <p:spPr>
            <a:xfrm>
              <a:off x="551180" y="3817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BD97"/>
            </a:solidFill>
          </p:spPr>
          <p:txBody>
            <a:bodyPr wrap="square" lIns="0" tIns="0" rIns="0" bIns="0" rtlCol="0"/>
            <a:lstStyle/>
            <a:p>
              <a:endParaRPr/>
            </a:p>
          </p:txBody>
        </p:sp>
        <p:sp>
          <p:nvSpPr>
            <p:cNvPr id="180" name="object 180"/>
            <p:cNvSpPr/>
            <p:nvPr/>
          </p:nvSpPr>
          <p:spPr>
            <a:xfrm>
              <a:off x="551180" y="3827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BE99"/>
            </a:solidFill>
          </p:spPr>
          <p:txBody>
            <a:bodyPr wrap="square" lIns="0" tIns="0" rIns="0" bIns="0" rtlCol="0"/>
            <a:lstStyle/>
            <a:p>
              <a:endParaRPr/>
            </a:p>
          </p:txBody>
        </p:sp>
        <p:sp>
          <p:nvSpPr>
            <p:cNvPr id="181" name="object 181"/>
            <p:cNvSpPr/>
            <p:nvPr/>
          </p:nvSpPr>
          <p:spPr>
            <a:xfrm>
              <a:off x="551180" y="383667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BF99"/>
            </a:solidFill>
          </p:spPr>
          <p:txBody>
            <a:bodyPr wrap="square" lIns="0" tIns="0" rIns="0" bIns="0" rtlCol="0"/>
            <a:lstStyle/>
            <a:p>
              <a:endParaRPr/>
            </a:p>
          </p:txBody>
        </p:sp>
        <p:sp>
          <p:nvSpPr>
            <p:cNvPr id="182" name="object 182"/>
            <p:cNvSpPr/>
            <p:nvPr/>
          </p:nvSpPr>
          <p:spPr>
            <a:xfrm>
              <a:off x="551180" y="3846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099"/>
            </a:solidFill>
          </p:spPr>
          <p:txBody>
            <a:bodyPr wrap="square" lIns="0" tIns="0" rIns="0" bIns="0" rtlCol="0"/>
            <a:lstStyle/>
            <a:p>
              <a:endParaRPr/>
            </a:p>
          </p:txBody>
        </p:sp>
        <p:sp>
          <p:nvSpPr>
            <p:cNvPr id="183" name="object 183"/>
            <p:cNvSpPr/>
            <p:nvPr/>
          </p:nvSpPr>
          <p:spPr>
            <a:xfrm>
              <a:off x="551180" y="3856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19A"/>
            </a:solidFill>
          </p:spPr>
          <p:txBody>
            <a:bodyPr wrap="square" lIns="0" tIns="0" rIns="0" bIns="0" rtlCol="0"/>
            <a:lstStyle/>
            <a:p>
              <a:endParaRPr/>
            </a:p>
          </p:txBody>
        </p:sp>
        <p:sp>
          <p:nvSpPr>
            <p:cNvPr id="184" name="object 184"/>
            <p:cNvSpPr/>
            <p:nvPr/>
          </p:nvSpPr>
          <p:spPr>
            <a:xfrm>
              <a:off x="551180" y="386588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C29B"/>
            </a:solidFill>
          </p:spPr>
          <p:txBody>
            <a:bodyPr wrap="square" lIns="0" tIns="0" rIns="0" bIns="0" rtlCol="0"/>
            <a:lstStyle/>
            <a:p>
              <a:endParaRPr/>
            </a:p>
          </p:txBody>
        </p:sp>
        <p:sp>
          <p:nvSpPr>
            <p:cNvPr id="185" name="object 185"/>
            <p:cNvSpPr/>
            <p:nvPr/>
          </p:nvSpPr>
          <p:spPr>
            <a:xfrm>
              <a:off x="551180" y="387604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C39C"/>
            </a:solidFill>
          </p:spPr>
          <p:txBody>
            <a:bodyPr wrap="square" lIns="0" tIns="0" rIns="0" bIns="0" rtlCol="0"/>
            <a:lstStyle/>
            <a:p>
              <a:endParaRPr/>
            </a:p>
          </p:txBody>
        </p:sp>
        <p:sp>
          <p:nvSpPr>
            <p:cNvPr id="186" name="object 186"/>
            <p:cNvSpPr/>
            <p:nvPr/>
          </p:nvSpPr>
          <p:spPr>
            <a:xfrm>
              <a:off x="551180" y="3886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49C"/>
            </a:solidFill>
          </p:spPr>
          <p:txBody>
            <a:bodyPr wrap="square" lIns="0" tIns="0" rIns="0" bIns="0" rtlCol="0"/>
            <a:lstStyle/>
            <a:p>
              <a:endParaRPr/>
            </a:p>
          </p:txBody>
        </p:sp>
        <p:sp>
          <p:nvSpPr>
            <p:cNvPr id="187" name="object 187"/>
            <p:cNvSpPr/>
            <p:nvPr/>
          </p:nvSpPr>
          <p:spPr>
            <a:xfrm>
              <a:off x="551180" y="389636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C59D"/>
            </a:solidFill>
          </p:spPr>
          <p:txBody>
            <a:bodyPr wrap="square" lIns="0" tIns="0" rIns="0" bIns="0" rtlCol="0"/>
            <a:lstStyle/>
            <a:p>
              <a:endParaRPr/>
            </a:p>
          </p:txBody>
        </p:sp>
        <p:sp>
          <p:nvSpPr>
            <p:cNvPr id="188" name="object 188"/>
            <p:cNvSpPr/>
            <p:nvPr/>
          </p:nvSpPr>
          <p:spPr>
            <a:xfrm>
              <a:off x="551180" y="390525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C69E"/>
            </a:solidFill>
          </p:spPr>
          <p:txBody>
            <a:bodyPr wrap="square" lIns="0" tIns="0" rIns="0" bIns="0" rtlCol="0"/>
            <a:lstStyle/>
            <a:p>
              <a:endParaRPr/>
            </a:p>
          </p:txBody>
        </p:sp>
        <p:sp>
          <p:nvSpPr>
            <p:cNvPr id="189" name="object 189"/>
            <p:cNvSpPr/>
            <p:nvPr/>
          </p:nvSpPr>
          <p:spPr>
            <a:xfrm>
              <a:off x="551180" y="3915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C79F"/>
            </a:solidFill>
          </p:spPr>
          <p:txBody>
            <a:bodyPr wrap="square" lIns="0" tIns="0" rIns="0" bIns="0" rtlCol="0"/>
            <a:lstStyle/>
            <a:p>
              <a:endParaRPr/>
            </a:p>
          </p:txBody>
        </p:sp>
        <p:sp>
          <p:nvSpPr>
            <p:cNvPr id="190" name="object 190"/>
            <p:cNvSpPr/>
            <p:nvPr/>
          </p:nvSpPr>
          <p:spPr>
            <a:xfrm>
              <a:off x="551180" y="3925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C8A0"/>
            </a:solidFill>
          </p:spPr>
          <p:txBody>
            <a:bodyPr wrap="square" lIns="0" tIns="0" rIns="0" bIns="0" rtlCol="0"/>
            <a:lstStyle/>
            <a:p>
              <a:endParaRPr/>
            </a:p>
          </p:txBody>
        </p:sp>
        <p:sp>
          <p:nvSpPr>
            <p:cNvPr id="191" name="object 191"/>
            <p:cNvSpPr/>
            <p:nvPr/>
          </p:nvSpPr>
          <p:spPr>
            <a:xfrm>
              <a:off x="551180" y="393446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C9A0"/>
            </a:solidFill>
          </p:spPr>
          <p:txBody>
            <a:bodyPr wrap="square" lIns="0" tIns="0" rIns="0" bIns="0" rtlCol="0"/>
            <a:lstStyle/>
            <a:p>
              <a:endParaRPr/>
            </a:p>
          </p:txBody>
        </p:sp>
        <p:sp>
          <p:nvSpPr>
            <p:cNvPr id="192" name="object 192"/>
            <p:cNvSpPr/>
            <p:nvPr/>
          </p:nvSpPr>
          <p:spPr>
            <a:xfrm>
              <a:off x="551180" y="3944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CAA1"/>
            </a:solidFill>
          </p:spPr>
          <p:txBody>
            <a:bodyPr wrap="square" lIns="0" tIns="0" rIns="0" bIns="0" rtlCol="0"/>
            <a:lstStyle/>
            <a:p>
              <a:endParaRPr/>
            </a:p>
          </p:txBody>
        </p:sp>
        <p:sp>
          <p:nvSpPr>
            <p:cNvPr id="193" name="object 193"/>
            <p:cNvSpPr/>
            <p:nvPr/>
          </p:nvSpPr>
          <p:spPr>
            <a:xfrm>
              <a:off x="551180" y="3954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CA2"/>
            </a:solidFill>
          </p:spPr>
          <p:txBody>
            <a:bodyPr wrap="square" lIns="0" tIns="0" rIns="0" bIns="0" rtlCol="0"/>
            <a:lstStyle/>
            <a:p>
              <a:endParaRPr/>
            </a:p>
          </p:txBody>
        </p:sp>
        <p:sp>
          <p:nvSpPr>
            <p:cNvPr id="194" name="object 194"/>
            <p:cNvSpPr/>
            <p:nvPr/>
          </p:nvSpPr>
          <p:spPr>
            <a:xfrm>
              <a:off x="551180" y="39649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CA3"/>
            </a:solidFill>
          </p:spPr>
          <p:txBody>
            <a:bodyPr wrap="square" lIns="0" tIns="0" rIns="0" bIns="0" rtlCol="0"/>
            <a:lstStyle/>
            <a:p>
              <a:endParaRPr/>
            </a:p>
          </p:txBody>
        </p:sp>
        <p:sp>
          <p:nvSpPr>
            <p:cNvPr id="195" name="object 195"/>
            <p:cNvSpPr/>
            <p:nvPr/>
          </p:nvSpPr>
          <p:spPr>
            <a:xfrm>
              <a:off x="551180" y="3973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DA4"/>
            </a:solidFill>
          </p:spPr>
          <p:txBody>
            <a:bodyPr wrap="square" lIns="0" tIns="0" rIns="0" bIns="0" rtlCol="0"/>
            <a:lstStyle/>
            <a:p>
              <a:endParaRPr/>
            </a:p>
          </p:txBody>
        </p:sp>
        <p:sp>
          <p:nvSpPr>
            <p:cNvPr id="196" name="object 196"/>
            <p:cNvSpPr/>
            <p:nvPr/>
          </p:nvSpPr>
          <p:spPr>
            <a:xfrm>
              <a:off x="551180" y="3983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CEA4"/>
            </a:solidFill>
          </p:spPr>
          <p:txBody>
            <a:bodyPr wrap="square" lIns="0" tIns="0" rIns="0" bIns="0" rtlCol="0"/>
            <a:lstStyle/>
            <a:p>
              <a:endParaRPr/>
            </a:p>
          </p:txBody>
        </p:sp>
        <p:sp>
          <p:nvSpPr>
            <p:cNvPr id="197" name="object 197"/>
            <p:cNvSpPr/>
            <p:nvPr/>
          </p:nvSpPr>
          <p:spPr>
            <a:xfrm>
              <a:off x="551180" y="399288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CFA5"/>
            </a:solidFill>
          </p:spPr>
          <p:txBody>
            <a:bodyPr wrap="square" lIns="0" tIns="0" rIns="0" bIns="0" rtlCol="0"/>
            <a:lstStyle/>
            <a:p>
              <a:endParaRPr/>
            </a:p>
          </p:txBody>
        </p:sp>
        <p:sp>
          <p:nvSpPr>
            <p:cNvPr id="198" name="object 198"/>
            <p:cNvSpPr/>
            <p:nvPr/>
          </p:nvSpPr>
          <p:spPr>
            <a:xfrm>
              <a:off x="551180" y="40030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0A6"/>
            </a:solidFill>
          </p:spPr>
          <p:txBody>
            <a:bodyPr wrap="square" lIns="0" tIns="0" rIns="0" bIns="0" rtlCol="0"/>
            <a:lstStyle/>
            <a:p>
              <a:endParaRPr/>
            </a:p>
          </p:txBody>
        </p:sp>
        <p:sp>
          <p:nvSpPr>
            <p:cNvPr id="199" name="object 199"/>
            <p:cNvSpPr/>
            <p:nvPr/>
          </p:nvSpPr>
          <p:spPr>
            <a:xfrm>
              <a:off x="551180" y="4013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1A7"/>
            </a:solidFill>
          </p:spPr>
          <p:txBody>
            <a:bodyPr wrap="square" lIns="0" tIns="0" rIns="0" bIns="0" rtlCol="0"/>
            <a:lstStyle/>
            <a:p>
              <a:endParaRPr/>
            </a:p>
          </p:txBody>
        </p:sp>
        <p:sp>
          <p:nvSpPr>
            <p:cNvPr id="200" name="object 200"/>
            <p:cNvSpPr/>
            <p:nvPr/>
          </p:nvSpPr>
          <p:spPr>
            <a:xfrm>
              <a:off x="551180" y="402209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D2A8"/>
            </a:solidFill>
          </p:spPr>
          <p:txBody>
            <a:bodyPr wrap="square" lIns="0" tIns="0" rIns="0" bIns="0" rtlCol="0"/>
            <a:lstStyle/>
            <a:p>
              <a:endParaRPr/>
            </a:p>
          </p:txBody>
        </p:sp>
        <p:sp>
          <p:nvSpPr>
            <p:cNvPr id="201" name="object 201"/>
            <p:cNvSpPr/>
            <p:nvPr/>
          </p:nvSpPr>
          <p:spPr>
            <a:xfrm>
              <a:off x="551180" y="403225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D3A8"/>
            </a:solidFill>
          </p:spPr>
          <p:txBody>
            <a:bodyPr wrap="square" lIns="0" tIns="0" rIns="0" bIns="0" rtlCol="0"/>
            <a:lstStyle/>
            <a:p>
              <a:endParaRPr/>
            </a:p>
          </p:txBody>
        </p:sp>
        <p:sp>
          <p:nvSpPr>
            <p:cNvPr id="202" name="object 202"/>
            <p:cNvSpPr/>
            <p:nvPr/>
          </p:nvSpPr>
          <p:spPr>
            <a:xfrm>
              <a:off x="551180" y="4042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D4A9"/>
            </a:solidFill>
          </p:spPr>
          <p:txBody>
            <a:bodyPr wrap="square" lIns="0" tIns="0" rIns="0" bIns="0" rtlCol="0"/>
            <a:lstStyle/>
            <a:p>
              <a:endParaRPr/>
            </a:p>
          </p:txBody>
        </p:sp>
        <p:sp>
          <p:nvSpPr>
            <p:cNvPr id="203" name="object 203"/>
            <p:cNvSpPr/>
            <p:nvPr/>
          </p:nvSpPr>
          <p:spPr>
            <a:xfrm>
              <a:off x="551180" y="4052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D5AA"/>
            </a:solidFill>
          </p:spPr>
          <p:txBody>
            <a:bodyPr wrap="square" lIns="0" tIns="0" rIns="0" bIns="0" rtlCol="0"/>
            <a:lstStyle/>
            <a:p>
              <a:endParaRPr/>
            </a:p>
          </p:txBody>
        </p:sp>
        <p:sp>
          <p:nvSpPr>
            <p:cNvPr id="204" name="object 204"/>
            <p:cNvSpPr/>
            <p:nvPr/>
          </p:nvSpPr>
          <p:spPr>
            <a:xfrm>
              <a:off x="551180" y="406146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D6AB"/>
            </a:solidFill>
          </p:spPr>
          <p:txBody>
            <a:bodyPr wrap="square" lIns="0" tIns="0" rIns="0" bIns="0" rtlCol="0"/>
            <a:lstStyle/>
            <a:p>
              <a:endParaRPr/>
            </a:p>
          </p:txBody>
        </p:sp>
        <p:sp>
          <p:nvSpPr>
            <p:cNvPr id="205" name="object 205"/>
            <p:cNvSpPr/>
            <p:nvPr/>
          </p:nvSpPr>
          <p:spPr>
            <a:xfrm>
              <a:off x="551180" y="4071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D7AC"/>
            </a:solidFill>
          </p:spPr>
          <p:txBody>
            <a:bodyPr wrap="square" lIns="0" tIns="0" rIns="0" bIns="0" rtlCol="0"/>
            <a:lstStyle/>
            <a:p>
              <a:endParaRPr/>
            </a:p>
          </p:txBody>
        </p:sp>
        <p:sp>
          <p:nvSpPr>
            <p:cNvPr id="206" name="object 206"/>
            <p:cNvSpPr/>
            <p:nvPr/>
          </p:nvSpPr>
          <p:spPr>
            <a:xfrm>
              <a:off x="551180" y="4081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8AC"/>
            </a:solidFill>
          </p:spPr>
          <p:txBody>
            <a:bodyPr wrap="square" lIns="0" tIns="0" rIns="0" bIns="0" rtlCol="0"/>
            <a:lstStyle/>
            <a:p>
              <a:endParaRPr/>
            </a:p>
          </p:txBody>
        </p:sp>
        <p:sp>
          <p:nvSpPr>
            <p:cNvPr id="207" name="object 207"/>
            <p:cNvSpPr/>
            <p:nvPr/>
          </p:nvSpPr>
          <p:spPr>
            <a:xfrm>
              <a:off x="551180" y="409067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D9AD"/>
            </a:solidFill>
          </p:spPr>
          <p:txBody>
            <a:bodyPr wrap="square" lIns="0" tIns="0" rIns="0" bIns="0" rtlCol="0"/>
            <a:lstStyle/>
            <a:p>
              <a:endParaRPr/>
            </a:p>
          </p:txBody>
        </p:sp>
        <p:sp>
          <p:nvSpPr>
            <p:cNvPr id="208" name="object 208"/>
            <p:cNvSpPr/>
            <p:nvPr/>
          </p:nvSpPr>
          <p:spPr>
            <a:xfrm>
              <a:off x="551180" y="4100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AAE"/>
            </a:solidFill>
          </p:spPr>
          <p:txBody>
            <a:bodyPr wrap="square" lIns="0" tIns="0" rIns="0" bIns="0" rtlCol="0"/>
            <a:lstStyle/>
            <a:p>
              <a:endParaRPr/>
            </a:p>
          </p:txBody>
        </p:sp>
        <p:sp>
          <p:nvSpPr>
            <p:cNvPr id="209" name="object 209"/>
            <p:cNvSpPr/>
            <p:nvPr/>
          </p:nvSpPr>
          <p:spPr>
            <a:xfrm>
              <a:off x="551180" y="4110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BAF"/>
            </a:solidFill>
          </p:spPr>
          <p:txBody>
            <a:bodyPr wrap="square" lIns="0" tIns="0" rIns="0" bIns="0" rtlCol="0"/>
            <a:lstStyle/>
            <a:p>
              <a:endParaRPr/>
            </a:p>
          </p:txBody>
        </p:sp>
        <p:sp>
          <p:nvSpPr>
            <p:cNvPr id="210" name="object 210"/>
            <p:cNvSpPr/>
            <p:nvPr/>
          </p:nvSpPr>
          <p:spPr>
            <a:xfrm>
              <a:off x="551180" y="41211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CB0"/>
            </a:solidFill>
          </p:spPr>
          <p:txBody>
            <a:bodyPr wrap="square" lIns="0" tIns="0" rIns="0" bIns="0" rtlCol="0"/>
            <a:lstStyle/>
            <a:p>
              <a:endParaRPr/>
            </a:p>
          </p:txBody>
        </p:sp>
        <p:sp>
          <p:nvSpPr>
            <p:cNvPr id="211" name="object 211"/>
            <p:cNvSpPr/>
            <p:nvPr/>
          </p:nvSpPr>
          <p:spPr>
            <a:xfrm>
              <a:off x="551180" y="41300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DB0"/>
            </a:solidFill>
          </p:spPr>
          <p:txBody>
            <a:bodyPr wrap="square" lIns="0" tIns="0" rIns="0" bIns="0" rtlCol="0"/>
            <a:lstStyle/>
            <a:p>
              <a:endParaRPr/>
            </a:p>
          </p:txBody>
        </p:sp>
        <p:sp>
          <p:nvSpPr>
            <p:cNvPr id="212" name="object 212"/>
            <p:cNvSpPr/>
            <p:nvPr/>
          </p:nvSpPr>
          <p:spPr>
            <a:xfrm>
              <a:off x="551180" y="4140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DEB1"/>
            </a:solidFill>
          </p:spPr>
          <p:txBody>
            <a:bodyPr wrap="square" lIns="0" tIns="0" rIns="0" bIns="0" rtlCol="0"/>
            <a:lstStyle/>
            <a:p>
              <a:endParaRPr/>
            </a:p>
          </p:txBody>
        </p:sp>
        <p:sp>
          <p:nvSpPr>
            <p:cNvPr id="213" name="object 213"/>
            <p:cNvSpPr/>
            <p:nvPr/>
          </p:nvSpPr>
          <p:spPr>
            <a:xfrm>
              <a:off x="551180" y="414909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DFB2"/>
            </a:solidFill>
          </p:spPr>
          <p:txBody>
            <a:bodyPr wrap="square" lIns="0" tIns="0" rIns="0" bIns="0" rtlCol="0"/>
            <a:lstStyle/>
            <a:p>
              <a:endParaRPr/>
            </a:p>
          </p:txBody>
        </p:sp>
        <p:sp>
          <p:nvSpPr>
            <p:cNvPr id="214" name="object 214"/>
            <p:cNvSpPr/>
            <p:nvPr/>
          </p:nvSpPr>
          <p:spPr>
            <a:xfrm>
              <a:off x="551180" y="41592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0B3"/>
            </a:solidFill>
          </p:spPr>
          <p:txBody>
            <a:bodyPr wrap="square" lIns="0" tIns="0" rIns="0" bIns="0" rtlCol="0"/>
            <a:lstStyle/>
            <a:p>
              <a:endParaRPr/>
            </a:p>
          </p:txBody>
        </p:sp>
        <p:sp>
          <p:nvSpPr>
            <p:cNvPr id="215" name="object 215"/>
            <p:cNvSpPr/>
            <p:nvPr/>
          </p:nvSpPr>
          <p:spPr>
            <a:xfrm>
              <a:off x="551180" y="4169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E1B3"/>
            </a:solidFill>
          </p:spPr>
          <p:txBody>
            <a:bodyPr wrap="square" lIns="0" tIns="0" rIns="0" bIns="0" rtlCol="0"/>
            <a:lstStyle/>
            <a:p>
              <a:endParaRPr/>
            </a:p>
          </p:txBody>
        </p:sp>
        <p:sp>
          <p:nvSpPr>
            <p:cNvPr id="216" name="object 216"/>
            <p:cNvSpPr/>
            <p:nvPr/>
          </p:nvSpPr>
          <p:spPr>
            <a:xfrm>
              <a:off x="551180" y="417830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E2B4"/>
            </a:solidFill>
          </p:spPr>
          <p:txBody>
            <a:bodyPr wrap="square" lIns="0" tIns="0" rIns="0" bIns="0" rtlCol="0"/>
            <a:lstStyle/>
            <a:p>
              <a:endParaRPr/>
            </a:p>
          </p:txBody>
        </p:sp>
        <p:sp>
          <p:nvSpPr>
            <p:cNvPr id="217" name="object 217"/>
            <p:cNvSpPr/>
            <p:nvPr/>
          </p:nvSpPr>
          <p:spPr>
            <a:xfrm>
              <a:off x="551180" y="418846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E3B5"/>
            </a:solidFill>
          </p:spPr>
          <p:txBody>
            <a:bodyPr wrap="square" lIns="0" tIns="0" rIns="0" bIns="0" rtlCol="0"/>
            <a:lstStyle/>
            <a:p>
              <a:endParaRPr/>
            </a:p>
          </p:txBody>
        </p:sp>
        <p:sp>
          <p:nvSpPr>
            <p:cNvPr id="218" name="object 218"/>
            <p:cNvSpPr/>
            <p:nvPr/>
          </p:nvSpPr>
          <p:spPr>
            <a:xfrm>
              <a:off x="551180" y="4198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E4B6"/>
            </a:solidFill>
          </p:spPr>
          <p:txBody>
            <a:bodyPr wrap="square" lIns="0" tIns="0" rIns="0" bIns="0" rtlCol="0"/>
            <a:lstStyle/>
            <a:p>
              <a:endParaRPr/>
            </a:p>
          </p:txBody>
        </p:sp>
        <p:sp>
          <p:nvSpPr>
            <p:cNvPr id="219" name="object 219"/>
            <p:cNvSpPr/>
            <p:nvPr/>
          </p:nvSpPr>
          <p:spPr>
            <a:xfrm>
              <a:off x="551180" y="420878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5B7"/>
            </a:solidFill>
          </p:spPr>
          <p:txBody>
            <a:bodyPr wrap="square" lIns="0" tIns="0" rIns="0" bIns="0" rtlCol="0"/>
            <a:lstStyle/>
            <a:p>
              <a:endParaRPr/>
            </a:p>
          </p:txBody>
        </p:sp>
        <p:sp>
          <p:nvSpPr>
            <p:cNvPr id="220" name="object 220"/>
            <p:cNvSpPr/>
            <p:nvPr/>
          </p:nvSpPr>
          <p:spPr>
            <a:xfrm>
              <a:off x="551180" y="421767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E6B7"/>
            </a:solidFill>
          </p:spPr>
          <p:txBody>
            <a:bodyPr wrap="square" lIns="0" tIns="0" rIns="0" bIns="0" rtlCol="0"/>
            <a:lstStyle/>
            <a:p>
              <a:endParaRPr/>
            </a:p>
          </p:txBody>
        </p:sp>
        <p:sp>
          <p:nvSpPr>
            <p:cNvPr id="221" name="object 221"/>
            <p:cNvSpPr/>
            <p:nvPr/>
          </p:nvSpPr>
          <p:spPr>
            <a:xfrm>
              <a:off x="551180" y="4227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7B8"/>
            </a:solidFill>
          </p:spPr>
          <p:txBody>
            <a:bodyPr wrap="square" lIns="0" tIns="0" rIns="0" bIns="0" rtlCol="0"/>
            <a:lstStyle/>
            <a:p>
              <a:endParaRPr/>
            </a:p>
          </p:txBody>
        </p:sp>
        <p:sp>
          <p:nvSpPr>
            <p:cNvPr id="222" name="object 222"/>
            <p:cNvSpPr/>
            <p:nvPr/>
          </p:nvSpPr>
          <p:spPr>
            <a:xfrm>
              <a:off x="551180" y="4237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8B9"/>
            </a:solidFill>
          </p:spPr>
          <p:txBody>
            <a:bodyPr wrap="square" lIns="0" tIns="0" rIns="0" bIns="0" rtlCol="0"/>
            <a:lstStyle/>
            <a:p>
              <a:endParaRPr/>
            </a:p>
          </p:txBody>
        </p:sp>
        <p:sp>
          <p:nvSpPr>
            <p:cNvPr id="223" name="object 223"/>
            <p:cNvSpPr/>
            <p:nvPr/>
          </p:nvSpPr>
          <p:spPr>
            <a:xfrm>
              <a:off x="551180" y="424688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E9BA"/>
            </a:solidFill>
          </p:spPr>
          <p:txBody>
            <a:bodyPr wrap="square" lIns="0" tIns="0" rIns="0" bIns="0" rtlCol="0"/>
            <a:lstStyle/>
            <a:p>
              <a:endParaRPr/>
            </a:p>
          </p:txBody>
        </p:sp>
        <p:sp>
          <p:nvSpPr>
            <p:cNvPr id="224" name="object 224"/>
            <p:cNvSpPr/>
            <p:nvPr/>
          </p:nvSpPr>
          <p:spPr>
            <a:xfrm>
              <a:off x="551180" y="42570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ABB"/>
            </a:solidFill>
          </p:spPr>
          <p:txBody>
            <a:bodyPr wrap="square" lIns="0" tIns="0" rIns="0" bIns="0" rtlCol="0"/>
            <a:lstStyle/>
            <a:p>
              <a:endParaRPr/>
            </a:p>
          </p:txBody>
        </p:sp>
        <p:sp>
          <p:nvSpPr>
            <p:cNvPr id="225" name="object 225"/>
            <p:cNvSpPr/>
            <p:nvPr/>
          </p:nvSpPr>
          <p:spPr>
            <a:xfrm>
              <a:off x="551180" y="4267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BBB"/>
            </a:solidFill>
          </p:spPr>
          <p:txBody>
            <a:bodyPr wrap="square" lIns="0" tIns="0" rIns="0" bIns="0" rtlCol="0"/>
            <a:lstStyle/>
            <a:p>
              <a:endParaRPr/>
            </a:p>
          </p:txBody>
        </p:sp>
        <p:sp>
          <p:nvSpPr>
            <p:cNvPr id="226" name="object 226"/>
            <p:cNvSpPr/>
            <p:nvPr/>
          </p:nvSpPr>
          <p:spPr>
            <a:xfrm>
              <a:off x="551180" y="427609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ECBC"/>
            </a:solidFill>
          </p:spPr>
          <p:txBody>
            <a:bodyPr wrap="square" lIns="0" tIns="0" rIns="0" bIns="0" rtlCol="0"/>
            <a:lstStyle/>
            <a:p>
              <a:endParaRPr/>
            </a:p>
          </p:txBody>
        </p:sp>
        <p:sp>
          <p:nvSpPr>
            <p:cNvPr id="227" name="object 227"/>
            <p:cNvSpPr/>
            <p:nvPr/>
          </p:nvSpPr>
          <p:spPr>
            <a:xfrm>
              <a:off x="551180" y="42862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EDBD"/>
            </a:solidFill>
          </p:spPr>
          <p:txBody>
            <a:bodyPr wrap="square" lIns="0" tIns="0" rIns="0" bIns="0" rtlCol="0"/>
            <a:lstStyle/>
            <a:p>
              <a:endParaRPr/>
            </a:p>
          </p:txBody>
        </p:sp>
        <p:sp>
          <p:nvSpPr>
            <p:cNvPr id="228" name="object 228"/>
            <p:cNvSpPr/>
            <p:nvPr/>
          </p:nvSpPr>
          <p:spPr>
            <a:xfrm>
              <a:off x="551180" y="4296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EEBE"/>
            </a:solidFill>
          </p:spPr>
          <p:txBody>
            <a:bodyPr wrap="square" lIns="0" tIns="0" rIns="0" bIns="0" rtlCol="0"/>
            <a:lstStyle/>
            <a:p>
              <a:endParaRPr/>
            </a:p>
          </p:txBody>
        </p:sp>
        <p:sp>
          <p:nvSpPr>
            <p:cNvPr id="229" name="object 229"/>
            <p:cNvSpPr/>
            <p:nvPr/>
          </p:nvSpPr>
          <p:spPr>
            <a:xfrm>
              <a:off x="551180" y="43065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EFBF"/>
            </a:solidFill>
          </p:spPr>
          <p:txBody>
            <a:bodyPr wrap="square" lIns="0" tIns="0" rIns="0" bIns="0" rtlCol="0"/>
            <a:lstStyle/>
            <a:p>
              <a:endParaRPr/>
            </a:p>
          </p:txBody>
        </p:sp>
        <p:sp>
          <p:nvSpPr>
            <p:cNvPr id="230" name="object 230"/>
            <p:cNvSpPr/>
            <p:nvPr/>
          </p:nvSpPr>
          <p:spPr>
            <a:xfrm>
              <a:off x="551180" y="431546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F0BF"/>
            </a:solidFill>
          </p:spPr>
          <p:txBody>
            <a:bodyPr wrap="square" lIns="0" tIns="0" rIns="0" bIns="0" rtlCol="0"/>
            <a:lstStyle/>
            <a:p>
              <a:endParaRPr/>
            </a:p>
          </p:txBody>
        </p:sp>
        <p:sp>
          <p:nvSpPr>
            <p:cNvPr id="231" name="object 231"/>
            <p:cNvSpPr/>
            <p:nvPr/>
          </p:nvSpPr>
          <p:spPr>
            <a:xfrm>
              <a:off x="551180" y="432562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F1C0"/>
            </a:solidFill>
          </p:spPr>
          <p:txBody>
            <a:bodyPr wrap="square" lIns="0" tIns="0" rIns="0" bIns="0" rtlCol="0"/>
            <a:lstStyle/>
            <a:p>
              <a:endParaRPr/>
            </a:p>
          </p:txBody>
        </p:sp>
        <p:sp>
          <p:nvSpPr>
            <p:cNvPr id="232" name="object 232"/>
            <p:cNvSpPr/>
            <p:nvPr/>
          </p:nvSpPr>
          <p:spPr>
            <a:xfrm>
              <a:off x="551180" y="4334510"/>
              <a:ext cx="7969250" cy="11430"/>
            </a:xfrm>
            <a:custGeom>
              <a:avLst/>
              <a:gdLst/>
              <a:ahLst/>
              <a:cxnLst/>
              <a:rect l="l" t="t" r="r" b="b"/>
              <a:pathLst>
                <a:path w="7969250" h="11429">
                  <a:moveTo>
                    <a:pt x="7969250" y="0"/>
                  </a:moveTo>
                  <a:lnTo>
                    <a:pt x="0" y="0"/>
                  </a:lnTo>
                  <a:lnTo>
                    <a:pt x="0" y="11429"/>
                  </a:lnTo>
                  <a:lnTo>
                    <a:pt x="7969250" y="11429"/>
                  </a:lnTo>
                  <a:lnTo>
                    <a:pt x="7969250" y="0"/>
                  </a:lnTo>
                  <a:close/>
                </a:path>
              </a:pathLst>
            </a:custGeom>
            <a:solidFill>
              <a:srgbClr val="00F2C1"/>
            </a:solidFill>
          </p:spPr>
          <p:txBody>
            <a:bodyPr wrap="square" lIns="0" tIns="0" rIns="0" bIns="0" rtlCol="0"/>
            <a:lstStyle/>
            <a:p>
              <a:endParaRPr/>
            </a:p>
          </p:txBody>
        </p:sp>
        <p:sp>
          <p:nvSpPr>
            <p:cNvPr id="233" name="object 233"/>
            <p:cNvSpPr/>
            <p:nvPr/>
          </p:nvSpPr>
          <p:spPr>
            <a:xfrm>
              <a:off x="551180" y="434467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F3C2"/>
            </a:solidFill>
          </p:spPr>
          <p:txBody>
            <a:bodyPr wrap="square" lIns="0" tIns="0" rIns="0" bIns="0" rtlCol="0"/>
            <a:lstStyle/>
            <a:p>
              <a:endParaRPr/>
            </a:p>
          </p:txBody>
        </p:sp>
        <p:sp>
          <p:nvSpPr>
            <p:cNvPr id="234" name="object 234"/>
            <p:cNvSpPr/>
            <p:nvPr/>
          </p:nvSpPr>
          <p:spPr>
            <a:xfrm>
              <a:off x="551180" y="435483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F4C3"/>
            </a:solidFill>
          </p:spPr>
          <p:txBody>
            <a:bodyPr wrap="square" lIns="0" tIns="0" rIns="0" bIns="0" rtlCol="0"/>
            <a:lstStyle/>
            <a:p>
              <a:endParaRPr/>
            </a:p>
          </p:txBody>
        </p:sp>
        <p:sp>
          <p:nvSpPr>
            <p:cNvPr id="235" name="object 235"/>
            <p:cNvSpPr/>
            <p:nvPr/>
          </p:nvSpPr>
          <p:spPr>
            <a:xfrm>
              <a:off x="551180" y="436499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F5C3"/>
            </a:solidFill>
          </p:spPr>
          <p:txBody>
            <a:bodyPr wrap="square" lIns="0" tIns="0" rIns="0" bIns="0" rtlCol="0"/>
            <a:lstStyle/>
            <a:p>
              <a:endParaRPr/>
            </a:p>
          </p:txBody>
        </p:sp>
        <p:sp>
          <p:nvSpPr>
            <p:cNvPr id="236" name="object 236"/>
            <p:cNvSpPr/>
            <p:nvPr/>
          </p:nvSpPr>
          <p:spPr>
            <a:xfrm>
              <a:off x="551180" y="437388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F6C4"/>
            </a:solidFill>
          </p:spPr>
          <p:txBody>
            <a:bodyPr wrap="square" lIns="0" tIns="0" rIns="0" bIns="0" rtlCol="0"/>
            <a:lstStyle/>
            <a:p>
              <a:endParaRPr/>
            </a:p>
          </p:txBody>
        </p:sp>
        <p:sp>
          <p:nvSpPr>
            <p:cNvPr id="237" name="object 237"/>
            <p:cNvSpPr/>
            <p:nvPr/>
          </p:nvSpPr>
          <p:spPr>
            <a:xfrm>
              <a:off x="551180" y="438404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F7C5"/>
            </a:solidFill>
          </p:spPr>
          <p:txBody>
            <a:bodyPr wrap="square" lIns="0" tIns="0" rIns="0" bIns="0" rtlCol="0"/>
            <a:lstStyle/>
            <a:p>
              <a:endParaRPr/>
            </a:p>
          </p:txBody>
        </p:sp>
        <p:sp>
          <p:nvSpPr>
            <p:cNvPr id="238" name="object 238"/>
            <p:cNvSpPr/>
            <p:nvPr/>
          </p:nvSpPr>
          <p:spPr>
            <a:xfrm>
              <a:off x="551180" y="439420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F8C6"/>
            </a:solidFill>
          </p:spPr>
          <p:txBody>
            <a:bodyPr wrap="square" lIns="0" tIns="0" rIns="0" bIns="0" rtlCol="0"/>
            <a:lstStyle/>
            <a:p>
              <a:endParaRPr/>
            </a:p>
          </p:txBody>
        </p:sp>
        <p:sp>
          <p:nvSpPr>
            <p:cNvPr id="239" name="object 239"/>
            <p:cNvSpPr/>
            <p:nvPr/>
          </p:nvSpPr>
          <p:spPr>
            <a:xfrm>
              <a:off x="551180" y="440309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F9C7"/>
            </a:solidFill>
          </p:spPr>
          <p:txBody>
            <a:bodyPr wrap="square" lIns="0" tIns="0" rIns="0" bIns="0" rtlCol="0"/>
            <a:lstStyle/>
            <a:p>
              <a:endParaRPr/>
            </a:p>
          </p:txBody>
        </p:sp>
        <p:sp>
          <p:nvSpPr>
            <p:cNvPr id="240" name="object 240"/>
            <p:cNvSpPr/>
            <p:nvPr/>
          </p:nvSpPr>
          <p:spPr>
            <a:xfrm>
              <a:off x="551180" y="4413250"/>
              <a:ext cx="7969250" cy="10160"/>
            </a:xfrm>
            <a:custGeom>
              <a:avLst/>
              <a:gdLst/>
              <a:ahLst/>
              <a:cxnLst/>
              <a:rect l="l" t="t" r="r" b="b"/>
              <a:pathLst>
                <a:path w="7969250" h="10160">
                  <a:moveTo>
                    <a:pt x="7969250" y="0"/>
                  </a:moveTo>
                  <a:lnTo>
                    <a:pt x="0" y="0"/>
                  </a:lnTo>
                  <a:lnTo>
                    <a:pt x="0" y="10160"/>
                  </a:lnTo>
                  <a:lnTo>
                    <a:pt x="7969250" y="10160"/>
                  </a:lnTo>
                  <a:lnTo>
                    <a:pt x="7969250" y="0"/>
                  </a:lnTo>
                  <a:close/>
                </a:path>
              </a:pathLst>
            </a:custGeom>
            <a:solidFill>
              <a:srgbClr val="00FAC7"/>
            </a:solidFill>
          </p:spPr>
          <p:txBody>
            <a:bodyPr wrap="square" lIns="0" tIns="0" rIns="0" bIns="0" rtlCol="0"/>
            <a:lstStyle/>
            <a:p>
              <a:endParaRPr/>
            </a:p>
          </p:txBody>
        </p:sp>
        <p:sp>
          <p:nvSpPr>
            <p:cNvPr id="241" name="object 241"/>
            <p:cNvSpPr/>
            <p:nvPr/>
          </p:nvSpPr>
          <p:spPr>
            <a:xfrm>
              <a:off x="551180" y="4423410"/>
              <a:ext cx="7969250" cy="10160"/>
            </a:xfrm>
            <a:custGeom>
              <a:avLst/>
              <a:gdLst/>
              <a:ahLst/>
              <a:cxnLst/>
              <a:rect l="l" t="t" r="r" b="b"/>
              <a:pathLst>
                <a:path w="7969250" h="10160">
                  <a:moveTo>
                    <a:pt x="7969250" y="0"/>
                  </a:moveTo>
                  <a:lnTo>
                    <a:pt x="0" y="0"/>
                  </a:lnTo>
                  <a:lnTo>
                    <a:pt x="0" y="10159"/>
                  </a:lnTo>
                  <a:lnTo>
                    <a:pt x="7969250" y="10159"/>
                  </a:lnTo>
                  <a:lnTo>
                    <a:pt x="7969250" y="0"/>
                  </a:lnTo>
                  <a:close/>
                </a:path>
              </a:pathLst>
            </a:custGeom>
            <a:solidFill>
              <a:srgbClr val="00FBC8"/>
            </a:solidFill>
          </p:spPr>
          <p:txBody>
            <a:bodyPr wrap="square" lIns="0" tIns="0" rIns="0" bIns="0" rtlCol="0"/>
            <a:lstStyle/>
            <a:p>
              <a:endParaRPr/>
            </a:p>
          </p:txBody>
        </p:sp>
        <p:sp>
          <p:nvSpPr>
            <p:cNvPr id="242" name="object 242"/>
            <p:cNvSpPr/>
            <p:nvPr/>
          </p:nvSpPr>
          <p:spPr>
            <a:xfrm>
              <a:off x="551180" y="4432300"/>
              <a:ext cx="7969250" cy="11430"/>
            </a:xfrm>
            <a:custGeom>
              <a:avLst/>
              <a:gdLst/>
              <a:ahLst/>
              <a:cxnLst/>
              <a:rect l="l" t="t" r="r" b="b"/>
              <a:pathLst>
                <a:path w="7969250" h="11429">
                  <a:moveTo>
                    <a:pt x="7969250" y="0"/>
                  </a:moveTo>
                  <a:lnTo>
                    <a:pt x="0" y="0"/>
                  </a:lnTo>
                  <a:lnTo>
                    <a:pt x="0" y="11430"/>
                  </a:lnTo>
                  <a:lnTo>
                    <a:pt x="7969250" y="11430"/>
                  </a:lnTo>
                  <a:lnTo>
                    <a:pt x="7969250" y="0"/>
                  </a:lnTo>
                  <a:close/>
                </a:path>
              </a:pathLst>
            </a:custGeom>
            <a:solidFill>
              <a:srgbClr val="00FCC9"/>
            </a:solidFill>
          </p:spPr>
          <p:txBody>
            <a:bodyPr wrap="square" lIns="0" tIns="0" rIns="0" bIns="0" rtlCol="0"/>
            <a:lstStyle/>
            <a:p>
              <a:endParaRPr/>
            </a:p>
          </p:txBody>
        </p:sp>
        <p:sp>
          <p:nvSpPr>
            <p:cNvPr id="243" name="object 243"/>
            <p:cNvSpPr/>
            <p:nvPr/>
          </p:nvSpPr>
          <p:spPr>
            <a:xfrm>
              <a:off x="538480" y="3456940"/>
              <a:ext cx="7981950" cy="984250"/>
            </a:xfrm>
            <a:custGeom>
              <a:avLst/>
              <a:gdLst/>
              <a:ahLst/>
              <a:cxnLst/>
              <a:rect l="l" t="t" r="r" b="b"/>
              <a:pathLst>
                <a:path w="7981950" h="984250">
                  <a:moveTo>
                    <a:pt x="3997960" y="984250"/>
                  </a:moveTo>
                  <a:lnTo>
                    <a:pt x="12700" y="984250"/>
                  </a:lnTo>
                  <a:lnTo>
                    <a:pt x="12700" y="0"/>
                  </a:lnTo>
                  <a:lnTo>
                    <a:pt x="7981950" y="0"/>
                  </a:lnTo>
                  <a:lnTo>
                    <a:pt x="7981950" y="984250"/>
                  </a:lnTo>
                  <a:lnTo>
                    <a:pt x="3997960" y="984250"/>
                  </a:lnTo>
                  <a:close/>
                </a:path>
                <a:path w="7981950" h="984250">
                  <a:moveTo>
                    <a:pt x="0" y="960120"/>
                  </a:moveTo>
                  <a:lnTo>
                    <a:pt x="7981950" y="960120"/>
                  </a:lnTo>
                </a:path>
              </a:pathLst>
            </a:custGeom>
            <a:ln w="12579">
              <a:solidFill>
                <a:srgbClr val="000000"/>
              </a:solidFill>
            </a:ln>
          </p:spPr>
          <p:txBody>
            <a:bodyPr wrap="square" lIns="0" tIns="0" rIns="0" bIns="0" rtlCol="0"/>
            <a:lstStyle/>
            <a:p>
              <a:endParaRPr/>
            </a:p>
          </p:txBody>
        </p:sp>
      </p:grpSp>
      <p:sp>
        <p:nvSpPr>
          <p:cNvPr id="244" name="object 244"/>
          <p:cNvSpPr txBox="1"/>
          <p:nvPr/>
        </p:nvSpPr>
        <p:spPr>
          <a:xfrm>
            <a:off x="1300480" y="442722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a:t>
            </a:r>
            <a:endParaRPr sz="1200">
              <a:latin typeface="Times New Roman"/>
              <a:cs typeface="Times New Roman"/>
            </a:endParaRPr>
          </a:p>
        </p:txBody>
      </p:sp>
      <p:sp>
        <p:nvSpPr>
          <p:cNvPr id="245" name="object 245"/>
          <p:cNvSpPr txBox="1"/>
          <p:nvPr/>
        </p:nvSpPr>
        <p:spPr>
          <a:xfrm>
            <a:off x="402590" y="4415790"/>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60</a:t>
            </a:r>
            <a:endParaRPr sz="1200">
              <a:latin typeface="Times New Roman"/>
              <a:cs typeface="Times New Roman"/>
            </a:endParaRPr>
          </a:p>
        </p:txBody>
      </p:sp>
      <p:sp>
        <p:nvSpPr>
          <p:cNvPr id="246" name="object 246"/>
          <p:cNvSpPr txBox="1"/>
          <p:nvPr/>
        </p:nvSpPr>
        <p:spPr>
          <a:xfrm>
            <a:off x="5292090" y="445389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5</a:t>
            </a:r>
            <a:endParaRPr sz="1200">
              <a:latin typeface="Times New Roman"/>
              <a:cs typeface="Times New Roman"/>
            </a:endParaRPr>
          </a:p>
        </p:txBody>
      </p:sp>
      <p:sp>
        <p:nvSpPr>
          <p:cNvPr id="247" name="object 247"/>
          <p:cNvSpPr txBox="1"/>
          <p:nvPr/>
        </p:nvSpPr>
        <p:spPr>
          <a:xfrm>
            <a:off x="6090920" y="445389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6</a:t>
            </a:r>
            <a:endParaRPr sz="1200">
              <a:latin typeface="Times New Roman"/>
              <a:cs typeface="Times New Roman"/>
            </a:endParaRPr>
          </a:p>
        </p:txBody>
      </p:sp>
      <p:sp>
        <p:nvSpPr>
          <p:cNvPr id="248" name="object 248"/>
          <p:cNvSpPr txBox="1"/>
          <p:nvPr/>
        </p:nvSpPr>
        <p:spPr>
          <a:xfrm>
            <a:off x="6892290" y="445389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7</a:t>
            </a:r>
            <a:endParaRPr sz="1200">
              <a:latin typeface="Times New Roman"/>
              <a:cs typeface="Times New Roman"/>
            </a:endParaRPr>
          </a:p>
        </p:txBody>
      </p:sp>
      <p:sp>
        <p:nvSpPr>
          <p:cNvPr id="249" name="object 249"/>
          <p:cNvSpPr txBox="1"/>
          <p:nvPr/>
        </p:nvSpPr>
        <p:spPr>
          <a:xfrm>
            <a:off x="7691119" y="445389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8</a:t>
            </a:r>
            <a:endParaRPr sz="1200">
              <a:latin typeface="Times New Roman"/>
              <a:cs typeface="Times New Roman"/>
            </a:endParaRPr>
          </a:p>
        </p:txBody>
      </p:sp>
      <p:sp>
        <p:nvSpPr>
          <p:cNvPr id="250" name="object 250"/>
          <p:cNvSpPr txBox="1"/>
          <p:nvPr/>
        </p:nvSpPr>
        <p:spPr>
          <a:xfrm>
            <a:off x="8487409" y="4452620"/>
            <a:ext cx="540385" cy="39116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9</a:t>
            </a:r>
            <a:endParaRPr sz="1200">
              <a:latin typeface="Times New Roman"/>
              <a:cs typeface="Times New Roman"/>
            </a:endParaRPr>
          </a:p>
          <a:p>
            <a:pPr marL="12700">
              <a:lnSpc>
                <a:spcPct val="100000"/>
              </a:lnSpc>
            </a:pPr>
            <a:r>
              <a:rPr sz="1200" spc="-10" dirty="0">
                <a:latin typeface="Times New Roman"/>
                <a:cs typeface="Times New Roman"/>
              </a:rPr>
              <a:t>H</a:t>
            </a:r>
            <a:r>
              <a:rPr sz="1200" dirty="0">
                <a:latin typeface="Times New Roman"/>
                <a:cs typeface="Times New Roman"/>
              </a:rPr>
              <a:t>O</a:t>
            </a:r>
            <a:r>
              <a:rPr sz="1200" spc="-10" dirty="0">
                <a:latin typeface="Times New Roman"/>
                <a:cs typeface="Times New Roman"/>
              </a:rPr>
              <a:t>U</a:t>
            </a:r>
            <a:r>
              <a:rPr sz="1200" spc="-5" dirty="0">
                <a:latin typeface="Times New Roman"/>
                <a:cs typeface="Times New Roman"/>
              </a:rPr>
              <a:t>RS</a:t>
            </a:r>
            <a:endParaRPr sz="1200">
              <a:latin typeface="Times New Roman"/>
              <a:cs typeface="Times New Roman"/>
            </a:endParaRPr>
          </a:p>
        </p:txBody>
      </p:sp>
      <p:grpSp>
        <p:nvGrpSpPr>
          <p:cNvPr id="251" name="object 251"/>
          <p:cNvGrpSpPr/>
          <p:nvPr/>
        </p:nvGrpSpPr>
        <p:grpSpPr>
          <a:xfrm>
            <a:off x="536257" y="3449637"/>
            <a:ext cx="7994015" cy="1016000"/>
            <a:chOff x="536257" y="3449637"/>
            <a:chExt cx="7994015" cy="1016000"/>
          </a:xfrm>
        </p:grpSpPr>
        <p:sp>
          <p:nvSpPr>
            <p:cNvPr id="252" name="object 252"/>
            <p:cNvSpPr/>
            <p:nvPr/>
          </p:nvSpPr>
          <p:spPr>
            <a:xfrm>
              <a:off x="1327150" y="3481069"/>
              <a:ext cx="2407920" cy="977900"/>
            </a:xfrm>
            <a:custGeom>
              <a:avLst/>
              <a:gdLst/>
              <a:ahLst/>
              <a:cxnLst/>
              <a:rect l="l" t="t" r="r" b="b"/>
              <a:pathLst>
                <a:path w="2407920" h="977900">
                  <a:moveTo>
                    <a:pt x="0" y="0"/>
                  </a:moveTo>
                  <a:lnTo>
                    <a:pt x="0" y="977899"/>
                  </a:lnTo>
                </a:path>
                <a:path w="2407920" h="977900">
                  <a:moveTo>
                    <a:pt x="802639" y="0"/>
                  </a:moveTo>
                  <a:lnTo>
                    <a:pt x="802639" y="977899"/>
                  </a:lnTo>
                </a:path>
                <a:path w="2407920" h="977900">
                  <a:moveTo>
                    <a:pt x="1605280" y="0"/>
                  </a:moveTo>
                  <a:lnTo>
                    <a:pt x="1605280" y="977899"/>
                  </a:lnTo>
                </a:path>
                <a:path w="2407920" h="977900">
                  <a:moveTo>
                    <a:pt x="2407920" y="0"/>
                  </a:moveTo>
                  <a:lnTo>
                    <a:pt x="2407920" y="977899"/>
                  </a:lnTo>
                </a:path>
              </a:pathLst>
            </a:custGeom>
            <a:ln w="12579">
              <a:solidFill>
                <a:srgbClr val="000000"/>
              </a:solidFill>
            </a:ln>
          </p:spPr>
          <p:txBody>
            <a:bodyPr wrap="square" lIns="0" tIns="0" rIns="0" bIns="0" rtlCol="0"/>
            <a:lstStyle/>
            <a:p>
              <a:endParaRPr/>
            </a:p>
          </p:txBody>
        </p:sp>
        <p:sp>
          <p:nvSpPr>
            <p:cNvPr id="253" name="object 253"/>
            <p:cNvSpPr/>
            <p:nvPr/>
          </p:nvSpPr>
          <p:spPr>
            <a:xfrm>
              <a:off x="541019" y="3454400"/>
              <a:ext cx="6338570" cy="1004569"/>
            </a:xfrm>
            <a:custGeom>
              <a:avLst/>
              <a:gdLst/>
              <a:ahLst/>
              <a:cxnLst/>
              <a:rect l="l" t="t" r="r" b="b"/>
              <a:pathLst>
                <a:path w="6338570" h="1004570">
                  <a:moveTo>
                    <a:pt x="0" y="8889"/>
                  </a:moveTo>
                  <a:lnTo>
                    <a:pt x="119379" y="990600"/>
                  </a:lnTo>
                </a:path>
                <a:path w="6338570" h="1004570">
                  <a:moveTo>
                    <a:pt x="129539" y="13970"/>
                  </a:moveTo>
                  <a:lnTo>
                    <a:pt x="248920" y="995680"/>
                  </a:lnTo>
                </a:path>
                <a:path w="6338570" h="1004570">
                  <a:moveTo>
                    <a:pt x="259079" y="19050"/>
                  </a:moveTo>
                  <a:lnTo>
                    <a:pt x="379730" y="999489"/>
                  </a:lnTo>
                </a:path>
                <a:path w="6338570" h="1004570">
                  <a:moveTo>
                    <a:pt x="388620" y="5079"/>
                  </a:moveTo>
                  <a:lnTo>
                    <a:pt x="509270" y="985519"/>
                  </a:lnTo>
                </a:path>
                <a:path w="6338570" h="1004570">
                  <a:moveTo>
                    <a:pt x="523239" y="0"/>
                  </a:moveTo>
                  <a:lnTo>
                    <a:pt x="642620" y="980439"/>
                  </a:lnTo>
                </a:path>
                <a:path w="6338570" h="1004570">
                  <a:moveTo>
                    <a:pt x="652780" y="5079"/>
                  </a:moveTo>
                  <a:lnTo>
                    <a:pt x="772160" y="985519"/>
                  </a:lnTo>
                </a:path>
                <a:path w="6338570" h="1004570">
                  <a:moveTo>
                    <a:pt x="5541009" y="1004569"/>
                  </a:moveTo>
                  <a:lnTo>
                    <a:pt x="5541009" y="13970"/>
                  </a:lnTo>
                </a:path>
                <a:path w="6338570" h="1004570">
                  <a:moveTo>
                    <a:pt x="6338570" y="1004569"/>
                  </a:moveTo>
                  <a:lnTo>
                    <a:pt x="6338570" y="13970"/>
                  </a:lnTo>
                </a:path>
                <a:path w="6338570" h="1004570">
                  <a:moveTo>
                    <a:pt x="4773930" y="1004569"/>
                  </a:moveTo>
                  <a:lnTo>
                    <a:pt x="4773930" y="13970"/>
                  </a:lnTo>
                </a:path>
              </a:pathLst>
            </a:custGeom>
            <a:ln w="9344">
              <a:solidFill>
                <a:srgbClr val="000000"/>
              </a:solidFill>
            </a:ln>
          </p:spPr>
          <p:txBody>
            <a:bodyPr wrap="square" lIns="0" tIns="0" rIns="0" bIns="0" rtlCol="0"/>
            <a:lstStyle/>
            <a:p>
              <a:endParaRPr/>
            </a:p>
          </p:txBody>
        </p:sp>
        <p:sp>
          <p:nvSpPr>
            <p:cNvPr id="254" name="object 254"/>
            <p:cNvSpPr/>
            <p:nvPr/>
          </p:nvSpPr>
          <p:spPr>
            <a:xfrm>
              <a:off x="553719" y="3549650"/>
              <a:ext cx="7974330" cy="784860"/>
            </a:xfrm>
            <a:custGeom>
              <a:avLst/>
              <a:gdLst/>
              <a:ahLst/>
              <a:cxnLst/>
              <a:rect l="l" t="t" r="r" b="b"/>
              <a:pathLst>
                <a:path w="7974330" h="784860">
                  <a:moveTo>
                    <a:pt x="20320" y="784860"/>
                  </a:moveTo>
                  <a:lnTo>
                    <a:pt x="7974330" y="784860"/>
                  </a:lnTo>
                </a:path>
                <a:path w="7974330" h="784860">
                  <a:moveTo>
                    <a:pt x="0" y="685800"/>
                  </a:moveTo>
                  <a:lnTo>
                    <a:pt x="7954009" y="685800"/>
                  </a:lnTo>
                </a:path>
                <a:path w="7974330" h="784860">
                  <a:moveTo>
                    <a:pt x="0" y="589280"/>
                  </a:moveTo>
                  <a:lnTo>
                    <a:pt x="7954009" y="589280"/>
                  </a:lnTo>
                </a:path>
                <a:path w="7974330" h="784860">
                  <a:moveTo>
                    <a:pt x="0" y="492760"/>
                  </a:moveTo>
                  <a:lnTo>
                    <a:pt x="7954009" y="492760"/>
                  </a:lnTo>
                </a:path>
                <a:path w="7974330" h="784860">
                  <a:moveTo>
                    <a:pt x="0" y="392430"/>
                  </a:moveTo>
                  <a:lnTo>
                    <a:pt x="7954009" y="392430"/>
                  </a:lnTo>
                </a:path>
                <a:path w="7974330" h="784860">
                  <a:moveTo>
                    <a:pt x="0" y="295910"/>
                  </a:moveTo>
                  <a:lnTo>
                    <a:pt x="7954009" y="295910"/>
                  </a:lnTo>
                </a:path>
                <a:path w="7974330" h="784860">
                  <a:moveTo>
                    <a:pt x="0" y="195580"/>
                  </a:moveTo>
                  <a:lnTo>
                    <a:pt x="7954009" y="195580"/>
                  </a:lnTo>
                </a:path>
                <a:path w="7974330" h="784860">
                  <a:moveTo>
                    <a:pt x="0" y="99060"/>
                  </a:moveTo>
                  <a:lnTo>
                    <a:pt x="7954009" y="99060"/>
                  </a:lnTo>
                </a:path>
                <a:path w="7974330" h="784860">
                  <a:moveTo>
                    <a:pt x="0" y="0"/>
                  </a:moveTo>
                  <a:lnTo>
                    <a:pt x="7954009" y="0"/>
                  </a:lnTo>
                </a:path>
              </a:pathLst>
            </a:custGeom>
            <a:ln w="3234">
              <a:solidFill>
                <a:srgbClr val="000000"/>
              </a:solidFill>
            </a:ln>
          </p:spPr>
          <p:txBody>
            <a:bodyPr wrap="square" lIns="0" tIns="0" rIns="0" bIns="0" rtlCol="0"/>
            <a:lstStyle/>
            <a:p>
              <a:endParaRPr/>
            </a:p>
          </p:txBody>
        </p:sp>
        <p:sp>
          <p:nvSpPr>
            <p:cNvPr id="255" name="object 255"/>
            <p:cNvSpPr/>
            <p:nvPr/>
          </p:nvSpPr>
          <p:spPr>
            <a:xfrm>
              <a:off x="7725410" y="3454400"/>
              <a:ext cx="0" cy="990600"/>
            </a:xfrm>
            <a:custGeom>
              <a:avLst/>
              <a:gdLst/>
              <a:ahLst/>
              <a:cxnLst/>
              <a:rect l="l" t="t" r="r" b="b"/>
              <a:pathLst>
                <a:path h="990600">
                  <a:moveTo>
                    <a:pt x="0" y="990600"/>
                  </a:moveTo>
                  <a:lnTo>
                    <a:pt x="0" y="0"/>
                  </a:lnTo>
                </a:path>
              </a:pathLst>
            </a:custGeom>
            <a:ln w="9344">
              <a:solidFill>
                <a:srgbClr val="000000"/>
              </a:solidFill>
            </a:ln>
          </p:spPr>
          <p:txBody>
            <a:bodyPr wrap="square" lIns="0" tIns="0" rIns="0" bIns="0" rtlCol="0"/>
            <a:lstStyle/>
            <a:p>
              <a:endParaRPr/>
            </a:p>
          </p:txBody>
        </p:sp>
      </p:grpSp>
      <p:sp>
        <p:nvSpPr>
          <p:cNvPr id="256" name="object 256"/>
          <p:cNvSpPr txBox="1"/>
          <p:nvPr/>
        </p:nvSpPr>
        <p:spPr>
          <a:xfrm>
            <a:off x="53339" y="3851909"/>
            <a:ext cx="429259" cy="598170"/>
          </a:xfrm>
          <a:prstGeom prst="rect">
            <a:avLst/>
          </a:prstGeom>
        </p:spPr>
        <p:txBody>
          <a:bodyPr vert="horz" wrap="square" lIns="0" tIns="12700" rIns="0" bIns="0" rtlCol="0">
            <a:spAutoFit/>
          </a:bodyPr>
          <a:lstStyle/>
          <a:p>
            <a:pPr marR="43180" algn="r">
              <a:lnSpc>
                <a:spcPct val="100000"/>
              </a:lnSpc>
              <a:spcBef>
                <a:spcPts val="100"/>
              </a:spcBef>
            </a:pPr>
            <a:r>
              <a:rPr sz="900" dirty="0">
                <a:latin typeface="Times New Roman"/>
                <a:cs typeface="Times New Roman"/>
              </a:rPr>
              <a:t>5</a:t>
            </a:r>
            <a:endParaRPr sz="9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900">
              <a:latin typeface="Times New Roman"/>
              <a:cs typeface="Times New Roman"/>
            </a:endParaRPr>
          </a:p>
          <a:p>
            <a:pPr marL="50800">
              <a:lnSpc>
                <a:spcPct val="100000"/>
              </a:lnSpc>
            </a:pPr>
            <a:r>
              <a:rPr sz="1000" spc="-15" dirty="0">
                <a:latin typeface="Times New Roman"/>
                <a:cs typeface="Times New Roman"/>
              </a:rPr>
              <a:t>MIN.</a:t>
            </a:r>
            <a:r>
              <a:rPr sz="1350" spc="-22" baseline="-27777" dirty="0">
                <a:latin typeface="Times New Roman"/>
                <a:cs typeface="Times New Roman"/>
              </a:rPr>
              <a:t>0</a:t>
            </a:r>
            <a:endParaRPr sz="1350" baseline="-27777">
              <a:latin typeface="Times New Roman"/>
              <a:cs typeface="Times New Roman"/>
            </a:endParaRPr>
          </a:p>
        </p:txBody>
      </p:sp>
      <p:sp>
        <p:nvSpPr>
          <p:cNvPr id="257" name="object 257"/>
          <p:cNvSpPr txBox="1"/>
          <p:nvPr/>
        </p:nvSpPr>
        <p:spPr>
          <a:xfrm>
            <a:off x="7672069" y="6171438"/>
            <a:ext cx="1051560" cy="425450"/>
          </a:xfrm>
          <a:prstGeom prst="rect">
            <a:avLst/>
          </a:prstGeom>
        </p:spPr>
        <p:txBody>
          <a:bodyPr vert="horz" wrap="square" lIns="0" tIns="47625" rIns="0" bIns="0" rtlCol="0">
            <a:spAutoFit/>
          </a:bodyPr>
          <a:lstStyle/>
          <a:p>
            <a:pPr algn="ctr">
              <a:lnSpc>
                <a:spcPct val="100000"/>
              </a:lnSpc>
              <a:spcBef>
                <a:spcPts val="375"/>
              </a:spcBef>
              <a:tabLst>
                <a:tab pos="796925" algn="l"/>
              </a:tabLst>
            </a:pPr>
            <a:r>
              <a:rPr sz="1200" dirty="0">
                <a:latin typeface="Times New Roman"/>
                <a:cs typeface="Times New Roman"/>
              </a:rPr>
              <a:t>480	540</a:t>
            </a:r>
            <a:endParaRPr sz="1200">
              <a:latin typeface="Times New Roman"/>
              <a:cs typeface="Times New Roman"/>
            </a:endParaRPr>
          </a:p>
          <a:p>
            <a:pPr marR="8255" algn="ctr">
              <a:lnSpc>
                <a:spcPct val="100000"/>
              </a:lnSpc>
              <a:spcBef>
                <a:spcPts val="229"/>
              </a:spcBef>
            </a:pPr>
            <a:r>
              <a:rPr sz="1000" spc="-5" dirty="0">
                <a:latin typeface="Times New Roman"/>
                <a:cs typeface="Times New Roman"/>
              </a:rPr>
              <a:t>KILOMETERS</a:t>
            </a:r>
            <a:endParaRPr sz="1000">
              <a:latin typeface="Times New Roman"/>
              <a:cs typeface="Times New Roman"/>
            </a:endParaRPr>
          </a:p>
        </p:txBody>
      </p:sp>
      <p:sp>
        <p:nvSpPr>
          <p:cNvPr id="258" name="object 258"/>
          <p:cNvSpPr txBox="1"/>
          <p:nvPr/>
        </p:nvSpPr>
        <p:spPr>
          <a:xfrm>
            <a:off x="2810510" y="6188202"/>
            <a:ext cx="2717800" cy="408305"/>
          </a:xfrm>
          <a:prstGeom prst="rect">
            <a:avLst/>
          </a:prstGeom>
        </p:spPr>
        <p:txBody>
          <a:bodyPr vert="horz" wrap="square" lIns="0" tIns="38735" rIns="0" bIns="0" rtlCol="0">
            <a:spAutoFit/>
          </a:bodyPr>
          <a:lstStyle/>
          <a:p>
            <a:pPr marL="79375">
              <a:lnSpc>
                <a:spcPct val="100000"/>
              </a:lnSpc>
              <a:spcBef>
                <a:spcPts val="305"/>
              </a:spcBef>
              <a:tabLst>
                <a:tab pos="878205" algn="l"/>
                <a:tab pos="1677035" algn="l"/>
                <a:tab pos="2475865" algn="l"/>
              </a:tabLst>
            </a:pPr>
            <a:r>
              <a:rPr sz="1800" baseline="2314" dirty="0">
                <a:latin typeface="Times New Roman"/>
                <a:cs typeface="Times New Roman"/>
              </a:rPr>
              <a:t>120	</a:t>
            </a:r>
            <a:r>
              <a:rPr sz="1200" dirty="0">
                <a:latin typeface="Times New Roman"/>
                <a:cs typeface="Times New Roman"/>
              </a:rPr>
              <a:t>180	</a:t>
            </a:r>
            <a:r>
              <a:rPr sz="1800" baseline="2314" dirty="0">
                <a:latin typeface="Times New Roman"/>
                <a:cs typeface="Times New Roman"/>
              </a:rPr>
              <a:t>240	300</a:t>
            </a:r>
            <a:endParaRPr sz="1800" baseline="2314">
              <a:latin typeface="Times New Roman"/>
              <a:cs typeface="Times New Roman"/>
            </a:endParaRPr>
          </a:p>
          <a:p>
            <a:pPr marL="12700">
              <a:lnSpc>
                <a:spcPct val="100000"/>
              </a:lnSpc>
              <a:spcBef>
                <a:spcPts val="170"/>
              </a:spcBef>
            </a:pPr>
            <a:r>
              <a:rPr sz="1000" spc="-5" dirty="0">
                <a:latin typeface="Times New Roman"/>
                <a:cs typeface="Times New Roman"/>
              </a:rPr>
              <a:t>DISTANCE </a:t>
            </a:r>
            <a:r>
              <a:rPr sz="1000" spc="-10" dirty="0">
                <a:latin typeface="Times New Roman"/>
                <a:cs typeface="Times New Roman"/>
              </a:rPr>
              <a:t>SCALE </a:t>
            </a:r>
            <a:r>
              <a:rPr sz="1000" dirty="0">
                <a:latin typeface="Times New Roman"/>
                <a:cs typeface="Times New Roman"/>
              </a:rPr>
              <a:t>TO </a:t>
            </a:r>
            <a:r>
              <a:rPr sz="1000" spc="-10" dirty="0">
                <a:latin typeface="Times New Roman"/>
                <a:cs typeface="Times New Roman"/>
              </a:rPr>
              <a:t>MEASURE </a:t>
            </a:r>
            <a:r>
              <a:rPr sz="1000" dirty="0">
                <a:latin typeface="Times New Roman"/>
                <a:cs typeface="Times New Roman"/>
              </a:rPr>
              <a:t>MIN 1</a:t>
            </a:r>
            <a:r>
              <a:rPr sz="1000" spc="-20" dirty="0">
                <a:latin typeface="Times New Roman"/>
                <a:cs typeface="Times New Roman"/>
              </a:rPr>
              <a:t> </a:t>
            </a:r>
            <a:r>
              <a:rPr sz="1000" spc="-5" dirty="0">
                <a:latin typeface="Times New Roman"/>
                <a:cs typeface="Times New Roman"/>
              </a:rPr>
              <a:t>KM</a:t>
            </a:r>
            <a:endParaRPr sz="1000">
              <a:latin typeface="Times New Roman"/>
              <a:cs typeface="Times New Roman"/>
            </a:endParaRPr>
          </a:p>
        </p:txBody>
      </p:sp>
      <p:sp>
        <p:nvSpPr>
          <p:cNvPr id="259" name="object 259"/>
          <p:cNvSpPr txBox="1"/>
          <p:nvPr/>
        </p:nvSpPr>
        <p:spPr>
          <a:xfrm>
            <a:off x="15240" y="2684779"/>
            <a:ext cx="8599805" cy="838200"/>
          </a:xfrm>
          <a:prstGeom prst="rect">
            <a:avLst/>
          </a:prstGeom>
        </p:spPr>
        <p:txBody>
          <a:bodyPr vert="horz" wrap="square" lIns="0" tIns="12700" rIns="0" bIns="0" rtlCol="0">
            <a:spAutoFit/>
          </a:bodyPr>
          <a:lstStyle/>
          <a:p>
            <a:pPr marL="63500" marR="55880">
              <a:lnSpc>
                <a:spcPct val="100000"/>
              </a:lnSpc>
              <a:spcBef>
                <a:spcPts val="100"/>
              </a:spcBef>
            </a:pPr>
            <a:r>
              <a:rPr sz="1200" dirty="0">
                <a:latin typeface="Arial"/>
                <a:cs typeface="Arial"/>
              </a:rPr>
              <a:t>Draw a </a:t>
            </a:r>
            <a:r>
              <a:rPr sz="1200" spc="-5" dirty="0">
                <a:latin typeface="Arial"/>
                <a:cs typeface="Arial"/>
              </a:rPr>
              <a:t>line </a:t>
            </a:r>
            <a:r>
              <a:rPr sz="1200" dirty="0">
                <a:latin typeface="Arial"/>
                <a:cs typeface="Arial"/>
              </a:rPr>
              <a:t>20 cm </a:t>
            </a:r>
            <a:r>
              <a:rPr sz="1200" spc="-5" dirty="0">
                <a:latin typeface="Arial"/>
                <a:cs typeface="Arial"/>
              </a:rPr>
              <a:t>long. Divide </a:t>
            </a:r>
            <a:r>
              <a:rPr sz="1200" dirty="0">
                <a:latin typeface="Arial"/>
                <a:cs typeface="Arial"/>
              </a:rPr>
              <a:t>it </a:t>
            </a:r>
            <a:r>
              <a:rPr sz="1200" spc="-5" dirty="0">
                <a:latin typeface="Arial"/>
                <a:cs typeface="Arial"/>
              </a:rPr>
              <a:t>in </a:t>
            </a:r>
            <a:r>
              <a:rPr sz="1200" dirty="0">
                <a:latin typeface="Arial"/>
                <a:cs typeface="Arial"/>
              </a:rPr>
              <a:t>TEN </a:t>
            </a:r>
            <a:r>
              <a:rPr sz="1200" spc="-5" dirty="0">
                <a:latin typeface="Arial"/>
                <a:cs typeface="Arial"/>
              </a:rPr>
              <a:t>equal </a:t>
            </a:r>
            <a:r>
              <a:rPr sz="1200" dirty="0">
                <a:latin typeface="Arial"/>
                <a:cs typeface="Arial"/>
              </a:rPr>
              <a:t>parts.( </a:t>
            </a:r>
            <a:r>
              <a:rPr sz="1200" spc="-5" dirty="0">
                <a:latin typeface="Arial"/>
                <a:cs typeface="Arial"/>
              </a:rPr>
              <a:t>Each </a:t>
            </a:r>
            <a:r>
              <a:rPr sz="1200" spc="-10" dirty="0">
                <a:latin typeface="Arial"/>
                <a:cs typeface="Arial"/>
              </a:rPr>
              <a:t>will </a:t>
            </a:r>
            <a:r>
              <a:rPr sz="1200" dirty="0">
                <a:latin typeface="Arial"/>
                <a:cs typeface="Arial"/>
              </a:rPr>
              <a:t>show 1 hour) </a:t>
            </a:r>
            <a:r>
              <a:rPr sz="1200" spc="-5" dirty="0">
                <a:latin typeface="Arial"/>
                <a:cs typeface="Arial"/>
              </a:rPr>
              <a:t>Sub-divide </a:t>
            </a:r>
            <a:r>
              <a:rPr sz="1200" spc="20" dirty="0">
                <a:latin typeface="Arial"/>
                <a:cs typeface="Arial"/>
              </a:rPr>
              <a:t>1</a:t>
            </a:r>
            <a:r>
              <a:rPr sz="1050" spc="30" baseline="27777" dirty="0">
                <a:latin typeface="Arial"/>
                <a:cs typeface="Arial"/>
              </a:rPr>
              <a:t>st </a:t>
            </a:r>
            <a:r>
              <a:rPr sz="1200" dirty="0">
                <a:latin typeface="Arial"/>
                <a:cs typeface="Arial"/>
              </a:rPr>
              <a:t>part in SIX </a:t>
            </a:r>
            <a:r>
              <a:rPr sz="1200" spc="-5" dirty="0">
                <a:latin typeface="Arial"/>
                <a:cs typeface="Arial"/>
              </a:rPr>
              <a:t>subdivisions.( </a:t>
            </a:r>
            <a:r>
              <a:rPr sz="1200" dirty="0">
                <a:latin typeface="Arial"/>
                <a:cs typeface="Arial"/>
              </a:rPr>
              <a:t>Each </a:t>
            </a:r>
            <a:r>
              <a:rPr sz="1200" spc="-10" dirty="0">
                <a:latin typeface="Arial"/>
                <a:cs typeface="Arial"/>
              </a:rPr>
              <a:t>will  </a:t>
            </a:r>
            <a:r>
              <a:rPr sz="1200" dirty="0">
                <a:latin typeface="Arial"/>
                <a:cs typeface="Arial"/>
              </a:rPr>
              <a:t>represent 10 minutes) </a:t>
            </a:r>
            <a:r>
              <a:rPr sz="1200" spc="-5" dirty="0">
                <a:latin typeface="Arial"/>
                <a:cs typeface="Arial"/>
              </a:rPr>
              <a:t>At </a:t>
            </a:r>
            <a:r>
              <a:rPr sz="1200" dirty="0">
                <a:latin typeface="Arial"/>
                <a:cs typeface="Arial"/>
              </a:rPr>
              <a:t>the left hand end of the </a:t>
            </a:r>
            <a:r>
              <a:rPr sz="1200" spc="-5" dirty="0">
                <a:latin typeface="Arial"/>
                <a:cs typeface="Arial"/>
              </a:rPr>
              <a:t>line, </a:t>
            </a:r>
            <a:r>
              <a:rPr sz="1200" dirty="0">
                <a:latin typeface="Arial"/>
                <a:cs typeface="Arial"/>
              </a:rPr>
              <a:t>draw a </a:t>
            </a:r>
            <a:r>
              <a:rPr sz="1200" spc="-5" dirty="0">
                <a:latin typeface="Arial"/>
                <a:cs typeface="Arial"/>
              </a:rPr>
              <a:t>vertical line </a:t>
            </a:r>
            <a:r>
              <a:rPr sz="1200" dirty="0">
                <a:latin typeface="Arial"/>
                <a:cs typeface="Arial"/>
              </a:rPr>
              <a:t>and on </a:t>
            </a:r>
            <a:r>
              <a:rPr sz="1200" spc="-5" dirty="0">
                <a:latin typeface="Arial"/>
                <a:cs typeface="Arial"/>
              </a:rPr>
              <a:t>it </a:t>
            </a:r>
            <a:r>
              <a:rPr sz="1200" dirty="0">
                <a:latin typeface="Arial"/>
                <a:cs typeface="Arial"/>
              </a:rPr>
              <a:t>step-off 10 equal </a:t>
            </a:r>
            <a:r>
              <a:rPr sz="1200" spc="-5" dirty="0">
                <a:latin typeface="Arial"/>
                <a:cs typeface="Arial"/>
              </a:rPr>
              <a:t>divisions </a:t>
            </a:r>
            <a:r>
              <a:rPr sz="1200" dirty="0">
                <a:latin typeface="Arial"/>
                <a:cs typeface="Arial"/>
              </a:rPr>
              <a:t>of any</a:t>
            </a:r>
            <a:r>
              <a:rPr sz="1200" spc="125" dirty="0">
                <a:latin typeface="Arial"/>
                <a:cs typeface="Arial"/>
              </a:rPr>
              <a:t> </a:t>
            </a:r>
            <a:r>
              <a:rPr sz="1200" spc="-5" dirty="0">
                <a:latin typeface="Arial"/>
                <a:cs typeface="Arial"/>
              </a:rPr>
              <a:t>length.</a:t>
            </a:r>
            <a:endParaRPr sz="1200">
              <a:latin typeface="Arial"/>
              <a:cs typeface="Arial"/>
            </a:endParaRPr>
          </a:p>
          <a:p>
            <a:pPr marL="63500">
              <a:lnSpc>
                <a:spcPts val="1430"/>
              </a:lnSpc>
            </a:pPr>
            <a:r>
              <a:rPr sz="1200" dirty="0">
                <a:latin typeface="Arial"/>
                <a:cs typeface="Arial"/>
              </a:rPr>
              <a:t>And complete the diagonal scale to read minimum </a:t>
            </a:r>
            <a:r>
              <a:rPr sz="1200" spc="-5" dirty="0">
                <a:latin typeface="Arial"/>
                <a:cs typeface="Arial"/>
              </a:rPr>
              <a:t>ONE</a:t>
            </a:r>
            <a:r>
              <a:rPr sz="1200" dirty="0">
                <a:latin typeface="Arial"/>
                <a:cs typeface="Arial"/>
              </a:rPr>
              <a:t> minute.</a:t>
            </a:r>
            <a:endParaRPr sz="1200">
              <a:latin typeface="Arial"/>
              <a:cs typeface="Arial"/>
            </a:endParaRPr>
          </a:p>
          <a:p>
            <a:pPr marL="4573270">
              <a:lnSpc>
                <a:spcPts val="1095"/>
              </a:lnSpc>
              <a:spcBef>
                <a:spcPts val="20"/>
              </a:spcBef>
            </a:pPr>
            <a:r>
              <a:rPr sz="1000" dirty="0">
                <a:latin typeface="Times New Roman"/>
                <a:cs typeface="Times New Roman"/>
              </a:rPr>
              <a:t>TIME </a:t>
            </a:r>
            <a:r>
              <a:rPr sz="1000" spc="-10" dirty="0">
                <a:latin typeface="Times New Roman"/>
                <a:cs typeface="Times New Roman"/>
              </a:rPr>
              <a:t>SCALE </a:t>
            </a:r>
            <a:r>
              <a:rPr sz="1000" dirty="0">
                <a:latin typeface="Times New Roman"/>
                <a:cs typeface="Times New Roman"/>
              </a:rPr>
              <a:t>TO </a:t>
            </a:r>
            <a:r>
              <a:rPr sz="1000" spc="-10" dirty="0">
                <a:latin typeface="Times New Roman"/>
                <a:cs typeface="Times New Roman"/>
              </a:rPr>
              <a:t>MEASURE </a:t>
            </a:r>
            <a:r>
              <a:rPr sz="1000" spc="-5" dirty="0">
                <a:latin typeface="Times New Roman"/>
                <a:cs typeface="Times New Roman"/>
              </a:rPr>
              <a:t>MIN </a:t>
            </a:r>
            <a:r>
              <a:rPr sz="1000" dirty="0">
                <a:latin typeface="Times New Roman"/>
                <a:cs typeface="Times New Roman"/>
              </a:rPr>
              <a:t>1</a:t>
            </a:r>
            <a:r>
              <a:rPr sz="1000" spc="20" dirty="0">
                <a:latin typeface="Times New Roman"/>
                <a:cs typeface="Times New Roman"/>
              </a:rPr>
              <a:t> </a:t>
            </a:r>
            <a:r>
              <a:rPr sz="1000" spc="-5" dirty="0">
                <a:latin typeface="Times New Roman"/>
                <a:cs typeface="Times New Roman"/>
              </a:rPr>
              <a:t>MINUTE.</a:t>
            </a:r>
            <a:endParaRPr sz="1000">
              <a:latin typeface="Times New Roman"/>
              <a:cs typeface="Times New Roman"/>
            </a:endParaRPr>
          </a:p>
          <a:p>
            <a:pPr marL="359410">
              <a:lnSpc>
                <a:spcPts val="975"/>
              </a:lnSpc>
            </a:pPr>
            <a:r>
              <a:rPr sz="900" dirty="0">
                <a:latin typeface="Times New Roman"/>
                <a:cs typeface="Times New Roman"/>
              </a:rPr>
              <a:t>10</a:t>
            </a:r>
            <a:endParaRPr sz="900">
              <a:latin typeface="Times New Roman"/>
              <a:cs typeface="Times New Roman"/>
            </a:endParaRPr>
          </a:p>
        </p:txBody>
      </p:sp>
      <p:grpSp>
        <p:nvGrpSpPr>
          <p:cNvPr id="260" name="object 260"/>
          <p:cNvGrpSpPr/>
          <p:nvPr/>
        </p:nvGrpSpPr>
        <p:grpSpPr>
          <a:xfrm>
            <a:off x="947827" y="3995827"/>
            <a:ext cx="3624579" cy="805180"/>
            <a:chOff x="947827" y="3995827"/>
            <a:chExt cx="3624579" cy="805180"/>
          </a:xfrm>
        </p:grpSpPr>
        <p:sp>
          <p:nvSpPr>
            <p:cNvPr id="261" name="object 261"/>
            <p:cNvSpPr/>
            <p:nvPr/>
          </p:nvSpPr>
          <p:spPr>
            <a:xfrm>
              <a:off x="947827" y="3995827"/>
              <a:ext cx="85544" cy="85544"/>
            </a:xfrm>
            <a:prstGeom prst="rect">
              <a:avLst/>
            </a:prstGeom>
            <a:blipFill>
              <a:blip r:embed="rId2" cstate="print"/>
              <a:stretch>
                <a:fillRect/>
              </a:stretch>
            </a:blipFill>
          </p:spPr>
          <p:txBody>
            <a:bodyPr wrap="square" lIns="0" tIns="0" rIns="0" bIns="0" rtlCol="0"/>
            <a:lstStyle/>
            <a:p>
              <a:endParaRPr/>
            </a:p>
          </p:txBody>
        </p:sp>
        <p:sp>
          <p:nvSpPr>
            <p:cNvPr id="262" name="object 262"/>
            <p:cNvSpPr/>
            <p:nvPr/>
          </p:nvSpPr>
          <p:spPr>
            <a:xfrm>
              <a:off x="4546599" y="4394200"/>
              <a:ext cx="0" cy="406400"/>
            </a:xfrm>
            <a:custGeom>
              <a:avLst/>
              <a:gdLst/>
              <a:ahLst/>
              <a:cxnLst/>
              <a:rect l="l" t="t" r="r" b="b"/>
              <a:pathLst>
                <a:path h="406400">
                  <a:moveTo>
                    <a:pt x="0" y="0"/>
                  </a:moveTo>
                  <a:lnTo>
                    <a:pt x="0" y="406400"/>
                  </a:lnTo>
                </a:path>
              </a:pathLst>
            </a:custGeom>
            <a:ln w="3234">
              <a:solidFill>
                <a:srgbClr val="7F7F7F"/>
              </a:solidFill>
            </a:ln>
          </p:spPr>
          <p:txBody>
            <a:bodyPr wrap="square" lIns="0" tIns="0" rIns="0" bIns="0" rtlCol="0"/>
            <a:lstStyle/>
            <a:p>
              <a:endParaRPr/>
            </a:p>
          </p:txBody>
        </p:sp>
        <p:sp>
          <p:nvSpPr>
            <p:cNvPr id="263" name="object 263"/>
            <p:cNvSpPr/>
            <p:nvPr/>
          </p:nvSpPr>
          <p:spPr>
            <a:xfrm>
              <a:off x="990600" y="4635500"/>
              <a:ext cx="3581400" cy="76200"/>
            </a:xfrm>
            <a:custGeom>
              <a:avLst/>
              <a:gdLst/>
              <a:ahLst/>
              <a:cxnLst/>
              <a:rect l="l" t="t" r="r" b="b"/>
              <a:pathLst>
                <a:path w="3581400" h="76200">
                  <a:moveTo>
                    <a:pt x="76200" y="0"/>
                  </a:moveTo>
                  <a:lnTo>
                    <a:pt x="0" y="38100"/>
                  </a:lnTo>
                  <a:lnTo>
                    <a:pt x="76200" y="76200"/>
                  </a:lnTo>
                  <a:lnTo>
                    <a:pt x="76200" y="0"/>
                  </a:lnTo>
                  <a:close/>
                </a:path>
                <a:path w="3581400" h="76200">
                  <a:moveTo>
                    <a:pt x="3581400" y="38100"/>
                  </a:moveTo>
                  <a:lnTo>
                    <a:pt x="3505200" y="0"/>
                  </a:lnTo>
                  <a:lnTo>
                    <a:pt x="3505200" y="76200"/>
                  </a:lnTo>
                  <a:lnTo>
                    <a:pt x="3581400" y="38100"/>
                  </a:lnTo>
                  <a:close/>
                </a:path>
              </a:pathLst>
            </a:custGeom>
            <a:solidFill>
              <a:srgbClr val="000000"/>
            </a:solidFill>
          </p:spPr>
          <p:txBody>
            <a:bodyPr wrap="square" lIns="0" tIns="0" rIns="0" bIns="0" rtlCol="0"/>
            <a:lstStyle/>
            <a:p>
              <a:endParaRPr/>
            </a:p>
          </p:txBody>
        </p:sp>
      </p:grpSp>
      <p:sp>
        <p:nvSpPr>
          <p:cNvPr id="264" name="object 264"/>
          <p:cNvSpPr txBox="1"/>
          <p:nvPr/>
        </p:nvSpPr>
        <p:spPr>
          <a:xfrm>
            <a:off x="1817370" y="4417314"/>
            <a:ext cx="1336040" cy="427990"/>
          </a:xfrm>
          <a:prstGeom prst="rect">
            <a:avLst/>
          </a:prstGeom>
        </p:spPr>
        <p:txBody>
          <a:bodyPr vert="horz" wrap="square" lIns="0" tIns="48895" rIns="0" bIns="0" rtlCol="0">
            <a:spAutoFit/>
          </a:bodyPr>
          <a:lstStyle/>
          <a:p>
            <a:pPr marL="292100">
              <a:lnSpc>
                <a:spcPct val="100000"/>
              </a:lnSpc>
              <a:spcBef>
                <a:spcPts val="385"/>
              </a:spcBef>
              <a:tabLst>
                <a:tab pos="1090295" algn="l"/>
              </a:tabLst>
            </a:pPr>
            <a:r>
              <a:rPr sz="1200" dirty="0">
                <a:latin typeface="Times New Roman"/>
                <a:cs typeface="Times New Roman"/>
              </a:rPr>
              <a:t>1	2</a:t>
            </a:r>
            <a:endParaRPr sz="1200">
              <a:latin typeface="Times New Roman"/>
              <a:cs typeface="Times New Roman"/>
            </a:endParaRPr>
          </a:p>
          <a:p>
            <a:pPr marL="12700">
              <a:lnSpc>
                <a:spcPct val="100000"/>
              </a:lnSpc>
              <a:spcBef>
                <a:spcPts val="240"/>
              </a:spcBef>
            </a:pPr>
            <a:r>
              <a:rPr sz="1000" dirty="0">
                <a:latin typeface="Times New Roman"/>
                <a:cs typeface="Times New Roman"/>
              </a:rPr>
              <a:t>4 </a:t>
            </a:r>
            <a:r>
              <a:rPr sz="1000" spc="-5" dirty="0">
                <a:latin typeface="Times New Roman"/>
                <a:cs typeface="Times New Roman"/>
              </a:rPr>
              <a:t>hrs </a:t>
            </a:r>
            <a:r>
              <a:rPr sz="1000" dirty="0">
                <a:latin typeface="Times New Roman"/>
                <a:cs typeface="Times New Roman"/>
              </a:rPr>
              <a:t>24 </a:t>
            </a:r>
            <a:r>
              <a:rPr sz="1000" spc="-10" dirty="0">
                <a:latin typeface="Times New Roman"/>
                <a:cs typeface="Times New Roman"/>
              </a:rPr>
              <a:t>min. </a:t>
            </a:r>
            <a:r>
              <a:rPr sz="1000" dirty="0">
                <a:latin typeface="Times New Roman"/>
                <a:cs typeface="Times New Roman"/>
              </a:rPr>
              <a:t>( 264 </a:t>
            </a:r>
            <a:r>
              <a:rPr sz="1000" spc="-10" dirty="0">
                <a:latin typeface="Times New Roman"/>
                <a:cs typeface="Times New Roman"/>
              </a:rPr>
              <a:t>kms</a:t>
            </a:r>
            <a:r>
              <a:rPr sz="1000" spc="-60" dirty="0">
                <a:latin typeface="Times New Roman"/>
                <a:cs typeface="Times New Roman"/>
              </a:rPr>
              <a:t> </a:t>
            </a:r>
            <a:r>
              <a:rPr sz="1000" dirty="0">
                <a:latin typeface="Times New Roman"/>
                <a:cs typeface="Times New Roman"/>
              </a:rPr>
              <a:t>)</a:t>
            </a:r>
            <a:endParaRPr sz="1000">
              <a:latin typeface="Times New Roman"/>
              <a:cs typeface="Times New Roman"/>
            </a:endParaRPr>
          </a:p>
        </p:txBody>
      </p:sp>
      <p:grpSp>
        <p:nvGrpSpPr>
          <p:cNvPr id="265" name="object 265"/>
          <p:cNvGrpSpPr/>
          <p:nvPr/>
        </p:nvGrpSpPr>
        <p:grpSpPr>
          <a:xfrm>
            <a:off x="579527" y="4968240"/>
            <a:ext cx="6342380" cy="679450"/>
            <a:chOff x="579527" y="4968240"/>
            <a:chExt cx="6342380" cy="679450"/>
          </a:xfrm>
        </p:grpSpPr>
        <p:sp>
          <p:nvSpPr>
            <p:cNvPr id="266" name="object 266"/>
            <p:cNvSpPr/>
            <p:nvPr/>
          </p:nvSpPr>
          <p:spPr>
            <a:xfrm>
              <a:off x="579527" y="5560467"/>
              <a:ext cx="85544" cy="86814"/>
            </a:xfrm>
            <a:prstGeom prst="rect">
              <a:avLst/>
            </a:prstGeom>
            <a:blipFill>
              <a:blip r:embed="rId3" cstate="print"/>
              <a:stretch>
                <a:fillRect/>
              </a:stretch>
            </a:blipFill>
          </p:spPr>
          <p:txBody>
            <a:bodyPr wrap="square" lIns="0" tIns="0" rIns="0" bIns="0" rtlCol="0"/>
            <a:lstStyle/>
            <a:p>
              <a:endParaRPr/>
            </a:p>
          </p:txBody>
        </p:sp>
        <p:sp>
          <p:nvSpPr>
            <p:cNvPr id="267" name="object 267"/>
            <p:cNvSpPr/>
            <p:nvPr/>
          </p:nvSpPr>
          <p:spPr>
            <a:xfrm>
              <a:off x="622299" y="4968240"/>
              <a:ext cx="6273800" cy="635000"/>
            </a:xfrm>
            <a:custGeom>
              <a:avLst/>
              <a:gdLst/>
              <a:ahLst/>
              <a:cxnLst/>
              <a:rect l="l" t="t" r="r" b="b"/>
              <a:pathLst>
                <a:path w="6273800" h="635000">
                  <a:moveTo>
                    <a:pt x="0" y="635000"/>
                  </a:moveTo>
                  <a:lnTo>
                    <a:pt x="0" y="0"/>
                  </a:lnTo>
                </a:path>
                <a:path w="6273800" h="635000">
                  <a:moveTo>
                    <a:pt x="6273800" y="381000"/>
                  </a:moveTo>
                  <a:lnTo>
                    <a:pt x="6273800" y="0"/>
                  </a:lnTo>
                </a:path>
              </a:pathLst>
            </a:custGeom>
            <a:ln w="9344">
              <a:solidFill>
                <a:srgbClr val="000000"/>
              </a:solidFill>
            </a:ln>
          </p:spPr>
          <p:txBody>
            <a:bodyPr wrap="square" lIns="0" tIns="0" rIns="0" bIns="0" rtlCol="0"/>
            <a:lstStyle/>
            <a:p>
              <a:endParaRPr/>
            </a:p>
          </p:txBody>
        </p:sp>
        <p:sp>
          <p:nvSpPr>
            <p:cNvPr id="268" name="object 268"/>
            <p:cNvSpPr/>
            <p:nvPr/>
          </p:nvSpPr>
          <p:spPr>
            <a:xfrm>
              <a:off x="668019" y="5107940"/>
              <a:ext cx="6182360" cy="0"/>
            </a:xfrm>
            <a:custGeom>
              <a:avLst/>
              <a:gdLst/>
              <a:ahLst/>
              <a:cxnLst/>
              <a:rect l="l" t="t" r="r" b="b"/>
              <a:pathLst>
                <a:path w="6182359">
                  <a:moveTo>
                    <a:pt x="0" y="0"/>
                  </a:moveTo>
                  <a:lnTo>
                    <a:pt x="6182359" y="0"/>
                  </a:lnTo>
                </a:path>
              </a:pathLst>
            </a:custGeom>
            <a:ln w="8890">
              <a:solidFill>
                <a:srgbClr val="000000"/>
              </a:solidFill>
            </a:ln>
          </p:spPr>
          <p:txBody>
            <a:bodyPr wrap="square" lIns="0" tIns="0" rIns="0" bIns="0" rtlCol="0"/>
            <a:lstStyle/>
            <a:p>
              <a:endParaRPr/>
            </a:p>
          </p:txBody>
        </p:sp>
        <p:sp>
          <p:nvSpPr>
            <p:cNvPr id="269" name="object 269"/>
            <p:cNvSpPr/>
            <p:nvPr/>
          </p:nvSpPr>
          <p:spPr>
            <a:xfrm>
              <a:off x="596900" y="5071110"/>
              <a:ext cx="6324600" cy="74930"/>
            </a:xfrm>
            <a:custGeom>
              <a:avLst/>
              <a:gdLst/>
              <a:ahLst/>
              <a:cxnLst/>
              <a:rect l="l" t="t" r="r" b="b"/>
              <a:pathLst>
                <a:path w="6324600" h="74929">
                  <a:moveTo>
                    <a:pt x="76200" y="0"/>
                  </a:moveTo>
                  <a:lnTo>
                    <a:pt x="0" y="36830"/>
                  </a:lnTo>
                  <a:lnTo>
                    <a:pt x="76200" y="74930"/>
                  </a:lnTo>
                  <a:lnTo>
                    <a:pt x="76200" y="0"/>
                  </a:lnTo>
                  <a:close/>
                </a:path>
                <a:path w="6324600" h="74929">
                  <a:moveTo>
                    <a:pt x="6324600" y="36830"/>
                  </a:moveTo>
                  <a:lnTo>
                    <a:pt x="6248400" y="0"/>
                  </a:lnTo>
                  <a:lnTo>
                    <a:pt x="6248400" y="74930"/>
                  </a:lnTo>
                  <a:lnTo>
                    <a:pt x="6324600" y="36830"/>
                  </a:lnTo>
                  <a:close/>
                </a:path>
              </a:pathLst>
            </a:custGeom>
            <a:solidFill>
              <a:srgbClr val="000000"/>
            </a:solidFill>
          </p:spPr>
          <p:txBody>
            <a:bodyPr wrap="square" lIns="0" tIns="0" rIns="0" bIns="0" rtlCol="0"/>
            <a:lstStyle/>
            <a:p>
              <a:endParaRPr/>
            </a:p>
          </p:txBody>
        </p:sp>
      </p:grpSp>
      <p:sp>
        <p:nvSpPr>
          <p:cNvPr id="270" name="object 270"/>
          <p:cNvSpPr txBox="1"/>
          <p:nvPr/>
        </p:nvSpPr>
        <p:spPr>
          <a:xfrm>
            <a:off x="3357879" y="4461509"/>
            <a:ext cx="1304290" cy="627380"/>
          </a:xfrm>
          <a:prstGeom prst="rect">
            <a:avLst/>
          </a:prstGeom>
        </p:spPr>
        <p:txBody>
          <a:bodyPr vert="horz" wrap="square" lIns="0" tIns="12700" rIns="0" bIns="0" rtlCol="0">
            <a:spAutoFit/>
          </a:bodyPr>
          <a:lstStyle/>
          <a:p>
            <a:pPr marL="349250">
              <a:lnSpc>
                <a:spcPct val="100000"/>
              </a:lnSpc>
              <a:spcBef>
                <a:spcPts val="100"/>
              </a:spcBef>
              <a:tabLst>
                <a:tab pos="1147445" algn="l"/>
              </a:tabLst>
            </a:pPr>
            <a:r>
              <a:rPr sz="1200" dirty="0">
                <a:latin typeface="Times New Roman"/>
                <a:cs typeface="Times New Roman"/>
              </a:rPr>
              <a:t>3	</a:t>
            </a:r>
            <a:r>
              <a:rPr sz="1800" baseline="2314" dirty="0">
                <a:latin typeface="Times New Roman"/>
                <a:cs typeface="Times New Roman"/>
              </a:rPr>
              <a:t>4</a:t>
            </a:r>
            <a:endParaRPr sz="1800" baseline="2314">
              <a:latin typeface="Times New Roman"/>
              <a:cs typeface="Times New Roman"/>
            </a:endParaRPr>
          </a:p>
          <a:p>
            <a:pPr>
              <a:lnSpc>
                <a:spcPct val="100000"/>
              </a:lnSpc>
              <a:spcBef>
                <a:spcPts val="30"/>
              </a:spcBef>
            </a:pPr>
            <a:endParaRPr sz="1800">
              <a:latin typeface="Times New Roman"/>
              <a:cs typeface="Times New Roman"/>
            </a:endParaRPr>
          </a:p>
          <a:p>
            <a:pPr marL="12700">
              <a:lnSpc>
                <a:spcPct val="100000"/>
              </a:lnSpc>
            </a:pPr>
            <a:r>
              <a:rPr sz="1000" dirty="0">
                <a:latin typeface="Times New Roman"/>
                <a:cs typeface="Times New Roman"/>
              </a:rPr>
              <a:t>476 </a:t>
            </a:r>
            <a:r>
              <a:rPr sz="1000" spc="-10" dirty="0">
                <a:latin typeface="Times New Roman"/>
                <a:cs typeface="Times New Roman"/>
              </a:rPr>
              <a:t>kms </a:t>
            </a:r>
            <a:r>
              <a:rPr sz="1000" dirty="0">
                <a:latin typeface="Times New Roman"/>
                <a:cs typeface="Times New Roman"/>
              </a:rPr>
              <a:t>( 7 </a:t>
            </a:r>
            <a:r>
              <a:rPr sz="1000" spc="-5" dirty="0">
                <a:latin typeface="Times New Roman"/>
                <a:cs typeface="Times New Roman"/>
              </a:rPr>
              <a:t>hrs </a:t>
            </a:r>
            <a:r>
              <a:rPr sz="1000" dirty="0">
                <a:latin typeface="Times New Roman"/>
                <a:cs typeface="Times New Roman"/>
              </a:rPr>
              <a:t>56</a:t>
            </a:r>
            <a:r>
              <a:rPr sz="1000" spc="-50" dirty="0">
                <a:latin typeface="Times New Roman"/>
                <a:cs typeface="Times New Roman"/>
              </a:rPr>
              <a:t> </a:t>
            </a:r>
            <a:r>
              <a:rPr sz="1000" spc="-10" dirty="0">
                <a:latin typeface="Times New Roman"/>
                <a:cs typeface="Times New Roman"/>
              </a:rPr>
              <a:t>min.)</a:t>
            </a:r>
            <a:endParaRPr sz="1000">
              <a:latin typeface="Times New Roman"/>
              <a:cs typeface="Times New Roman"/>
            </a:endParaRPr>
          </a:p>
        </p:txBody>
      </p:sp>
      <p:grpSp>
        <p:nvGrpSpPr>
          <p:cNvPr id="271" name="object 271"/>
          <p:cNvGrpSpPr/>
          <p:nvPr/>
        </p:nvGrpSpPr>
        <p:grpSpPr>
          <a:xfrm>
            <a:off x="8009950" y="39430"/>
            <a:ext cx="1109980" cy="195580"/>
            <a:chOff x="8009950" y="39430"/>
            <a:chExt cx="1109980" cy="195580"/>
          </a:xfrm>
        </p:grpSpPr>
        <p:sp>
          <p:nvSpPr>
            <p:cNvPr id="272" name="object 272"/>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73" name="object 273"/>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74" name="object 27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5" name="object 27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6" name="object 276"/>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77" name="object 277"/>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78" name="object 27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9" name="object 27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0" name="object 280"/>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81" name="object 281"/>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82" name="object 28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3" name="object 28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4" name="object 284"/>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85" name="object 285"/>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86" name="object 28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7" name="object 28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8" name="object 288"/>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89" name="object 289"/>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90" name="object 29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1" name="object 29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2" name="object 292"/>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293" name="object 293"/>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294" name="object 29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5" name="object 29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6" name="object 296"/>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297" name="object 297"/>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298" name="object 29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9" name="object 29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0" name="object 300"/>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301" name="object 301"/>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302" name="object 30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03" name="object 30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4" name="object 304"/>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305" name="object 305"/>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306" name="object 30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07" name="object 307"/>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308" name="object 308"/>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09" name="object 30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0" name="object 310"/>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11" name="object 311"/>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12" name="object 31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3" name="object 313"/>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314" name="object 314"/>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315" name="object 31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6" name="object 316"/>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17" name="object 317"/>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18" name="object 31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9" name="object 319"/>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320" name="object 320"/>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321" name="object 32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22" name="object 322"/>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23" name="object 323"/>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24" name="object 32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5" name="object 32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6" name="object 326"/>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327" name="object 327"/>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28" name="object 32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9" name="object 32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0" name="object 330"/>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331" name="object 331"/>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332" name="object 33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3" name="object 33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4" name="object 334"/>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335" name="object 335"/>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336" name="object 33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7" name="object 33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8" name="object 338"/>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39" name="object 339"/>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40" name="object 34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41" name="object 34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42" name="object 342"/>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343" name="object 343"/>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344" name="object 34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45" name="object 34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46" name="object 346"/>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47" name="object 347"/>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48" name="object 348"/>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349" name="object 349"/>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50" name="object 350"/>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51" name="object 351"/>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52" name="object 352"/>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353" name="object 353"/>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54" name="object 354"/>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55" name="object 355"/>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56" name="object 356"/>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357" name="object 357"/>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358" name="object 358"/>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59" name="object 359"/>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360" name="object 360"/>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361" name="object 361"/>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362" name="object 36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3" name="object 36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4" name="object 364"/>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365" name="object 365"/>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366" name="object 36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7" name="object 36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8" name="object 368"/>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369" name="object 369"/>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370" name="object 37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1" name="object 37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2" name="object 372"/>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373" name="object 373"/>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374" name="object 37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5" name="object 37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6" name="object 376"/>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377" name="object 377"/>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378" name="object 37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9" name="object 37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80" name="object 380"/>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381" name="object 381"/>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382" name="object 38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83" name="object 38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84" name="object 384"/>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85" name="object 385"/>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386" name="object 38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87" name="object 38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88" name="object 388"/>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89" name="object 389"/>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90" name="object 390"/>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91" name="object 391"/>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92" name="object 392"/>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393" name="object 393"/>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94" name="object 394"/>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395" name="object 395"/>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96" name="object 396"/>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397" name="object 397"/>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305800" cy="368300"/>
          </a:xfrm>
          <a:custGeom>
            <a:avLst/>
            <a:gdLst/>
            <a:ahLst/>
            <a:cxnLst/>
            <a:rect l="l" t="t" r="r" b="b"/>
            <a:pathLst>
              <a:path w="8305800" h="368300">
                <a:moveTo>
                  <a:pt x="0" y="0"/>
                </a:moveTo>
                <a:lnTo>
                  <a:pt x="8305800" y="0"/>
                </a:lnTo>
                <a:lnTo>
                  <a:pt x="8305800" y="368300"/>
                </a:lnTo>
                <a:lnTo>
                  <a:pt x="0" y="368300"/>
                </a:lnTo>
                <a:lnTo>
                  <a:pt x="0" y="0"/>
                </a:lnTo>
                <a:close/>
              </a:path>
            </a:pathLst>
          </a:custGeom>
          <a:solidFill>
            <a:srgbClr val="00FFFF"/>
          </a:solidFill>
        </p:spPr>
        <p:txBody>
          <a:bodyPr wrap="square" lIns="0" tIns="0" rIns="0" bIns="0" rtlCol="0"/>
          <a:lstStyle/>
          <a:p>
            <a:endParaRPr/>
          </a:p>
        </p:txBody>
      </p:sp>
      <p:sp>
        <p:nvSpPr>
          <p:cNvPr id="3" name="object 3"/>
          <p:cNvSpPr txBox="1">
            <a:spLocks noGrp="1"/>
          </p:cNvSpPr>
          <p:nvPr>
            <p:ph type="title"/>
          </p:nvPr>
        </p:nvSpPr>
        <p:spPr>
          <a:xfrm>
            <a:off x="306070" y="254826"/>
            <a:ext cx="1646555" cy="309880"/>
          </a:xfrm>
          <a:prstGeom prst="rect">
            <a:avLst/>
          </a:prstGeom>
        </p:spPr>
        <p:txBody>
          <a:bodyPr vert="horz" wrap="square" lIns="0" tIns="13970" rIns="0" bIns="0" rtlCol="0">
            <a:spAutoFit/>
          </a:bodyPr>
          <a:lstStyle/>
          <a:p>
            <a:pPr marL="12700">
              <a:lnSpc>
                <a:spcPct val="100000"/>
              </a:lnSpc>
              <a:spcBef>
                <a:spcPts val="110"/>
              </a:spcBef>
            </a:pPr>
            <a:r>
              <a:rPr sz="1850" i="1" spc="-35" dirty="0">
                <a:latin typeface="Arial"/>
                <a:cs typeface="Arial"/>
              </a:rPr>
              <a:t>Scale </a:t>
            </a:r>
            <a:r>
              <a:rPr sz="1850" i="1" spc="-25" dirty="0">
                <a:latin typeface="Arial"/>
                <a:cs typeface="Arial"/>
              </a:rPr>
              <a:t>of</a:t>
            </a:r>
            <a:r>
              <a:rPr sz="1850" i="1" spc="-65" dirty="0">
                <a:latin typeface="Arial"/>
                <a:cs typeface="Arial"/>
              </a:rPr>
              <a:t> </a:t>
            </a:r>
            <a:r>
              <a:rPr sz="1850" i="1" spc="-35" dirty="0">
                <a:latin typeface="Arial"/>
                <a:cs typeface="Arial"/>
              </a:rPr>
              <a:t>Chords</a:t>
            </a:r>
            <a:endParaRPr sz="1850">
              <a:latin typeface="Arial"/>
              <a:cs typeface="Arial"/>
            </a:endParaRPr>
          </a:p>
        </p:txBody>
      </p:sp>
      <p:sp>
        <p:nvSpPr>
          <p:cNvPr id="4" name="object 4"/>
          <p:cNvSpPr/>
          <p:nvPr/>
        </p:nvSpPr>
        <p:spPr>
          <a:xfrm>
            <a:off x="228600" y="609599"/>
            <a:ext cx="8305800" cy="3263900"/>
          </a:xfrm>
          <a:custGeom>
            <a:avLst/>
            <a:gdLst/>
            <a:ahLst/>
            <a:cxnLst/>
            <a:rect l="l" t="t" r="r" b="b"/>
            <a:pathLst>
              <a:path w="8305800" h="3263900">
                <a:moveTo>
                  <a:pt x="8305800" y="990600"/>
                </a:moveTo>
                <a:lnTo>
                  <a:pt x="0" y="990600"/>
                </a:lnTo>
                <a:lnTo>
                  <a:pt x="0" y="1614170"/>
                </a:lnTo>
                <a:lnTo>
                  <a:pt x="0" y="1633220"/>
                </a:lnTo>
                <a:lnTo>
                  <a:pt x="0" y="3263900"/>
                </a:lnTo>
                <a:lnTo>
                  <a:pt x="8305800" y="3263900"/>
                </a:lnTo>
                <a:lnTo>
                  <a:pt x="8305800" y="1614170"/>
                </a:lnTo>
                <a:lnTo>
                  <a:pt x="8305800" y="990600"/>
                </a:lnTo>
                <a:close/>
              </a:path>
              <a:path w="8305800" h="3263900">
                <a:moveTo>
                  <a:pt x="8305800" y="0"/>
                </a:moveTo>
                <a:lnTo>
                  <a:pt x="0" y="0"/>
                </a:lnTo>
                <a:lnTo>
                  <a:pt x="0" y="609600"/>
                </a:lnTo>
                <a:lnTo>
                  <a:pt x="0" y="642620"/>
                </a:lnTo>
                <a:lnTo>
                  <a:pt x="0" y="977900"/>
                </a:lnTo>
                <a:lnTo>
                  <a:pt x="8305800" y="977900"/>
                </a:lnTo>
                <a:lnTo>
                  <a:pt x="8305800" y="642620"/>
                </a:lnTo>
                <a:lnTo>
                  <a:pt x="8305800" y="609600"/>
                </a:lnTo>
                <a:lnTo>
                  <a:pt x="8305800" y="0"/>
                </a:lnTo>
                <a:close/>
              </a:path>
            </a:pathLst>
          </a:custGeom>
          <a:solidFill>
            <a:srgbClr val="FF99CC"/>
          </a:solidFill>
        </p:spPr>
        <p:txBody>
          <a:bodyPr wrap="square" lIns="0" tIns="0" rIns="0" bIns="0" rtlCol="0"/>
          <a:lstStyle/>
          <a:p>
            <a:endParaRPr/>
          </a:p>
        </p:txBody>
      </p:sp>
      <p:sp>
        <p:nvSpPr>
          <p:cNvPr id="5" name="object 5"/>
          <p:cNvSpPr txBox="1"/>
          <p:nvPr/>
        </p:nvSpPr>
        <p:spPr>
          <a:xfrm>
            <a:off x="306070" y="642620"/>
            <a:ext cx="8130540" cy="3196590"/>
          </a:xfrm>
          <a:prstGeom prst="rect">
            <a:avLst/>
          </a:prstGeom>
        </p:spPr>
        <p:txBody>
          <a:bodyPr vert="horz" wrap="square" lIns="0" tIns="12700" rIns="0" bIns="0" rtlCol="0">
            <a:spAutoFit/>
          </a:bodyPr>
          <a:lstStyle/>
          <a:p>
            <a:pPr marL="12700" marR="763270">
              <a:lnSpc>
                <a:spcPct val="100000"/>
              </a:lnSpc>
              <a:spcBef>
                <a:spcPts val="100"/>
              </a:spcBef>
            </a:pPr>
            <a:r>
              <a:rPr sz="1800" dirty="0">
                <a:latin typeface="Arial"/>
                <a:cs typeface="Arial"/>
              </a:rPr>
              <a:t>The </a:t>
            </a:r>
            <a:r>
              <a:rPr sz="1800" spc="-5" dirty="0">
                <a:latin typeface="Arial"/>
                <a:cs typeface="Arial"/>
              </a:rPr>
              <a:t>scale of chords is </a:t>
            </a:r>
            <a:r>
              <a:rPr sz="1800" spc="-15" dirty="0">
                <a:latin typeface="Arial"/>
                <a:cs typeface="Arial"/>
              </a:rPr>
              <a:t>drawn </a:t>
            </a:r>
            <a:r>
              <a:rPr sz="1800" dirty="0">
                <a:latin typeface="Arial"/>
                <a:cs typeface="Arial"/>
              </a:rPr>
              <a:t>to </a:t>
            </a:r>
            <a:r>
              <a:rPr sz="1800" spc="-5" dirty="0">
                <a:latin typeface="Arial"/>
                <a:cs typeface="Arial"/>
              </a:rPr>
              <a:t>measure </a:t>
            </a:r>
            <a:r>
              <a:rPr sz="1800" spc="-10" dirty="0">
                <a:latin typeface="Arial"/>
                <a:cs typeface="Arial"/>
              </a:rPr>
              <a:t>angle or </a:t>
            </a:r>
            <a:r>
              <a:rPr sz="1800" spc="-5" dirty="0">
                <a:latin typeface="Arial"/>
                <a:cs typeface="Arial"/>
              </a:rPr>
              <a:t>draw an </a:t>
            </a:r>
            <a:r>
              <a:rPr sz="1800" spc="-10" dirty="0">
                <a:latin typeface="Arial"/>
                <a:cs typeface="Arial"/>
              </a:rPr>
              <a:t>angle </a:t>
            </a:r>
            <a:r>
              <a:rPr sz="1800" spc="-5" dirty="0">
                <a:latin typeface="Arial"/>
                <a:cs typeface="Arial"/>
              </a:rPr>
              <a:t>of </a:t>
            </a:r>
            <a:r>
              <a:rPr sz="1800" spc="-10" dirty="0">
                <a:latin typeface="Arial"/>
                <a:cs typeface="Arial"/>
              </a:rPr>
              <a:t>given  </a:t>
            </a:r>
            <a:r>
              <a:rPr sz="1800" spc="-5" dirty="0">
                <a:latin typeface="Arial"/>
                <a:cs typeface="Arial"/>
              </a:rPr>
              <a:t>measurement </a:t>
            </a:r>
            <a:r>
              <a:rPr sz="1800" spc="-15" dirty="0">
                <a:latin typeface="Arial"/>
                <a:cs typeface="Arial"/>
              </a:rPr>
              <a:t>without </a:t>
            </a:r>
            <a:r>
              <a:rPr sz="1800" spc="-5" dirty="0">
                <a:latin typeface="Arial"/>
                <a:cs typeface="Arial"/>
              </a:rPr>
              <a:t>using </a:t>
            </a:r>
            <a:r>
              <a:rPr sz="1800" dirty="0">
                <a:latin typeface="Arial"/>
                <a:cs typeface="Arial"/>
              </a:rPr>
              <a:t>a</a:t>
            </a:r>
            <a:r>
              <a:rPr sz="1800" spc="10" dirty="0">
                <a:latin typeface="Arial"/>
                <a:cs typeface="Arial"/>
              </a:rPr>
              <a:t> </a:t>
            </a:r>
            <a:r>
              <a:rPr sz="1800" spc="-5" dirty="0">
                <a:latin typeface="Arial"/>
                <a:cs typeface="Arial"/>
              </a:rPr>
              <a:t>protractor,</a:t>
            </a:r>
            <a:endParaRPr sz="1800">
              <a:latin typeface="Arial"/>
              <a:cs typeface="Arial"/>
            </a:endParaRPr>
          </a:p>
          <a:p>
            <a:pPr marL="12700">
              <a:lnSpc>
                <a:spcPct val="100000"/>
              </a:lnSpc>
              <a:spcBef>
                <a:spcPts val="490"/>
              </a:spcBef>
            </a:pPr>
            <a:r>
              <a:rPr sz="1800" spc="-5" dirty="0">
                <a:latin typeface="Arial"/>
                <a:cs typeface="Arial"/>
              </a:rPr>
              <a:t>Draw </a:t>
            </a:r>
            <a:r>
              <a:rPr sz="1800" dirty="0">
                <a:latin typeface="Arial"/>
                <a:cs typeface="Arial"/>
              </a:rPr>
              <a:t>a </a:t>
            </a:r>
            <a:r>
              <a:rPr sz="1800" spc="-10" dirty="0">
                <a:latin typeface="Arial"/>
                <a:cs typeface="Arial"/>
              </a:rPr>
              <a:t>straight </a:t>
            </a:r>
            <a:r>
              <a:rPr sz="1800" spc="-5" dirty="0">
                <a:latin typeface="Arial"/>
                <a:cs typeface="Arial"/>
              </a:rPr>
              <a:t>line PQ </a:t>
            </a:r>
            <a:r>
              <a:rPr sz="1800" spc="-10" dirty="0">
                <a:latin typeface="Arial"/>
                <a:cs typeface="Arial"/>
              </a:rPr>
              <a:t>of any length and </a:t>
            </a:r>
            <a:r>
              <a:rPr sz="1800" dirty="0">
                <a:latin typeface="Arial"/>
                <a:cs typeface="Arial"/>
              </a:rPr>
              <a:t>mark a </a:t>
            </a:r>
            <a:r>
              <a:rPr sz="1800" spc="-10" dirty="0">
                <a:latin typeface="Arial"/>
                <a:cs typeface="Arial"/>
              </a:rPr>
              <a:t>point </a:t>
            </a:r>
            <a:r>
              <a:rPr sz="1800" dirty="0">
                <a:latin typeface="Arial"/>
                <a:cs typeface="Arial"/>
              </a:rPr>
              <a:t>O </a:t>
            </a:r>
            <a:r>
              <a:rPr sz="1800" spc="-5" dirty="0">
                <a:latin typeface="Arial"/>
                <a:cs typeface="Arial"/>
              </a:rPr>
              <a:t>on its</a:t>
            </a:r>
            <a:r>
              <a:rPr sz="1800" dirty="0">
                <a:latin typeface="Arial"/>
                <a:cs typeface="Arial"/>
              </a:rPr>
              <a:t> </a:t>
            </a:r>
            <a:r>
              <a:rPr sz="1800" spc="-5" dirty="0">
                <a:latin typeface="Arial"/>
                <a:cs typeface="Arial"/>
              </a:rPr>
              <a:t>centre.</a:t>
            </a:r>
            <a:endParaRPr sz="1800">
              <a:latin typeface="Arial"/>
              <a:cs typeface="Arial"/>
            </a:endParaRPr>
          </a:p>
          <a:p>
            <a:pPr marL="12700" marR="28575">
              <a:lnSpc>
                <a:spcPct val="100000"/>
              </a:lnSpc>
              <a:spcBef>
                <a:spcPts val="840"/>
              </a:spcBef>
            </a:pPr>
            <a:r>
              <a:rPr sz="1800" spc="-5" dirty="0">
                <a:latin typeface="Arial"/>
                <a:cs typeface="Arial"/>
              </a:rPr>
              <a:t>Draw </a:t>
            </a:r>
            <a:r>
              <a:rPr sz="1800" dirty="0">
                <a:latin typeface="Arial"/>
                <a:cs typeface="Arial"/>
              </a:rPr>
              <a:t>a </a:t>
            </a:r>
            <a:r>
              <a:rPr sz="1800" spc="-5" dirty="0">
                <a:latin typeface="Arial"/>
                <a:cs typeface="Arial"/>
              </a:rPr>
              <a:t>semicircle </a:t>
            </a:r>
            <a:r>
              <a:rPr sz="1800" spc="-10" dirty="0">
                <a:latin typeface="Arial"/>
                <a:cs typeface="Arial"/>
              </a:rPr>
              <a:t>on </a:t>
            </a:r>
            <a:r>
              <a:rPr sz="1800" spc="-5" dirty="0">
                <a:latin typeface="Arial"/>
                <a:cs typeface="Arial"/>
              </a:rPr>
              <a:t>the </a:t>
            </a:r>
            <a:r>
              <a:rPr sz="1800" spc="-10" dirty="0">
                <a:latin typeface="Arial"/>
                <a:cs typeface="Arial"/>
              </a:rPr>
              <a:t>line </a:t>
            </a:r>
            <a:r>
              <a:rPr sz="1800" dirty="0">
                <a:latin typeface="Arial"/>
                <a:cs typeface="Arial"/>
              </a:rPr>
              <a:t>PQ, </a:t>
            </a:r>
            <a:r>
              <a:rPr sz="1800" spc="-15" dirty="0">
                <a:latin typeface="Arial"/>
                <a:cs typeface="Arial"/>
              </a:rPr>
              <a:t>with </a:t>
            </a:r>
            <a:r>
              <a:rPr sz="1800" dirty="0">
                <a:latin typeface="Arial"/>
                <a:cs typeface="Arial"/>
              </a:rPr>
              <a:t>O </a:t>
            </a:r>
            <a:r>
              <a:rPr sz="1800" spc="-5" dirty="0">
                <a:latin typeface="Arial"/>
                <a:cs typeface="Arial"/>
              </a:rPr>
              <a:t>as </a:t>
            </a:r>
            <a:r>
              <a:rPr sz="1800" dirty="0">
                <a:latin typeface="Arial"/>
                <a:cs typeface="Arial"/>
              </a:rPr>
              <a:t>centre </a:t>
            </a:r>
            <a:r>
              <a:rPr sz="1800" spc="-10" dirty="0">
                <a:latin typeface="Arial"/>
                <a:cs typeface="Arial"/>
              </a:rPr>
              <a:t>and </a:t>
            </a:r>
            <a:r>
              <a:rPr sz="1800" dirty="0">
                <a:latin typeface="Arial"/>
                <a:cs typeface="Arial"/>
              </a:rPr>
              <a:t>OA </a:t>
            </a:r>
            <a:r>
              <a:rPr sz="1800" spc="-10" dirty="0">
                <a:latin typeface="Arial"/>
                <a:cs typeface="Arial"/>
              </a:rPr>
              <a:t>as radius </a:t>
            </a:r>
            <a:r>
              <a:rPr sz="1800" spc="-5" dirty="0">
                <a:latin typeface="Arial"/>
                <a:cs typeface="Arial"/>
              </a:rPr>
              <a:t>to intersect  PQ </a:t>
            </a:r>
            <a:r>
              <a:rPr sz="1800" spc="-10" dirty="0">
                <a:latin typeface="Arial"/>
                <a:cs typeface="Arial"/>
              </a:rPr>
              <a:t>at</a:t>
            </a:r>
            <a:r>
              <a:rPr sz="1800" spc="5" dirty="0">
                <a:latin typeface="Arial"/>
                <a:cs typeface="Arial"/>
              </a:rPr>
              <a:t> </a:t>
            </a:r>
            <a:r>
              <a:rPr sz="1800" spc="-5" dirty="0">
                <a:latin typeface="Arial"/>
                <a:cs typeface="Arial"/>
              </a:rPr>
              <a:t>AB.</a:t>
            </a:r>
            <a:endParaRPr sz="1800">
              <a:latin typeface="Arial"/>
              <a:cs typeface="Arial"/>
            </a:endParaRPr>
          </a:p>
          <a:p>
            <a:pPr marL="12700">
              <a:lnSpc>
                <a:spcPct val="100000"/>
              </a:lnSpc>
              <a:spcBef>
                <a:spcPts val="590"/>
              </a:spcBef>
            </a:pPr>
            <a:r>
              <a:rPr sz="1800" spc="-5" dirty="0">
                <a:latin typeface="Arial"/>
                <a:cs typeface="Arial"/>
              </a:rPr>
              <a:t>With </a:t>
            </a:r>
            <a:r>
              <a:rPr sz="1800" dirty="0">
                <a:latin typeface="Arial"/>
                <a:cs typeface="Arial"/>
              </a:rPr>
              <a:t>A </a:t>
            </a:r>
            <a:r>
              <a:rPr sz="1800" spc="-10" dirty="0">
                <a:latin typeface="Arial"/>
                <a:cs typeface="Arial"/>
              </a:rPr>
              <a:t>as </a:t>
            </a:r>
            <a:r>
              <a:rPr sz="1800" spc="-5" dirty="0">
                <a:latin typeface="Arial"/>
                <a:cs typeface="Arial"/>
              </a:rPr>
              <a:t>centre </a:t>
            </a:r>
            <a:r>
              <a:rPr sz="1800" spc="-10" dirty="0">
                <a:latin typeface="Arial"/>
                <a:cs typeface="Arial"/>
              </a:rPr>
              <a:t>and </a:t>
            </a:r>
            <a:r>
              <a:rPr sz="1800" dirty="0">
                <a:latin typeface="Arial"/>
                <a:cs typeface="Arial"/>
              </a:rPr>
              <a:t>OA </a:t>
            </a:r>
            <a:r>
              <a:rPr sz="1800" spc="-5" dirty="0">
                <a:latin typeface="Arial"/>
                <a:cs typeface="Arial"/>
              </a:rPr>
              <a:t>as radius, cut an arc on the</a:t>
            </a:r>
            <a:r>
              <a:rPr sz="1800" dirty="0">
                <a:latin typeface="Arial"/>
                <a:cs typeface="Arial"/>
              </a:rPr>
              <a:t> </a:t>
            </a:r>
            <a:r>
              <a:rPr sz="1800" spc="-5" dirty="0">
                <a:latin typeface="Arial"/>
                <a:cs typeface="Arial"/>
              </a:rPr>
              <a:t>semicircle.</a:t>
            </a:r>
            <a:endParaRPr sz="1800">
              <a:latin typeface="Arial"/>
              <a:cs typeface="Arial"/>
            </a:endParaRPr>
          </a:p>
          <a:p>
            <a:pPr marL="12700">
              <a:lnSpc>
                <a:spcPct val="100000"/>
              </a:lnSpc>
              <a:spcBef>
                <a:spcPts val="730"/>
              </a:spcBef>
            </a:pPr>
            <a:r>
              <a:rPr sz="1800" spc="-5" dirty="0">
                <a:latin typeface="Arial"/>
                <a:cs typeface="Arial"/>
              </a:rPr>
              <a:t>Similarly </a:t>
            </a:r>
            <a:r>
              <a:rPr sz="1800" spc="-15" dirty="0">
                <a:latin typeface="Arial"/>
                <a:cs typeface="Arial"/>
              </a:rPr>
              <a:t>with </a:t>
            </a:r>
            <a:r>
              <a:rPr sz="1800" dirty="0">
                <a:latin typeface="Arial"/>
                <a:cs typeface="Arial"/>
              </a:rPr>
              <a:t>B </a:t>
            </a:r>
            <a:r>
              <a:rPr sz="1800" spc="-10" dirty="0">
                <a:latin typeface="Arial"/>
                <a:cs typeface="Arial"/>
              </a:rPr>
              <a:t>as </a:t>
            </a:r>
            <a:r>
              <a:rPr sz="1800" spc="-5" dirty="0">
                <a:latin typeface="Arial"/>
                <a:cs typeface="Arial"/>
              </a:rPr>
              <a:t>centre and OA as radius, cut </a:t>
            </a:r>
            <a:r>
              <a:rPr sz="1800" spc="-10" dirty="0">
                <a:latin typeface="Arial"/>
                <a:cs typeface="Arial"/>
              </a:rPr>
              <a:t>an </a:t>
            </a:r>
            <a:r>
              <a:rPr sz="1800" spc="-5" dirty="0">
                <a:latin typeface="Arial"/>
                <a:cs typeface="Arial"/>
              </a:rPr>
              <a:t>arc </a:t>
            </a:r>
            <a:r>
              <a:rPr sz="1800" spc="-10" dirty="0">
                <a:latin typeface="Arial"/>
                <a:cs typeface="Arial"/>
              </a:rPr>
              <a:t>on </a:t>
            </a:r>
            <a:r>
              <a:rPr sz="1800" spc="-5" dirty="0">
                <a:latin typeface="Arial"/>
                <a:cs typeface="Arial"/>
              </a:rPr>
              <a:t>the</a:t>
            </a:r>
            <a:r>
              <a:rPr sz="1800" spc="25" dirty="0">
                <a:latin typeface="Arial"/>
                <a:cs typeface="Arial"/>
              </a:rPr>
              <a:t> </a:t>
            </a:r>
            <a:r>
              <a:rPr sz="1800" spc="-5" dirty="0">
                <a:latin typeface="Arial"/>
                <a:cs typeface="Arial"/>
              </a:rPr>
              <a:t>semicircle.</a:t>
            </a:r>
            <a:endParaRPr sz="1800">
              <a:latin typeface="Arial"/>
              <a:cs typeface="Arial"/>
            </a:endParaRPr>
          </a:p>
          <a:p>
            <a:pPr marL="12700" marR="5080">
              <a:lnSpc>
                <a:spcPct val="100000"/>
              </a:lnSpc>
              <a:spcBef>
                <a:spcPts val="229"/>
              </a:spcBef>
            </a:pPr>
            <a:r>
              <a:rPr sz="1800" spc="-5" dirty="0">
                <a:latin typeface="Arial"/>
                <a:cs typeface="Arial"/>
              </a:rPr>
              <a:t>Now </a:t>
            </a:r>
            <a:r>
              <a:rPr sz="1800" spc="-15" dirty="0">
                <a:latin typeface="Arial"/>
                <a:cs typeface="Arial"/>
              </a:rPr>
              <a:t>with </a:t>
            </a:r>
            <a:r>
              <a:rPr sz="1800" spc="-5" dirty="0">
                <a:latin typeface="Arial"/>
                <a:cs typeface="Arial"/>
              </a:rPr>
              <a:t>these </a:t>
            </a:r>
            <a:r>
              <a:rPr sz="1800" spc="-10" dirty="0">
                <a:latin typeface="Arial"/>
                <a:cs typeface="Arial"/>
              </a:rPr>
              <a:t>new points </a:t>
            </a:r>
            <a:r>
              <a:rPr sz="1800" spc="-5" dirty="0">
                <a:latin typeface="Arial"/>
                <a:cs typeface="Arial"/>
              </a:rPr>
              <a:t>of intersections </a:t>
            </a:r>
            <a:r>
              <a:rPr sz="1800" spc="-10" dirty="0">
                <a:latin typeface="Arial"/>
                <a:cs typeface="Arial"/>
              </a:rPr>
              <a:t>as </a:t>
            </a:r>
            <a:r>
              <a:rPr sz="1800" spc="-5" dirty="0">
                <a:latin typeface="Arial"/>
                <a:cs typeface="Arial"/>
              </a:rPr>
              <a:t>centers, draw </a:t>
            </a:r>
            <a:r>
              <a:rPr sz="1800" spc="-15" dirty="0">
                <a:latin typeface="Arial"/>
                <a:cs typeface="Arial"/>
              </a:rPr>
              <a:t>two </a:t>
            </a:r>
            <a:r>
              <a:rPr sz="1800" spc="-5" dirty="0">
                <a:latin typeface="Arial"/>
                <a:cs typeface="Arial"/>
              </a:rPr>
              <a:t>arcs to intersect  </a:t>
            </a:r>
            <a:r>
              <a:rPr sz="1800" spc="-10" dirty="0">
                <a:latin typeface="Arial"/>
                <a:cs typeface="Arial"/>
              </a:rPr>
              <a:t>each other above</a:t>
            </a:r>
            <a:r>
              <a:rPr sz="1800" spc="20" dirty="0">
                <a:latin typeface="Arial"/>
                <a:cs typeface="Arial"/>
              </a:rPr>
              <a:t> </a:t>
            </a:r>
            <a:r>
              <a:rPr sz="1800" spc="-5" dirty="0">
                <a:latin typeface="Arial"/>
                <a:cs typeface="Arial"/>
              </a:rPr>
              <a:t>O.</a:t>
            </a:r>
            <a:endParaRPr sz="1800">
              <a:latin typeface="Arial"/>
              <a:cs typeface="Arial"/>
            </a:endParaRPr>
          </a:p>
          <a:p>
            <a:pPr marL="12700">
              <a:lnSpc>
                <a:spcPct val="100000"/>
              </a:lnSpc>
              <a:spcBef>
                <a:spcPts val="489"/>
              </a:spcBef>
            </a:pPr>
            <a:r>
              <a:rPr sz="1800" spc="-5" dirty="0">
                <a:latin typeface="Arial"/>
                <a:cs typeface="Arial"/>
              </a:rPr>
              <a:t>Join this </a:t>
            </a:r>
            <a:r>
              <a:rPr sz="1800" spc="-10" dirty="0">
                <a:latin typeface="Arial"/>
                <a:cs typeface="Arial"/>
              </a:rPr>
              <a:t>point </a:t>
            </a:r>
            <a:r>
              <a:rPr sz="1800" spc="-15" dirty="0">
                <a:latin typeface="Arial"/>
                <a:cs typeface="Arial"/>
              </a:rPr>
              <a:t>with </a:t>
            </a:r>
            <a:r>
              <a:rPr sz="1800" dirty="0">
                <a:latin typeface="Arial"/>
                <a:cs typeface="Arial"/>
              </a:rPr>
              <a:t>O </a:t>
            </a:r>
            <a:r>
              <a:rPr sz="1800" spc="-5" dirty="0">
                <a:latin typeface="Arial"/>
                <a:cs typeface="Arial"/>
              </a:rPr>
              <a:t>to </a:t>
            </a:r>
            <a:r>
              <a:rPr sz="1800" spc="-10" dirty="0">
                <a:latin typeface="Arial"/>
                <a:cs typeface="Arial"/>
              </a:rPr>
              <a:t>get perpendicular at</a:t>
            </a:r>
            <a:r>
              <a:rPr sz="1800" spc="55" dirty="0">
                <a:latin typeface="Arial"/>
                <a:cs typeface="Arial"/>
              </a:rPr>
              <a:t> </a:t>
            </a:r>
            <a:r>
              <a:rPr sz="1800" dirty="0">
                <a:latin typeface="Arial"/>
                <a:cs typeface="Arial"/>
              </a:rPr>
              <a:t>O</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5257800"/>
            <a:ext cx="7315200" cy="0"/>
          </a:xfrm>
          <a:custGeom>
            <a:avLst/>
            <a:gdLst/>
            <a:ahLst/>
            <a:cxnLst/>
            <a:rect l="l" t="t" r="r" b="b"/>
            <a:pathLst>
              <a:path w="7315200">
                <a:moveTo>
                  <a:pt x="0" y="0"/>
                </a:moveTo>
                <a:lnTo>
                  <a:pt x="7315200" y="0"/>
                </a:lnTo>
              </a:path>
            </a:pathLst>
          </a:custGeom>
          <a:ln w="9344">
            <a:solidFill>
              <a:srgbClr val="000000"/>
            </a:solidFill>
          </a:ln>
        </p:spPr>
        <p:txBody>
          <a:bodyPr wrap="square" lIns="0" tIns="0" rIns="0" bIns="0" rtlCol="0"/>
          <a:lstStyle/>
          <a:p>
            <a:endParaRPr/>
          </a:p>
        </p:txBody>
      </p:sp>
      <p:sp>
        <p:nvSpPr>
          <p:cNvPr id="3" name="object 3"/>
          <p:cNvSpPr txBox="1"/>
          <p:nvPr/>
        </p:nvSpPr>
        <p:spPr>
          <a:xfrm>
            <a:off x="687069" y="5115559"/>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P</a:t>
            </a:r>
            <a:endParaRPr sz="1800">
              <a:latin typeface="Arial"/>
              <a:cs typeface="Arial"/>
            </a:endParaRPr>
          </a:p>
        </p:txBody>
      </p:sp>
      <p:sp>
        <p:nvSpPr>
          <p:cNvPr id="4" name="object 4"/>
          <p:cNvSpPr txBox="1"/>
          <p:nvPr/>
        </p:nvSpPr>
        <p:spPr>
          <a:xfrm>
            <a:off x="8243569" y="5115559"/>
            <a:ext cx="2038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Q</a:t>
            </a:r>
            <a:endParaRPr sz="1800">
              <a:latin typeface="Arial"/>
              <a:cs typeface="Arial"/>
            </a:endParaRPr>
          </a:p>
        </p:txBody>
      </p:sp>
      <p:grpSp>
        <p:nvGrpSpPr>
          <p:cNvPr id="5" name="object 5"/>
          <p:cNvGrpSpPr/>
          <p:nvPr/>
        </p:nvGrpSpPr>
        <p:grpSpPr>
          <a:xfrm>
            <a:off x="1820227" y="2512377"/>
            <a:ext cx="5494655" cy="2774315"/>
            <a:chOff x="1820227" y="2512377"/>
            <a:chExt cx="5494655" cy="2774315"/>
          </a:xfrm>
        </p:grpSpPr>
        <p:sp>
          <p:nvSpPr>
            <p:cNvPr id="6" name="object 6"/>
            <p:cNvSpPr/>
            <p:nvPr/>
          </p:nvSpPr>
          <p:spPr>
            <a:xfrm>
              <a:off x="4544060" y="5234939"/>
              <a:ext cx="45720" cy="46990"/>
            </a:xfrm>
            <a:custGeom>
              <a:avLst/>
              <a:gdLst/>
              <a:ahLst/>
              <a:cxnLst/>
              <a:rect l="l" t="t" r="r" b="b"/>
              <a:pathLst>
                <a:path w="45720" h="46989">
                  <a:moveTo>
                    <a:pt x="22860" y="0"/>
                  </a:moveTo>
                  <a:lnTo>
                    <a:pt x="13930" y="1805"/>
                  </a:lnTo>
                  <a:lnTo>
                    <a:pt x="6667" y="6826"/>
                  </a:lnTo>
                  <a:lnTo>
                    <a:pt x="1785" y="14466"/>
                  </a:lnTo>
                  <a:lnTo>
                    <a:pt x="0" y="24130"/>
                  </a:lnTo>
                  <a:lnTo>
                    <a:pt x="1785" y="33059"/>
                  </a:lnTo>
                  <a:lnTo>
                    <a:pt x="6667" y="40322"/>
                  </a:lnTo>
                  <a:lnTo>
                    <a:pt x="13930" y="45204"/>
                  </a:lnTo>
                  <a:lnTo>
                    <a:pt x="22860" y="46990"/>
                  </a:lnTo>
                  <a:lnTo>
                    <a:pt x="31789" y="45204"/>
                  </a:lnTo>
                  <a:lnTo>
                    <a:pt x="39052" y="40322"/>
                  </a:lnTo>
                  <a:lnTo>
                    <a:pt x="43934" y="33059"/>
                  </a:lnTo>
                  <a:lnTo>
                    <a:pt x="45719" y="24130"/>
                  </a:lnTo>
                  <a:lnTo>
                    <a:pt x="43934" y="14466"/>
                  </a:lnTo>
                  <a:lnTo>
                    <a:pt x="39052" y="6826"/>
                  </a:lnTo>
                  <a:lnTo>
                    <a:pt x="31789" y="1805"/>
                  </a:lnTo>
                  <a:lnTo>
                    <a:pt x="22860" y="0"/>
                  </a:lnTo>
                  <a:close/>
                </a:path>
              </a:pathLst>
            </a:custGeom>
            <a:solidFill>
              <a:srgbClr val="0000FF">
                <a:alpha val="38999"/>
              </a:srgbClr>
            </a:solidFill>
          </p:spPr>
          <p:txBody>
            <a:bodyPr wrap="square" lIns="0" tIns="0" rIns="0" bIns="0" rtlCol="0"/>
            <a:lstStyle/>
            <a:p>
              <a:endParaRPr/>
            </a:p>
          </p:txBody>
        </p:sp>
        <p:sp>
          <p:nvSpPr>
            <p:cNvPr id="7" name="object 7"/>
            <p:cNvSpPr/>
            <p:nvPr/>
          </p:nvSpPr>
          <p:spPr>
            <a:xfrm>
              <a:off x="1824989" y="2517139"/>
              <a:ext cx="5485130" cy="2764790"/>
            </a:xfrm>
            <a:custGeom>
              <a:avLst/>
              <a:gdLst/>
              <a:ahLst/>
              <a:cxnLst/>
              <a:rect l="l" t="t" r="r" b="b"/>
              <a:pathLst>
                <a:path w="5485130" h="2764790">
                  <a:moveTo>
                    <a:pt x="2741930" y="2717800"/>
                  </a:moveTo>
                  <a:lnTo>
                    <a:pt x="2750859" y="2719605"/>
                  </a:lnTo>
                  <a:lnTo>
                    <a:pt x="2758122" y="2724626"/>
                  </a:lnTo>
                  <a:lnTo>
                    <a:pt x="2763004" y="2732266"/>
                  </a:lnTo>
                  <a:lnTo>
                    <a:pt x="2764790" y="2741930"/>
                  </a:lnTo>
                  <a:lnTo>
                    <a:pt x="2763004" y="2750859"/>
                  </a:lnTo>
                  <a:lnTo>
                    <a:pt x="2758122" y="2758122"/>
                  </a:lnTo>
                  <a:lnTo>
                    <a:pt x="2750859" y="2763004"/>
                  </a:lnTo>
                  <a:lnTo>
                    <a:pt x="2741930" y="2764790"/>
                  </a:lnTo>
                  <a:lnTo>
                    <a:pt x="2733000" y="2763004"/>
                  </a:lnTo>
                  <a:lnTo>
                    <a:pt x="2725737" y="2758122"/>
                  </a:lnTo>
                  <a:lnTo>
                    <a:pt x="2720855" y="2750859"/>
                  </a:lnTo>
                  <a:lnTo>
                    <a:pt x="2719070" y="2741930"/>
                  </a:lnTo>
                  <a:lnTo>
                    <a:pt x="2720855" y="2732266"/>
                  </a:lnTo>
                  <a:lnTo>
                    <a:pt x="2725737" y="2724626"/>
                  </a:lnTo>
                  <a:lnTo>
                    <a:pt x="2733000" y="2719605"/>
                  </a:lnTo>
                  <a:lnTo>
                    <a:pt x="2741930" y="2717800"/>
                  </a:lnTo>
                  <a:close/>
                </a:path>
                <a:path w="5485130" h="2764790">
                  <a:moveTo>
                    <a:pt x="2719070" y="2717800"/>
                  </a:moveTo>
                  <a:lnTo>
                    <a:pt x="2719070" y="2717800"/>
                  </a:lnTo>
                </a:path>
                <a:path w="5485130" h="2764790">
                  <a:moveTo>
                    <a:pt x="2764790" y="2764790"/>
                  </a:moveTo>
                  <a:lnTo>
                    <a:pt x="2764790" y="2764790"/>
                  </a:lnTo>
                </a:path>
                <a:path w="5485130" h="2764790">
                  <a:moveTo>
                    <a:pt x="0" y="2741930"/>
                  </a:moveTo>
                  <a:lnTo>
                    <a:pt x="1270" y="2672080"/>
                  </a:lnTo>
                  <a:lnTo>
                    <a:pt x="3810" y="2603500"/>
                  </a:lnTo>
                  <a:lnTo>
                    <a:pt x="8890" y="2533650"/>
                  </a:lnTo>
                  <a:lnTo>
                    <a:pt x="15240" y="2465070"/>
                  </a:lnTo>
                  <a:lnTo>
                    <a:pt x="22860" y="2395220"/>
                  </a:lnTo>
                  <a:lnTo>
                    <a:pt x="31750" y="2326640"/>
                  </a:lnTo>
                  <a:lnTo>
                    <a:pt x="43180" y="2258060"/>
                  </a:lnTo>
                  <a:lnTo>
                    <a:pt x="57150" y="2190750"/>
                  </a:lnTo>
                  <a:lnTo>
                    <a:pt x="71120" y="2122170"/>
                  </a:lnTo>
                  <a:lnTo>
                    <a:pt x="87630" y="2054860"/>
                  </a:lnTo>
                  <a:lnTo>
                    <a:pt x="106680" y="1987550"/>
                  </a:lnTo>
                  <a:lnTo>
                    <a:pt x="125730" y="1921510"/>
                  </a:lnTo>
                  <a:lnTo>
                    <a:pt x="147320" y="1855470"/>
                  </a:lnTo>
                  <a:lnTo>
                    <a:pt x="171450" y="1789430"/>
                  </a:lnTo>
                  <a:lnTo>
                    <a:pt x="195580" y="1724660"/>
                  </a:lnTo>
                  <a:lnTo>
                    <a:pt x="222250" y="1661160"/>
                  </a:lnTo>
                  <a:lnTo>
                    <a:pt x="251460" y="1597660"/>
                  </a:lnTo>
                  <a:lnTo>
                    <a:pt x="280670" y="1534160"/>
                  </a:lnTo>
                  <a:lnTo>
                    <a:pt x="312420" y="1473200"/>
                  </a:lnTo>
                  <a:lnTo>
                    <a:pt x="345440" y="1410970"/>
                  </a:lnTo>
                  <a:lnTo>
                    <a:pt x="379730" y="1351280"/>
                  </a:lnTo>
                  <a:lnTo>
                    <a:pt x="415290" y="1291590"/>
                  </a:lnTo>
                  <a:lnTo>
                    <a:pt x="453390" y="1233170"/>
                  </a:lnTo>
                  <a:lnTo>
                    <a:pt x="491490" y="1176020"/>
                  </a:lnTo>
                  <a:lnTo>
                    <a:pt x="532130" y="1120140"/>
                  </a:lnTo>
                  <a:lnTo>
                    <a:pt x="574040" y="1064260"/>
                  </a:lnTo>
                  <a:lnTo>
                    <a:pt x="617220" y="1009650"/>
                  </a:lnTo>
                  <a:lnTo>
                    <a:pt x="661670" y="956310"/>
                  </a:lnTo>
                  <a:lnTo>
                    <a:pt x="707390" y="904239"/>
                  </a:lnTo>
                  <a:lnTo>
                    <a:pt x="755650" y="853439"/>
                  </a:lnTo>
                  <a:lnTo>
                    <a:pt x="803910" y="803910"/>
                  </a:lnTo>
                  <a:lnTo>
                    <a:pt x="853440" y="755650"/>
                  </a:lnTo>
                  <a:lnTo>
                    <a:pt x="904240" y="708660"/>
                  </a:lnTo>
                  <a:lnTo>
                    <a:pt x="956310" y="661670"/>
                  </a:lnTo>
                  <a:lnTo>
                    <a:pt x="1009650" y="617220"/>
                  </a:lnTo>
                  <a:lnTo>
                    <a:pt x="1064260" y="574039"/>
                  </a:lnTo>
                  <a:lnTo>
                    <a:pt x="1118870" y="532130"/>
                  </a:lnTo>
                  <a:lnTo>
                    <a:pt x="1176020" y="491489"/>
                  </a:lnTo>
                  <a:lnTo>
                    <a:pt x="1233170" y="453389"/>
                  </a:lnTo>
                  <a:lnTo>
                    <a:pt x="1291590" y="415289"/>
                  </a:lnTo>
                  <a:lnTo>
                    <a:pt x="1351280" y="379730"/>
                  </a:lnTo>
                  <a:lnTo>
                    <a:pt x="1412240" y="345439"/>
                  </a:lnTo>
                  <a:lnTo>
                    <a:pt x="1473200" y="312420"/>
                  </a:lnTo>
                  <a:lnTo>
                    <a:pt x="1535430" y="280670"/>
                  </a:lnTo>
                  <a:lnTo>
                    <a:pt x="1597660" y="251460"/>
                  </a:lnTo>
                  <a:lnTo>
                    <a:pt x="1661160" y="222250"/>
                  </a:lnTo>
                  <a:lnTo>
                    <a:pt x="1725930" y="195580"/>
                  </a:lnTo>
                  <a:lnTo>
                    <a:pt x="1790700" y="171450"/>
                  </a:lnTo>
                  <a:lnTo>
                    <a:pt x="1855470" y="147320"/>
                  </a:lnTo>
                  <a:lnTo>
                    <a:pt x="1921510" y="125730"/>
                  </a:lnTo>
                  <a:lnTo>
                    <a:pt x="1987550" y="106680"/>
                  </a:lnTo>
                  <a:lnTo>
                    <a:pt x="2054860" y="87630"/>
                  </a:lnTo>
                  <a:lnTo>
                    <a:pt x="2122170" y="71120"/>
                  </a:lnTo>
                  <a:lnTo>
                    <a:pt x="2190750" y="57150"/>
                  </a:lnTo>
                  <a:lnTo>
                    <a:pt x="2258060" y="43180"/>
                  </a:lnTo>
                  <a:lnTo>
                    <a:pt x="2326640" y="31750"/>
                  </a:lnTo>
                  <a:lnTo>
                    <a:pt x="2396490" y="22860"/>
                  </a:lnTo>
                  <a:lnTo>
                    <a:pt x="2465070" y="15239"/>
                  </a:lnTo>
                  <a:lnTo>
                    <a:pt x="2533650" y="8889"/>
                  </a:lnTo>
                  <a:lnTo>
                    <a:pt x="2603500" y="3810"/>
                  </a:lnTo>
                  <a:lnTo>
                    <a:pt x="2673350" y="1270"/>
                  </a:lnTo>
                  <a:lnTo>
                    <a:pt x="2741930" y="1270"/>
                  </a:lnTo>
                </a:path>
                <a:path w="5485130" h="2764790">
                  <a:moveTo>
                    <a:pt x="5483860" y="0"/>
                  </a:moveTo>
                  <a:lnTo>
                    <a:pt x="5483860" y="0"/>
                  </a:lnTo>
                </a:path>
                <a:path w="5485130" h="2764790">
                  <a:moveTo>
                    <a:pt x="2743200" y="0"/>
                  </a:moveTo>
                  <a:lnTo>
                    <a:pt x="2813050" y="1270"/>
                  </a:lnTo>
                  <a:lnTo>
                    <a:pt x="2882900" y="3810"/>
                  </a:lnTo>
                  <a:lnTo>
                    <a:pt x="2951480" y="8889"/>
                  </a:lnTo>
                  <a:lnTo>
                    <a:pt x="3021330" y="13970"/>
                  </a:lnTo>
                  <a:lnTo>
                    <a:pt x="3089910" y="22860"/>
                  </a:lnTo>
                  <a:lnTo>
                    <a:pt x="3158490" y="31750"/>
                  </a:lnTo>
                  <a:lnTo>
                    <a:pt x="3227070" y="43180"/>
                  </a:lnTo>
                  <a:lnTo>
                    <a:pt x="3295650" y="55880"/>
                  </a:lnTo>
                  <a:lnTo>
                    <a:pt x="3364230" y="71120"/>
                  </a:lnTo>
                  <a:lnTo>
                    <a:pt x="3431540" y="87630"/>
                  </a:lnTo>
                  <a:lnTo>
                    <a:pt x="3497580" y="106680"/>
                  </a:lnTo>
                  <a:lnTo>
                    <a:pt x="3564890" y="125730"/>
                  </a:lnTo>
                  <a:lnTo>
                    <a:pt x="3630930" y="147320"/>
                  </a:lnTo>
                  <a:lnTo>
                    <a:pt x="3695700" y="171450"/>
                  </a:lnTo>
                  <a:lnTo>
                    <a:pt x="3760470" y="195580"/>
                  </a:lnTo>
                  <a:lnTo>
                    <a:pt x="3825240" y="222250"/>
                  </a:lnTo>
                  <a:lnTo>
                    <a:pt x="3888740" y="250189"/>
                  </a:lnTo>
                  <a:lnTo>
                    <a:pt x="3950970" y="280670"/>
                  </a:lnTo>
                  <a:lnTo>
                    <a:pt x="4013200" y="311150"/>
                  </a:lnTo>
                  <a:lnTo>
                    <a:pt x="4074160" y="345439"/>
                  </a:lnTo>
                  <a:lnTo>
                    <a:pt x="4135120" y="379730"/>
                  </a:lnTo>
                  <a:lnTo>
                    <a:pt x="4194810" y="415289"/>
                  </a:lnTo>
                  <a:lnTo>
                    <a:pt x="4251960" y="453389"/>
                  </a:lnTo>
                  <a:lnTo>
                    <a:pt x="4310380" y="491489"/>
                  </a:lnTo>
                  <a:lnTo>
                    <a:pt x="4366260" y="532130"/>
                  </a:lnTo>
                  <a:lnTo>
                    <a:pt x="4422140" y="574039"/>
                  </a:lnTo>
                  <a:lnTo>
                    <a:pt x="4476750" y="617220"/>
                  </a:lnTo>
                  <a:lnTo>
                    <a:pt x="4530090" y="661670"/>
                  </a:lnTo>
                  <a:lnTo>
                    <a:pt x="4582160" y="707389"/>
                  </a:lnTo>
                  <a:lnTo>
                    <a:pt x="4632960" y="754380"/>
                  </a:lnTo>
                  <a:lnTo>
                    <a:pt x="4682490" y="802639"/>
                  </a:lnTo>
                  <a:lnTo>
                    <a:pt x="4730750" y="853439"/>
                  </a:lnTo>
                  <a:lnTo>
                    <a:pt x="4777740" y="904239"/>
                  </a:lnTo>
                  <a:lnTo>
                    <a:pt x="4824730" y="956310"/>
                  </a:lnTo>
                  <a:lnTo>
                    <a:pt x="4869180" y="1009650"/>
                  </a:lnTo>
                  <a:lnTo>
                    <a:pt x="4912360" y="1064260"/>
                  </a:lnTo>
                  <a:lnTo>
                    <a:pt x="4954270" y="1118870"/>
                  </a:lnTo>
                  <a:lnTo>
                    <a:pt x="4993640" y="1176020"/>
                  </a:lnTo>
                  <a:lnTo>
                    <a:pt x="5033010" y="1233170"/>
                  </a:lnTo>
                  <a:lnTo>
                    <a:pt x="5069840" y="1291590"/>
                  </a:lnTo>
                  <a:lnTo>
                    <a:pt x="5106670" y="1351280"/>
                  </a:lnTo>
                  <a:lnTo>
                    <a:pt x="5140960" y="1410970"/>
                  </a:lnTo>
                  <a:lnTo>
                    <a:pt x="5173980" y="1471930"/>
                  </a:lnTo>
                  <a:lnTo>
                    <a:pt x="5205730" y="1534160"/>
                  </a:lnTo>
                  <a:lnTo>
                    <a:pt x="5234940" y="1597660"/>
                  </a:lnTo>
                  <a:lnTo>
                    <a:pt x="5262880" y="1661160"/>
                  </a:lnTo>
                  <a:lnTo>
                    <a:pt x="5289550" y="1724660"/>
                  </a:lnTo>
                  <a:lnTo>
                    <a:pt x="5314950" y="1789430"/>
                  </a:lnTo>
                  <a:lnTo>
                    <a:pt x="5337810" y="1855470"/>
                  </a:lnTo>
                  <a:lnTo>
                    <a:pt x="5359400" y="1921510"/>
                  </a:lnTo>
                  <a:lnTo>
                    <a:pt x="5379720" y="1987550"/>
                  </a:lnTo>
                  <a:lnTo>
                    <a:pt x="5397500" y="2054860"/>
                  </a:lnTo>
                  <a:lnTo>
                    <a:pt x="5414010" y="2122170"/>
                  </a:lnTo>
                  <a:lnTo>
                    <a:pt x="5429250" y="2189480"/>
                  </a:lnTo>
                  <a:lnTo>
                    <a:pt x="5443220" y="2258060"/>
                  </a:lnTo>
                  <a:lnTo>
                    <a:pt x="5453380" y="2326640"/>
                  </a:lnTo>
                  <a:lnTo>
                    <a:pt x="5463540" y="2395220"/>
                  </a:lnTo>
                  <a:lnTo>
                    <a:pt x="5471160" y="2465070"/>
                  </a:lnTo>
                  <a:lnTo>
                    <a:pt x="5477510" y="2533650"/>
                  </a:lnTo>
                  <a:lnTo>
                    <a:pt x="5481320" y="2602230"/>
                  </a:lnTo>
                  <a:lnTo>
                    <a:pt x="5485130" y="2672080"/>
                  </a:lnTo>
                  <a:lnTo>
                    <a:pt x="5485130" y="2741930"/>
                  </a:lnTo>
                </a:path>
                <a:path w="5485130" h="2764790">
                  <a:moveTo>
                    <a:pt x="2540" y="0"/>
                  </a:moveTo>
                  <a:lnTo>
                    <a:pt x="2540" y="0"/>
                  </a:lnTo>
                </a:path>
              </a:pathLst>
            </a:custGeom>
            <a:ln w="9344">
              <a:solidFill>
                <a:srgbClr val="000000"/>
              </a:solidFill>
            </a:ln>
          </p:spPr>
          <p:txBody>
            <a:bodyPr wrap="square" lIns="0" tIns="0" rIns="0" bIns="0" rtlCol="0"/>
            <a:lstStyle/>
            <a:p>
              <a:endParaRPr/>
            </a:p>
          </p:txBody>
        </p:sp>
      </p:grpSp>
      <p:sp>
        <p:nvSpPr>
          <p:cNvPr id="8" name="object 8"/>
          <p:cNvSpPr txBox="1"/>
          <p:nvPr/>
        </p:nvSpPr>
        <p:spPr>
          <a:xfrm>
            <a:off x="1673860" y="5314950"/>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a:t>
            </a:r>
            <a:endParaRPr sz="1800">
              <a:latin typeface="Arial"/>
              <a:cs typeface="Arial"/>
            </a:endParaRPr>
          </a:p>
        </p:txBody>
      </p:sp>
      <p:sp>
        <p:nvSpPr>
          <p:cNvPr id="9" name="object 9"/>
          <p:cNvSpPr txBox="1"/>
          <p:nvPr/>
        </p:nvSpPr>
        <p:spPr>
          <a:xfrm>
            <a:off x="7235190" y="5256529"/>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a:t>
            </a:r>
            <a:endParaRPr sz="1800">
              <a:latin typeface="Arial"/>
              <a:cs typeface="Arial"/>
            </a:endParaRPr>
          </a:p>
        </p:txBody>
      </p:sp>
      <p:sp>
        <p:nvSpPr>
          <p:cNvPr id="10" name="object 10"/>
          <p:cNvSpPr/>
          <p:nvPr/>
        </p:nvSpPr>
        <p:spPr>
          <a:xfrm>
            <a:off x="3158489" y="56311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1" name="object 11"/>
          <p:cNvSpPr/>
          <p:nvPr/>
        </p:nvSpPr>
        <p:spPr>
          <a:xfrm>
            <a:off x="5914390" y="564134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2" name="object 12"/>
          <p:cNvSpPr/>
          <p:nvPr/>
        </p:nvSpPr>
        <p:spPr>
          <a:xfrm>
            <a:off x="863600" y="429640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3" name="object 13"/>
          <p:cNvSpPr/>
          <p:nvPr/>
        </p:nvSpPr>
        <p:spPr>
          <a:xfrm>
            <a:off x="406400" y="38277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grpSp>
        <p:nvGrpSpPr>
          <p:cNvPr id="14" name="object 14"/>
          <p:cNvGrpSpPr/>
          <p:nvPr/>
        </p:nvGrpSpPr>
        <p:grpSpPr>
          <a:xfrm>
            <a:off x="1097597" y="396557"/>
            <a:ext cx="6218555" cy="4874895"/>
            <a:chOff x="1097597" y="396557"/>
            <a:chExt cx="6218555" cy="4874895"/>
          </a:xfrm>
        </p:grpSpPr>
        <p:sp>
          <p:nvSpPr>
            <p:cNvPr id="15" name="object 15"/>
            <p:cNvSpPr/>
            <p:nvPr/>
          </p:nvSpPr>
          <p:spPr>
            <a:xfrm>
              <a:off x="3064510" y="2785109"/>
              <a:ext cx="3055620" cy="222250"/>
            </a:xfrm>
            <a:custGeom>
              <a:avLst/>
              <a:gdLst/>
              <a:ahLst/>
              <a:cxnLst/>
              <a:rect l="l" t="t" r="r" b="b"/>
              <a:pathLst>
                <a:path w="3055620" h="222250">
                  <a:moveTo>
                    <a:pt x="0" y="25400"/>
                  </a:moveTo>
                  <a:lnTo>
                    <a:pt x="22859" y="36829"/>
                  </a:lnTo>
                  <a:lnTo>
                    <a:pt x="44450" y="49529"/>
                  </a:lnTo>
                  <a:lnTo>
                    <a:pt x="66039" y="60960"/>
                  </a:lnTo>
                  <a:lnTo>
                    <a:pt x="88900" y="73660"/>
                  </a:lnTo>
                  <a:lnTo>
                    <a:pt x="110489" y="86360"/>
                  </a:lnTo>
                  <a:lnTo>
                    <a:pt x="132079" y="99060"/>
                  </a:lnTo>
                  <a:lnTo>
                    <a:pt x="152400" y="111760"/>
                  </a:lnTo>
                  <a:lnTo>
                    <a:pt x="173989" y="125729"/>
                  </a:lnTo>
                  <a:lnTo>
                    <a:pt x="195579" y="138429"/>
                  </a:lnTo>
                  <a:lnTo>
                    <a:pt x="215900" y="152400"/>
                  </a:lnTo>
                  <a:lnTo>
                    <a:pt x="237489" y="166369"/>
                  </a:lnTo>
                  <a:lnTo>
                    <a:pt x="257810" y="180339"/>
                  </a:lnTo>
                  <a:lnTo>
                    <a:pt x="279400" y="194310"/>
                  </a:lnTo>
                  <a:lnTo>
                    <a:pt x="299719" y="208279"/>
                  </a:lnTo>
                  <a:lnTo>
                    <a:pt x="320039" y="222250"/>
                  </a:lnTo>
                </a:path>
                <a:path w="3055620" h="222250">
                  <a:moveTo>
                    <a:pt x="2677160" y="213360"/>
                  </a:moveTo>
                  <a:lnTo>
                    <a:pt x="2701290" y="198119"/>
                  </a:lnTo>
                  <a:lnTo>
                    <a:pt x="2725419" y="181610"/>
                  </a:lnTo>
                  <a:lnTo>
                    <a:pt x="2749550" y="166369"/>
                  </a:lnTo>
                  <a:lnTo>
                    <a:pt x="2774950" y="151129"/>
                  </a:lnTo>
                  <a:lnTo>
                    <a:pt x="2799079" y="135889"/>
                  </a:lnTo>
                  <a:lnTo>
                    <a:pt x="2824479" y="120650"/>
                  </a:lnTo>
                  <a:lnTo>
                    <a:pt x="2849879" y="106679"/>
                  </a:lnTo>
                  <a:lnTo>
                    <a:pt x="2875279" y="92710"/>
                  </a:lnTo>
                  <a:lnTo>
                    <a:pt x="2900679" y="78739"/>
                  </a:lnTo>
                  <a:lnTo>
                    <a:pt x="2926079" y="64769"/>
                  </a:lnTo>
                  <a:lnTo>
                    <a:pt x="2951479" y="50800"/>
                  </a:lnTo>
                  <a:lnTo>
                    <a:pt x="2976879" y="38100"/>
                  </a:lnTo>
                  <a:lnTo>
                    <a:pt x="3003550" y="25400"/>
                  </a:lnTo>
                  <a:lnTo>
                    <a:pt x="3028950" y="12700"/>
                  </a:lnTo>
                  <a:lnTo>
                    <a:pt x="3055619" y="0"/>
                  </a:lnTo>
                </a:path>
              </a:pathLst>
            </a:custGeom>
            <a:ln w="9344">
              <a:solidFill>
                <a:srgbClr val="000000"/>
              </a:solidFill>
            </a:ln>
          </p:spPr>
          <p:txBody>
            <a:bodyPr wrap="square" lIns="0" tIns="0" rIns="0" bIns="0" rtlCol="0"/>
            <a:lstStyle/>
            <a:p>
              <a:endParaRPr/>
            </a:p>
          </p:txBody>
        </p:sp>
        <p:sp>
          <p:nvSpPr>
            <p:cNvPr id="16" name="object 16"/>
            <p:cNvSpPr/>
            <p:nvPr/>
          </p:nvSpPr>
          <p:spPr>
            <a:xfrm>
              <a:off x="4568825" y="1009650"/>
              <a:ext cx="0" cy="4251960"/>
            </a:xfrm>
            <a:custGeom>
              <a:avLst/>
              <a:gdLst/>
              <a:ahLst/>
              <a:cxnLst/>
              <a:rect l="l" t="t" r="r" b="b"/>
              <a:pathLst>
                <a:path h="4251960">
                  <a:moveTo>
                    <a:pt x="0" y="0"/>
                  </a:moveTo>
                  <a:lnTo>
                    <a:pt x="0" y="4251552"/>
                  </a:lnTo>
                </a:path>
              </a:pathLst>
            </a:custGeom>
            <a:ln w="13154">
              <a:solidFill>
                <a:srgbClr val="000000"/>
              </a:solidFill>
            </a:ln>
          </p:spPr>
          <p:txBody>
            <a:bodyPr wrap="square" lIns="0" tIns="0" rIns="0" bIns="0" rtlCol="0"/>
            <a:lstStyle/>
            <a:p>
              <a:endParaRPr/>
            </a:p>
          </p:txBody>
        </p:sp>
        <p:sp>
          <p:nvSpPr>
            <p:cNvPr id="17" name="object 17"/>
            <p:cNvSpPr/>
            <p:nvPr/>
          </p:nvSpPr>
          <p:spPr>
            <a:xfrm>
              <a:off x="1339850" y="2081530"/>
              <a:ext cx="5971540" cy="3172460"/>
            </a:xfrm>
            <a:custGeom>
              <a:avLst/>
              <a:gdLst/>
              <a:ahLst/>
              <a:cxnLst/>
              <a:rect l="l" t="t" r="r" b="b"/>
              <a:pathLst>
                <a:path w="5971540" h="3172460">
                  <a:moveTo>
                    <a:pt x="5971540" y="3172460"/>
                  </a:moveTo>
                  <a:lnTo>
                    <a:pt x="5971540" y="3172460"/>
                  </a:lnTo>
                </a:path>
                <a:path w="5971540" h="3172460">
                  <a:moveTo>
                    <a:pt x="17780" y="2693670"/>
                  </a:moveTo>
                  <a:lnTo>
                    <a:pt x="17780" y="2693670"/>
                  </a:lnTo>
                </a:path>
                <a:path w="5971540" h="3172460">
                  <a:moveTo>
                    <a:pt x="63500" y="2216150"/>
                  </a:moveTo>
                  <a:lnTo>
                    <a:pt x="63500" y="2216150"/>
                  </a:lnTo>
                </a:path>
                <a:path w="5971540" h="3172460">
                  <a:moveTo>
                    <a:pt x="177800" y="1752600"/>
                  </a:moveTo>
                  <a:lnTo>
                    <a:pt x="177800" y="1752600"/>
                  </a:lnTo>
                </a:path>
                <a:path w="5971540" h="3172460">
                  <a:moveTo>
                    <a:pt x="381000" y="1316990"/>
                  </a:moveTo>
                  <a:lnTo>
                    <a:pt x="381000" y="1316990"/>
                  </a:lnTo>
                </a:path>
                <a:path w="5971540" h="3172460">
                  <a:moveTo>
                    <a:pt x="659130" y="935990"/>
                  </a:moveTo>
                  <a:lnTo>
                    <a:pt x="659130" y="935990"/>
                  </a:lnTo>
                </a:path>
                <a:path w="5971540" h="3172460">
                  <a:moveTo>
                    <a:pt x="995680" y="590550"/>
                  </a:moveTo>
                  <a:lnTo>
                    <a:pt x="995680" y="590550"/>
                  </a:lnTo>
                </a:path>
                <a:path w="5971540" h="3172460">
                  <a:moveTo>
                    <a:pt x="1366520" y="317500"/>
                  </a:moveTo>
                  <a:lnTo>
                    <a:pt x="1366520" y="317500"/>
                  </a:lnTo>
                </a:path>
                <a:path w="5971540" h="3172460">
                  <a:moveTo>
                    <a:pt x="1803400" y="114300"/>
                  </a:moveTo>
                  <a:lnTo>
                    <a:pt x="1803400" y="114300"/>
                  </a:lnTo>
                </a:path>
                <a:path w="5971540" h="3172460">
                  <a:moveTo>
                    <a:pt x="2264410" y="0"/>
                  </a:moveTo>
                  <a:lnTo>
                    <a:pt x="2264410" y="0"/>
                  </a:lnTo>
                </a:path>
                <a:path w="5971540" h="3172460">
                  <a:moveTo>
                    <a:pt x="0" y="2688590"/>
                  </a:moveTo>
                  <a:lnTo>
                    <a:pt x="0" y="2688590"/>
                  </a:lnTo>
                </a:path>
                <a:path w="5971540" h="3172460">
                  <a:moveTo>
                    <a:pt x="237490" y="2931160"/>
                  </a:moveTo>
                  <a:lnTo>
                    <a:pt x="237490" y="2931160"/>
                  </a:lnTo>
                </a:path>
              </a:pathLst>
            </a:custGeom>
            <a:ln w="9344">
              <a:solidFill>
                <a:srgbClr val="000000"/>
              </a:solidFill>
            </a:ln>
          </p:spPr>
          <p:txBody>
            <a:bodyPr wrap="square" lIns="0" tIns="0" rIns="0" bIns="0" rtlCol="0"/>
            <a:lstStyle/>
            <a:p>
              <a:endParaRPr/>
            </a:p>
          </p:txBody>
        </p:sp>
        <p:sp>
          <p:nvSpPr>
            <p:cNvPr id="18" name="object 18"/>
            <p:cNvSpPr/>
            <p:nvPr/>
          </p:nvSpPr>
          <p:spPr>
            <a:xfrm>
              <a:off x="1819047" y="2424837"/>
              <a:ext cx="3885384" cy="2846524"/>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1102360" y="401320"/>
              <a:ext cx="3623310" cy="4128770"/>
            </a:xfrm>
            <a:custGeom>
              <a:avLst/>
              <a:gdLst/>
              <a:ahLst/>
              <a:cxnLst/>
              <a:rect l="l" t="t" r="r" b="b"/>
              <a:pathLst>
                <a:path w="3623310" h="4128770">
                  <a:moveTo>
                    <a:pt x="0" y="4128769"/>
                  </a:moveTo>
                  <a:lnTo>
                    <a:pt x="0" y="4128769"/>
                  </a:lnTo>
                </a:path>
                <a:path w="3623310" h="4128770">
                  <a:moveTo>
                    <a:pt x="3224529" y="250189"/>
                  </a:moveTo>
                  <a:lnTo>
                    <a:pt x="3249929" y="232409"/>
                  </a:lnTo>
                  <a:lnTo>
                    <a:pt x="3275329" y="215900"/>
                  </a:lnTo>
                  <a:lnTo>
                    <a:pt x="3299460" y="199389"/>
                  </a:lnTo>
                  <a:lnTo>
                    <a:pt x="3326129" y="182879"/>
                  </a:lnTo>
                  <a:lnTo>
                    <a:pt x="3351529" y="166369"/>
                  </a:lnTo>
                  <a:lnTo>
                    <a:pt x="3378200" y="149859"/>
                  </a:lnTo>
                  <a:lnTo>
                    <a:pt x="3403600" y="134619"/>
                  </a:lnTo>
                  <a:lnTo>
                    <a:pt x="3430269" y="119379"/>
                  </a:lnTo>
                  <a:lnTo>
                    <a:pt x="3456940" y="104139"/>
                  </a:lnTo>
                  <a:lnTo>
                    <a:pt x="3483610" y="88900"/>
                  </a:lnTo>
                  <a:lnTo>
                    <a:pt x="3510279" y="74929"/>
                  </a:lnTo>
                  <a:lnTo>
                    <a:pt x="3536950" y="59689"/>
                  </a:lnTo>
                  <a:lnTo>
                    <a:pt x="3564890" y="45719"/>
                  </a:lnTo>
                  <a:lnTo>
                    <a:pt x="3591560" y="33019"/>
                  </a:lnTo>
                  <a:lnTo>
                    <a:pt x="3619500" y="19050"/>
                  </a:lnTo>
                </a:path>
                <a:path w="3623310" h="4128770">
                  <a:moveTo>
                    <a:pt x="3279140" y="0"/>
                  </a:moveTo>
                  <a:lnTo>
                    <a:pt x="3303269" y="12700"/>
                  </a:lnTo>
                  <a:lnTo>
                    <a:pt x="3327400" y="24129"/>
                  </a:lnTo>
                  <a:lnTo>
                    <a:pt x="3350260" y="36829"/>
                  </a:lnTo>
                  <a:lnTo>
                    <a:pt x="3374390" y="49529"/>
                  </a:lnTo>
                  <a:lnTo>
                    <a:pt x="3397250" y="62229"/>
                  </a:lnTo>
                  <a:lnTo>
                    <a:pt x="3420110" y="74929"/>
                  </a:lnTo>
                  <a:lnTo>
                    <a:pt x="3444240" y="88900"/>
                  </a:lnTo>
                  <a:lnTo>
                    <a:pt x="3467100" y="101600"/>
                  </a:lnTo>
                  <a:lnTo>
                    <a:pt x="3489960" y="115569"/>
                  </a:lnTo>
                  <a:lnTo>
                    <a:pt x="3512819" y="129539"/>
                  </a:lnTo>
                  <a:lnTo>
                    <a:pt x="3534410" y="143509"/>
                  </a:lnTo>
                  <a:lnTo>
                    <a:pt x="3557269" y="158750"/>
                  </a:lnTo>
                  <a:lnTo>
                    <a:pt x="3580129" y="172719"/>
                  </a:lnTo>
                  <a:lnTo>
                    <a:pt x="3601719" y="187959"/>
                  </a:lnTo>
                  <a:lnTo>
                    <a:pt x="3623310" y="203200"/>
                  </a:lnTo>
                </a:path>
              </a:pathLst>
            </a:custGeom>
            <a:ln w="9344">
              <a:solidFill>
                <a:srgbClr val="000000"/>
              </a:solidFill>
            </a:ln>
          </p:spPr>
          <p:txBody>
            <a:bodyPr wrap="square" lIns="0" tIns="0" rIns="0" bIns="0" rtlCol="0"/>
            <a:lstStyle/>
            <a:p>
              <a:endParaRPr/>
            </a:p>
          </p:txBody>
        </p:sp>
      </p:grpSp>
      <p:sp>
        <p:nvSpPr>
          <p:cNvPr id="20" name="object 20"/>
          <p:cNvSpPr/>
          <p:nvPr/>
        </p:nvSpPr>
        <p:spPr>
          <a:xfrm>
            <a:off x="3242310" y="66802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1" name="object 21"/>
          <p:cNvSpPr/>
          <p:nvPr/>
        </p:nvSpPr>
        <p:spPr>
          <a:xfrm>
            <a:off x="2070100" y="55067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2" name="object 22"/>
          <p:cNvSpPr/>
          <p:nvPr/>
        </p:nvSpPr>
        <p:spPr>
          <a:xfrm>
            <a:off x="623569" y="40589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3" name="object 23"/>
          <p:cNvSpPr/>
          <p:nvPr/>
        </p:nvSpPr>
        <p:spPr>
          <a:xfrm>
            <a:off x="3017520" y="645414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4" name="object 24"/>
          <p:cNvSpPr/>
          <p:nvPr/>
        </p:nvSpPr>
        <p:spPr>
          <a:xfrm>
            <a:off x="166370" y="35991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5" name="object 25"/>
          <p:cNvSpPr txBox="1"/>
          <p:nvPr/>
        </p:nvSpPr>
        <p:spPr>
          <a:xfrm>
            <a:off x="2166620" y="5237479"/>
            <a:ext cx="2509520" cy="299720"/>
          </a:xfrm>
          <a:prstGeom prst="rect">
            <a:avLst/>
          </a:prstGeom>
        </p:spPr>
        <p:txBody>
          <a:bodyPr vert="horz" wrap="square" lIns="0" tIns="12700" rIns="0" bIns="0" rtlCol="0">
            <a:spAutoFit/>
          </a:bodyPr>
          <a:lstStyle/>
          <a:p>
            <a:pPr marL="12700">
              <a:lnSpc>
                <a:spcPct val="100000"/>
              </a:lnSpc>
              <a:spcBef>
                <a:spcPts val="100"/>
              </a:spcBef>
              <a:tabLst>
                <a:tab pos="478155" algn="l"/>
                <a:tab pos="965835" algn="l"/>
                <a:tab pos="1420495" algn="l"/>
                <a:tab pos="1861185" algn="l"/>
                <a:tab pos="2267585" algn="l"/>
              </a:tabLst>
            </a:pPr>
            <a:r>
              <a:rPr sz="2700" baseline="-1543" dirty="0">
                <a:latin typeface="Times New Roman"/>
                <a:cs typeface="Times New Roman"/>
              </a:rPr>
              <a:t>10	</a:t>
            </a:r>
            <a:r>
              <a:rPr sz="1800" spc="5" dirty="0">
                <a:latin typeface="Times New Roman"/>
                <a:cs typeface="Times New Roman"/>
              </a:rPr>
              <a:t>2</a:t>
            </a:r>
            <a:r>
              <a:rPr sz="1800" dirty="0">
                <a:latin typeface="Times New Roman"/>
                <a:cs typeface="Times New Roman"/>
              </a:rPr>
              <a:t>0	</a:t>
            </a:r>
            <a:r>
              <a:rPr sz="2700" baseline="1543" dirty="0">
                <a:latin typeface="Times New Roman"/>
                <a:cs typeface="Times New Roman"/>
              </a:rPr>
              <a:t>30	</a:t>
            </a:r>
            <a:r>
              <a:rPr sz="1800" dirty="0">
                <a:latin typeface="Times New Roman"/>
                <a:cs typeface="Times New Roman"/>
              </a:rPr>
              <a:t>40	</a:t>
            </a:r>
            <a:r>
              <a:rPr sz="2700" baseline="1543" dirty="0">
                <a:latin typeface="Times New Roman"/>
                <a:cs typeface="Times New Roman"/>
              </a:rPr>
              <a:t>50	</a:t>
            </a:r>
            <a:r>
              <a:rPr sz="2700" baseline="-3086" dirty="0">
                <a:latin typeface="Times New Roman"/>
                <a:cs typeface="Times New Roman"/>
              </a:rPr>
              <a:t>60</a:t>
            </a:r>
            <a:endParaRPr sz="2700" baseline="-3086">
              <a:latin typeface="Times New Roman"/>
              <a:cs typeface="Times New Roman"/>
            </a:endParaRPr>
          </a:p>
        </p:txBody>
      </p:sp>
      <p:sp>
        <p:nvSpPr>
          <p:cNvPr id="26" name="object 26"/>
          <p:cNvSpPr txBox="1"/>
          <p:nvPr/>
        </p:nvSpPr>
        <p:spPr>
          <a:xfrm>
            <a:off x="4819650" y="5250179"/>
            <a:ext cx="1009650" cy="299720"/>
          </a:xfrm>
          <a:prstGeom prst="rect">
            <a:avLst/>
          </a:prstGeom>
        </p:spPr>
        <p:txBody>
          <a:bodyPr vert="horz" wrap="square" lIns="0" tIns="12700" rIns="0" bIns="0" rtlCol="0">
            <a:spAutoFit/>
          </a:bodyPr>
          <a:lstStyle/>
          <a:p>
            <a:pPr marL="12700">
              <a:lnSpc>
                <a:spcPct val="100000"/>
              </a:lnSpc>
              <a:spcBef>
                <a:spcPts val="100"/>
              </a:spcBef>
              <a:tabLst>
                <a:tab pos="413384" algn="l"/>
              </a:tabLst>
            </a:pPr>
            <a:r>
              <a:rPr sz="1800" dirty="0">
                <a:latin typeface="Times New Roman"/>
                <a:cs typeface="Times New Roman"/>
              </a:rPr>
              <a:t>70	</a:t>
            </a:r>
            <a:r>
              <a:rPr sz="2700" baseline="1543" dirty="0">
                <a:latin typeface="Times New Roman"/>
                <a:cs typeface="Times New Roman"/>
              </a:rPr>
              <a:t>80</a:t>
            </a:r>
            <a:r>
              <a:rPr sz="2700" spc="667" baseline="1543" dirty="0">
                <a:latin typeface="Times New Roman"/>
                <a:cs typeface="Times New Roman"/>
              </a:rPr>
              <a:t> </a:t>
            </a:r>
            <a:r>
              <a:rPr sz="2700" baseline="4629" dirty="0">
                <a:latin typeface="Times New Roman"/>
                <a:cs typeface="Times New Roman"/>
              </a:rPr>
              <a:t>90</a:t>
            </a:r>
            <a:endParaRPr sz="2700" baseline="4629">
              <a:latin typeface="Times New Roman"/>
              <a:cs typeface="Times New Roman"/>
            </a:endParaRPr>
          </a:p>
        </p:txBody>
      </p:sp>
      <p:sp>
        <p:nvSpPr>
          <p:cNvPr id="27" name="object 27"/>
          <p:cNvSpPr txBox="1"/>
          <p:nvPr/>
        </p:nvSpPr>
        <p:spPr>
          <a:xfrm>
            <a:off x="1559560" y="2602229"/>
            <a:ext cx="1634489" cy="2313940"/>
          </a:xfrm>
          <a:prstGeom prst="rect">
            <a:avLst/>
          </a:prstGeom>
        </p:spPr>
        <p:txBody>
          <a:bodyPr vert="horz" wrap="square" lIns="0" tIns="33020" rIns="0" bIns="0" rtlCol="0">
            <a:spAutoFit/>
          </a:bodyPr>
          <a:lstStyle/>
          <a:p>
            <a:pPr marL="1393190">
              <a:lnSpc>
                <a:spcPct val="100000"/>
              </a:lnSpc>
              <a:spcBef>
                <a:spcPts val="260"/>
              </a:spcBef>
            </a:pPr>
            <a:r>
              <a:rPr sz="1800" dirty="0">
                <a:latin typeface="Times New Roman"/>
                <a:cs typeface="Times New Roman"/>
              </a:rPr>
              <a:t>60</a:t>
            </a:r>
            <a:endParaRPr sz="1800">
              <a:latin typeface="Times New Roman"/>
              <a:cs typeface="Times New Roman"/>
            </a:endParaRPr>
          </a:p>
          <a:p>
            <a:pPr marL="1001394">
              <a:lnSpc>
                <a:spcPct val="100000"/>
              </a:lnSpc>
              <a:spcBef>
                <a:spcPts val="160"/>
              </a:spcBef>
            </a:pPr>
            <a:r>
              <a:rPr sz="1800" dirty="0">
                <a:latin typeface="Times New Roman"/>
                <a:cs typeface="Times New Roman"/>
              </a:rPr>
              <a:t>50</a:t>
            </a:r>
            <a:endParaRPr sz="1800">
              <a:latin typeface="Times New Roman"/>
              <a:cs typeface="Times New Roman"/>
            </a:endParaRPr>
          </a:p>
          <a:p>
            <a:pPr marL="628650">
              <a:lnSpc>
                <a:spcPct val="100000"/>
              </a:lnSpc>
              <a:spcBef>
                <a:spcPts val="680"/>
              </a:spcBef>
            </a:pPr>
            <a:r>
              <a:rPr sz="1800" dirty="0">
                <a:latin typeface="Times New Roman"/>
                <a:cs typeface="Times New Roman"/>
              </a:rPr>
              <a:t>40</a:t>
            </a:r>
            <a:endParaRPr sz="1800">
              <a:latin typeface="Times New Roman"/>
              <a:cs typeface="Times New Roman"/>
            </a:endParaRPr>
          </a:p>
          <a:p>
            <a:pPr marL="379095">
              <a:lnSpc>
                <a:spcPct val="100000"/>
              </a:lnSpc>
              <a:spcBef>
                <a:spcPts val="1180"/>
              </a:spcBef>
            </a:pPr>
            <a:r>
              <a:rPr sz="1800" dirty="0">
                <a:latin typeface="Times New Roman"/>
                <a:cs typeface="Times New Roman"/>
              </a:rPr>
              <a:t>30</a:t>
            </a:r>
            <a:endParaRPr sz="1800">
              <a:latin typeface="Times New Roman"/>
              <a:cs typeface="Times New Roman"/>
            </a:endParaRPr>
          </a:p>
          <a:p>
            <a:pPr marL="166370">
              <a:lnSpc>
                <a:spcPct val="100000"/>
              </a:lnSpc>
              <a:spcBef>
                <a:spcPts val="1170"/>
              </a:spcBef>
            </a:pPr>
            <a:r>
              <a:rPr sz="1800" dirty="0">
                <a:latin typeface="Times New Roman"/>
                <a:cs typeface="Times New Roman"/>
              </a:rPr>
              <a:t>20</a:t>
            </a:r>
            <a:endParaRPr sz="1800">
              <a:latin typeface="Times New Roman"/>
              <a:cs typeface="Times New Roman"/>
            </a:endParaRPr>
          </a:p>
          <a:p>
            <a:pPr marL="12700">
              <a:lnSpc>
                <a:spcPct val="100000"/>
              </a:lnSpc>
              <a:spcBef>
                <a:spcPts val="1710"/>
              </a:spcBef>
            </a:pPr>
            <a:r>
              <a:rPr sz="1800" dirty="0">
                <a:latin typeface="Times New Roman"/>
                <a:cs typeface="Times New Roman"/>
              </a:rPr>
              <a:t>10</a:t>
            </a:r>
            <a:endParaRPr sz="1800">
              <a:latin typeface="Times New Roman"/>
              <a:cs typeface="Times New Roman"/>
            </a:endParaRPr>
          </a:p>
        </p:txBody>
      </p:sp>
      <p:sp>
        <p:nvSpPr>
          <p:cNvPr id="28" name="object 28"/>
          <p:cNvSpPr txBox="1"/>
          <p:nvPr/>
        </p:nvSpPr>
        <p:spPr>
          <a:xfrm>
            <a:off x="3397250" y="2373629"/>
            <a:ext cx="254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70</a:t>
            </a:r>
            <a:endParaRPr sz="1800">
              <a:latin typeface="Times New Roman"/>
              <a:cs typeface="Times New Roman"/>
            </a:endParaRPr>
          </a:p>
        </p:txBody>
      </p:sp>
      <p:sp>
        <p:nvSpPr>
          <p:cNvPr id="29" name="object 29"/>
          <p:cNvSpPr txBox="1"/>
          <p:nvPr/>
        </p:nvSpPr>
        <p:spPr>
          <a:xfrm>
            <a:off x="3925570" y="2292350"/>
            <a:ext cx="254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80</a:t>
            </a:r>
            <a:endParaRPr sz="1800">
              <a:latin typeface="Times New Roman"/>
              <a:cs typeface="Times New Roman"/>
            </a:endParaRPr>
          </a:p>
        </p:txBody>
      </p:sp>
      <p:sp>
        <p:nvSpPr>
          <p:cNvPr id="30" name="object 30"/>
          <p:cNvSpPr txBox="1"/>
          <p:nvPr/>
        </p:nvSpPr>
        <p:spPr>
          <a:xfrm>
            <a:off x="4441190" y="2223770"/>
            <a:ext cx="254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90</a:t>
            </a:r>
            <a:endParaRPr sz="1800">
              <a:latin typeface="Times New Roman"/>
              <a:cs typeface="Times New Roman"/>
            </a:endParaRPr>
          </a:p>
        </p:txBody>
      </p:sp>
      <p:sp>
        <p:nvSpPr>
          <p:cNvPr id="31" name="object 31"/>
          <p:cNvSpPr/>
          <p:nvPr/>
        </p:nvSpPr>
        <p:spPr>
          <a:xfrm>
            <a:off x="0" y="0"/>
            <a:ext cx="9144000" cy="368300"/>
          </a:xfrm>
          <a:custGeom>
            <a:avLst/>
            <a:gdLst/>
            <a:ahLst/>
            <a:cxnLst/>
            <a:rect l="l" t="t" r="r" b="b"/>
            <a:pathLst>
              <a:path w="9144000" h="368300">
                <a:moveTo>
                  <a:pt x="0" y="0"/>
                </a:moveTo>
                <a:lnTo>
                  <a:pt x="9144000" y="0"/>
                </a:lnTo>
                <a:lnTo>
                  <a:pt x="9144000" y="368300"/>
                </a:lnTo>
                <a:lnTo>
                  <a:pt x="0" y="368300"/>
                </a:lnTo>
                <a:lnTo>
                  <a:pt x="0" y="0"/>
                </a:lnTo>
                <a:close/>
              </a:path>
            </a:pathLst>
          </a:custGeom>
          <a:solidFill>
            <a:srgbClr val="00FFFF"/>
          </a:solidFill>
        </p:spPr>
        <p:txBody>
          <a:bodyPr wrap="square" lIns="0" tIns="0" rIns="0" bIns="0" rtlCol="0"/>
          <a:lstStyle/>
          <a:p>
            <a:endParaRPr/>
          </a:p>
        </p:txBody>
      </p:sp>
      <p:sp>
        <p:nvSpPr>
          <p:cNvPr id="32" name="object 32"/>
          <p:cNvSpPr txBox="1">
            <a:spLocks noGrp="1"/>
          </p:cNvSpPr>
          <p:nvPr>
            <p:ph type="title"/>
          </p:nvPr>
        </p:nvSpPr>
        <p:spPr>
          <a:xfrm>
            <a:off x="77469" y="26226"/>
            <a:ext cx="1647189" cy="309880"/>
          </a:xfrm>
          <a:prstGeom prst="rect">
            <a:avLst/>
          </a:prstGeom>
        </p:spPr>
        <p:txBody>
          <a:bodyPr vert="horz" wrap="square" lIns="0" tIns="13970" rIns="0" bIns="0" rtlCol="0">
            <a:spAutoFit/>
          </a:bodyPr>
          <a:lstStyle/>
          <a:p>
            <a:pPr marL="12700">
              <a:lnSpc>
                <a:spcPct val="100000"/>
              </a:lnSpc>
              <a:spcBef>
                <a:spcPts val="110"/>
              </a:spcBef>
            </a:pPr>
            <a:r>
              <a:rPr sz="1850" i="1" spc="-35" dirty="0">
                <a:latin typeface="Arial"/>
                <a:cs typeface="Arial"/>
              </a:rPr>
              <a:t>Scale </a:t>
            </a:r>
            <a:r>
              <a:rPr sz="1850" i="1" spc="-25" dirty="0">
                <a:latin typeface="Arial"/>
                <a:cs typeface="Arial"/>
              </a:rPr>
              <a:t>of</a:t>
            </a:r>
            <a:r>
              <a:rPr sz="1850" i="1" spc="-60" dirty="0">
                <a:latin typeface="Arial"/>
                <a:cs typeface="Arial"/>
              </a:rPr>
              <a:t> </a:t>
            </a:r>
            <a:r>
              <a:rPr sz="1850" i="1" spc="-35" dirty="0">
                <a:latin typeface="Arial"/>
                <a:cs typeface="Arial"/>
              </a:rPr>
              <a:t>Chords</a:t>
            </a:r>
            <a:endParaRPr sz="1850">
              <a:latin typeface="Arial"/>
              <a:cs typeface="Arial"/>
            </a:endParaRPr>
          </a:p>
        </p:txBody>
      </p:sp>
      <p:sp>
        <p:nvSpPr>
          <p:cNvPr id="33" name="object 33"/>
          <p:cNvSpPr/>
          <p:nvPr/>
        </p:nvSpPr>
        <p:spPr>
          <a:xfrm>
            <a:off x="7620" y="367029"/>
            <a:ext cx="9136380" cy="642620"/>
          </a:xfrm>
          <a:custGeom>
            <a:avLst/>
            <a:gdLst/>
            <a:ahLst/>
            <a:cxnLst/>
            <a:rect l="l" t="t" r="r" b="b"/>
            <a:pathLst>
              <a:path w="9136380" h="642619">
                <a:moveTo>
                  <a:pt x="0" y="0"/>
                </a:moveTo>
                <a:lnTo>
                  <a:pt x="9136380" y="0"/>
                </a:lnTo>
                <a:lnTo>
                  <a:pt x="9136380" y="642620"/>
                </a:lnTo>
                <a:lnTo>
                  <a:pt x="0" y="642620"/>
                </a:lnTo>
                <a:lnTo>
                  <a:pt x="0" y="0"/>
                </a:lnTo>
                <a:close/>
              </a:path>
            </a:pathLst>
          </a:custGeom>
          <a:solidFill>
            <a:srgbClr val="FF99CC"/>
          </a:solidFill>
        </p:spPr>
        <p:txBody>
          <a:bodyPr wrap="square" lIns="0" tIns="0" rIns="0" bIns="0" rtlCol="0"/>
          <a:lstStyle/>
          <a:p>
            <a:endParaRPr/>
          </a:p>
        </p:txBody>
      </p:sp>
      <p:sp>
        <p:nvSpPr>
          <p:cNvPr id="34" name="object 34"/>
          <p:cNvSpPr txBox="1"/>
          <p:nvPr/>
        </p:nvSpPr>
        <p:spPr>
          <a:xfrm>
            <a:off x="85089" y="400050"/>
            <a:ext cx="882777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The </a:t>
            </a:r>
            <a:r>
              <a:rPr sz="1800" spc="-5" dirty="0">
                <a:latin typeface="Arial"/>
                <a:cs typeface="Arial"/>
              </a:rPr>
              <a:t>scale of chords is </a:t>
            </a:r>
            <a:r>
              <a:rPr sz="1800" spc="-15" dirty="0">
                <a:latin typeface="Arial"/>
                <a:cs typeface="Arial"/>
              </a:rPr>
              <a:t>drawn </a:t>
            </a:r>
            <a:r>
              <a:rPr sz="1800" spc="-5" dirty="0">
                <a:latin typeface="Arial"/>
                <a:cs typeface="Arial"/>
              </a:rPr>
              <a:t>to measure </a:t>
            </a:r>
            <a:r>
              <a:rPr sz="1800" spc="-10" dirty="0">
                <a:latin typeface="Arial"/>
                <a:cs typeface="Arial"/>
              </a:rPr>
              <a:t>angle or </a:t>
            </a:r>
            <a:r>
              <a:rPr sz="1800" spc="-5" dirty="0">
                <a:latin typeface="Arial"/>
                <a:cs typeface="Arial"/>
              </a:rPr>
              <a:t>draw an </a:t>
            </a:r>
            <a:r>
              <a:rPr sz="1800" spc="-10" dirty="0">
                <a:latin typeface="Arial"/>
                <a:cs typeface="Arial"/>
              </a:rPr>
              <a:t>angle </a:t>
            </a:r>
            <a:r>
              <a:rPr sz="1800" spc="-5" dirty="0">
                <a:latin typeface="Arial"/>
                <a:cs typeface="Arial"/>
              </a:rPr>
              <a:t>of </a:t>
            </a:r>
            <a:r>
              <a:rPr sz="1800" spc="-10" dirty="0">
                <a:latin typeface="Arial"/>
                <a:cs typeface="Arial"/>
              </a:rPr>
              <a:t>given measurement  without using </a:t>
            </a:r>
            <a:r>
              <a:rPr sz="1800" dirty="0">
                <a:latin typeface="Arial"/>
                <a:cs typeface="Arial"/>
              </a:rPr>
              <a:t>a</a:t>
            </a:r>
            <a:r>
              <a:rPr sz="1800" spc="10" dirty="0">
                <a:latin typeface="Arial"/>
                <a:cs typeface="Arial"/>
              </a:rPr>
              <a:t> </a:t>
            </a:r>
            <a:r>
              <a:rPr sz="1800" spc="-5" dirty="0">
                <a:latin typeface="Arial"/>
                <a:cs typeface="Arial"/>
              </a:rPr>
              <a:t>protractor,</a:t>
            </a:r>
            <a:endParaRPr sz="1800">
              <a:latin typeface="Arial"/>
              <a:cs typeface="Arial"/>
            </a:endParaRPr>
          </a:p>
        </p:txBody>
      </p:sp>
      <p:sp>
        <p:nvSpPr>
          <p:cNvPr id="35" name="object 35"/>
          <p:cNvSpPr txBox="1"/>
          <p:nvPr/>
        </p:nvSpPr>
        <p:spPr>
          <a:xfrm>
            <a:off x="90169" y="5767134"/>
            <a:ext cx="7080250" cy="255904"/>
          </a:xfrm>
          <a:prstGeom prst="rect">
            <a:avLst/>
          </a:prstGeom>
        </p:spPr>
        <p:txBody>
          <a:bodyPr vert="horz" wrap="square" lIns="0" tIns="0" rIns="0" bIns="0" rtlCol="0">
            <a:spAutoFit/>
          </a:bodyPr>
          <a:lstStyle/>
          <a:p>
            <a:pPr>
              <a:lnSpc>
                <a:spcPts val="1989"/>
              </a:lnSpc>
            </a:pPr>
            <a:r>
              <a:rPr sz="1800" spc="-5" dirty="0">
                <a:latin typeface="Arial"/>
                <a:cs typeface="Arial"/>
              </a:rPr>
              <a:t>Draw </a:t>
            </a:r>
            <a:r>
              <a:rPr sz="1800" dirty="0">
                <a:latin typeface="Arial"/>
                <a:cs typeface="Arial"/>
              </a:rPr>
              <a:t>a </a:t>
            </a:r>
            <a:r>
              <a:rPr sz="1800" spc="-10" dirty="0">
                <a:latin typeface="Arial"/>
                <a:cs typeface="Arial"/>
              </a:rPr>
              <a:t>straight </a:t>
            </a:r>
            <a:r>
              <a:rPr sz="1800" spc="-5" dirty="0">
                <a:latin typeface="Arial"/>
                <a:cs typeface="Arial"/>
              </a:rPr>
              <a:t>line PQ </a:t>
            </a:r>
            <a:r>
              <a:rPr sz="1800" spc="-10" dirty="0">
                <a:latin typeface="Arial"/>
                <a:cs typeface="Arial"/>
              </a:rPr>
              <a:t>of any length and </a:t>
            </a:r>
            <a:r>
              <a:rPr sz="1800" dirty="0">
                <a:latin typeface="Arial"/>
                <a:cs typeface="Arial"/>
              </a:rPr>
              <a:t>mark a </a:t>
            </a:r>
            <a:r>
              <a:rPr sz="1800" spc="-10" dirty="0">
                <a:latin typeface="Arial"/>
                <a:cs typeface="Arial"/>
              </a:rPr>
              <a:t>point </a:t>
            </a:r>
            <a:r>
              <a:rPr sz="1800" dirty="0">
                <a:latin typeface="Arial"/>
                <a:cs typeface="Arial"/>
              </a:rPr>
              <a:t>O </a:t>
            </a:r>
            <a:r>
              <a:rPr sz="1800" spc="-5" dirty="0">
                <a:latin typeface="Arial"/>
                <a:cs typeface="Arial"/>
              </a:rPr>
              <a:t>on its</a:t>
            </a:r>
            <a:r>
              <a:rPr sz="1800" spc="15" dirty="0">
                <a:latin typeface="Arial"/>
                <a:cs typeface="Arial"/>
              </a:rPr>
              <a:t> </a:t>
            </a:r>
            <a:r>
              <a:rPr sz="1800" spc="-5" dirty="0">
                <a:latin typeface="Arial"/>
                <a:cs typeface="Arial"/>
              </a:rPr>
              <a:t>centre.</a:t>
            </a:r>
            <a:endParaRPr sz="1800">
              <a:latin typeface="Arial"/>
              <a:cs typeface="Arial"/>
            </a:endParaRPr>
          </a:p>
        </p:txBody>
      </p:sp>
      <p:sp>
        <p:nvSpPr>
          <p:cNvPr id="36" name="object 36"/>
          <p:cNvSpPr txBox="1"/>
          <p:nvPr/>
        </p:nvSpPr>
        <p:spPr>
          <a:xfrm>
            <a:off x="4452620" y="5420359"/>
            <a:ext cx="2038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3300"/>
                </a:solidFill>
                <a:latin typeface="Arial"/>
                <a:cs typeface="Arial"/>
              </a:rPr>
              <a:t>O</a:t>
            </a:r>
            <a:endParaRPr sz="1800">
              <a:latin typeface="Arial"/>
              <a:cs typeface="Arial"/>
            </a:endParaRPr>
          </a:p>
        </p:txBody>
      </p:sp>
      <p:sp>
        <p:nvSpPr>
          <p:cNvPr id="37" name="object 37"/>
          <p:cNvSpPr txBox="1"/>
          <p:nvPr/>
        </p:nvSpPr>
        <p:spPr>
          <a:xfrm>
            <a:off x="90169" y="5767134"/>
            <a:ext cx="8728710" cy="255904"/>
          </a:xfrm>
          <a:prstGeom prst="rect">
            <a:avLst/>
          </a:prstGeom>
        </p:spPr>
        <p:txBody>
          <a:bodyPr vert="horz" wrap="square" lIns="0" tIns="0" rIns="0" bIns="0" rtlCol="0">
            <a:spAutoFit/>
          </a:bodyPr>
          <a:lstStyle/>
          <a:p>
            <a:pPr>
              <a:lnSpc>
                <a:spcPts val="1989"/>
              </a:lnSpc>
            </a:pPr>
            <a:r>
              <a:rPr sz="1800" spc="-5" dirty="0">
                <a:latin typeface="Arial"/>
                <a:cs typeface="Arial"/>
              </a:rPr>
              <a:t>Draw </a:t>
            </a:r>
            <a:r>
              <a:rPr sz="1800" dirty="0">
                <a:latin typeface="Arial"/>
                <a:cs typeface="Arial"/>
              </a:rPr>
              <a:t>a </a:t>
            </a:r>
            <a:r>
              <a:rPr sz="1800" spc="-5" dirty="0">
                <a:latin typeface="Arial"/>
                <a:cs typeface="Arial"/>
              </a:rPr>
              <a:t>semicircle </a:t>
            </a:r>
            <a:r>
              <a:rPr sz="1800" spc="-10" dirty="0">
                <a:latin typeface="Arial"/>
                <a:cs typeface="Arial"/>
              </a:rPr>
              <a:t>on </a:t>
            </a:r>
            <a:r>
              <a:rPr sz="1800" spc="-5" dirty="0">
                <a:latin typeface="Arial"/>
                <a:cs typeface="Arial"/>
              </a:rPr>
              <a:t>the </a:t>
            </a:r>
            <a:r>
              <a:rPr sz="1800" spc="-10" dirty="0">
                <a:latin typeface="Arial"/>
                <a:cs typeface="Arial"/>
              </a:rPr>
              <a:t>line </a:t>
            </a:r>
            <a:r>
              <a:rPr sz="1800" dirty="0">
                <a:latin typeface="Arial"/>
                <a:cs typeface="Arial"/>
              </a:rPr>
              <a:t>PQ, </a:t>
            </a:r>
            <a:r>
              <a:rPr sz="1800" spc="-15" dirty="0">
                <a:latin typeface="Arial"/>
                <a:cs typeface="Arial"/>
              </a:rPr>
              <a:t>with </a:t>
            </a:r>
            <a:r>
              <a:rPr sz="1800" dirty="0">
                <a:latin typeface="Arial"/>
                <a:cs typeface="Arial"/>
              </a:rPr>
              <a:t>O </a:t>
            </a:r>
            <a:r>
              <a:rPr sz="1800" spc="-5" dirty="0">
                <a:latin typeface="Arial"/>
                <a:cs typeface="Arial"/>
              </a:rPr>
              <a:t>as </a:t>
            </a:r>
            <a:r>
              <a:rPr sz="1800" dirty="0">
                <a:latin typeface="Arial"/>
                <a:cs typeface="Arial"/>
              </a:rPr>
              <a:t>centre </a:t>
            </a:r>
            <a:r>
              <a:rPr sz="1800" spc="-10" dirty="0">
                <a:latin typeface="Arial"/>
                <a:cs typeface="Arial"/>
              </a:rPr>
              <a:t>and </a:t>
            </a:r>
            <a:r>
              <a:rPr sz="1800" dirty="0">
                <a:latin typeface="Arial"/>
                <a:cs typeface="Arial"/>
              </a:rPr>
              <a:t>OA </a:t>
            </a:r>
            <a:r>
              <a:rPr sz="1800" spc="-10" dirty="0">
                <a:latin typeface="Arial"/>
                <a:cs typeface="Arial"/>
              </a:rPr>
              <a:t>as radius </a:t>
            </a:r>
            <a:r>
              <a:rPr sz="1800" spc="-5" dirty="0">
                <a:latin typeface="Arial"/>
                <a:cs typeface="Arial"/>
              </a:rPr>
              <a:t>to intersect PQ</a:t>
            </a:r>
            <a:r>
              <a:rPr sz="1800" spc="30" dirty="0">
                <a:latin typeface="Arial"/>
                <a:cs typeface="Arial"/>
              </a:rPr>
              <a:t> </a:t>
            </a:r>
            <a:r>
              <a:rPr sz="1800" spc="-10" dirty="0">
                <a:latin typeface="Arial"/>
                <a:cs typeface="Arial"/>
              </a:rPr>
              <a:t>at</a:t>
            </a:r>
            <a:endParaRPr sz="1800">
              <a:latin typeface="Arial"/>
              <a:cs typeface="Arial"/>
            </a:endParaRPr>
          </a:p>
        </p:txBody>
      </p:sp>
      <p:sp>
        <p:nvSpPr>
          <p:cNvPr id="38" name="object 38"/>
          <p:cNvSpPr txBox="1"/>
          <p:nvPr/>
        </p:nvSpPr>
        <p:spPr>
          <a:xfrm>
            <a:off x="90169" y="5821744"/>
            <a:ext cx="6468110" cy="255904"/>
          </a:xfrm>
          <a:prstGeom prst="rect">
            <a:avLst/>
          </a:prstGeom>
        </p:spPr>
        <p:txBody>
          <a:bodyPr vert="horz" wrap="square" lIns="0" tIns="0" rIns="0" bIns="0" rtlCol="0">
            <a:spAutoFit/>
          </a:bodyPr>
          <a:lstStyle/>
          <a:p>
            <a:pPr>
              <a:lnSpc>
                <a:spcPts val="1989"/>
              </a:lnSpc>
            </a:pPr>
            <a:r>
              <a:rPr sz="1800" spc="-5" dirty="0">
                <a:latin typeface="Arial"/>
                <a:cs typeface="Arial"/>
              </a:rPr>
              <a:t>With </a:t>
            </a:r>
            <a:r>
              <a:rPr sz="1800" dirty="0">
                <a:latin typeface="Arial"/>
                <a:cs typeface="Arial"/>
              </a:rPr>
              <a:t>A </a:t>
            </a:r>
            <a:r>
              <a:rPr sz="1800" spc="-10" dirty="0">
                <a:latin typeface="Arial"/>
                <a:cs typeface="Arial"/>
              </a:rPr>
              <a:t>as </a:t>
            </a:r>
            <a:r>
              <a:rPr sz="1800" spc="-5" dirty="0">
                <a:latin typeface="Arial"/>
                <a:cs typeface="Arial"/>
              </a:rPr>
              <a:t>centre </a:t>
            </a:r>
            <a:r>
              <a:rPr sz="1800" spc="-10" dirty="0">
                <a:latin typeface="Arial"/>
                <a:cs typeface="Arial"/>
              </a:rPr>
              <a:t>and </a:t>
            </a:r>
            <a:r>
              <a:rPr sz="1800" dirty="0">
                <a:latin typeface="Arial"/>
                <a:cs typeface="Arial"/>
              </a:rPr>
              <a:t>OA </a:t>
            </a:r>
            <a:r>
              <a:rPr sz="1800" spc="-5" dirty="0">
                <a:latin typeface="Arial"/>
                <a:cs typeface="Arial"/>
              </a:rPr>
              <a:t>as radius, cut an arc on the</a:t>
            </a:r>
            <a:r>
              <a:rPr sz="1800" dirty="0">
                <a:latin typeface="Arial"/>
                <a:cs typeface="Arial"/>
              </a:rPr>
              <a:t> </a:t>
            </a:r>
            <a:r>
              <a:rPr sz="1800" spc="-5" dirty="0">
                <a:latin typeface="Arial"/>
                <a:cs typeface="Arial"/>
              </a:rPr>
              <a:t>semicircle.</a:t>
            </a:r>
            <a:endParaRPr sz="1800">
              <a:latin typeface="Arial"/>
              <a:cs typeface="Arial"/>
            </a:endParaRPr>
          </a:p>
        </p:txBody>
      </p:sp>
      <p:sp>
        <p:nvSpPr>
          <p:cNvPr id="39" name="object 39"/>
          <p:cNvSpPr txBox="1"/>
          <p:nvPr/>
        </p:nvSpPr>
        <p:spPr>
          <a:xfrm>
            <a:off x="90169" y="5821744"/>
            <a:ext cx="7397115" cy="475615"/>
          </a:xfrm>
          <a:prstGeom prst="rect">
            <a:avLst/>
          </a:prstGeom>
        </p:spPr>
        <p:txBody>
          <a:bodyPr vert="horz" wrap="square" lIns="0" tIns="31115" rIns="0" bIns="0" rtlCol="0">
            <a:spAutoFit/>
          </a:bodyPr>
          <a:lstStyle/>
          <a:p>
            <a:pPr>
              <a:lnSpc>
                <a:spcPts val="1730"/>
              </a:lnSpc>
              <a:spcBef>
                <a:spcPts val="245"/>
              </a:spcBef>
            </a:pPr>
            <a:r>
              <a:rPr sz="1800" spc="-5" dirty="0">
                <a:latin typeface="Arial"/>
                <a:cs typeface="Arial"/>
              </a:rPr>
              <a:t>Similarly </a:t>
            </a:r>
            <a:r>
              <a:rPr sz="1800" spc="-15" dirty="0">
                <a:latin typeface="Arial"/>
                <a:cs typeface="Arial"/>
              </a:rPr>
              <a:t>with </a:t>
            </a:r>
            <a:r>
              <a:rPr sz="1800" dirty="0">
                <a:latin typeface="Arial"/>
                <a:cs typeface="Arial"/>
              </a:rPr>
              <a:t>B </a:t>
            </a:r>
            <a:r>
              <a:rPr sz="1800" spc="-10" dirty="0">
                <a:latin typeface="Arial"/>
                <a:cs typeface="Arial"/>
              </a:rPr>
              <a:t>as </a:t>
            </a:r>
            <a:r>
              <a:rPr sz="1800" spc="-5" dirty="0">
                <a:latin typeface="Arial"/>
                <a:cs typeface="Arial"/>
              </a:rPr>
              <a:t>centre and OA as radius, cut </a:t>
            </a:r>
            <a:r>
              <a:rPr sz="1800" spc="-10" dirty="0">
                <a:latin typeface="Arial"/>
                <a:cs typeface="Arial"/>
              </a:rPr>
              <a:t>an </a:t>
            </a:r>
            <a:r>
              <a:rPr sz="1800" spc="-5" dirty="0">
                <a:latin typeface="Arial"/>
                <a:cs typeface="Arial"/>
              </a:rPr>
              <a:t>arc </a:t>
            </a:r>
            <a:r>
              <a:rPr sz="1800" spc="-10" dirty="0">
                <a:latin typeface="Arial"/>
                <a:cs typeface="Arial"/>
              </a:rPr>
              <a:t>on </a:t>
            </a:r>
            <a:r>
              <a:rPr sz="1800" spc="-5" dirty="0">
                <a:latin typeface="Arial"/>
                <a:cs typeface="Arial"/>
              </a:rPr>
              <a:t>the semicircle.  AB.</a:t>
            </a:r>
            <a:endParaRPr sz="1800">
              <a:latin typeface="Arial"/>
              <a:cs typeface="Arial"/>
            </a:endParaRPr>
          </a:p>
        </p:txBody>
      </p:sp>
      <p:sp>
        <p:nvSpPr>
          <p:cNvPr id="40" name="object 40"/>
          <p:cNvSpPr/>
          <p:nvPr/>
        </p:nvSpPr>
        <p:spPr>
          <a:xfrm>
            <a:off x="0" y="5698490"/>
            <a:ext cx="9144000" cy="643890"/>
          </a:xfrm>
          <a:custGeom>
            <a:avLst/>
            <a:gdLst/>
            <a:ahLst/>
            <a:cxnLst/>
            <a:rect l="l" t="t" r="r" b="b"/>
            <a:pathLst>
              <a:path w="9144000" h="643889">
                <a:moveTo>
                  <a:pt x="0" y="0"/>
                </a:moveTo>
                <a:lnTo>
                  <a:pt x="9144000" y="0"/>
                </a:lnTo>
                <a:lnTo>
                  <a:pt x="9144000" y="643890"/>
                </a:lnTo>
                <a:lnTo>
                  <a:pt x="0" y="643890"/>
                </a:lnTo>
                <a:lnTo>
                  <a:pt x="0" y="0"/>
                </a:lnTo>
                <a:close/>
              </a:path>
            </a:pathLst>
          </a:custGeom>
          <a:solidFill>
            <a:srgbClr val="FF99CC"/>
          </a:solidFill>
        </p:spPr>
        <p:txBody>
          <a:bodyPr wrap="square" lIns="0" tIns="0" rIns="0" bIns="0" rtlCol="0"/>
          <a:lstStyle/>
          <a:p>
            <a:endParaRPr/>
          </a:p>
        </p:txBody>
      </p:sp>
      <p:sp>
        <p:nvSpPr>
          <p:cNvPr id="41" name="object 41"/>
          <p:cNvSpPr txBox="1"/>
          <p:nvPr/>
        </p:nvSpPr>
        <p:spPr>
          <a:xfrm>
            <a:off x="90169" y="5767134"/>
            <a:ext cx="8663305" cy="255904"/>
          </a:xfrm>
          <a:prstGeom prst="rect">
            <a:avLst/>
          </a:prstGeom>
        </p:spPr>
        <p:txBody>
          <a:bodyPr vert="horz" wrap="square" lIns="0" tIns="0" rIns="0" bIns="0" rtlCol="0">
            <a:spAutoFit/>
          </a:bodyPr>
          <a:lstStyle/>
          <a:p>
            <a:pPr>
              <a:lnSpc>
                <a:spcPts val="1989"/>
              </a:lnSpc>
            </a:pPr>
            <a:r>
              <a:rPr sz="1800" spc="-5" dirty="0">
                <a:latin typeface="Arial"/>
                <a:cs typeface="Arial"/>
              </a:rPr>
              <a:t>Now </a:t>
            </a:r>
            <a:r>
              <a:rPr sz="1800" spc="-15" dirty="0">
                <a:latin typeface="Arial"/>
                <a:cs typeface="Arial"/>
              </a:rPr>
              <a:t>with </a:t>
            </a:r>
            <a:r>
              <a:rPr sz="1800" spc="-5" dirty="0">
                <a:latin typeface="Arial"/>
                <a:cs typeface="Arial"/>
              </a:rPr>
              <a:t>these </a:t>
            </a:r>
            <a:r>
              <a:rPr sz="1800" spc="-10" dirty="0">
                <a:latin typeface="Arial"/>
                <a:cs typeface="Arial"/>
              </a:rPr>
              <a:t>new points </a:t>
            </a:r>
            <a:r>
              <a:rPr sz="1800" spc="-5" dirty="0">
                <a:latin typeface="Arial"/>
                <a:cs typeface="Arial"/>
              </a:rPr>
              <a:t>of intersections </a:t>
            </a:r>
            <a:r>
              <a:rPr sz="1800" spc="-10" dirty="0">
                <a:latin typeface="Arial"/>
                <a:cs typeface="Arial"/>
              </a:rPr>
              <a:t>as </a:t>
            </a:r>
            <a:r>
              <a:rPr sz="1800" spc="-5" dirty="0">
                <a:latin typeface="Arial"/>
                <a:cs typeface="Arial"/>
              </a:rPr>
              <a:t>centers, draw </a:t>
            </a:r>
            <a:r>
              <a:rPr sz="1800" spc="-15" dirty="0">
                <a:latin typeface="Arial"/>
                <a:cs typeface="Arial"/>
              </a:rPr>
              <a:t>two </a:t>
            </a:r>
            <a:r>
              <a:rPr sz="1800" spc="-5" dirty="0">
                <a:latin typeface="Arial"/>
                <a:cs typeface="Arial"/>
              </a:rPr>
              <a:t>arcs to intersect</a:t>
            </a:r>
            <a:r>
              <a:rPr sz="1800" spc="-20" dirty="0">
                <a:latin typeface="Arial"/>
                <a:cs typeface="Arial"/>
              </a:rPr>
              <a:t> </a:t>
            </a:r>
            <a:r>
              <a:rPr sz="1800" spc="-10" dirty="0">
                <a:latin typeface="Arial"/>
                <a:cs typeface="Arial"/>
              </a:rPr>
              <a:t>each</a:t>
            </a:r>
            <a:endParaRPr sz="1800">
              <a:latin typeface="Arial"/>
              <a:cs typeface="Arial"/>
            </a:endParaRPr>
          </a:p>
        </p:txBody>
      </p:sp>
      <p:sp>
        <p:nvSpPr>
          <p:cNvPr id="42" name="object 42"/>
          <p:cNvSpPr/>
          <p:nvPr/>
        </p:nvSpPr>
        <p:spPr>
          <a:xfrm>
            <a:off x="0" y="5698490"/>
            <a:ext cx="9144000" cy="369570"/>
          </a:xfrm>
          <a:custGeom>
            <a:avLst/>
            <a:gdLst/>
            <a:ahLst/>
            <a:cxnLst/>
            <a:rect l="l" t="t" r="r" b="b"/>
            <a:pathLst>
              <a:path w="9144000" h="369570">
                <a:moveTo>
                  <a:pt x="0" y="369570"/>
                </a:moveTo>
                <a:lnTo>
                  <a:pt x="0" y="0"/>
                </a:lnTo>
                <a:lnTo>
                  <a:pt x="9144000" y="0"/>
                </a:lnTo>
                <a:lnTo>
                  <a:pt x="9144000" y="369570"/>
                </a:lnTo>
                <a:lnTo>
                  <a:pt x="0" y="369570"/>
                </a:lnTo>
                <a:close/>
              </a:path>
            </a:pathLst>
          </a:custGeom>
          <a:solidFill>
            <a:srgbClr val="FF99CC"/>
          </a:solidFill>
        </p:spPr>
        <p:txBody>
          <a:bodyPr wrap="square" lIns="0" tIns="0" rIns="0" bIns="0" rtlCol="0"/>
          <a:lstStyle/>
          <a:p>
            <a:endParaRPr/>
          </a:p>
        </p:txBody>
      </p:sp>
      <p:sp>
        <p:nvSpPr>
          <p:cNvPr id="43" name="object 43"/>
          <p:cNvSpPr txBox="1"/>
          <p:nvPr/>
        </p:nvSpPr>
        <p:spPr>
          <a:xfrm>
            <a:off x="58419" y="5732779"/>
            <a:ext cx="4698365" cy="574040"/>
          </a:xfrm>
          <a:prstGeom prst="rect">
            <a:avLst/>
          </a:prstGeom>
        </p:spPr>
        <p:txBody>
          <a:bodyPr vert="horz" wrap="square" lIns="0" tIns="12700" rIns="0" bIns="0" rtlCol="0">
            <a:spAutoFit/>
          </a:bodyPr>
          <a:lstStyle/>
          <a:p>
            <a:pPr marL="31750" marR="5080" indent="-19050">
              <a:lnSpc>
                <a:spcPct val="100000"/>
              </a:lnSpc>
              <a:spcBef>
                <a:spcPts val="100"/>
              </a:spcBef>
            </a:pPr>
            <a:r>
              <a:rPr sz="1800" spc="-5" dirty="0">
                <a:latin typeface="Arial"/>
                <a:cs typeface="Arial"/>
              </a:rPr>
              <a:t>Join </a:t>
            </a:r>
            <a:r>
              <a:rPr sz="1800" spc="-10" dirty="0">
                <a:latin typeface="Arial"/>
                <a:cs typeface="Arial"/>
              </a:rPr>
              <a:t>this point </a:t>
            </a:r>
            <a:r>
              <a:rPr sz="1800" spc="-15" dirty="0">
                <a:latin typeface="Arial"/>
                <a:cs typeface="Arial"/>
              </a:rPr>
              <a:t>with </a:t>
            </a:r>
            <a:r>
              <a:rPr sz="1800" dirty="0">
                <a:latin typeface="Arial"/>
                <a:cs typeface="Arial"/>
              </a:rPr>
              <a:t>O </a:t>
            </a:r>
            <a:r>
              <a:rPr sz="1800" spc="-5" dirty="0">
                <a:latin typeface="Arial"/>
                <a:cs typeface="Arial"/>
              </a:rPr>
              <a:t>to </a:t>
            </a:r>
            <a:r>
              <a:rPr sz="1800" spc="-10" dirty="0">
                <a:latin typeface="Arial"/>
                <a:cs typeface="Arial"/>
              </a:rPr>
              <a:t>get </a:t>
            </a:r>
            <a:r>
              <a:rPr sz="1800" spc="-5" dirty="0">
                <a:latin typeface="Arial"/>
                <a:cs typeface="Arial"/>
              </a:rPr>
              <a:t>perpendicular </a:t>
            </a:r>
            <a:r>
              <a:rPr sz="1800" spc="-10" dirty="0">
                <a:latin typeface="Arial"/>
                <a:cs typeface="Arial"/>
              </a:rPr>
              <a:t>at </a:t>
            </a:r>
            <a:r>
              <a:rPr sz="1800" dirty="0">
                <a:latin typeface="Arial"/>
                <a:cs typeface="Arial"/>
              </a:rPr>
              <a:t>O  </a:t>
            </a:r>
            <a:r>
              <a:rPr sz="1800" spc="-10" dirty="0">
                <a:latin typeface="Arial"/>
                <a:cs typeface="Arial"/>
              </a:rPr>
              <a:t>other </a:t>
            </a:r>
            <a:r>
              <a:rPr sz="1800" spc="-5" dirty="0">
                <a:latin typeface="Arial"/>
                <a:cs typeface="Arial"/>
              </a:rPr>
              <a:t>above </a:t>
            </a:r>
            <a:r>
              <a:rPr sz="1800" dirty="0">
                <a:latin typeface="Arial"/>
                <a:cs typeface="Arial"/>
              </a:rPr>
              <a:t>O.</a:t>
            </a:r>
            <a:endParaRPr sz="1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23747" y="535077"/>
            <a:ext cx="3893820" cy="3234055"/>
            <a:chOff x="1323747" y="535077"/>
            <a:chExt cx="3893820" cy="3234055"/>
          </a:xfrm>
        </p:grpSpPr>
        <p:sp>
          <p:nvSpPr>
            <p:cNvPr id="3" name="object 3"/>
            <p:cNvSpPr/>
            <p:nvPr/>
          </p:nvSpPr>
          <p:spPr>
            <a:xfrm>
              <a:off x="4044950" y="557529"/>
              <a:ext cx="1149350" cy="2729230"/>
            </a:xfrm>
            <a:custGeom>
              <a:avLst/>
              <a:gdLst/>
              <a:ahLst/>
              <a:cxnLst/>
              <a:rect l="l" t="t" r="r" b="b"/>
              <a:pathLst>
                <a:path w="1149350" h="2729229">
                  <a:moveTo>
                    <a:pt x="852170" y="1247140"/>
                  </a:moveTo>
                  <a:lnTo>
                    <a:pt x="835660" y="1254760"/>
                  </a:lnTo>
                  <a:lnTo>
                    <a:pt x="871220" y="1338580"/>
                  </a:lnTo>
                  <a:lnTo>
                    <a:pt x="904239" y="1428750"/>
                  </a:lnTo>
                  <a:lnTo>
                    <a:pt x="935989" y="1517650"/>
                  </a:lnTo>
                  <a:lnTo>
                    <a:pt x="962660" y="1609090"/>
                  </a:lnTo>
                  <a:lnTo>
                    <a:pt x="988060" y="1697990"/>
                  </a:lnTo>
                  <a:lnTo>
                    <a:pt x="1014729" y="1789430"/>
                  </a:lnTo>
                  <a:lnTo>
                    <a:pt x="1036320" y="1883410"/>
                  </a:lnTo>
                  <a:lnTo>
                    <a:pt x="1057910" y="1976120"/>
                  </a:lnTo>
                  <a:lnTo>
                    <a:pt x="1071879" y="2068830"/>
                  </a:lnTo>
                  <a:lnTo>
                    <a:pt x="1088389" y="2160270"/>
                  </a:lnTo>
                  <a:lnTo>
                    <a:pt x="1104900" y="2252980"/>
                  </a:lnTo>
                  <a:lnTo>
                    <a:pt x="1111250" y="2349500"/>
                  </a:lnTo>
                  <a:lnTo>
                    <a:pt x="1120139" y="2443480"/>
                  </a:lnTo>
                  <a:lnTo>
                    <a:pt x="1127760" y="2540000"/>
                  </a:lnTo>
                  <a:lnTo>
                    <a:pt x="1132839" y="2632710"/>
                  </a:lnTo>
                  <a:lnTo>
                    <a:pt x="1132839" y="2729230"/>
                  </a:lnTo>
                  <a:lnTo>
                    <a:pt x="1149350" y="2729230"/>
                  </a:lnTo>
                  <a:lnTo>
                    <a:pt x="1149350" y="2632710"/>
                  </a:lnTo>
                  <a:lnTo>
                    <a:pt x="1145539" y="2540000"/>
                  </a:lnTo>
                  <a:lnTo>
                    <a:pt x="1136650" y="2443480"/>
                  </a:lnTo>
                  <a:lnTo>
                    <a:pt x="1127760" y="2345690"/>
                  </a:lnTo>
                  <a:lnTo>
                    <a:pt x="1120139" y="2252980"/>
                  </a:lnTo>
                  <a:lnTo>
                    <a:pt x="1104900" y="2160270"/>
                  </a:lnTo>
                  <a:lnTo>
                    <a:pt x="1092200" y="2063750"/>
                  </a:lnTo>
                  <a:lnTo>
                    <a:pt x="1071879" y="1972310"/>
                  </a:lnTo>
                  <a:lnTo>
                    <a:pt x="1052829" y="1879600"/>
                  </a:lnTo>
                  <a:lnTo>
                    <a:pt x="1032510" y="1785620"/>
                  </a:lnTo>
                  <a:lnTo>
                    <a:pt x="1004570" y="1692910"/>
                  </a:lnTo>
                  <a:lnTo>
                    <a:pt x="979170" y="1605280"/>
                  </a:lnTo>
                  <a:lnTo>
                    <a:pt x="952500" y="1512570"/>
                  </a:lnTo>
                  <a:lnTo>
                    <a:pt x="919479" y="1424940"/>
                  </a:lnTo>
                  <a:lnTo>
                    <a:pt x="887729" y="1334770"/>
                  </a:lnTo>
                  <a:lnTo>
                    <a:pt x="852170" y="1247140"/>
                  </a:lnTo>
                  <a:close/>
                </a:path>
                <a:path w="1149350" h="2729229">
                  <a:moveTo>
                    <a:pt x="10160" y="0"/>
                  </a:moveTo>
                  <a:lnTo>
                    <a:pt x="0" y="10160"/>
                  </a:lnTo>
                  <a:lnTo>
                    <a:pt x="66039" y="78740"/>
                  </a:lnTo>
                  <a:lnTo>
                    <a:pt x="130810" y="148590"/>
                  </a:lnTo>
                  <a:lnTo>
                    <a:pt x="191770" y="215900"/>
                  </a:lnTo>
                  <a:lnTo>
                    <a:pt x="252729" y="288290"/>
                  </a:lnTo>
                  <a:lnTo>
                    <a:pt x="311150" y="361950"/>
                  </a:lnTo>
                  <a:lnTo>
                    <a:pt x="368300" y="436880"/>
                  </a:lnTo>
                  <a:lnTo>
                    <a:pt x="477520" y="590550"/>
                  </a:lnTo>
                  <a:lnTo>
                    <a:pt x="529589" y="670560"/>
                  </a:lnTo>
                  <a:lnTo>
                    <a:pt x="577850" y="748030"/>
                  </a:lnTo>
                  <a:lnTo>
                    <a:pt x="626110" y="831850"/>
                  </a:lnTo>
                  <a:lnTo>
                    <a:pt x="674370" y="913130"/>
                  </a:lnTo>
                  <a:lnTo>
                    <a:pt x="713739" y="996950"/>
                  </a:lnTo>
                  <a:lnTo>
                    <a:pt x="758189" y="1080770"/>
                  </a:lnTo>
                  <a:lnTo>
                    <a:pt x="800100" y="1167130"/>
                  </a:lnTo>
                  <a:lnTo>
                    <a:pt x="835660" y="1254760"/>
                  </a:lnTo>
                  <a:lnTo>
                    <a:pt x="852170" y="1247140"/>
                  </a:lnTo>
                  <a:lnTo>
                    <a:pt x="810260" y="1158240"/>
                  </a:lnTo>
                  <a:lnTo>
                    <a:pt x="774700" y="1073150"/>
                  </a:lnTo>
                  <a:lnTo>
                    <a:pt x="730250" y="989330"/>
                  </a:lnTo>
                  <a:lnTo>
                    <a:pt x="687070" y="905510"/>
                  </a:lnTo>
                  <a:lnTo>
                    <a:pt x="642620" y="822960"/>
                  </a:lnTo>
                  <a:lnTo>
                    <a:pt x="594360" y="739140"/>
                  </a:lnTo>
                  <a:lnTo>
                    <a:pt x="546100" y="660400"/>
                  </a:lnTo>
                  <a:lnTo>
                    <a:pt x="441960" y="502920"/>
                  </a:lnTo>
                  <a:lnTo>
                    <a:pt x="384810" y="425450"/>
                  </a:lnTo>
                  <a:lnTo>
                    <a:pt x="323850" y="354330"/>
                  </a:lnTo>
                  <a:lnTo>
                    <a:pt x="267970" y="276860"/>
                  </a:lnTo>
                  <a:lnTo>
                    <a:pt x="204470" y="209550"/>
                  </a:lnTo>
                  <a:lnTo>
                    <a:pt x="143510" y="135890"/>
                  </a:lnTo>
                  <a:lnTo>
                    <a:pt x="78739" y="67310"/>
                  </a:lnTo>
                  <a:lnTo>
                    <a:pt x="10160" y="0"/>
                  </a:lnTo>
                  <a:close/>
                </a:path>
              </a:pathLst>
            </a:custGeom>
            <a:solidFill>
              <a:srgbClr val="1E1916"/>
            </a:solidFill>
          </p:spPr>
          <p:txBody>
            <a:bodyPr wrap="square" lIns="0" tIns="0" rIns="0" bIns="0" rtlCol="0"/>
            <a:lstStyle/>
            <a:p>
              <a:endParaRPr/>
            </a:p>
          </p:txBody>
        </p:sp>
        <p:sp>
          <p:nvSpPr>
            <p:cNvPr id="4" name="object 4"/>
            <p:cNvSpPr/>
            <p:nvPr/>
          </p:nvSpPr>
          <p:spPr>
            <a:xfrm>
              <a:off x="4044950" y="557529"/>
              <a:ext cx="1149350" cy="2729230"/>
            </a:xfrm>
            <a:custGeom>
              <a:avLst/>
              <a:gdLst/>
              <a:ahLst/>
              <a:cxnLst/>
              <a:rect l="l" t="t" r="r" b="b"/>
              <a:pathLst>
                <a:path w="1149350" h="2729229">
                  <a:moveTo>
                    <a:pt x="10160" y="0"/>
                  </a:moveTo>
                  <a:lnTo>
                    <a:pt x="78739" y="67310"/>
                  </a:lnTo>
                  <a:lnTo>
                    <a:pt x="143510" y="135890"/>
                  </a:lnTo>
                  <a:lnTo>
                    <a:pt x="204470" y="209550"/>
                  </a:lnTo>
                  <a:lnTo>
                    <a:pt x="267970" y="276860"/>
                  </a:lnTo>
                  <a:lnTo>
                    <a:pt x="323850" y="354330"/>
                  </a:lnTo>
                  <a:lnTo>
                    <a:pt x="384810" y="425450"/>
                  </a:lnTo>
                  <a:lnTo>
                    <a:pt x="441960" y="502920"/>
                  </a:lnTo>
                  <a:lnTo>
                    <a:pt x="494029" y="581660"/>
                  </a:lnTo>
                  <a:lnTo>
                    <a:pt x="546100" y="660400"/>
                  </a:lnTo>
                  <a:lnTo>
                    <a:pt x="594360" y="739140"/>
                  </a:lnTo>
                  <a:lnTo>
                    <a:pt x="642620" y="822960"/>
                  </a:lnTo>
                  <a:lnTo>
                    <a:pt x="687070" y="905510"/>
                  </a:lnTo>
                  <a:lnTo>
                    <a:pt x="730250" y="989330"/>
                  </a:lnTo>
                  <a:lnTo>
                    <a:pt x="774700" y="1073150"/>
                  </a:lnTo>
                  <a:lnTo>
                    <a:pt x="810260" y="1158240"/>
                  </a:lnTo>
                  <a:lnTo>
                    <a:pt x="852170" y="1247140"/>
                  </a:lnTo>
                  <a:lnTo>
                    <a:pt x="835660" y="1254760"/>
                  </a:lnTo>
                  <a:lnTo>
                    <a:pt x="800100" y="1167130"/>
                  </a:lnTo>
                  <a:lnTo>
                    <a:pt x="758189" y="1080770"/>
                  </a:lnTo>
                  <a:lnTo>
                    <a:pt x="713739" y="996950"/>
                  </a:lnTo>
                  <a:lnTo>
                    <a:pt x="674370" y="913130"/>
                  </a:lnTo>
                  <a:lnTo>
                    <a:pt x="626110" y="831850"/>
                  </a:lnTo>
                  <a:lnTo>
                    <a:pt x="577850" y="748030"/>
                  </a:lnTo>
                  <a:lnTo>
                    <a:pt x="529589" y="670560"/>
                  </a:lnTo>
                  <a:lnTo>
                    <a:pt x="477520" y="590550"/>
                  </a:lnTo>
                  <a:lnTo>
                    <a:pt x="424179" y="515620"/>
                  </a:lnTo>
                  <a:lnTo>
                    <a:pt x="368300" y="436880"/>
                  </a:lnTo>
                  <a:lnTo>
                    <a:pt x="311150" y="361950"/>
                  </a:lnTo>
                  <a:lnTo>
                    <a:pt x="252729" y="288290"/>
                  </a:lnTo>
                  <a:lnTo>
                    <a:pt x="191770" y="215900"/>
                  </a:lnTo>
                  <a:lnTo>
                    <a:pt x="130810" y="148590"/>
                  </a:lnTo>
                  <a:lnTo>
                    <a:pt x="66039" y="78740"/>
                  </a:lnTo>
                  <a:lnTo>
                    <a:pt x="0" y="10160"/>
                  </a:lnTo>
                  <a:lnTo>
                    <a:pt x="10160" y="0"/>
                  </a:lnTo>
                  <a:close/>
                </a:path>
                <a:path w="1149350" h="2729229">
                  <a:moveTo>
                    <a:pt x="852170" y="1247140"/>
                  </a:moveTo>
                  <a:lnTo>
                    <a:pt x="887729" y="1334770"/>
                  </a:lnTo>
                  <a:lnTo>
                    <a:pt x="919479" y="1424940"/>
                  </a:lnTo>
                  <a:lnTo>
                    <a:pt x="952500" y="1512570"/>
                  </a:lnTo>
                  <a:lnTo>
                    <a:pt x="979170" y="1605280"/>
                  </a:lnTo>
                  <a:lnTo>
                    <a:pt x="1004570" y="1692910"/>
                  </a:lnTo>
                  <a:lnTo>
                    <a:pt x="1032510" y="1785620"/>
                  </a:lnTo>
                  <a:lnTo>
                    <a:pt x="1052829" y="1879600"/>
                  </a:lnTo>
                  <a:lnTo>
                    <a:pt x="1071879" y="1972310"/>
                  </a:lnTo>
                  <a:lnTo>
                    <a:pt x="1092200" y="2063750"/>
                  </a:lnTo>
                  <a:lnTo>
                    <a:pt x="1104900" y="2160270"/>
                  </a:lnTo>
                  <a:lnTo>
                    <a:pt x="1120139" y="2252980"/>
                  </a:lnTo>
                  <a:lnTo>
                    <a:pt x="1127760" y="2345690"/>
                  </a:lnTo>
                  <a:lnTo>
                    <a:pt x="1136650" y="2443480"/>
                  </a:lnTo>
                  <a:lnTo>
                    <a:pt x="1145539" y="2540000"/>
                  </a:lnTo>
                  <a:lnTo>
                    <a:pt x="1149350" y="2632710"/>
                  </a:lnTo>
                  <a:lnTo>
                    <a:pt x="1149350" y="2729230"/>
                  </a:lnTo>
                  <a:lnTo>
                    <a:pt x="1132839" y="2729230"/>
                  </a:lnTo>
                  <a:lnTo>
                    <a:pt x="1132839" y="2632710"/>
                  </a:lnTo>
                  <a:lnTo>
                    <a:pt x="1127760" y="2540000"/>
                  </a:lnTo>
                  <a:lnTo>
                    <a:pt x="1120139" y="2443480"/>
                  </a:lnTo>
                  <a:lnTo>
                    <a:pt x="1111250" y="2349500"/>
                  </a:lnTo>
                  <a:lnTo>
                    <a:pt x="1104900" y="2252980"/>
                  </a:lnTo>
                  <a:lnTo>
                    <a:pt x="1088389" y="2160270"/>
                  </a:lnTo>
                  <a:lnTo>
                    <a:pt x="1071879" y="2068830"/>
                  </a:lnTo>
                  <a:lnTo>
                    <a:pt x="1057910" y="1976120"/>
                  </a:lnTo>
                  <a:lnTo>
                    <a:pt x="1036320" y="1883410"/>
                  </a:lnTo>
                  <a:lnTo>
                    <a:pt x="1014729" y="1789430"/>
                  </a:lnTo>
                  <a:lnTo>
                    <a:pt x="988060" y="1697990"/>
                  </a:lnTo>
                  <a:lnTo>
                    <a:pt x="962660" y="1609090"/>
                  </a:lnTo>
                  <a:lnTo>
                    <a:pt x="935989" y="1517650"/>
                  </a:lnTo>
                  <a:lnTo>
                    <a:pt x="904239" y="1428750"/>
                  </a:lnTo>
                  <a:lnTo>
                    <a:pt x="871220" y="1338580"/>
                  </a:lnTo>
                  <a:lnTo>
                    <a:pt x="835660" y="1254760"/>
                  </a:lnTo>
                  <a:lnTo>
                    <a:pt x="852170" y="1247140"/>
                  </a:lnTo>
                  <a:close/>
                </a:path>
                <a:path w="1149350" h="2729229">
                  <a:moveTo>
                    <a:pt x="0" y="0"/>
                  </a:moveTo>
                  <a:lnTo>
                    <a:pt x="0" y="0"/>
                  </a:lnTo>
                </a:path>
                <a:path w="1149350" h="2729229">
                  <a:moveTo>
                    <a:pt x="1149350" y="2729230"/>
                  </a:moveTo>
                  <a:lnTo>
                    <a:pt x="1149350" y="2729230"/>
                  </a:lnTo>
                </a:path>
              </a:pathLst>
            </a:custGeom>
            <a:ln w="9344">
              <a:solidFill>
                <a:srgbClr val="FF66FF"/>
              </a:solidFill>
            </a:ln>
          </p:spPr>
          <p:txBody>
            <a:bodyPr wrap="square" lIns="0" tIns="0" rIns="0" bIns="0" rtlCol="0"/>
            <a:lstStyle/>
            <a:p>
              <a:endParaRPr/>
            </a:p>
          </p:txBody>
        </p:sp>
        <p:sp>
          <p:nvSpPr>
            <p:cNvPr id="5" name="object 5"/>
            <p:cNvSpPr/>
            <p:nvPr/>
          </p:nvSpPr>
          <p:spPr>
            <a:xfrm>
              <a:off x="1352550" y="328040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A785"/>
            </a:solidFill>
          </p:spPr>
          <p:txBody>
            <a:bodyPr wrap="square" lIns="0" tIns="0" rIns="0" bIns="0" rtlCol="0"/>
            <a:lstStyle/>
            <a:p>
              <a:endParaRPr/>
            </a:p>
          </p:txBody>
        </p:sp>
        <p:sp>
          <p:nvSpPr>
            <p:cNvPr id="6" name="object 6"/>
            <p:cNvSpPr/>
            <p:nvPr/>
          </p:nvSpPr>
          <p:spPr>
            <a:xfrm>
              <a:off x="1352550" y="32867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A987"/>
            </a:solidFill>
          </p:spPr>
          <p:txBody>
            <a:bodyPr wrap="square" lIns="0" tIns="0" rIns="0" bIns="0" rtlCol="0"/>
            <a:lstStyle/>
            <a:p>
              <a:endParaRPr/>
            </a:p>
          </p:txBody>
        </p:sp>
        <p:sp>
          <p:nvSpPr>
            <p:cNvPr id="7" name="object 7"/>
            <p:cNvSpPr/>
            <p:nvPr/>
          </p:nvSpPr>
          <p:spPr>
            <a:xfrm>
              <a:off x="1352550" y="329437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AC89"/>
            </a:solidFill>
          </p:spPr>
          <p:txBody>
            <a:bodyPr wrap="square" lIns="0" tIns="0" rIns="0" bIns="0" rtlCol="0"/>
            <a:lstStyle/>
            <a:p>
              <a:endParaRPr/>
            </a:p>
          </p:txBody>
        </p:sp>
        <p:sp>
          <p:nvSpPr>
            <p:cNvPr id="8" name="object 8"/>
            <p:cNvSpPr/>
            <p:nvPr/>
          </p:nvSpPr>
          <p:spPr>
            <a:xfrm>
              <a:off x="1352550" y="330200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AE8B"/>
            </a:solidFill>
          </p:spPr>
          <p:txBody>
            <a:bodyPr wrap="square" lIns="0" tIns="0" rIns="0" bIns="0" rtlCol="0"/>
            <a:lstStyle/>
            <a:p>
              <a:endParaRPr/>
            </a:p>
          </p:txBody>
        </p:sp>
        <p:sp>
          <p:nvSpPr>
            <p:cNvPr id="9" name="object 9"/>
            <p:cNvSpPr/>
            <p:nvPr/>
          </p:nvSpPr>
          <p:spPr>
            <a:xfrm>
              <a:off x="1352550" y="330835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B18D"/>
            </a:solidFill>
          </p:spPr>
          <p:txBody>
            <a:bodyPr wrap="square" lIns="0" tIns="0" rIns="0" bIns="0" rtlCol="0"/>
            <a:lstStyle/>
            <a:p>
              <a:endParaRPr/>
            </a:p>
          </p:txBody>
        </p:sp>
        <p:sp>
          <p:nvSpPr>
            <p:cNvPr id="10" name="object 10"/>
            <p:cNvSpPr/>
            <p:nvPr/>
          </p:nvSpPr>
          <p:spPr>
            <a:xfrm>
              <a:off x="1352550" y="33159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38F"/>
            </a:solidFill>
          </p:spPr>
          <p:txBody>
            <a:bodyPr wrap="square" lIns="0" tIns="0" rIns="0" bIns="0" rtlCol="0"/>
            <a:lstStyle/>
            <a:p>
              <a:endParaRPr/>
            </a:p>
          </p:txBody>
        </p:sp>
        <p:sp>
          <p:nvSpPr>
            <p:cNvPr id="11" name="object 11"/>
            <p:cNvSpPr/>
            <p:nvPr/>
          </p:nvSpPr>
          <p:spPr>
            <a:xfrm>
              <a:off x="1352550" y="332359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B691"/>
            </a:solidFill>
          </p:spPr>
          <p:txBody>
            <a:bodyPr wrap="square" lIns="0" tIns="0" rIns="0" bIns="0" rtlCol="0"/>
            <a:lstStyle/>
            <a:p>
              <a:endParaRPr/>
            </a:p>
          </p:txBody>
        </p:sp>
        <p:sp>
          <p:nvSpPr>
            <p:cNvPr id="12" name="object 12"/>
            <p:cNvSpPr/>
            <p:nvPr/>
          </p:nvSpPr>
          <p:spPr>
            <a:xfrm>
              <a:off x="1352550" y="33299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B893"/>
            </a:solidFill>
          </p:spPr>
          <p:txBody>
            <a:bodyPr wrap="square" lIns="0" tIns="0" rIns="0" bIns="0" rtlCol="0"/>
            <a:lstStyle/>
            <a:p>
              <a:endParaRPr/>
            </a:p>
          </p:txBody>
        </p:sp>
        <p:sp>
          <p:nvSpPr>
            <p:cNvPr id="13" name="object 13"/>
            <p:cNvSpPr/>
            <p:nvPr/>
          </p:nvSpPr>
          <p:spPr>
            <a:xfrm>
              <a:off x="1352550" y="33375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B95"/>
            </a:solidFill>
          </p:spPr>
          <p:txBody>
            <a:bodyPr wrap="square" lIns="0" tIns="0" rIns="0" bIns="0" rtlCol="0"/>
            <a:lstStyle/>
            <a:p>
              <a:endParaRPr/>
            </a:p>
          </p:txBody>
        </p:sp>
        <p:sp>
          <p:nvSpPr>
            <p:cNvPr id="14" name="object 14"/>
            <p:cNvSpPr/>
            <p:nvPr/>
          </p:nvSpPr>
          <p:spPr>
            <a:xfrm>
              <a:off x="1352550" y="33439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D97"/>
            </a:solidFill>
          </p:spPr>
          <p:txBody>
            <a:bodyPr wrap="square" lIns="0" tIns="0" rIns="0" bIns="0" rtlCol="0"/>
            <a:lstStyle/>
            <a:p>
              <a:endParaRPr/>
            </a:p>
          </p:txBody>
        </p:sp>
        <p:sp>
          <p:nvSpPr>
            <p:cNvPr id="15" name="object 15"/>
            <p:cNvSpPr/>
            <p:nvPr/>
          </p:nvSpPr>
          <p:spPr>
            <a:xfrm>
              <a:off x="1352550" y="33515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099"/>
            </a:solidFill>
          </p:spPr>
          <p:txBody>
            <a:bodyPr wrap="square" lIns="0" tIns="0" rIns="0" bIns="0" rtlCol="0"/>
            <a:lstStyle/>
            <a:p>
              <a:endParaRPr/>
            </a:p>
          </p:txBody>
        </p:sp>
        <p:sp>
          <p:nvSpPr>
            <p:cNvPr id="16" name="object 16"/>
            <p:cNvSpPr/>
            <p:nvPr/>
          </p:nvSpPr>
          <p:spPr>
            <a:xfrm>
              <a:off x="1352550" y="335915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29B"/>
            </a:solidFill>
          </p:spPr>
          <p:txBody>
            <a:bodyPr wrap="square" lIns="0" tIns="0" rIns="0" bIns="0" rtlCol="0"/>
            <a:lstStyle/>
            <a:p>
              <a:endParaRPr/>
            </a:p>
          </p:txBody>
        </p:sp>
        <p:sp>
          <p:nvSpPr>
            <p:cNvPr id="17" name="object 17"/>
            <p:cNvSpPr/>
            <p:nvPr/>
          </p:nvSpPr>
          <p:spPr>
            <a:xfrm>
              <a:off x="1352550" y="336550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59D"/>
            </a:solidFill>
          </p:spPr>
          <p:txBody>
            <a:bodyPr wrap="square" lIns="0" tIns="0" rIns="0" bIns="0" rtlCol="0"/>
            <a:lstStyle/>
            <a:p>
              <a:endParaRPr/>
            </a:p>
          </p:txBody>
        </p:sp>
        <p:sp>
          <p:nvSpPr>
            <p:cNvPr id="18" name="object 18"/>
            <p:cNvSpPr/>
            <p:nvPr/>
          </p:nvSpPr>
          <p:spPr>
            <a:xfrm>
              <a:off x="1352550" y="33731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79F"/>
            </a:solidFill>
          </p:spPr>
          <p:txBody>
            <a:bodyPr wrap="square" lIns="0" tIns="0" rIns="0" bIns="0" rtlCol="0"/>
            <a:lstStyle/>
            <a:p>
              <a:endParaRPr/>
            </a:p>
          </p:txBody>
        </p:sp>
        <p:sp>
          <p:nvSpPr>
            <p:cNvPr id="19" name="object 19"/>
            <p:cNvSpPr/>
            <p:nvPr/>
          </p:nvSpPr>
          <p:spPr>
            <a:xfrm>
              <a:off x="1352550" y="33807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AA1"/>
            </a:solidFill>
          </p:spPr>
          <p:txBody>
            <a:bodyPr wrap="square" lIns="0" tIns="0" rIns="0" bIns="0" rtlCol="0"/>
            <a:lstStyle/>
            <a:p>
              <a:endParaRPr/>
            </a:p>
          </p:txBody>
        </p:sp>
        <p:sp>
          <p:nvSpPr>
            <p:cNvPr id="20" name="object 20"/>
            <p:cNvSpPr/>
            <p:nvPr/>
          </p:nvSpPr>
          <p:spPr>
            <a:xfrm>
              <a:off x="1352550" y="338709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CA3"/>
            </a:solidFill>
          </p:spPr>
          <p:txBody>
            <a:bodyPr wrap="square" lIns="0" tIns="0" rIns="0" bIns="0" rtlCol="0"/>
            <a:lstStyle/>
            <a:p>
              <a:endParaRPr/>
            </a:p>
          </p:txBody>
        </p:sp>
        <p:sp>
          <p:nvSpPr>
            <p:cNvPr id="21" name="object 21"/>
            <p:cNvSpPr/>
            <p:nvPr/>
          </p:nvSpPr>
          <p:spPr>
            <a:xfrm>
              <a:off x="1352550" y="33947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FA5"/>
            </a:solidFill>
          </p:spPr>
          <p:txBody>
            <a:bodyPr wrap="square" lIns="0" tIns="0" rIns="0" bIns="0" rtlCol="0"/>
            <a:lstStyle/>
            <a:p>
              <a:endParaRPr/>
            </a:p>
          </p:txBody>
        </p:sp>
        <p:sp>
          <p:nvSpPr>
            <p:cNvPr id="22" name="object 22"/>
            <p:cNvSpPr/>
            <p:nvPr/>
          </p:nvSpPr>
          <p:spPr>
            <a:xfrm>
              <a:off x="1352550" y="34010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D1A7"/>
            </a:solidFill>
          </p:spPr>
          <p:txBody>
            <a:bodyPr wrap="square" lIns="0" tIns="0" rIns="0" bIns="0" rtlCol="0"/>
            <a:lstStyle/>
            <a:p>
              <a:endParaRPr/>
            </a:p>
          </p:txBody>
        </p:sp>
        <p:sp>
          <p:nvSpPr>
            <p:cNvPr id="23" name="object 23"/>
            <p:cNvSpPr/>
            <p:nvPr/>
          </p:nvSpPr>
          <p:spPr>
            <a:xfrm>
              <a:off x="1352550" y="340867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4A9"/>
            </a:solidFill>
          </p:spPr>
          <p:txBody>
            <a:bodyPr wrap="square" lIns="0" tIns="0" rIns="0" bIns="0" rtlCol="0"/>
            <a:lstStyle/>
            <a:p>
              <a:endParaRPr/>
            </a:p>
          </p:txBody>
        </p:sp>
        <p:sp>
          <p:nvSpPr>
            <p:cNvPr id="24" name="object 24"/>
            <p:cNvSpPr/>
            <p:nvPr/>
          </p:nvSpPr>
          <p:spPr>
            <a:xfrm>
              <a:off x="1352550" y="341630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6AB"/>
            </a:solidFill>
          </p:spPr>
          <p:txBody>
            <a:bodyPr wrap="square" lIns="0" tIns="0" rIns="0" bIns="0" rtlCol="0"/>
            <a:lstStyle/>
            <a:p>
              <a:endParaRPr/>
            </a:p>
          </p:txBody>
        </p:sp>
        <p:sp>
          <p:nvSpPr>
            <p:cNvPr id="25" name="object 25"/>
            <p:cNvSpPr/>
            <p:nvPr/>
          </p:nvSpPr>
          <p:spPr>
            <a:xfrm>
              <a:off x="1352550" y="342265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9AD"/>
            </a:solidFill>
          </p:spPr>
          <p:txBody>
            <a:bodyPr wrap="square" lIns="0" tIns="0" rIns="0" bIns="0" rtlCol="0"/>
            <a:lstStyle/>
            <a:p>
              <a:endParaRPr/>
            </a:p>
          </p:txBody>
        </p:sp>
        <p:sp>
          <p:nvSpPr>
            <p:cNvPr id="26" name="object 26"/>
            <p:cNvSpPr/>
            <p:nvPr/>
          </p:nvSpPr>
          <p:spPr>
            <a:xfrm>
              <a:off x="1352550" y="34302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DBAF"/>
            </a:solidFill>
          </p:spPr>
          <p:txBody>
            <a:bodyPr wrap="square" lIns="0" tIns="0" rIns="0" bIns="0" rtlCol="0"/>
            <a:lstStyle/>
            <a:p>
              <a:endParaRPr/>
            </a:p>
          </p:txBody>
        </p:sp>
        <p:sp>
          <p:nvSpPr>
            <p:cNvPr id="27" name="object 27"/>
            <p:cNvSpPr/>
            <p:nvPr/>
          </p:nvSpPr>
          <p:spPr>
            <a:xfrm>
              <a:off x="1352550" y="343789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EB1"/>
            </a:solidFill>
          </p:spPr>
          <p:txBody>
            <a:bodyPr wrap="square" lIns="0" tIns="0" rIns="0" bIns="0" rtlCol="0"/>
            <a:lstStyle/>
            <a:p>
              <a:endParaRPr/>
            </a:p>
          </p:txBody>
        </p:sp>
        <p:sp>
          <p:nvSpPr>
            <p:cNvPr id="28" name="object 28"/>
            <p:cNvSpPr/>
            <p:nvPr/>
          </p:nvSpPr>
          <p:spPr>
            <a:xfrm>
              <a:off x="1352550" y="34442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1B3"/>
            </a:solidFill>
          </p:spPr>
          <p:txBody>
            <a:bodyPr wrap="square" lIns="0" tIns="0" rIns="0" bIns="0" rtlCol="0"/>
            <a:lstStyle/>
            <a:p>
              <a:endParaRPr/>
            </a:p>
          </p:txBody>
        </p:sp>
        <p:sp>
          <p:nvSpPr>
            <p:cNvPr id="29" name="object 29"/>
            <p:cNvSpPr/>
            <p:nvPr/>
          </p:nvSpPr>
          <p:spPr>
            <a:xfrm>
              <a:off x="1352550" y="34518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E3B5"/>
            </a:solidFill>
          </p:spPr>
          <p:txBody>
            <a:bodyPr wrap="square" lIns="0" tIns="0" rIns="0" bIns="0" rtlCol="0"/>
            <a:lstStyle/>
            <a:p>
              <a:endParaRPr/>
            </a:p>
          </p:txBody>
        </p:sp>
        <p:sp>
          <p:nvSpPr>
            <p:cNvPr id="30" name="object 30"/>
            <p:cNvSpPr/>
            <p:nvPr/>
          </p:nvSpPr>
          <p:spPr>
            <a:xfrm>
              <a:off x="1352550" y="3459479"/>
              <a:ext cx="3825240" cy="6350"/>
            </a:xfrm>
            <a:custGeom>
              <a:avLst/>
              <a:gdLst/>
              <a:ahLst/>
              <a:cxnLst/>
              <a:rect l="l" t="t" r="r" b="b"/>
              <a:pathLst>
                <a:path w="3825240" h="6350">
                  <a:moveTo>
                    <a:pt x="3825240" y="0"/>
                  </a:moveTo>
                  <a:lnTo>
                    <a:pt x="0" y="0"/>
                  </a:lnTo>
                  <a:lnTo>
                    <a:pt x="0" y="6350"/>
                  </a:lnTo>
                  <a:lnTo>
                    <a:pt x="3825240" y="6350"/>
                  </a:lnTo>
                  <a:lnTo>
                    <a:pt x="3825240" y="0"/>
                  </a:lnTo>
                  <a:close/>
                </a:path>
              </a:pathLst>
            </a:custGeom>
            <a:solidFill>
              <a:srgbClr val="00E6B7"/>
            </a:solidFill>
          </p:spPr>
          <p:txBody>
            <a:bodyPr wrap="square" lIns="0" tIns="0" rIns="0" bIns="0" rtlCol="0"/>
            <a:lstStyle/>
            <a:p>
              <a:endParaRPr/>
            </a:p>
          </p:txBody>
        </p:sp>
        <p:sp>
          <p:nvSpPr>
            <p:cNvPr id="31" name="object 31"/>
            <p:cNvSpPr/>
            <p:nvPr/>
          </p:nvSpPr>
          <p:spPr>
            <a:xfrm>
              <a:off x="1352550" y="34658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8B9"/>
            </a:solidFill>
          </p:spPr>
          <p:txBody>
            <a:bodyPr wrap="square" lIns="0" tIns="0" rIns="0" bIns="0" rtlCol="0"/>
            <a:lstStyle/>
            <a:p>
              <a:endParaRPr/>
            </a:p>
          </p:txBody>
        </p:sp>
        <p:sp>
          <p:nvSpPr>
            <p:cNvPr id="32" name="object 32"/>
            <p:cNvSpPr/>
            <p:nvPr/>
          </p:nvSpPr>
          <p:spPr>
            <a:xfrm>
              <a:off x="1352550" y="347345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BBB"/>
            </a:solidFill>
          </p:spPr>
          <p:txBody>
            <a:bodyPr wrap="square" lIns="0" tIns="0" rIns="0" bIns="0" rtlCol="0"/>
            <a:lstStyle/>
            <a:p>
              <a:endParaRPr/>
            </a:p>
          </p:txBody>
        </p:sp>
        <p:sp>
          <p:nvSpPr>
            <p:cNvPr id="33" name="object 33"/>
            <p:cNvSpPr/>
            <p:nvPr/>
          </p:nvSpPr>
          <p:spPr>
            <a:xfrm>
              <a:off x="1352550" y="3481069"/>
              <a:ext cx="3825240" cy="6350"/>
            </a:xfrm>
            <a:custGeom>
              <a:avLst/>
              <a:gdLst/>
              <a:ahLst/>
              <a:cxnLst/>
              <a:rect l="l" t="t" r="r" b="b"/>
              <a:pathLst>
                <a:path w="3825240" h="6350">
                  <a:moveTo>
                    <a:pt x="3825240" y="0"/>
                  </a:moveTo>
                  <a:lnTo>
                    <a:pt x="0" y="0"/>
                  </a:lnTo>
                  <a:lnTo>
                    <a:pt x="0" y="6350"/>
                  </a:lnTo>
                  <a:lnTo>
                    <a:pt x="3825240" y="6350"/>
                  </a:lnTo>
                  <a:lnTo>
                    <a:pt x="3825240" y="0"/>
                  </a:lnTo>
                  <a:close/>
                </a:path>
              </a:pathLst>
            </a:custGeom>
            <a:solidFill>
              <a:srgbClr val="00EDBD"/>
            </a:solidFill>
          </p:spPr>
          <p:txBody>
            <a:bodyPr wrap="square" lIns="0" tIns="0" rIns="0" bIns="0" rtlCol="0"/>
            <a:lstStyle/>
            <a:p>
              <a:endParaRPr/>
            </a:p>
          </p:txBody>
        </p:sp>
        <p:sp>
          <p:nvSpPr>
            <p:cNvPr id="34" name="object 34"/>
            <p:cNvSpPr/>
            <p:nvPr/>
          </p:nvSpPr>
          <p:spPr>
            <a:xfrm>
              <a:off x="1352550" y="34874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F0BF"/>
            </a:solidFill>
          </p:spPr>
          <p:txBody>
            <a:bodyPr wrap="square" lIns="0" tIns="0" rIns="0" bIns="0" rtlCol="0"/>
            <a:lstStyle/>
            <a:p>
              <a:endParaRPr/>
            </a:p>
          </p:txBody>
        </p:sp>
        <p:sp>
          <p:nvSpPr>
            <p:cNvPr id="35" name="object 35"/>
            <p:cNvSpPr/>
            <p:nvPr/>
          </p:nvSpPr>
          <p:spPr>
            <a:xfrm>
              <a:off x="1352550" y="34950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F2C1"/>
            </a:solidFill>
          </p:spPr>
          <p:txBody>
            <a:bodyPr wrap="square" lIns="0" tIns="0" rIns="0" bIns="0" rtlCol="0"/>
            <a:lstStyle/>
            <a:p>
              <a:endParaRPr/>
            </a:p>
          </p:txBody>
        </p:sp>
        <p:sp>
          <p:nvSpPr>
            <p:cNvPr id="36" name="object 36"/>
            <p:cNvSpPr/>
            <p:nvPr/>
          </p:nvSpPr>
          <p:spPr>
            <a:xfrm>
              <a:off x="1352550" y="3502659"/>
              <a:ext cx="3825240" cy="6350"/>
            </a:xfrm>
            <a:custGeom>
              <a:avLst/>
              <a:gdLst/>
              <a:ahLst/>
              <a:cxnLst/>
              <a:rect l="l" t="t" r="r" b="b"/>
              <a:pathLst>
                <a:path w="3825240" h="6350">
                  <a:moveTo>
                    <a:pt x="3825240" y="0"/>
                  </a:moveTo>
                  <a:lnTo>
                    <a:pt x="0" y="0"/>
                  </a:lnTo>
                  <a:lnTo>
                    <a:pt x="0" y="6350"/>
                  </a:lnTo>
                  <a:lnTo>
                    <a:pt x="3825240" y="6350"/>
                  </a:lnTo>
                  <a:lnTo>
                    <a:pt x="3825240" y="0"/>
                  </a:lnTo>
                  <a:close/>
                </a:path>
              </a:pathLst>
            </a:custGeom>
            <a:solidFill>
              <a:srgbClr val="00F5C3"/>
            </a:solidFill>
          </p:spPr>
          <p:txBody>
            <a:bodyPr wrap="square" lIns="0" tIns="0" rIns="0" bIns="0" rtlCol="0"/>
            <a:lstStyle/>
            <a:p>
              <a:endParaRPr/>
            </a:p>
          </p:txBody>
        </p:sp>
        <p:sp>
          <p:nvSpPr>
            <p:cNvPr id="37" name="object 37"/>
            <p:cNvSpPr/>
            <p:nvPr/>
          </p:nvSpPr>
          <p:spPr>
            <a:xfrm>
              <a:off x="1352550" y="35090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F7C5"/>
            </a:solidFill>
          </p:spPr>
          <p:txBody>
            <a:bodyPr wrap="square" lIns="0" tIns="0" rIns="0" bIns="0" rtlCol="0"/>
            <a:lstStyle/>
            <a:p>
              <a:endParaRPr/>
            </a:p>
          </p:txBody>
        </p:sp>
        <p:sp>
          <p:nvSpPr>
            <p:cNvPr id="38" name="object 38"/>
            <p:cNvSpPr/>
            <p:nvPr/>
          </p:nvSpPr>
          <p:spPr>
            <a:xfrm>
              <a:off x="1352550" y="35166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FAC7"/>
            </a:solidFill>
          </p:spPr>
          <p:txBody>
            <a:bodyPr wrap="square" lIns="0" tIns="0" rIns="0" bIns="0" rtlCol="0"/>
            <a:lstStyle/>
            <a:p>
              <a:endParaRPr/>
            </a:p>
          </p:txBody>
        </p:sp>
        <p:sp>
          <p:nvSpPr>
            <p:cNvPr id="39" name="object 39"/>
            <p:cNvSpPr/>
            <p:nvPr/>
          </p:nvSpPr>
          <p:spPr>
            <a:xfrm>
              <a:off x="1352550" y="352297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FCC9"/>
            </a:solidFill>
          </p:spPr>
          <p:txBody>
            <a:bodyPr wrap="square" lIns="0" tIns="0" rIns="0" bIns="0" rtlCol="0"/>
            <a:lstStyle/>
            <a:p>
              <a:endParaRPr/>
            </a:p>
          </p:txBody>
        </p:sp>
        <p:sp>
          <p:nvSpPr>
            <p:cNvPr id="40" name="object 40"/>
            <p:cNvSpPr/>
            <p:nvPr/>
          </p:nvSpPr>
          <p:spPr>
            <a:xfrm>
              <a:off x="1352550" y="353060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F9C7"/>
            </a:solidFill>
          </p:spPr>
          <p:txBody>
            <a:bodyPr wrap="square" lIns="0" tIns="0" rIns="0" bIns="0" rtlCol="0"/>
            <a:lstStyle/>
            <a:p>
              <a:endParaRPr/>
            </a:p>
          </p:txBody>
        </p:sp>
        <p:sp>
          <p:nvSpPr>
            <p:cNvPr id="41" name="object 41"/>
            <p:cNvSpPr/>
            <p:nvPr/>
          </p:nvSpPr>
          <p:spPr>
            <a:xfrm>
              <a:off x="1352550" y="35382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F7C5"/>
            </a:solidFill>
          </p:spPr>
          <p:txBody>
            <a:bodyPr wrap="square" lIns="0" tIns="0" rIns="0" bIns="0" rtlCol="0"/>
            <a:lstStyle/>
            <a:p>
              <a:endParaRPr/>
            </a:p>
          </p:txBody>
        </p:sp>
        <p:sp>
          <p:nvSpPr>
            <p:cNvPr id="42" name="object 42"/>
            <p:cNvSpPr/>
            <p:nvPr/>
          </p:nvSpPr>
          <p:spPr>
            <a:xfrm>
              <a:off x="1352550" y="35445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F4C3"/>
            </a:solidFill>
          </p:spPr>
          <p:txBody>
            <a:bodyPr wrap="square" lIns="0" tIns="0" rIns="0" bIns="0" rtlCol="0"/>
            <a:lstStyle/>
            <a:p>
              <a:endParaRPr/>
            </a:p>
          </p:txBody>
        </p:sp>
        <p:sp>
          <p:nvSpPr>
            <p:cNvPr id="43" name="object 43"/>
            <p:cNvSpPr/>
            <p:nvPr/>
          </p:nvSpPr>
          <p:spPr>
            <a:xfrm>
              <a:off x="1352550" y="355219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F2C1"/>
            </a:solidFill>
          </p:spPr>
          <p:txBody>
            <a:bodyPr wrap="square" lIns="0" tIns="0" rIns="0" bIns="0" rtlCol="0"/>
            <a:lstStyle/>
            <a:p>
              <a:endParaRPr/>
            </a:p>
          </p:txBody>
        </p:sp>
        <p:sp>
          <p:nvSpPr>
            <p:cNvPr id="44" name="object 44"/>
            <p:cNvSpPr/>
            <p:nvPr/>
          </p:nvSpPr>
          <p:spPr>
            <a:xfrm>
              <a:off x="1352550" y="35598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EFBF"/>
            </a:solidFill>
          </p:spPr>
          <p:txBody>
            <a:bodyPr wrap="square" lIns="0" tIns="0" rIns="0" bIns="0" rtlCol="0"/>
            <a:lstStyle/>
            <a:p>
              <a:endParaRPr/>
            </a:p>
          </p:txBody>
        </p:sp>
        <p:sp>
          <p:nvSpPr>
            <p:cNvPr id="45" name="object 45"/>
            <p:cNvSpPr/>
            <p:nvPr/>
          </p:nvSpPr>
          <p:spPr>
            <a:xfrm>
              <a:off x="1352550" y="35661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EDBD"/>
            </a:solidFill>
          </p:spPr>
          <p:txBody>
            <a:bodyPr wrap="square" lIns="0" tIns="0" rIns="0" bIns="0" rtlCol="0"/>
            <a:lstStyle/>
            <a:p>
              <a:endParaRPr/>
            </a:p>
          </p:txBody>
        </p:sp>
        <p:sp>
          <p:nvSpPr>
            <p:cNvPr id="46" name="object 46"/>
            <p:cNvSpPr/>
            <p:nvPr/>
          </p:nvSpPr>
          <p:spPr>
            <a:xfrm>
              <a:off x="1352550" y="357377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ABB"/>
            </a:solidFill>
          </p:spPr>
          <p:txBody>
            <a:bodyPr wrap="square" lIns="0" tIns="0" rIns="0" bIns="0" rtlCol="0"/>
            <a:lstStyle/>
            <a:p>
              <a:endParaRPr/>
            </a:p>
          </p:txBody>
        </p:sp>
        <p:sp>
          <p:nvSpPr>
            <p:cNvPr id="47" name="object 47"/>
            <p:cNvSpPr/>
            <p:nvPr/>
          </p:nvSpPr>
          <p:spPr>
            <a:xfrm>
              <a:off x="1352550" y="35801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8B9"/>
            </a:solidFill>
          </p:spPr>
          <p:txBody>
            <a:bodyPr wrap="square" lIns="0" tIns="0" rIns="0" bIns="0" rtlCol="0"/>
            <a:lstStyle/>
            <a:p>
              <a:endParaRPr/>
            </a:p>
          </p:txBody>
        </p:sp>
        <p:sp>
          <p:nvSpPr>
            <p:cNvPr id="48" name="object 48"/>
            <p:cNvSpPr/>
            <p:nvPr/>
          </p:nvSpPr>
          <p:spPr>
            <a:xfrm>
              <a:off x="1352550" y="358775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E5B7"/>
            </a:solidFill>
          </p:spPr>
          <p:txBody>
            <a:bodyPr wrap="square" lIns="0" tIns="0" rIns="0" bIns="0" rtlCol="0"/>
            <a:lstStyle/>
            <a:p>
              <a:endParaRPr/>
            </a:p>
          </p:txBody>
        </p:sp>
        <p:sp>
          <p:nvSpPr>
            <p:cNvPr id="49" name="object 49"/>
            <p:cNvSpPr/>
            <p:nvPr/>
          </p:nvSpPr>
          <p:spPr>
            <a:xfrm>
              <a:off x="1352550" y="35953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E3B5"/>
            </a:solidFill>
          </p:spPr>
          <p:txBody>
            <a:bodyPr wrap="square" lIns="0" tIns="0" rIns="0" bIns="0" rtlCol="0"/>
            <a:lstStyle/>
            <a:p>
              <a:endParaRPr/>
            </a:p>
          </p:txBody>
        </p:sp>
        <p:sp>
          <p:nvSpPr>
            <p:cNvPr id="50" name="object 50"/>
            <p:cNvSpPr/>
            <p:nvPr/>
          </p:nvSpPr>
          <p:spPr>
            <a:xfrm>
              <a:off x="1352550" y="36017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E0B3"/>
            </a:solidFill>
          </p:spPr>
          <p:txBody>
            <a:bodyPr wrap="square" lIns="0" tIns="0" rIns="0" bIns="0" rtlCol="0"/>
            <a:lstStyle/>
            <a:p>
              <a:endParaRPr/>
            </a:p>
          </p:txBody>
        </p:sp>
        <p:sp>
          <p:nvSpPr>
            <p:cNvPr id="51" name="object 51"/>
            <p:cNvSpPr/>
            <p:nvPr/>
          </p:nvSpPr>
          <p:spPr>
            <a:xfrm>
              <a:off x="1352550" y="36093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EB1"/>
            </a:solidFill>
          </p:spPr>
          <p:txBody>
            <a:bodyPr wrap="square" lIns="0" tIns="0" rIns="0" bIns="0" rtlCol="0"/>
            <a:lstStyle/>
            <a:p>
              <a:endParaRPr/>
            </a:p>
          </p:txBody>
        </p:sp>
        <p:sp>
          <p:nvSpPr>
            <p:cNvPr id="52" name="object 52"/>
            <p:cNvSpPr/>
            <p:nvPr/>
          </p:nvSpPr>
          <p:spPr>
            <a:xfrm>
              <a:off x="1352550" y="36169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DBAF"/>
            </a:solidFill>
          </p:spPr>
          <p:txBody>
            <a:bodyPr wrap="square" lIns="0" tIns="0" rIns="0" bIns="0" rtlCol="0"/>
            <a:lstStyle/>
            <a:p>
              <a:endParaRPr/>
            </a:p>
          </p:txBody>
        </p:sp>
        <p:sp>
          <p:nvSpPr>
            <p:cNvPr id="53" name="object 53"/>
            <p:cNvSpPr/>
            <p:nvPr/>
          </p:nvSpPr>
          <p:spPr>
            <a:xfrm>
              <a:off x="1352550" y="36233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D9AD"/>
            </a:solidFill>
          </p:spPr>
          <p:txBody>
            <a:bodyPr wrap="square" lIns="0" tIns="0" rIns="0" bIns="0" rtlCol="0"/>
            <a:lstStyle/>
            <a:p>
              <a:endParaRPr/>
            </a:p>
          </p:txBody>
        </p:sp>
        <p:sp>
          <p:nvSpPr>
            <p:cNvPr id="54" name="object 54"/>
            <p:cNvSpPr/>
            <p:nvPr/>
          </p:nvSpPr>
          <p:spPr>
            <a:xfrm>
              <a:off x="1352550" y="36309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D6AB"/>
            </a:solidFill>
          </p:spPr>
          <p:txBody>
            <a:bodyPr wrap="square" lIns="0" tIns="0" rIns="0" bIns="0" rtlCol="0"/>
            <a:lstStyle/>
            <a:p>
              <a:endParaRPr/>
            </a:p>
          </p:txBody>
        </p:sp>
        <p:sp>
          <p:nvSpPr>
            <p:cNvPr id="55" name="object 55"/>
            <p:cNvSpPr/>
            <p:nvPr/>
          </p:nvSpPr>
          <p:spPr>
            <a:xfrm>
              <a:off x="1352550" y="3638550"/>
              <a:ext cx="3825240" cy="6350"/>
            </a:xfrm>
            <a:custGeom>
              <a:avLst/>
              <a:gdLst/>
              <a:ahLst/>
              <a:cxnLst/>
              <a:rect l="l" t="t" r="r" b="b"/>
              <a:pathLst>
                <a:path w="3825240" h="6350">
                  <a:moveTo>
                    <a:pt x="3825240" y="0"/>
                  </a:moveTo>
                  <a:lnTo>
                    <a:pt x="0" y="0"/>
                  </a:lnTo>
                  <a:lnTo>
                    <a:pt x="0" y="6350"/>
                  </a:lnTo>
                  <a:lnTo>
                    <a:pt x="3825240" y="6350"/>
                  </a:lnTo>
                  <a:lnTo>
                    <a:pt x="3825240" y="0"/>
                  </a:lnTo>
                  <a:close/>
                </a:path>
              </a:pathLst>
            </a:custGeom>
            <a:solidFill>
              <a:srgbClr val="00D4A9"/>
            </a:solidFill>
          </p:spPr>
          <p:txBody>
            <a:bodyPr wrap="square" lIns="0" tIns="0" rIns="0" bIns="0" rtlCol="0"/>
            <a:lstStyle/>
            <a:p>
              <a:endParaRPr/>
            </a:p>
          </p:txBody>
        </p:sp>
        <p:sp>
          <p:nvSpPr>
            <p:cNvPr id="56" name="object 56"/>
            <p:cNvSpPr/>
            <p:nvPr/>
          </p:nvSpPr>
          <p:spPr>
            <a:xfrm>
              <a:off x="1352550" y="3644900"/>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D1A7"/>
            </a:solidFill>
          </p:spPr>
          <p:txBody>
            <a:bodyPr wrap="square" lIns="0" tIns="0" rIns="0" bIns="0" rtlCol="0"/>
            <a:lstStyle/>
            <a:p>
              <a:endParaRPr/>
            </a:p>
          </p:txBody>
        </p:sp>
        <p:sp>
          <p:nvSpPr>
            <p:cNvPr id="57" name="object 57"/>
            <p:cNvSpPr/>
            <p:nvPr/>
          </p:nvSpPr>
          <p:spPr>
            <a:xfrm>
              <a:off x="1352550" y="36525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FA5"/>
            </a:solidFill>
          </p:spPr>
          <p:txBody>
            <a:bodyPr wrap="square" lIns="0" tIns="0" rIns="0" bIns="0" rtlCol="0"/>
            <a:lstStyle/>
            <a:p>
              <a:endParaRPr/>
            </a:p>
          </p:txBody>
        </p:sp>
        <p:sp>
          <p:nvSpPr>
            <p:cNvPr id="58" name="object 58"/>
            <p:cNvSpPr/>
            <p:nvPr/>
          </p:nvSpPr>
          <p:spPr>
            <a:xfrm>
              <a:off x="1352550" y="36588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CA3"/>
            </a:solidFill>
          </p:spPr>
          <p:txBody>
            <a:bodyPr wrap="square" lIns="0" tIns="0" rIns="0" bIns="0" rtlCol="0"/>
            <a:lstStyle/>
            <a:p>
              <a:endParaRPr/>
            </a:p>
          </p:txBody>
        </p:sp>
        <p:sp>
          <p:nvSpPr>
            <p:cNvPr id="59" name="object 59"/>
            <p:cNvSpPr/>
            <p:nvPr/>
          </p:nvSpPr>
          <p:spPr>
            <a:xfrm>
              <a:off x="1352550" y="366649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AA1"/>
            </a:solidFill>
          </p:spPr>
          <p:txBody>
            <a:bodyPr wrap="square" lIns="0" tIns="0" rIns="0" bIns="0" rtlCol="0"/>
            <a:lstStyle/>
            <a:p>
              <a:endParaRPr/>
            </a:p>
          </p:txBody>
        </p:sp>
        <p:sp>
          <p:nvSpPr>
            <p:cNvPr id="60" name="object 60"/>
            <p:cNvSpPr/>
            <p:nvPr/>
          </p:nvSpPr>
          <p:spPr>
            <a:xfrm>
              <a:off x="1352550" y="36741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79F"/>
            </a:solidFill>
          </p:spPr>
          <p:txBody>
            <a:bodyPr wrap="square" lIns="0" tIns="0" rIns="0" bIns="0" rtlCol="0"/>
            <a:lstStyle/>
            <a:p>
              <a:endParaRPr/>
            </a:p>
          </p:txBody>
        </p:sp>
        <p:sp>
          <p:nvSpPr>
            <p:cNvPr id="61" name="object 61"/>
            <p:cNvSpPr/>
            <p:nvPr/>
          </p:nvSpPr>
          <p:spPr>
            <a:xfrm>
              <a:off x="1352550" y="36804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C49D"/>
            </a:solidFill>
          </p:spPr>
          <p:txBody>
            <a:bodyPr wrap="square" lIns="0" tIns="0" rIns="0" bIns="0" rtlCol="0"/>
            <a:lstStyle/>
            <a:p>
              <a:endParaRPr/>
            </a:p>
          </p:txBody>
        </p:sp>
        <p:sp>
          <p:nvSpPr>
            <p:cNvPr id="62" name="object 62"/>
            <p:cNvSpPr/>
            <p:nvPr/>
          </p:nvSpPr>
          <p:spPr>
            <a:xfrm>
              <a:off x="1352550" y="368807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C29B"/>
            </a:solidFill>
          </p:spPr>
          <p:txBody>
            <a:bodyPr wrap="square" lIns="0" tIns="0" rIns="0" bIns="0" rtlCol="0"/>
            <a:lstStyle/>
            <a:p>
              <a:endParaRPr/>
            </a:p>
          </p:txBody>
        </p:sp>
        <p:sp>
          <p:nvSpPr>
            <p:cNvPr id="63" name="object 63"/>
            <p:cNvSpPr/>
            <p:nvPr/>
          </p:nvSpPr>
          <p:spPr>
            <a:xfrm>
              <a:off x="1352550" y="3695700"/>
              <a:ext cx="3825240" cy="6350"/>
            </a:xfrm>
            <a:custGeom>
              <a:avLst/>
              <a:gdLst/>
              <a:ahLst/>
              <a:cxnLst/>
              <a:rect l="l" t="t" r="r" b="b"/>
              <a:pathLst>
                <a:path w="3825240" h="6350">
                  <a:moveTo>
                    <a:pt x="3825240" y="0"/>
                  </a:moveTo>
                  <a:lnTo>
                    <a:pt x="0" y="0"/>
                  </a:lnTo>
                  <a:lnTo>
                    <a:pt x="0" y="6350"/>
                  </a:lnTo>
                  <a:lnTo>
                    <a:pt x="3825240" y="6350"/>
                  </a:lnTo>
                  <a:lnTo>
                    <a:pt x="3825240" y="0"/>
                  </a:lnTo>
                  <a:close/>
                </a:path>
              </a:pathLst>
            </a:custGeom>
            <a:solidFill>
              <a:srgbClr val="00BF99"/>
            </a:solidFill>
          </p:spPr>
          <p:txBody>
            <a:bodyPr wrap="square" lIns="0" tIns="0" rIns="0" bIns="0" rtlCol="0"/>
            <a:lstStyle/>
            <a:p>
              <a:endParaRPr/>
            </a:p>
          </p:txBody>
        </p:sp>
        <p:sp>
          <p:nvSpPr>
            <p:cNvPr id="64" name="object 64"/>
            <p:cNvSpPr/>
            <p:nvPr/>
          </p:nvSpPr>
          <p:spPr>
            <a:xfrm>
              <a:off x="1352550" y="3702050"/>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D97"/>
            </a:solidFill>
          </p:spPr>
          <p:txBody>
            <a:bodyPr wrap="square" lIns="0" tIns="0" rIns="0" bIns="0" rtlCol="0"/>
            <a:lstStyle/>
            <a:p>
              <a:endParaRPr/>
            </a:p>
          </p:txBody>
        </p:sp>
        <p:sp>
          <p:nvSpPr>
            <p:cNvPr id="65" name="object 65"/>
            <p:cNvSpPr/>
            <p:nvPr/>
          </p:nvSpPr>
          <p:spPr>
            <a:xfrm>
              <a:off x="1352550" y="370966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A95"/>
            </a:solidFill>
          </p:spPr>
          <p:txBody>
            <a:bodyPr wrap="square" lIns="0" tIns="0" rIns="0" bIns="0" rtlCol="0"/>
            <a:lstStyle/>
            <a:p>
              <a:endParaRPr/>
            </a:p>
          </p:txBody>
        </p:sp>
        <p:sp>
          <p:nvSpPr>
            <p:cNvPr id="66" name="object 66"/>
            <p:cNvSpPr/>
            <p:nvPr/>
          </p:nvSpPr>
          <p:spPr>
            <a:xfrm>
              <a:off x="1352550" y="371601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893"/>
            </a:solidFill>
          </p:spPr>
          <p:txBody>
            <a:bodyPr wrap="square" lIns="0" tIns="0" rIns="0" bIns="0" rtlCol="0"/>
            <a:lstStyle/>
            <a:p>
              <a:endParaRPr/>
            </a:p>
          </p:txBody>
        </p:sp>
        <p:sp>
          <p:nvSpPr>
            <p:cNvPr id="67" name="object 67"/>
            <p:cNvSpPr/>
            <p:nvPr/>
          </p:nvSpPr>
          <p:spPr>
            <a:xfrm>
              <a:off x="1352550" y="3723640"/>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B591"/>
            </a:solidFill>
          </p:spPr>
          <p:txBody>
            <a:bodyPr wrap="square" lIns="0" tIns="0" rIns="0" bIns="0" rtlCol="0"/>
            <a:lstStyle/>
            <a:p>
              <a:endParaRPr/>
            </a:p>
          </p:txBody>
        </p:sp>
        <p:sp>
          <p:nvSpPr>
            <p:cNvPr id="68" name="object 68"/>
            <p:cNvSpPr/>
            <p:nvPr/>
          </p:nvSpPr>
          <p:spPr>
            <a:xfrm>
              <a:off x="1352550" y="373125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38F"/>
            </a:solidFill>
          </p:spPr>
          <p:txBody>
            <a:bodyPr wrap="square" lIns="0" tIns="0" rIns="0" bIns="0" rtlCol="0"/>
            <a:lstStyle/>
            <a:p>
              <a:endParaRPr/>
            </a:p>
          </p:txBody>
        </p:sp>
        <p:sp>
          <p:nvSpPr>
            <p:cNvPr id="69" name="object 69"/>
            <p:cNvSpPr/>
            <p:nvPr/>
          </p:nvSpPr>
          <p:spPr>
            <a:xfrm>
              <a:off x="1352550" y="3737609"/>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B08D"/>
            </a:solidFill>
          </p:spPr>
          <p:txBody>
            <a:bodyPr wrap="square" lIns="0" tIns="0" rIns="0" bIns="0" rtlCol="0"/>
            <a:lstStyle/>
            <a:p>
              <a:endParaRPr/>
            </a:p>
          </p:txBody>
        </p:sp>
        <p:sp>
          <p:nvSpPr>
            <p:cNvPr id="70" name="object 70"/>
            <p:cNvSpPr/>
            <p:nvPr/>
          </p:nvSpPr>
          <p:spPr>
            <a:xfrm>
              <a:off x="1352550" y="3745229"/>
              <a:ext cx="3825240" cy="7620"/>
            </a:xfrm>
            <a:custGeom>
              <a:avLst/>
              <a:gdLst/>
              <a:ahLst/>
              <a:cxnLst/>
              <a:rect l="l" t="t" r="r" b="b"/>
              <a:pathLst>
                <a:path w="3825240" h="7620">
                  <a:moveTo>
                    <a:pt x="3825240" y="0"/>
                  </a:moveTo>
                  <a:lnTo>
                    <a:pt x="0" y="0"/>
                  </a:lnTo>
                  <a:lnTo>
                    <a:pt x="0" y="7620"/>
                  </a:lnTo>
                  <a:lnTo>
                    <a:pt x="3825240" y="7620"/>
                  </a:lnTo>
                  <a:lnTo>
                    <a:pt x="3825240" y="0"/>
                  </a:lnTo>
                  <a:close/>
                </a:path>
              </a:pathLst>
            </a:custGeom>
            <a:solidFill>
              <a:srgbClr val="00AE8B"/>
            </a:solidFill>
          </p:spPr>
          <p:txBody>
            <a:bodyPr wrap="square" lIns="0" tIns="0" rIns="0" bIns="0" rtlCol="0"/>
            <a:lstStyle/>
            <a:p>
              <a:endParaRPr/>
            </a:p>
          </p:txBody>
        </p:sp>
        <p:sp>
          <p:nvSpPr>
            <p:cNvPr id="71" name="object 71"/>
            <p:cNvSpPr/>
            <p:nvPr/>
          </p:nvSpPr>
          <p:spPr>
            <a:xfrm>
              <a:off x="1352550" y="3752850"/>
              <a:ext cx="3825240" cy="7620"/>
            </a:xfrm>
            <a:custGeom>
              <a:avLst/>
              <a:gdLst/>
              <a:ahLst/>
              <a:cxnLst/>
              <a:rect l="l" t="t" r="r" b="b"/>
              <a:pathLst>
                <a:path w="3825240" h="7620">
                  <a:moveTo>
                    <a:pt x="3825240" y="0"/>
                  </a:moveTo>
                  <a:lnTo>
                    <a:pt x="0" y="0"/>
                  </a:lnTo>
                  <a:lnTo>
                    <a:pt x="0" y="7619"/>
                  </a:lnTo>
                  <a:lnTo>
                    <a:pt x="3825240" y="7619"/>
                  </a:lnTo>
                  <a:lnTo>
                    <a:pt x="3825240" y="0"/>
                  </a:lnTo>
                  <a:close/>
                </a:path>
              </a:pathLst>
            </a:custGeom>
            <a:solidFill>
              <a:srgbClr val="00AB89"/>
            </a:solidFill>
          </p:spPr>
          <p:txBody>
            <a:bodyPr wrap="square" lIns="0" tIns="0" rIns="0" bIns="0" rtlCol="0"/>
            <a:lstStyle/>
            <a:p>
              <a:endParaRPr/>
            </a:p>
          </p:txBody>
        </p:sp>
        <p:sp>
          <p:nvSpPr>
            <p:cNvPr id="72" name="object 72"/>
            <p:cNvSpPr/>
            <p:nvPr/>
          </p:nvSpPr>
          <p:spPr>
            <a:xfrm>
              <a:off x="1352550" y="3759200"/>
              <a:ext cx="3825240" cy="1270"/>
            </a:xfrm>
            <a:custGeom>
              <a:avLst/>
              <a:gdLst/>
              <a:ahLst/>
              <a:cxnLst/>
              <a:rect l="l" t="t" r="r" b="b"/>
              <a:pathLst>
                <a:path w="3825240" h="1270">
                  <a:moveTo>
                    <a:pt x="3825240" y="0"/>
                  </a:moveTo>
                  <a:lnTo>
                    <a:pt x="0" y="0"/>
                  </a:lnTo>
                  <a:lnTo>
                    <a:pt x="0" y="1269"/>
                  </a:lnTo>
                  <a:lnTo>
                    <a:pt x="3825240" y="1269"/>
                  </a:lnTo>
                  <a:lnTo>
                    <a:pt x="3825240" y="0"/>
                  </a:lnTo>
                  <a:close/>
                </a:path>
              </a:pathLst>
            </a:custGeom>
            <a:solidFill>
              <a:srgbClr val="00A785"/>
            </a:solidFill>
          </p:spPr>
          <p:txBody>
            <a:bodyPr wrap="square" lIns="0" tIns="0" rIns="0" bIns="0" rtlCol="0"/>
            <a:lstStyle/>
            <a:p>
              <a:endParaRPr/>
            </a:p>
          </p:txBody>
        </p:sp>
        <p:sp>
          <p:nvSpPr>
            <p:cNvPr id="73" name="object 73"/>
            <p:cNvSpPr/>
            <p:nvPr/>
          </p:nvSpPr>
          <p:spPr>
            <a:xfrm>
              <a:off x="1353820" y="3280409"/>
              <a:ext cx="3822700" cy="478790"/>
            </a:xfrm>
            <a:custGeom>
              <a:avLst/>
              <a:gdLst/>
              <a:ahLst/>
              <a:cxnLst/>
              <a:rect l="l" t="t" r="r" b="b"/>
              <a:pathLst>
                <a:path w="3822700" h="478789">
                  <a:moveTo>
                    <a:pt x="1911350" y="478789"/>
                  </a:moveTo>
                  <a:lnTo>
                    <a:pt x="0" y="478789"/>
                  </a:lnTo>
                  <a:lnTo>
                    <a:pt x="0" y="0"/>
                  </a:lnTo>
                  <a:lnTo>
                    <a:pt x="3822700" y="0"/>
                  </a:lnTo>
                  <a:lnTo>
                    <a:pt x="3822700" y="478789"/>
                  </a:lnTo>
                  <a:lnTo>
                    <a:pt x="1911350" y="478789"/>
                  </a:lnTo>
                  <a:close/>
                </a:path>
              </a:pathLst>
            </a:custGeom>
            <a:ln w="19048">
              <a:solidFill>
                <a:srgbClr val="000000"/>
              </a:solidFill>
            </a:ln>
          </p:spPr>
          <p:txBody>
            <a:bodyPr wrap="square" lIns="0" tIns="0" rIns="0" bIns="0" rtlCol="0"/>
            <a:lstStyle/>
            <a:p>
              <a:endParaRPr/>
            </a:p>
          </p:txBody>
        </p:sp>
        <p:sp>
          <p:nvSpPr>
            <p:cNvPr id="74" name="object 74"/>
            <p:cNvSpPr/>
            <p:nvPr/>
          </p:nvSpPr>
          <p:spPr>
            <a:xfrm>
              <a:off x="1341120" y="579119"/>
              <a:ext cx="2713990" cy="2719070"/>
            </a:xfrm>
            <a:custGeom>
              <a:avLst/>
              <a:gdLst/>
              <a:ahLst/>
              <a:cxnLst/>
              <a:rect l="l" t="t" r="r" b="b"/>
              <a:pathLst>
                <a:path w="2713990" h="2719070">
                  <a:moveTo>
                    <a:pt x="792480" y="795019"/>
                  </a:moveTo>
                  <a:lnTo>
                    <a:pt x="702310" y="891539"/>
                  </a:lnTo>
                  <a:lnTo>
                    <a:pt x="618490" y="988059"/>
                  </a:lnTo>
                  <a:lnTo>
                    <a:pt x="538480" y="1092200"/>
                  </a:lnTo>
                  <a:lnTo>
                    <a:pt x="461010" y="1197609"/>
                  </a:lnTo>
                  <a:lnTo>
                    <a:pt x="389890" y="1304289"/>
                  </a:lnTo>
                  <a:lnTo>
                    <a:pt x="325119" y="1417319"/>
                  </a:lnTo>
                  <a:lnTo>
                    <a:pt x="264160" y="1535429"/>
                  </a:lnTo>
                  <a:lnTo>
                    <a:pt x="212090" y="1656079"/>
                  </a:lnTo>
                  <a:lnTo>
                    <a:pt x="163830" y="1780539"/>
                  </a:lnTo>
                  <a:lnTo>
                    <a:pt x="119380" y="1906269"/>
                  </a:lnTo>
                  <a:lnTo>
                    <a:pt x="83820" y="2033269"/>
                  </a:lnTo>
                  <a:lnTo>
                    <a:pt x="54610" y="2164079"/>
                  </a:lnTo>
                  <a:lnTo>
                    <a:pt x="31750" y="2296159"/>
                  </a:lnTo>
                  <a:lnTo>
                    <a:pt x="10160" y="2432050"/>
                  </a:lnTo>
                  <a:lnTo>
                    <a:pt x="2540" y="2570479"/>
                  </a:lnTo>
                  <a:lnTo>
                    <a:pt x="0" y="2711450"/>
                  </a:lnTo>
                  <a:lnTo>
                    <a:pt x="0" y="2719069"/>
                  </a:lnTo>
                  <a:lnTo>
                    <a:pt x="6350" y="2719069"/>
                  </a:lnTo>
                  <a:lnTo>
                    <a:pt x="6350" y="2698750"/>
                  </a:lnTo>
                  <a:lnTo>
                    <a:pt x="15583" y="2698750"/>
                  </a:lnTo>
                  <a:lnTo>
                    <a:pt x="19050" y="2570479"/>
                  </a:lnTo>
                  <a:lnTo>
                    <a:pt x="26670" y="2432050"/>
                  </a:lnTo>
                  <a:lnTo>
                    <a:pt x="48260" y="2299969"/>
                  </a:lnTo>
                  <a:lnTo>
                    <a:pt x="71120" y="2167890"/>
                  </a:lnTo>
                  <a:lnTo>
                    <a:pt x="100330" y="2038350"/>
                  </a:lnTo>
                  <a:lnTo>
                    <a:pt x="135890" y="1910079"/>
                  </a:lnTo>
                  <a:lnTo>
                    <a:pt x="180340" y="1784350"/>
                  </a:lnTo>
                  <a:lnTo>
                    <a:pt x="228600" y="1662429"/>
                  </a:lnTo>
                  <a:lnTo>
                    <a:pt x="280670" y="1543050"/>
                  </a:lnTo>
                  <a:lnTo>
                    <a:pt x="341630" y="1426209"/>
                  </a:lnTo>
                  <a:lnTo>
                    <a:pt x="405130" y="1311909"/>
                  </a:lnTo>
                  <a:lnTo>
                    <a:pt x="473710" y="1203959"/>
                  </a:lnTo>
                  <a:lnTo>
                    <a:pt x="551180" y="1101089"/>
                  </a:lnTo>
                  <a:lnTo>
                    <a:pt x="631190" y="1000759"/>
                  </a:lnTo>
                  <a:lnTo>
                    <a:pt x="715010" y="901700"/>
                  </a:lnTo>
                  <a:lnTo>
                    <a:pt x="802640" y="805179"/>
                  </a:lnTo>
                  <a:lnTo>
                    <a:pt x="792480" y="795019"/>
                  </a:lnTo>
                  <a:close/>
                </a:path>
                <a:path w="2713990" h="2719070">
                  <a:moveTo>
                    <a:pt x="2707640" y="2711450"/>
                  </a:moveTo>
                  <a:lnTo>
                    <a:pt x="6350" y="2711450"/>
                  </a:lnTo>
                  <a:lnTo>
                    <a:pt x="6350" y="2719069"/>
                  </a:lnTo>
                  <a:lnTo>
                    <a:pt x="2707640" y="2719069"/>
                  </a:lnTo>
                  <a:lnTo>
                    <a:pt x="2707640" y="2711450"/>
                  </a:lnTo>
                  <a:close/>
                </a:path>
                <a:path w="2713990" h="2719070">
                  <a:moveTo>
                    <a:pt x="2713990" y="0"/>
                  </a:moveTo>
                  <a:lnTo>
                    <a:pt x="2707640" y="0"/>
                  </a:lnTo>
                  <a:lnTo>
                    <a:pt x="2707640" y="16509"/>
                  </a:lnTo>
                  <a:lnTo>
                    <a:pt x="2694940" y="16959"/>
                  </a:lnTo>
                  <a:lnTo>
                    <a:pt x="2694940" y="2698750"/>
                  </a:lnTo>
                  <a:lnTo>
                    <a:pt x="2707640" y="2698750"/>
                  </a:lnTo>
                  <a:lnTo>
                    <a:pt x="2707640" y="2719069"/>
                  </a:lnTo>
                  <a:lnTo>
                    <a:pt x="2713990" y="2719069"/>
                  </a:lnTo>
                  <a:lnTo>
                    <a:pt x="2713990" y="0"/>
                  </a:lnTo>
                  <a:close/>
                </a:path>
                <a:path w="2713990" h="2719070">
                  <a:moveTo>
                    <a:pt x="2694940" y="2698750"/>
                  </a:moveTo>
                  <a:lnTo>
                    <a:pt x="15583" y="2698750"/>
                  </a:lnTo>
                  <a:lnTo>
                    <a:pt x="15240" y="2711450"/>
                  </a:lnTo>
                  <a:lnTo>
                    <a:pt x="2694940" y="2711450"/>
                  </a:lnTo>
                  <a:lnTo>
                    <a:pt x="2694940" y="2698750"/>
                  </a:lnTo>
                  <a:close/>
                </a:path>
                <a:path w="2713990" h="2719070">
                  <a:moveTo>
                    <a:pt x="2707640" y="0"/>
                  </a:moveTo>
                  <a:lnTo>
                    <a:pt x="2564130" y="3809"/>
                  </a:lnTo>
                  <a:lnTo>
                    <a:pt x="2428240" y="12700"/>
                  </a:lnTo>
                  <a:lnTo>
                    <a:pt x="2292350" y="33019"/>
                  </a:lnTo>
                  <a:lnTo>
                    <a:pt x="2157730" y="57150"/>
                  </a:lnTo>
                  <a:lnTo>
                    <a:pt x="2030730" y="86359"/>
                  </a:lnTo>
                  <a:lnTo>
                    <a:pt x="1902460" y="121919"/>
                  </a:lnTo>
                  <a:lnTo>
                    <a:pt x="1776730" y="165100"/>
                  </a:lnTo>
                  <a:lnTo>
                    <a:pt x="1653540" y="213359"/>
                  </a:lnTo>
                  <a:lnTo>
                    <a:pt x="1531620" y="266700"/>
                  </a:lnTo>
                  <a:lnTo>
                    <a:pt x="1414780" y="326389"/>
                  </a:lnTo>
                  <a:lnTo>
                    <a:pt x="1303020" y="393700"/>
                  </a:lnTo>
                  <a:lnTo>
                    <a:pt x="1193800" y="463550"/>
                  </a:lnTo>
                  <a:lnTo>
                    <a:pt x="1085850" y="541019"/>
                  </a:lnTo>
                  <a:lnTo>
                    <a:pt x="984250" y="621029"/>
                  </a:lnTo>
                  <a:lnTo>
                    <a:pt x="887730" y="704850"/>
                  </a:lnTo>
                  <a:lnTo>
                    <a:pt x="792480" y="795019"/>
                  </a:lnTo>
                  <a:lnTo>
                    <a:pt x="802640" y="805179"/>
                  </a:lnTo>
                  <a:lnTo>
                    <a:pt x="896619" y="716279"/>
                  </a:lnTo>
                  <a:lnTo>
                    <a:pt x="996950" y="632459"/>
                  </a:lnTo>
                  <a:lnTo>
                    <a:pt x="1097280" y="551179"/>
                  </a:lnTo>
                  <a:lnTo>
                    <a:pt x="1202690" y="480059"/>
                  </a:lnTo>
                  <a:lnTo>
                    <a:pt x="1309370" y="406400"/>
                  </a:lnTo>
                  <a:lnTo>
                    <a:pt x="1422400" y="341629"/>
                  </a:lnTo>
                  <a:lnTo>
                    <a:pt x="1540510" y="283209"/>
                  </a:lnTo>
                  <a:lnTo>
                    <a:pt x="1659890" y="231139"/>
                  </a:lnTo>
                  <a:lnTo>
                    <a:pt x="1780540" y="182879"/>
                  </a:lnTo>
                  <a:lnTo>
                    <a:pt x="1906270" y="138429"/>
                  </a:lnTo>
                  <a:lnTo>
                    <a:pt x="2034540" y="100329"/>
                  </a:lnTo>
                  <a:lnTo>
                    <a:pt x="2162810" y="73659"/>
                  </a:lnTo>
                  <a:lnTo>
                    <a:pt x="2296160" y="48259"/>
                  </a:lnTo>
                  <a:lnTo>
                    <a:pt x="2428240" y="33019"/>
                  </a:lnTo>
                  <a:lnTo>
                    <a:pt x="2564130" y="21589"/>
                  </a:lnTo>
                  <a:lnTo>
                    <a:pt x="2694940" y="16959"/>
                  </a:lnTo>
                  <a:lnTo>
                    <a:pt x="2694940" y="8889"/>
                  </a:lnTo>
                  <a:lnTo>
                    <a:pt x="2707640" y="8889"/>
                  </a:lnTo>
                  <a:lnTo>
                    <a:pt x="2707640" y="0"/>
                  </a:lnTo>
                  <a:close/>
                </a:path>
              </a:pathLst>
            </a:custGeom>
            <a:solidFill>
              <a:srgbClr val="1E1916"/>
            </a:solidFill>
          </p:spPr>
          <p:txBody>
            <a:bodyPr wrap="square" lIns="0" tIns="0" rIns="0" bIns="0" rtlCol="0"/>
            <a:lstStyle/>
            <a:p>
              <a:endParaRPr/>
            </a:p>
          </p:txBody>
        </p:sp>
        <p:sp>
          <p:nvSpPr>
            <p:cNvPr id="75" name="object 75"/>
            <p:cNvSpPr/>
            <p:nvPr/>
          </p:nvSpPr>
          <p:spPr>
            <a:xfrm>
              <a:off x="1341120" y="579119"/>
              <a:ext cx="2713990" cy="2719070"/>
            </a:xfrm>
            <a:custGeom>
              <a:avLst/>
              <a:gdLst/>
              <a:ahLst/>
              <a:cxnLst/>
              <a:rect l="l" t="t" r="r" b="b"/>
              <a:pathLst>
                <a:path w="2713990" h="2719070">
                  <a:moveTo>
                    <a:pt x="2707640" y="2719069"/>
                  </a:moveTo>
                  <a:lnTo>
                    <a:pt x="6350" y="2719069"/>
                  </a:lnTo>
                  <a:lnTo>
                    <a:pt x="6350" y="2698750"/>
                  </a:lnTo>
                  <a:lnTo>
                    <a:pt x="2707640" y="2698750"/>
                  </a:lnTo>
                  <a:lnTo>
                    <a:pt x="2707640" y="2719069"/>
                  </a:lnTo>
                  <a:close/>
                </a:path>
                <a:path w="2713990" h="2719070">
                  <a:moveTo>
                    <a:pt x="6350" y="2719069"/>
                  </a:moveTo>
                  <a:lnTo>
                    <a:pt x="0" y="2719069"/>
                  </a:lnTo>
                  <a:lnTo>
                    <a:pt x="0" y="2711450"/>
                  </a:lnTo>
                  <a:lnTo>
                    <a:pt x="6350" y="2711450"/>
                  </a:lnTo>
                  <a:lnTo>
                    <a:pt x="6350" y="2719069"/>
                  </a:lnTo>
                  <a:close/>
                </a:path>
                <a:path w="2713990" h="2719070">
                  <a:moveTo>
                    <a:pt x="0" y="2711450"/>
                  </a:moveTo>
                  <a:lnTo>
                    <a:pt x="2540" y="2570479"/>
                  </a:lnTo>
                  <a:lnTo>
                    <a:pt x="10160" y="2432050"/>
                  </a:lnTo>
                  <a:lnTo>
                    <a:pt x="31750" y="2296159"/>
                  </a:lnTo>
                  <a:lnTo>
                    <a:pt x="54610" y="2164079"/>
                  </a:lnTo>
                  <a:lnTo>
                    <a:pt x="83820" y="2033269"/>
                  </a:lnTo>
                  <a:lnTo>
                    <a:pt x="119380" y="1906269"/>
                  </a:lnTo>
                  <a:lnTo>
                    <a:pt x="163830" y="1780539"/>
                  </a:lnTo>
                  <a:lnTo>
                    <a:pt x="212090" y="1656079"/>
                  </a:lnTo>
                  <a:lnTo>
                    <a:pt x="264160" y="1535429"/>
                  </a:lnTo>
                  <a:lnTo>
                    <a:pt x="325119" y="1417319"/>
                  </a:lnTo>
                  <a:lnTo>
                    <a:pt x="389890" y="1304289"/>
                  </a:lnTo>
                  <a:lnTo>
                    <a:pt x="461010" y="1197609"/>
                  </a:lnTo>
                  <a:lnTo>
                    <a:pt x="538480" y="1092200"/>
                  </a:lnTo>
                  <a:lnTo>
                    <a:pt x="618490" y="988059"/>
                  </a:lnTo>
                  <a:lnTo>
                    <a:pt x="702310" y="891539"/>
                  </a:lnTo>
                  <a:lnTo>
                    <a:pt x="792480" y="795019"/>
                  </a:lnTo>
                  <a:lnTo>
                    <a:pt x="802640" y="805179"/>
                  </a:lnTo>
                  <a:lnTo>
                    <a:pt x="715010" y="901700"/>
                  </a:lnTo>
                  <a:lnTo>
                    <a:pt x="631190" y="1000759"/>
                  </a:lnTo>
                  <a:lnTo>
                    <a:pt x="551180" y="1101089"/>
                  </a:lnTo>
                  <a:lnTo>
                    <a:pt x="473710" y="1203959"/>
                  </a:lnTo>
                  <a:lnTo>
                    <a:pt x="405130" y="1311909"/>
                  </a:lnTo>
                  <a:lnTo>
                    <a:pt x="341630" y="1426209"/>
                  </a:lnTo>
                  <a:lnTo>
                    <a:pt x="280670" y="1543050"/>
                  </a:lnTo>
                  <a:lnTo>
                    <a:pt x="228600" y="1662429"/>
                  </a:lnTo>
                  <a:lnTo>
                    <a:pt x="180340" y="1784350"/>
                  </a:lnTo>
                  <a:lnTo>
                    <a:pt x="135890" y="1910079"/>
                  </a:lnTo>
                  <a:lnTo>
                    <a:pt x="100330" y="2038350"/>
                  </a:lnTo>
                  <a:lnTo>
                    <a:pt x="71120" y="2167890"/>
                  </a:lnTo>
                  <a:lnTo>
                    <a:pt x="48260" y="2299969"/>
                  </a:lnTo>
                  <a:lnTo>
                    <a:pt x="26670" y="2432050"/>
                  </a:lnTo>
                  <a:lnTo>
                    <a:pt x="19050" y="2570479"/>
                  </a:lnTo>
                  <a:lnTo>
                    <a:pt x="15240" y="2711450"/>
                  </a:lnTo>
                  <a:lnTo>
                    <a:pt x="0" y="2711450"/>
                  </a:lnTo>
                  <a:close/>
                </a:path>
                <a:path w="2713990" h="2719070">
                  <a:moveTo>
                    <a:pt x="792480" y="795019"/>
                  </a:moveTo>
                  <a:lnTo>
                    <a:pt x="887730" y="704850"/>
                  </a:lnTo>
                  <a:lnTo>
                    <a:pt x="984250" y="621029"/>
                  </a:lnTo>
                  <a:lnTo>
                    <a:pt x="1085850" y="541019"/>
                  </a:lnTo>
                  <a:lnTo>
                    <a:pt x="1193800" y="463550"/>
                  </a:lnTo>
                  <a:lnTo>
                    <a:pt x="1303020" y="393700"/>
                  </a:lnTo>
                  <a:lnTo>
                    <a:pt x="1414780" y="326389"/>
                  </a:lnTo>
                  <a:lnTo>
                    <a:pt x="1531620" y="266700"/>
                  </a:lnTo>
                  <a:lnTo>
                    <a:pt x="1653540" y="213359"/>
                  </a:lnTo>
                  <a:lnTo>
                    <a:pt x="1776730" y="165100"/>
                  </a:lnTo>
                  <a:lnTo>
                    <a:pt x="1902460" y="121919"/>
                  </a:lnTo>
                  <a:lnTo>
                    <a:pt x="2030730" y="86359"/>
                  </a:lnTo>
                  <a:lnTo>
                    <a:pt x="2157730" y="57150"/>
                  </a:lnTo>
                  <a:lnTo>
                    <a:pt x="2292350" y="33019"/>
                  </a:lnTo>
                  <a:lnTo>
                    <a:pt x="2428240" y="12700"/>
                  </a:lnTo>
                  <a:lnTo>
                    <a:pt x="2564130" y="3809"/>
                  </a:lnTo>
                  <a:lnTo>
                    <a:pt x="2707640" y="0"/>
                  </a:lnTo>
                  <a:lnTo>
                    <a:pt x="2707640" y="16509"/>
                  </a:lnTo>
                  <a:lnTo>
                    <a:pt x="2564130" y="21589"/>
                  </a:lnTo>
                  <a:lnTo>
                    <a:pt x="2428240" y="33019"/>
                  </a:lnTo>
                  <a:lnTo>
                    <a:pt x="2296160" y="48259"/>
                  </a:lnTo>
                  <a:lnTo>
                    <a:pt x="2162810" y="73659"/>
                  </a:lnTo>
                  <a:lnTo>
                    <a:pt x="2034540" y="100329"/>
                  </a:lnTo>
                  <a:lnTo>
                    <a:pt x="1906270" y="138429"/>
                  </a:lnTo>
                  <a:lnTo>
                    <a:pt x="1780540" y="182879"/>
                  </a:lnTo>
                  <a:lnTo>
                    <a:pt x="1659890" y="231139"/>
                  </a:lnTo>
                  <a:lnTo>
                    <a:pt x="1540510" y="283209"/>
                  </a:lnTo>
                  <a:lnTo>
                    <a:pt x="1422400" y="341629"/>
                  </a:lnTo>
                  <a:lnTo>
                    <a:pt x="1309370" y="406400"/>
                  </a:lnTo>
                  <a:lnTo>
                    <a:pt x="1202690" y="480059"/>
                  </a:lnTo>
                  <a:lnTo>
                    <a:pt x="1097280" y="551179"/>
                  </a:lnTo>
                  <a:lnTo>
                    <a:pt x="996950" y="632459"/>
                  </a:lnTo>
                  <a:lnTo>
                    <a:pt x="896619" y="716279"/>
                  </a:lnTo>
                  <a:lnTo>
                    <a:pt x="802640" y="805179"/>
                  </a:lnTo>
                  <a:lnTo>
                    <a:pt x="792480" y="795019"/>
                  </a:lnTo>
                  <a:close/>
                </a:path>
                <a:path w="2713990" h="2719070">
                  <a:moveTo>
                    <a:pt x="2707640" y="0"/>
                  </a:moveTo>
                  <a:lnTo>
                    <a:pt x="2713990" y="0"/>
                  </a:lnTo>
                  <a:lnTo>
                    <a:pt x="2713990" y="8889"/>
                  </a:lnTo>
                  <a:lnTo>
                    <a:pt x="2707640" y="8889"/>
                  </a:lnTo>
                  <a:lnTo>
                    <a:pt x="2707640" y="0"/>
                  </a:lnTo>
                  <a:close/>
                </a:path>
                <a:path w="2713990" h="2719070">
                  <a:moveTo>
                    <a:pt x="2713990" y="8889"/>
                  </a:moveTo>
                  <a:lnTo>
                    <a:pt x="2713990" y="2711450"/>
                  </a:lnTo>
                  <a:lnTo>
                    <a:pt x="2694940" y="2711450"/>
                  </a:lnTo>
                  <a:lnTo>
                    <a:pt x="2694940" y="8889"/>
                  </a:lnTo>
                  <a:lnTo>
                    <a:pt x="2713990" y="8889"/>
                  </a:lnTo>
                  <a:close/>
                </a:path>
                <a:path w="2713990" h="2719070">
                  <a:moveTo>
                    <a:pt x="0" y="0"/>
                  </a:moveTo>
                  <a:lnTo>
                    <a:pt x="0" y="0"/>
                  </a:lnTo>
                </a:path>
              </a:pathLst>
            </a:custGeom>
            <a:ln w="12579">
              <a:solidFill>
                <a:srgbClr val="333399"/>
              </a:solidFill>
            </a:ln>
          </p:spPr>
          <p:txBody>
            <a:bodyPr wrap="square" lIns="0" tIns="0" rIns="0" bIns="0" rtlCol="0"/>
            <a:lstStyle/>
            <a:p>
              <a:endParaRPr/>
            </a:p>
          </p:txBody>
        </p:sp>
        <p:sp>
          <p:nvSpPr>
            <p:cNvPr id="76" name="object 76"/>
            <p:cNvSpPr/>
            <p:nvPr/>
          </p:nvSpPr>
          <p:spPr>
            <a:xfrm>
              <a:off x="1402487" y="611277"/>
              <a:ext cx="3454854" cy="2693202"/>
            </a:xfrm>
            <a:prstGeom prst="rect">
              <a:avLst/>
            </a:prstGeom>
            <a:blipFill>
              <a:blip r:embed="rId2" cstate="print"/>
              <a:stretch>
                <a:fillRect/>
              </a:stretch>
            </a:blipFill>
          </p:spPr>
          <p:txBody>
            <a:bodyPr wrap="square" lIns="0" tIns="0" rIns="0" bIns="0" rtlCol="0"/>
            <a:lstStyle/>
            <a:p>
              <a:endParaRPr/>
            </a:p>
          </p:txBody>
        </p:sp>
        <p:sp>
          <p:nvSpPr>
            <p:cNvPr id="77" name="object 77"/>
            <p:cNvSpPr/>
            <p:nvPr/>
          </p:nvSpPr>
          <p:spPr>
            <a:xfrm>
              <a:off x="1367790" y="3268979"/>
              <a:ext cx="3843020" cy="35560"/>
            </a:xfrm>
            <a:custGeom>
              <a:avLst/>
              <a:gdLst/>
              <a:ahLst/>
              <a:cxnLst/>
              <a:rect l="l" t="t" r="r" b="b"/>
              <a:pathLst>
                <a:path w="3843020" h="35560">
                  <a:moveTo>
                    <a:pt x="3843020" y="0"/>
                  </a:moveTo>
                  <a:lnTo>
                    <a:pt x="0" y="16510"/>
                  </a:lnTo>
                  <a:lnTo>
                    <a:pt x="0" y="35560"/>
                  </a:lnTo>
                  <a:lnTo>
                    <a:pt x="3843020" y="16510"/>
                  </a:lnTo>
                  <a:lnTo>
                    <a:pt x="3843020" y="0"/>
                  </a:lnTo>
                  <a:close/>
                </a:path>
              </a:pathLst>
            </a:custGeom>
            <a:solidFill>
              <a:srgbClr val="1E1916"/>
            </a:solidFill>
          </p:spPr>
          <p:txBody>
            <a:bodyPr wrap="square" lIns="0" tIns="0" rIns="0" bIns="0" rtlCol="0"/>
            <a:lstStyle/>
            <a:p>
              <a:endParaRPr/>
            </a:p>
          </p:txBody>
        </p:sp>
        <p:sp>
          <p:nvSpPr>
            <p:cNvPr id="78" name="object 78"/>
            <p:cNvSpPr/>
            <p:nvPr/>
          </p:nvSpPr>
          <p:spPr>
            <a:xfrm>
              <a:off x="1361500" y="3262690"/>
              <a:ext cx="3855720" cy="48260"/>
            </a:xfrm>
            <a:custGeom>
              <a:avLst/>
              <a:gdLst/>
              <a:ahLst/>
              <a:cxnLst/>
              <a:rect l="l" t="t" r="r" b="b"/>
              <a:pathLst>
                <a:path w="3855720" h="48260">
                  <a:moveTo>
                    <a:pt x="0" y="48139"/>
                  </a:moveTo>
                  <a:lnTo>
                    <a:pt x="3855599" y="48139"/>
                  </a:lnTo>
                  <a:lnTo>
                    <a:pt x="3855599" y="0"/>
                  </a:lnTo>
                  <a:lnTo>
                    <a:pt x="0" y="0"/>
                  </a:lnTo>
                  <a:lnTo>
                    <a:pt x="0" y="48139"/>
                  </a:lnTo>
                  <a:close/>
                </a:path>
              </a:pathLst>
            </a:custGeom>
            <a:solidFill>
              <a:srgbClr val="000000"/>
            </a:solidFill>
          </p:spPr>
          <p:txBody>
            <a:bodyPr wrap="square" lIns="0" tIns="0" rIns="0" bIns="0" rtlCol="0"/>
            <a:lstStyle/>
            <a:p>
              <a:endParaRPr/>
            </a:p>
          </p:txBody>
        </p:sp>
        <p:sp>
          <p:nvSpPr>
            <p:cNvPr id="79" name="object 79"/>
            <p:cNvSpPr/>
            <p:nvPr/>
          </p:nvSpPr>
          <p:spPr>
            <a:xfrm>
              <a:off x="1367790" y="3268979"/>
              <a:ext cx="3843020" cy="35560"/>
            </a:xfrm>
            <a:custGeom>
              <a:avLst/>
              <a:gdLst/>
              <a:ahLst/>
              <a:cxnLst/>
              <a:rect l="l" t="t" r="r" b="b"/>
              <a:pathLst>
                <a:path w="3843020" h="35560">
                  <a:moveTo>
                    <a:pt x="0" y="0"/>
                  </a:moveTo>
                  <a:lnTo>
                    <a:pt x="0" y="0"/>
                  </a:lnTo>
                </a:path>
                <a:path w="3843020" h="35560">
                  <a:moveTo>
                    <a:pt x="3843020" y="35560"/>
                  </a:moveTo>
                  <a:lnTo>
                    <a:pt x="3843020" y="35560"/>
                  </a:lnTo>
                </a:path>
              </a:pathLst>
            </a:custGeom>
            <a:ln w="12579">
              <a:solidFill>
                <a:srgbClr val="000000"/>
              </a:solidFill>
            </a:ln>
          </p:spPr>
          <p:txBody>
            <a:bodyPr wrap="square" lIns="0" tIns="0" rIns="0" bIns="0" rtlCol="0"/>
            <a:lstStyle/>
            <a:p>
              <a:endParaRPr/>
            </a:p>
          </p:txBody>
        </p:sp>
        <p:sp>
          <p:nvSpPr>
            <p:cNvPr id="80" name="object 80"/>
            <p:cNvSpPr/>
            <p:nvPr/>
          </p:nvSpPr>
          <p:spPr>
            <a:xfrm>
              <a:off x="1323747" y="2749957"/>
              <a:ext cx="110944" cy="109674"/>
            </a:xfrm>
            <a:prstGeom prst="rect">
              <a:avLst/>
            </a:prstGeom>
            <a:blipFill>
              <a:blip r:embed="rId3" cstate="print"/>
              <a:stretch>
                <a:fillRect/>
              </a:stretch>
            </a:blipFill>
          </p:spPr>
          <p:txBody>
            <a:bodyPr wrap="square" lIns="0" tIns="0" rIns="0" bIns="0" rtlCol="0"/>
            <a:lstStyle/>
            <a:p>
              <a:endParaRPr/>
            </a:p>
          </p:txBody>
        </p:sp>
        <p:sp>
          <p:nvSpPr>
            <p:cNvPr id="81" name="object 81"/>
            <p:cNvSpPr/>
            <p:nvPr/>
          </p:nvSpPr>
          <p:spPr>
            <a:xfrm>
              <a:off x="1450747" y="2320697"/>
              <a:ext cx="109674" cy="110944"/>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1638707" y="1893977"/>
              <a:ext cx="110944" cy="109674"/>
            </a:xfrm>
            <a:prstGeom prst="rect">
              <a:avLst/>
            </a:prstGeom>
            <a:blipFill>
              <a:blip r:embed="rId5" cstate="print"/>
              <a:stretch>
                <a:fillRect/>
              </a:stretch>
            </a:blipFill>
          </p:spPr>
          <p:txBody>
            <a:bodyPr wrap="square" lIns="0" tIns="0" rIns="0" bIns="0" rtlCol="0"/>
            <a:lstStyle/>
            <a:p>
              <a:endParaRPr/>
            </a:p>
          </p:txBody>
        </p:sp>
        <p:sp>
          <p:nvSpPr>
            <p:cNvPr id="83" name="object 83"/>
            <p:cNvSpPr/>
            <p:nvPr/>
          </p:nvSpPr>
          <p:spPr>
            <a:xfrm>
              <a:off x="1926997" y="1478687"/>
              <a:ext cx="110944" cy="110944"/>
            </a:xfrm>
            <a:prstGeom prst="rect">
              <a:avLst/>
            </a:prstGeom>
            <a:blipFill>
              <a:blip r:embed="rId6" cstate="print"/>
              <a:stretch>
                <a:fillRect/>
              </a:stretch>
            </a:blipFill>
          </p:spPr>
          <p:txBody>
            <a:bodyPr wrap="square" lIns="0" tIns="0" rIns="0" bIns="0" rtlCol="0"/>
            <a:lstStyle/>
            <a:p>
              <a:endParaRPr/>
            </a:p>
          </p:txBody>
        </p:sp>
        <p:sp>
          <p:nvSpPr>
            <p:cNvPr id="84" name="object 84"/>
            <p:cNvSpPr/>
            <p:nvPr/>
          </p:nvSpPr>
          <p:spPr>
            <a:xfrm>
              <a:off x="2644547" y="862737"/>
              <a:ext cx="109674" cy="110944"/>
            </a:xfrm>
            <a:prstGeom prst="rect">
              <a:avLst/>
            </a:prstGeom>
            <a:blipFill>
              <a:blip r:embed="rId7" cstate="print"/>
              <a:stretch>
                <a:fillRect/>
              </a:stretch>
            </a:blipFill>
          </p:spPr>
          <p:txBody>
            <a:bodyPr wrap="square" lIns="0" tIns="0" rIns="0" bIns="0" rtlCol="0"/>
            <a:lstStyle/>
            <a:p>
              <a:endParaRPr/>
            </a:p>
          </p:txBody>
        </p:sp>
        <p:sp>
          <p:nvSpPr>
            <p:cNvPr id="85" name="object 85"/>
            <p:cNvSpPr/>
            <p:nvPr/>
          </p:nvSpPr>
          <p:spPr>
            <a:xfrm>
              <a:off x="2241957" y="1163727"/>
              <a:ext cx="110944" cy="110944"/>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3083967" y="673507"/>
              <a:ext cx="109674" cy="110944"/>
            </a:xfrm>
            <a:prstGeom prst="rect">
              <a:avLst/>
            </a:prstGeom>
            <a:blipFill>
              <a:blip r:embed="rId9" cstate="print"/>
              <a:stretch>
                <a:fillRect/>
              </a:stretch>
            </a:blipFill>
          </p:spPr>
          <p:txBody>
            <a:bodyPr wrap="square" lIns="0" tIns="0" rIns="0" bIns="0" rtlCol="0"/>
            <a:lstStyle/>
            <a:p>
              <a:endParaRPr/>
            </a:p>
          </p:txBody>
        </p:sp>
        <p:sp>
          <p:nvSpPr>
            <p:cNvPr id="87" name="object 87"/>
            <p:cNvSpPr/>
            <p:nvPr/>
          </p:nvSpPr>
          <p:spPr>
            <a:xfrm>
              <a:off x="3550057" y="573177"/>
              <a:ext cx="108404" cy="109674"/>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3989477" y="535077"/>
              <a:ext cx="109674" cy="110944"/>
            </a:xfrm>
            <a:prstGeom prst="rect">
              <a:avLst/>
            </a:prstGeom>
            <a:blipFill>
              <a:blip r:embed="rId11" cstate="print"/>
              <a:stretch>
                <a:fillRect/>
              </a:stretch>
            </a:blipFill>
          </p:spPr>
          <p:txBody>
            <a:bodyPr wrap="square" lIns="0" tIns="0" rIns="0" bIns="0" rtlCol="0"/>
            <a:lstStyle/>
            <a:p>
              <a:endParaRPr/>
            </a:p>
          </p:txBody>
        </p:sp>
      </p:grpSp>
      <p:sp>
        <p:nvSpPr>
          <p:cNvPr id="89" name="object 89"/>
          <p:cNvSpPr txBox="1"/>
          <p:nvPr/>
        </p:nvSpPr>
        <p:spPr>
          <a:xfrm>
            <a:off x="958850" y="976629"/>
            <a:ext cx="1341755" cy="1918970"/>
          </a:xfrm>
          <a:prstGeom prst="rect">
            <a:avLst/>
          </a:prstGeom>
        </p:spPr>
        <p:txBody>
          <a:bodyPr vert="horz" wrap="square" lIns="0" tIns="12700" rIns="0" bIns="0" rtlCol="0">
            <a:spAutoFit/>
          </a:bodyPr>
          <a:lstStyle/>
          <a:p>
            <a:pPr marR="81280" algn="r">
              <a:lnSpc>
                <a:spcPct val="100000"/>
              </a:lnSpc>
              <a:spcBef>
                <a:spcPts val="100"/>
              </a:spcBef>
            </a:pPr>
            <a:r>
              <a:rPr sz="1200" b="1" dirty="0">
                <a:latin typeface="Times New Roman"/>
                <a:cs typeface="Times New Roman"/>
              </a:rPr>
              <a:t>50</a:t>
            </a:r>
            <a:r>
              <a:rPr sz="1050" b="1" spc="-7" baseline="27777" dirty="0">
                <a:latin typeface="Times New Roman"/>
                <a:cs typeface="Times New Roman"/>
              </a:rPr>
              <a:t>0</a:t>
            </a:r>
            <a:endParaRPr sz="1050" baseline="27777">
              <a:latin typeface="Times New Roman"/>
              <a:cs typeface="Times New Roman"/>
            </a:endParaRPr>
          </a:p>
          <a:p>
            <a:pPr>
              <a:lnSpc>
                <a:spcPct val="100000"/>
              </a:lnSpc>
              <a:spcBef>
                <a:spcPts val="30"/>
              </a:spcBef>
            </a:pPr>
            <a:endParaRPr sz="1050">
              <a:latin typeface="Times New Roman"/>
              <a:cs typeface="Times New Roman"/>
            </a:endParaRPr>
          </a:p>
          <a:p>
            <a:pPr marL="717550">
              <a:lnSpc>
                <a:spcPct val="100000"/>
              </a:lnSpc>
            </a:pPr>
            <a:r>
              <a:rPr sz="1200" b="1" spc="-5" dirty="0">
                <a:latin typeface="Times New Roman"/>
                <a:cs typeface="Times New Roman"/>
              </a:rPr>
              <a:t>40</a:t>
            </a:r>
            <a:r>
              <a:rPr sz="1050" b="1" spc="-7" baseline="27777" dirty="0">
                <a:latin typeface="Times New Roman"/>
                <a:cs typeface="Times New Roman"/>
              </a:rPr>
              <a:t>0</a:t>
            </a:r>
            <a:endParaRPr sz="1050" baseline="27777">
              <a:latin typeface="Times New Roman"/>
              <a:cs typeface="Times New Roman"/>
            </a:endParaRPr>
          </a:p>
          <a:p>
            <a:pPr>
              <a:lnSpc>
                <a:spcPct val="100000"/>
              </a:lnSpc>
              <a:spcBef>
                <a:spcPts val="55"/>
              </a:spcBef>
            </a:pPr>
            <a:endParaRPr sz="1450">
              <a:latin typeface="Times New Roman"/>
              <a:cs typeface="Times New Roman"/>
            </a:endParaRPr>
          </a:p>
          <a:p>
            <a:pPr marL="415290">
              <a:lnSpc>
                <a:spcPct val="100000"/>
              </a:lnSpc>
            </a:pPr>
            <a:r>
              <a:rPr sz="1200" b="1" spc="-5" dirty="0">
                <a:latin typeface="Times New Roman"/>
                <a:cs typeface="Times New Roman"/>
              </a:rPr>
              <a:t>30</a:t>
            </a:r>
            <a:r>
              <a:rPr sz="1050" b="1" spc="-7" baseline="27777" dirty="0">
                <a:latin typeface="Times New Roman"/>
                <a:cs typeface="Times New Roman"/>
              </a:rPr>
              <a:t>0</a:t>
            </a:r>
            <a:endParaRPr sz="1050" baseline="27777">
              <a:latin typeface="Times New Roman"/>
              <a:cs typeface="Times New Roman"/>
            </a:endParaRPr>
          </a:p>
          <a:p>
            <a:pPr>
              <a:lnSpc>
                <a:spcPct val="100000"/>
              </a:lnSpc>
            </a:pPr>
            <a:endParaRPr sz="1300">
              <a:latin typeface="Times New Roman"/>
              <a:cs typeface="Times New Roman"/>
            </a:endParaRPr>
          </a:p>
          <a:p>
            <a:pPr marL="189230">
              <a:lnSpc>
                <a:spcPct val="100000"/>
              </a:lnSpc>
              <a:spcBef>
                <a:spcPts val="925"/>
              </a:spcBef>
            </a:pPr>
            <a:r>
              <a:rPr sz="1200" b="1" spc="-5" dirty="0">
                <a:latin typeface="Times New Roman"/>
                <a:cs typeface="Times New Roman"/>
              </a:rPr>
              <a:t>20</a:t>
            </a:r>
            <a:r>
              <a:rPr sz="1050" b="1" spc="-7" baseline="27777" dirty="0">
                <a:latin typeface="Times New Roman"/>
                <a:cs typeface="Times New Roman"/>
              </a:rPr>
              <a:t>0</a:t>
            </a:r>
            <a:endParaRPr sz="1050" baseline="27777">
              <a:latin typeface="Times New Roman"/>
              <a:cs typeface="Times New Roman"/>
            </a:endParaRPr>
          </a:p>
          <a:p>
            <a:pPr>
              <a:lnSpc>
                <a:spcPct val="100000"/>
              </a:lnSpc>
            </a:pPr>
            <a:endParaRPr sz="1300">
              <a:latin typeface="Times New Roman"/>
              <a:cs typeface="Times New Roman"/>
            </a:endParaRPr>
          </a:p>
          <a:p>
            <a:pPr marL="50800">
              <a:lnSpc>
                <a:spcPct val="100000"/>
              </a:lnSpc>
              <a:spcBef>
                <a:spcPts val="835"/>
              </a:spcBef>
            </a:pPr>
            <a:r>
              <a:rPr sz="1200" b="1" spc="-5" dirty="0">
                <a:latin typeface="Times New Roman"/>
                <a:cs typeface="Times New Roman"/>
              </a:rPr>
              <a:t>10</a:t>
            </a:r>
            <a:r>
              <a:rPr sz="1050" b="1" spc="-7" baseline="27777" dirty="0">
                <a:latin typeface="Times New Roman"/>
                <a:cs typeface="Times New Roman"/>
              </a:rPr>
              <a:t>0</a:t>
            </a:r>
            <a:endParaRPr sz="1050" baseline="27777">
              <a:latin typeface="Times New Roman"/>
              <a:cs typeface="Times New Roman"/>
            </a:endParaRPr>
          </a:p>
        </p:txBody>
      </p:sp>
      <p:sp>
        <p:nvSpPr>
          <p:cNvPr id="90" name="object 90"/>
          <p:cNvSpPr txBox="1"/>
          <p:nvPr/>
        </p:nvSpPr>
        <p:spPr>
          <a:xfrm>
            <a:off x="2418079" y="662940"/>
            <a:ext cx="27114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60</a:t>
            </a:r>
            <a:r>
              <a:rPr sz="1050" b="1" spc="-7" baseline="27777" dirty="0">
                <a:latin typeface="Times New Roman"/>
                <a:cs typeface="Times New Roman"/>
              </a:rPr>
              <a:t>0</a:t>
            </a:r>
            <a:endParaRPr sz="1050" baseline="27777">
              <a:latin typeface="Times New Roman"/>
              <a:cs typeface="Times New Roman"/>
            </a:endParaRPr>
          </a:p>
        </p:txBody>
      </p:sp>
      <p:sp>
        <p:nvSpPr>
          <p:cNvPr id="91" name="object 91"/>
          <p:cNvSpPr txBox="1"/>
          <p:nvPr/>
        </p:nvSpPr>
        <p:spPr>
          <a:xfrm>
            <a:off x="2870200" y="461009"/>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70</a:t>
            </a:r>
            <a:r>
              <a:rPr sz="1050" b="1" spc="-7" baseline="27777" dirty="0">
                <a:latin typeface="Times New Roman"/>
                <a:cs typeface="Times New Roman"/>
              </a:rPr>
              <a:t>0</a:t>
            </a:r>
            <a:endParaRPr sz="1050" baseline="27777">
              <a:latin typeface="Times New Roman"/>
              <a:cs typeface="Times New Roman"/>
            </a:endParaRPr>
          </a:p>
        </p:txBody>
      </p:sp>
      <p:sp>
        <p:nvSpPr>
          <p:cNvPr id="92" name="object 92"/>
          <p:cNvSpPr txBox="1"/>
          <p:nvPr/>
        </p:nvSpPr>
        <p:spPr>
          <a:xfrm>
            <a:off x="3373120" y="322579"/>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80</a:t>
            </a:r>
            <a:r>
              <a:rPr sz="1050" b="1" spc="-7" baseline="27777" dirty="0">
                <a:latin typeface="Times New Roman"/>
                <a:cs typeface="Times New Roman"/>
              </a:rPr>
              <a:t>0</a:t>
            </a:r>
            <a:endParaRPr sz="1050" baseline="27777">
              <a:latin typeface="Times New Roman"/>
              <a:cs typeface="Times New Roman"/>
            </a:endParaRPr>
          </a:p>
        </p:txBody>
      </p:sp>
      <p:sp>
        <p:nvSpPr>
          <p:cNvPr id="93" name="object 93"/>
          <p:cNvSpPr txBox="1"/>
          <p:nvPr/>
        </p:nvSpPr>
        <p:spPr>
          <a:xfrm>
            <a:off x="3887470" y="271779"/>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90</a:t>
            </a:r>
            <a:r>
              <a:rPr sz="1050" b="1" spc="-7" baseline="27777" dirty="0">
                <a:latin typeface="Times New Roman"/>
                <a:cs typeface="Times New Roman"/>
              </a:rPr>
              <a:t>0</a:t>
            </a:r>
            <a:endParaRPr sz="1050" baseline="27777">
              <a:latin typeface="Times New Roman"/>
              <a:cs typeface="Times New Roman"/>
            </a:endParaRPr>
          </a:p>
        </p:txBody>
      </p:sp>
      <p:sp>
        <p:nvSpPr>
          <p:cNvPr id="94" name="object 94"/>
          <p:cNvSpPr txBox="1"/>
          <p:nvPr/>
        </p:nvSpPr>
        <p:spPr>
          <a:xfrm>
            <a:off x="1033780" y="3117850"/>
            <a:ext cx="203835" cy="208279"/>
          </a:xfrm>
          <a:prstGeom prst="rect">
            <a:avLst/>
          </a:prstGeom>
        </p:spPr>
        <p:txBody>
          <a:bodyPr vert="horz" wrap="square" lIns="0" tIns="12700" rIns="0" bIns="0" rtlCol="0">
            <a:spAutoFit/>
          </a:bodyPr>
          <a:lstStyle/>
          <a:p>
            <a:pPr marL="38100">
              <a:lnSpc>
                <a:spcPct val="100000"/>
              </a:lnSpc>
              <a:spcBef>
                <a:spcPts val="100"/>
              </a:spcBef>
            </a:pPr>
            <a:r>
              <a:rPr sz="1800" b="1" baseline="-18518" dirty="0">
                <a:latin typeface="Times New Roman"/>
                <a:cs typeface="Times New Roman"/>
              </a:rPr>
              <a:t>0</a:t>
            </a:r>
            <a:r>
              <a:rPr sz="800" b="1" dirty="0">
                <a:latin typeface="Times New Roman"/>
                <a:cs typeface="Times New Roman"/>
              </a:rPr>
              <a:t>0</a:t>
            </a:r>
            <a:endParaRPr sz="800">
              <a:latin typeface="Times New Roman"/>
              <a:cs typeface="Times New Roman"/>
            </a:endParaRPr>
          </a:p>
        </p:txBody>
      </p:sp>
      <p:sp>
        <p:nvSpPr>
          <p:cNvPr id="95" name="object 95"/>
          <p:cNvSpPr/>
          <p:nvPr/>
        </p:nvSpPr>
        <p:spPr>
          <a:xfrm>
            <a:off x="1819910" y="3256279"/>
            <a:ext cx="3017520" cy="303530"/>
          </a:xfrm>
          <a:custGeom>
            <a:avLst/>
            <a:gdLst/>
            <a:ahLst/>
            <a:cxnLst/>
            <a:rect l="l" t="t" r="r" b="b"/>
            <a:pathLst>
              <a:path w="3017520" h="303529">
                <a:moveTo>
                  <a:pt x="0" y="0"/>
                </a:moveTo>
                <a:lnTo>
                  <a:pt x="0" y="303530"/>
                </a:lnTo>
              </a:path>
              <a:path w="3017520" h="303529">
                <a:moveTo>
                  <a:pt x="452119" y="0"/>
                </a:moveTo>
                <a:lnTo>
                  <a:pt x="452119" y="303530"/>
                </a:lnTo>
              </a:path>
              <a:path w="3017520" h="303529">
                <a:moveTo>
                  <a:pt x="904239" y="0"/>
                </a:moveTo>
                <a:lnTo>
                  <a:pt x="904239" y="303530"/>
                </a:lnTo>
              </a:path>
              <a:path w="3017520" h="303529">
                <a:moveTo>
                  <a:pt x="1394459" y="0"/>
                </a:moveTo>
                <a:lnTo>
                  <a:pt x="1394459" y="303530"/>
                </a:lnTo>
              </a:path>
              <a:path w="3017520" h="303529">
                <a:moveTo>
                  <a:pt x="1809750" y="0"/>
                </a:moveTo>
                <a:lnTo>
                  <a:pt x="1809750" y="303530"/>
                </a:lnTo>
              </a:path>
              <a:path w="3017520" h="303529">
                <a:moveTo>
                  <a:pt x="2212340" y="0"/>
                </a:moveTo>
                <a:lnTo>
                  <a:pt x="2212340" y="303530"/>
                </a:lnTo>
              </a:path>
              <a:path w="3017520" h="303529">
                <a:moveTo>
                  <a:pt x="2639060" y="0"/>
                </a:moveTo>
                <a:lnTo>
                  <a:pt x="2639060" y="303530"/>
                </a:lnTo>
              </a:path>
              <a:path w="3017520" h="303529">
                <a:moveTo>
                  <a:pt x="3017519" y="0"/>
                </a:moveTo>
                <a:lnTo>
                  <a:pt x="3017519" y="303530"/>
                </a:lnTo>
              </a:path>
            </a:pathLst>
          </a:custGeom>
          <a:ln w="9344">
            <a:solidFill>
              <a:srgbClr val="000000"/>
            </a:solidFill>
          </a:ln>
        </p:spPr>
        <p:txBody>
          <a:bodyPr wrap="square" lIns="0" tIns="0" rIns="0" bIns="0" rtlCol="0"/>
          <a:lstStyle/>
          <a:p>
            <a:endParaRPr/>
          </a:p>
        </p:txBody>
      </p:sp>
      <p:sp>
        <p:nvSpPr>
          <p:cNvPr id="96" name="object 96"/>
          <p:cNvSpPr txBox="1"/>
          <p:nvPr/>
        </p:nvSpPr>
        <p:spPr>
          <a:xfrm>
            <a:off x="1319530" y="3465829"/>
            <a:ext cx="124460"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3300"/>
                </a:solidFill>
                <a:latin typeface="Arial"/>
                <a:cs typeface="Arial"/>
              </a:rPr>
              <a:t>0</a:t>
            </a:r>
            <a:endParaRPr sz="1400">
              <a:latin typeface="Arial"/>
              <a:cs typeface="Arial"/>
            </a:endParaRPr>
          </a:p>
        </p:txBody>
      </p:sp>
      <p:sp>
        <p:nvSpPr>
          <p:cNvPr id="97" name="object 97"/>
          <p:cNvSpPr txBox="1"/>
          <p:nvPr/>
        </p:nvSpPr>
        <p:spPr>
          <a:xfrm>
            <a:off x="1672589" y="3478529"/>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3300"/>
                </a:solidFill>
                <a:latin typeface="Arial"/>
                <a:cs typeface="Arial"/>
              </a:rPr>
              <a:t>10</a:t>
            </a:r>
            <a:endParaRPr sz="1400">
              <a:latin typeface="Arial"/>
              <a:cs typeface="Arial"/>
            </a:endParaRPr>
          </a:p>
        </p:txBody>
      </p:sp>
      <p:sp>
        <p:nvSpPr>
          <p:cNvPr id="98" name="object 98"/>
          <p:cNvSpPr txBox="1"/>
          <p:nvPr/>
        </p:nvSpPr>
        <p:spPr>
          <a:xfrm>
            <a:off x="5027929" y="3478529"/>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3300"/>
                </a:solidFill>
                <a:latin typeface="Arial"/>
                <a:cs typeface="Arial"/>
              </a:rPr>
              <a:t>90</a:t>
            </a:r>
            <a:endParaRPr sz="1400">
              <a:latin typeface="Arial"/>
              <a:cs typeface="Arial"/>
            </a:endParaRPr>
          </a:p>
        </p:txBody>
      </p:sp>
      <p:sp>
        <p:nvSpPr>
          <p:cNvPr id="99" name="object 99"/>
          <p:cNvSpPr txBox="1"/>
          <p:nvPr/>
        </p:nvSpPr>
        <p:spPr>
          <a:xfrm>
            <a:off x="2132329" y="3491229"/>
            <a:ext cx="2780030" cy="238760"/>
          </a:xfrm>
          <a:prstGeom prst="rect">
            <a:avLst/>
          </a:prstGeom>
        </p:spPr>
        <p:txBody>
          <a:bodyPr vert="horz" wrap="square" lIns="0" tIns="12700" rIns="0" bIns="0" rtlCol="0">
            <a:spAutoFit/>
          </a:bodyPr>
          <a:lstStyle/>
          <a:p>
            <a:pPr marL="12700">
              <a:lnSpc>
                <a:spcPct val="100000"/>
              </a:lnSpc>
              <a:spcBef>
                <a:spcPts val="100"/>
              </a:spcBef>
              <a:tabLst>
                <a:tab pos="476884" algn="l"/>
                <a:tab pos="942975" algn="l"/>
                <a:tab pos="1349375" algn="l"/>
                <a:tab pos="1763395" algn="l"/>
                <a:tab pos="2192655" algn="l"/>
                <a:tab pos="2568575" algn="l"/>
              </a:tabLst>
            </a:pPr>
            <a:r>
              <a:rPr sz="1400" b="1" spc="-5" dirty="0">
                <a:solidFill>
                  <a:srgbClr val="FF3300"/>
                </a:solidFill>
                <a:latin typeface="Arial"/>
                <a:cs typeface="Arial"/>
              </a:rPr>
              <a:t>2</a:t>
            </a:r>
            <a:r>
              <a:rPr sz="1400" b="1" dirty="0">
                <a:solidFill>
                  <a:srgbClr val="FF3300"/>
                </a:solidFill>
                <a:latin typeface="Arial"/>
                <a:cs typeface="Arial"/>
              </a:rPr>
              <a:t>0	</a:t>
            </a:r>
            <a:r>
              <a:rPr sz="1400" b="1" spc="-5" dirty="0">
                <a:solidFill>
                  <a:srgbClr val="FF3300"/>
                </a:solidFill>
                <a:latin typeface="Arial"/>
                <a:cs typeface="Arial"/>
              </a:rPr>
              <a:t>3</a:t>
            </a:r>
            <a:r>
              <a:rPr sz="1400" b="1" dirty="0">
                <a:solidFill>
                  <a:srgbClr val="FF3300"/>
                </a:solidFill>
                <a:latin typeface="Arial"/>
                <a:cs typeface="Arial"/>
              </a:rPr>
              <a:t>0	</a:t>
            </a:r>
            <a:r>
              <a:rPr sz="1400" b="1" spc="-5" dirty="0">
                <a:solidFill>
                  <a:srgbClr val="FF3300"/>
                </a:solidFill>
                <a:latin typeface="Arial"/>
                <a:cs typeface="Arial"/>
              </a:rPr>
              <a:t>4</a:t>
            </a:r>
            <a:r>
              <a:rPr sz="1400" b="1" dirty="0">
                <a:solidFill>
                  <a:srgbClr val="FF3300"/>
                </a:solidFill>
                <a:latin typeface="Arial"/>
                <a:cs typeface="Arial"/>
              </a:rPr>
              <a:t>0	</a:t>
            </a:r>
            <a:r>
              <a:rPr sz="1400" b="1" spc="-5" dirty="0">
                <a:solidFill>
                  <a:srgbClr val="FF3300"/>
                </a:solidFill>
                <a:latin typeface="Arial"/>
                <a:cs typeface="Arial"/>
              </a:rPr>
              <a:t>5</a:t>
            </a:r>
            <a:r>
              <a:rPr sz="1400" b="1" dirty="0">
                <a:solidFill>
                  <a:srgbClr val="FF3300"/>
                </a:solidFill>
                <a:latin typeface="Arial"/>
                <a:cs typeface="Arial"/>
              </a:rPr>
              <a:t>0	</a:t>
            </a:r>
            <a:r>
              <a:rPr sz="1400" b="1" spc="-5" dirty="0">
                <a:solidFill>
                  <a:srgbClr val="FF3300"/>
                </a:solidFill>
                <a:latin typeface="Arial"/>
                <a:cs typeface="Arial"/>
              </a:rPr>
              <a:t>6</a:t>
            </a:r>
            <a:r>
              <a:rPr sz="1400" b="1" dirty="0">
                <a:solidFill>
                  <a:srgbClr val="FF3300"/>
                </a:solidFill>
                <a:latin typeface="Arial"/>
                <a:cs typeface="Arial"/>
              </a:rPr>
              <a:t>0	</a:t>
            </a:r>
            <a:r>
              <a:rPr sz="1400" b="1" spc="-10" dirty="0">
                <a:solidFill>
                  <a:srgbClr val="FF3300"/>
                </a:solidFill>
                <a:latin typeface="Arial"/>
                <a:cs typeface="Arial"/>
              </a:rPr>
              <a:t>7</a:t>
            </a:r>
            <a:r>
              <a:rPr sz="1400" b="1" dirty="0">
                <a:solidFill>
                  <a:srgbClr val="FF3300"/>
                </a:solidFill>
                <a:latin typeface="Arial"/>
                <a:cs typeface="Arial"/>
              </a:rPr>
              <a:t>0	</a:t>
            </a:r>
            <a:r>
              <a:rPr sz="1400" b="1" spc="-5" dirty="0">
                <a:solidFill>
                  <a:srgbClr val="FF3300"/>
                </a:solidFill>
                <a:latin typeface="Arial"/>
                <a:cs typeface="Arial"/>
              </a:rPr>
              <a:t>80</a:t>
            </a:r>
            <a:endParaRPr sz="1400">
              <a:latin typeface="Arial"/>
              <a:cs typeface="Arial"/>
            </a:endParaRPr>
          </a:p>
        </p:txBody>
      </p:sp>
      <p:sp>
        <p:nvSpPr>
          <p:cNvPr id="100" name="object 100"/>
          <p:cNvSpPr/>
          <p:nvPr/>
        </p:nvSpPr>
        <p:spPr>
          <a:xfrm>
            <a:off x="1593850" y="3256279"/>
            <a:ext cx="3406140" cy="226060"/>
          </a:xfrm>
          <a:custGeom>
            <a:avLst/>
            <a:gdLst/>
            <a:ahLst/>
            <a:cxnLst/>
            <a:rect l="l" t="t" r="r" b="b"/>
            <a:pathLst>
              <a:path w="3406140" h="226060">
                <a:moveTo>
                  <a:pt x="0" y="24130"/>
                </a:moveTo>
                <a:lnTo>
                  <a:pt x="0" y="226060"/>
                </a:lnTo>
              </a:path>
              <a:path w="3406140" h="226060">
                <a:moveTo>
                  <a:pt x="426719" y="24130"/>
                </a:moveTo>
                <a:lnTo>
                  <a:pt x="426719" y="226060"/>
                </a:lnTo>
              </a:path>
              <a:path w="3406140" h="226060">
                <a:moveTo>
                  <a:pt x="905510" y="24130"/>
                </a:moveTo>
                <a:lnTo>
                  <a:pt x="905510" y="226060"/>
                </a:lnTo>
              </a:path>
              <a:path w="3406140" h="226060">
                <a:moveTo>
                  <a:pt x="1357630" y="24130"/>
                </a:moveTo>
                <a:lnTo>
                  <a:pt x="1357630" y="226060"/>
                </a:lnTo>
              </a:path>
              <a:path w="3406140" h="226060">
                <a:moveTo>
                  <a:pt x="1835150" y="24130"/>
                </a:moveTo>
                <a:lnTo>
                  <a:pt x="1835150" y="226060"/>
                </a:lnTo>
              </a:path>
              <a:path w="3406140" h="226060">
                <a:moveTo>
                  <a:pt x="2237740" y="24130"/>
                </a:moveTo>
                <a:lnTo>
                  <a:pt x="2237740" y="226060"/>
                </a:lnTo>
              </a:path>
              <a:path w="3406140" h="226060">
                <a:moveTo>
                  <a:pt x="2640329" y="24130"/>
                </a:moveTo>
                <a:lnTo>
                  <a:pt x="2640329" y="226060"/>
                </a:lnTo>
              </a:path>
              <a:path w="3406140" h="226060">
                <a:moveTo>
                  <a:pt x="3041650" y="0"/>
                </a:moveTo>
                <a:lnTo>
                  <a:pt x="3041650" y="200660"/>
                </a:lnTo>
              </a:path>
              <a:path w="3406140" h="226060">
                <a:moveTo>
                  <a:pt x="3406140" y="0"/>
                </a:moveTo>
                <a:lnTo>
                  <a:pt x="3406140" y="200660"/>
                </a:lnTo>
              </a:path>
            </a:pathLst>
          </a:custGeom>
          <a:ln w="9344">
            <a:solidFill>
              <a:srgbClr val="000000"/>
            </a:solidFill>
          </a:ln>
        </p:spPr>
        <p:txBody>
          <a:bodyPr wrap="square" lIns="0" tIns="0" rIns="0" bIns="0" rtlCol="0"/>
          <a:lstStyle/>
          <a:p>
            <a:endParaRPr/>
          </a:p>
        </p:txBody>
      </p:sp>
      <p:grpSp>
        <p:nvGrpSpPr>
          <p:cNvPr id="240" name="object 101"/>
          <p:cNvGrpSpPr/>
          <p:nvPr/>
        </p:nvGrpSpPr>
        <p:grpSpPr>
          <a:xfrm>
            <a:off x="5281067" y="452527"/>
            <a:ext cx="2648585" cy="902335"/>
            <a:chOff x="5281067" y="452527"/>
            <a:chExt cx="2648585" cy="902335"/>
          </a:xfrm>
        </p:grpSpPr>
        <p:sp>
          <p:nvSpPr>
            <p:cNvPr id="102" name="object 102"/>
            <p:cNvSpPr/>
            <p:nvPr/>
          </p:nvSpPr>
          <p:spPr>
            <a:xfrm>
              <a:off x="5285739" y="457199"/>
              <a:ext cx="2639060" cy="892810"/>
            </a:xfrm>
            <a:custGeom>
              <a:avLst/>
              <a:gdLst/>
              <a:ahLst/>
              <a:cxnLst/>
              <a:rect l="l" t="t" r="r" b="b"/>
              <a:pathLst>
                <a:path w="2639059" h="892810">
                  <a:moveTo>
                    <a:pt x="2259330" y="0"/>
                  </a:moveTo>
                  <a:lnTo>
                    <a:pt x="732789" y="0"/>
                  </a:lnTo>
                  <a:lnTo>
                    <a:pt x="661779" y="1711"/>
                  </a:lnTo>
                  <a:lnTo>
                    <a:pt x="593089" y="6548"/>
                  </a:lnTo>
                  <a:lnTo>
                    <a:pt x="528925" y="14064"/>
                  </a:lnTo>
                  <a:lnTo>
                    <a:pt x="471487" y="23812"/>
                  </a:lnTo>
                  <a:lnTo>
                    <a:pt x="422979" y="35346"/>
                  </a:lnTo>
                  <a:lnTo>
                    <a:pt x="385603" y="48220"/>
                  </a:lnTo>
                  <a:lnTo>
                    <a:pt x="353060" y="76200"/>
                  </a:lnTo>
                  <a:lnTo>
                    <a:pt x="353060" y="381000"/>
                  </a:lnTo>
                  <a:lnTo>
                    <a:pt x="385603" y="408979"/>
                  </a:lnTo>
                  <a:lnTo>
                    <a:pt x="422979" y="421853"/>
                  </a:lnTo>
                  <a:lnTo>
                    <a:pt x="471487" y="433387"/>
                  </a:lnTo>
                  <a:lnTo>
                    <a:pt x="528925" y="443135"/>
                  </a:lnTo>
                  <a:lnTo>
                    <a:pt x="593089" y="450651"/>
                  </a:lnTo>
                  <a:lnTo>
                    <a:pt x="661779" y="455488"/>
                  </a:lnTo>
                  <a:lnTo>
                    <a:pt x="732789" y="457200"/>
                  </a:lnTo>
                  <a:lnTo>
                    <a:pt x="0" y="892810"/>
                  </a:lnTo>
                  <a:lnTo>
                    <a:pt x="1301750" y="457200"/>
                  </a:lnTo>
                  <a:lnTo>
                    <a:pt x="2259330" y="457200"/>
                  </a:lnTo>
                  <a:lnTo>
                    <a:pt x="2330340" y="455488"/>
                  </a:lnTo>
                  <a:lnTo>
                    <a:pt x="2399030" y="450651"/>
                  </a:lnTo>
                  <a:lnTo>
                    <a:pt x="2463194" y="443135"/>
                  </a:lnTo>
                  <a:lnTo>
                    <a:pt x="2520632" y="433387"/>
                  </a:lnTo>
                  <a:lnTo>
                    <a:pt x="2569140" y="421853"/>
                  </a:lnTo>
                  <a:lnTo>
                    <a:pt x="2606516" y="408979"/>
                  </a:lnTo>
                  <a:lnTo>
                    <a:pt x="2639060" y="381000"/>
                  </a:lnTo>
                  <a:lnTo>
                    <a:pt x="2639060" y="76200"/>
                  </a:lnTo>
                  <a:lnTo>
                    <a:pt x="2606516" y="48220"/>
                  </a:lnTo>
                  <a:lnTo>
                    <a:pt x="2569140" y="35346"/>
                  </a:lnTo>
                  <a:lnTo>
                    <a:pt x="2520632" y="23812"/>
                  </a:lnTo>
                  <a:lnTo>
                    <a:pt x="2463194" y="14064"/>
                  </a:lnTo>
                  <a:lnTo>
                    <a:pt x="2399030" y="6548"/>
                  </a:lnTo>
                  <a:lnTo>
                    <a:pt x="2330340" y="1711"/>
                  </a:lnTo>
                  <a:lnTo>
                    <a:pt x="2259330" y="0"/>
                  </a:lnTo>
                  <a:close/>
                </a:path>
              </a:pathLst>
            </a:custGeom>
            <a:solidFill>
              <a:srgbClr val="009999"/>
            </a:solidFill>
          </p:spPr>
          <p:txBody>
            <a:bodyPr wrap="square" lIns="0" tIns="0" rIns="0" bIns="0" rtlCol="0"/>
            <a:lstStyle/>
            <a:p>
              <a:endParaRPr/>
            </a:p>
          </p:txBody>
        </p:sp>
        <p:sp>
          <p:nvSpPr>
            <p:cNvPr id="103" name="object 103"/>
            <p:cNvSpPr/>
            <p:nvPr/>
          </p:nvSpPr>
          <p:spPr>
            <a:xfrm>
              <a:off x="5285739" y="457199"/>
              <a:ext cx="2639060" cy="892810"/>
            </a:xfrm>
            <a:custGeom>
              <a:avLst/>
              <a:gdLst/>
              <a:ahLst/>
              <a:cxnLst/>
              <a:rect l="l" t="t" r="r" b="b"/>
              <a:pathLst>
                <a:path w="2639059" h="892810">
                  <a:moveTo>
                    <a:pt x="732789" y="0"/>
                  </a:moveTo>
                  <a:lnTo>
                    <a:pt x="661779" y="1711"/>
                  </a:lnTo>
                  <a:lnTo>
                    <a:pt x="593089" y="6548"/>
                  </a:lnTo>
                  <a:lnTo>
                    <a:pt x="528925" y="14064"/>
                  </a:lnTo>
                  <a:lnTo>
                    <a:pt x="471487" y="23812"/>
                  </a:lnTo>
                  <a:lnTo>
                    <a:pt x="422979" y="35346"/>
                  </a:lnTo>
                  <a:lnTo>
                    <a:pt x="385603" y="48220"/>
                  </a:lnTo>
                  <a:lnTo>
                    <a:pt x="353060" y="76200"/>
                  </a:lnTo>
                  <a:lnTo>
                    <a:pt x="353060" y="133350"/>
                  </a:lnTo>
                  <a:lnTo>
                    <a:pt x="353060" y="189229"/>
                  </a:lnTo>
                  <a:lnTo>
                    <a:pt x="353060" y="267970"/>
                  </a:lnTo>
                  <a:lnTo>
                    <a:pt x="353060" y="323850"/>
                  </a:lnTo>
                  <a:lnTo>
                    <a:pt x="353060" y="381000"/>
                  </a:lnTo>
                  <a:lnTo>
                    <a:pt x="361563" y="395213"/>
                  </a:lnTo>
                  <a:lnTo>
                    <a:pt x="422979" y="421853"/>
                  </a:lnTo>
                  <a:lnTo>
                    <a:pt x="471487" y="433387"/>
                  </a:lnTo>
                  <a:lnTo>
                    <a:pt x="528925" y="443135"/>
                  </a:lnTo>
                  <a:lnTo>
                    <a:pt x="593089" y="450651"/>
                  </a:lnTo>
                  <a:lnTo>
                    <a:pt x="661779" y="455488"/>
                  </a:lnTo>
                  <a:lnTo>
                    <a:pt x="732789" y="457200"/>
                  </a:lnTo>
                  <a:lnTo>
                    <a:pt x="0" y="892810"/>
                  </a:lnTo>
                  <a:lnTo>
                    <a:pt x="1301750" y="457200"/>
                  </a:lnTo>
                  <a:lnTo>
                    <a:pt x="1689100" y="457200"/>
                  </a:lnTo>
                  <a:lnTo>
                    <a:pt x="1974850" y="457200"/>
                  </a:lnTo>
                  <a:lnTo>
                    <a:pt x="2259330" y="457200"/>
                  </a:lnTo>
                  <a:lnTo>
                    <a:pt x="2330340" y="455488"/>
                  </a:lnTo>
                  <a:lnTo>
                    <a:pt x="2399030" y="450651"/>
                  </a:lnTo>
                  <a:lnTo>
                    <a:pt x="2463194" y="443135"/>
                  </a:lnTo>
                  <a:lnTo>
                    <a:pt x="2520632" y="433387"/>
                  </a:lnTo>
                  <a:lnTo>
                    <a:pt x="2569140" y="421853"/>
                  </a:lnTo>
                  <a:lnTo>
                    <a:pt x="2606516" y="408979"/>
                  </a:lnTo>
                  <a:lnTo>
                    <a:pt x="2639060" y="381000"/>
                  </a:lnTo>
                  <a:lnTo>
                    <a:pt x="2639060" y="323850"/>
                  </a:lnTo>
                  <a:lnTo>
                    <a:pt x="2639060" y="267970"/>
                  </a:lnTo>
                  <a:lnTo>
                    <a:pt x="2639060" y="189229"/>
                  </a:lnTo>
                  <a:lnTo>
                    <a:pt x="2639060" y="133350"/>
                  </a:lnTo>
                  <a:lnTo>
                    <a:pt x="2639060" y="76200"/>
                  </a:lnTo>
                  <a:lnTo>
                    <a:pt x="2630556" y="61986"/>
                  </a:lnTo>
                  <a:lnTo>
                    <a:pt x="2569140" y="35346"/>
                  </a:lnTo>
                  <a:lnTo>
                    <a:pt x="2520632" y="23812"/>
                  </a:lnTo>
                  <a:lnTo>
                    <a:pt x="2463194" y="14064"/>
                  </a:lnTo>
                  <a:lnTo>
                    <a:pt x="2399030" y="6548"/>
                  </a:lnTo>
                  <a:lnTo>
                    <a:pt x="2330340" y="1711"/>
                  </a:lnTo>
                  <a:lnTo>
                    <a:pt x="2259330" y="0"/>
                  </a:lnTo>
                  <a:lnTo>
                    <a:pt x="1974850" y="0"/>
                  </a:lnTo>
                  <a:lnTo>
                    <a:pt x="1689100" y="0"/>
                  </a:lnTo>
                  <a:lnTo>
                    <a:pt x="1301750" y="0"/>
                  </a:lnTo>
                  <a:lnTo>
                    <a:pt x="1017270" y="0"/>
                  </a:lnTo>
                  <a:lnTo>
                    <a:pt x="732789" y="0"/>
                  </a:lnTo>
                  <a:close/>
                </a:path>
                <a:path w="2639059" h="892810">
                  <a:moveTo>
                    <a:pt x="353060" y="0"/>
                  </a:moveTo>
                  <a:lnTo>
                    <a:pt x="353060" y="0"/>
                  </a:lnTo>
                </a:path>
                <a:path w="2639059" h="892810">
                  <a:moveTo>
                    <a:pt x="2639060" y="457200"/>
                  </a:moveTo>
                  <a:lnTo>
                    <a:pt x="2639060" y="457200"/>
                  </a:lnTo>
                </a:path>
              </a:pathLst>
            </a:custGeom>
            <a:ln w="9344">
              <a:solidFill>
                <a:srgbClr val="000000"/>
              </a:solidFill>
            </a:ln>
          </p:spPr>
          <p:txBody>
            <a:bodyPr wrap="square" lIns="0" tIns="0" rIns="0" bIns="0" rtlCol="0"/>
            <a:lstStyle/>
            <a:p>
              <a:endParaRPr/>
            </a:p>
          </p:txBody>
        </p:sp>
      </p:grpSp>
      <p:sp>
        <p:nvSpPr>
          <p:cNvPr id="104" name="object 104"/>
          <p:cNvSpPr txBox="1"/>
          <p:nvPr/>
        </p:nvSpPr>
        <p:spPr>
          <a:xfrm>
            <a:off x="5666740" y="567690"/>
            <a:ext cx="224726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333399"/>
                </a:solidFill>
                <a:latin typeface="Arial Black"/>
                <a:cs typeface="Arial Black"/>
              </a:rPr>
              <a:t>SCALE </a:t>
            </a:r>
            <a:r>
              <a:rPr sz="1800" dirty="0">
                <a:solidFill>
                  <a:srgbClr val="333399"/>
                </a:solidFill>
                <a:latin typeface="Arial Black"/>
                <a:cs typeface="Arial Black"/>
              </a:rPr>
              <a:t>OF</a:t>
            </a:r>
            <a:r>
              <a:rPr sz="1800" spc="-75" dirty="0">
                <a:solidFill>
                  <a:srgbClr val="333399"/>
                </a:solidFill>
                <a:latin typeface="Arial Black"/>
                <a:cs typeface="Arial Black"/>
              </a:rPr>
              <a:t> </a:t>
            </a:r>
            <a:r>
              <a:rPr sz="1800" spc="-5" dirty="0">
                <a:solidFill>
                  <a:srgbClr val="333399"/>
                </a:solidFill>
                <a:latin typeface="Arial Black"/>
                <a:cs typeface="Arial Black"/>
              </a:rPr>
              <a:t>CORDS</a:t>
            </a:r>
            <a:endParaRPr sz="1800">
              <a:latin typeface="Arial Black"/>
              <a:cs typeface="Arial Black"/>
            </a:endParaRPr>
          </a:p>
        </p:txBody>
      </p:sp>
      <p:sp>
        <p:nvSpPr>
          <p:cNvPr id="105" name="object 105"/>
          <p:cNvSpPr txBox="1"/>
          <p:nvPr/>
        </p:nvSpPr>
        <p:spPr>
          <a:xfrm>
            <a:off x="4079240" y="3036570"/>
            <a:ext cx="19494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3300"/>
                </a:solidFill>
                <a:latin typeface="Arial Black"/>
                <a:cs typeface="Arial Black"/>
              </a:rPr>
              <a:t>O</a:t>
            </a:r>
            <a:endParaRPr sz="1600">
              <a:latin typeface="Arial Black"/>
              <a:cs typeface="Arial Black"/>
            </a:endParaRPr>
          </a:p>
        </p:txBody>
      </p:sp>
      <p:sp>
        <p:nvSpPr>
          <p:cNvPr id="106" name="object 106"/>
          <p:cNvSpPr txBox="1"/>
          <p:nvPr/>
        </p:nvSpPr>
        <p:spPr>
          <a:xfrm>
            <a:off x="1400810" y="3042920"/>
            <a:ext cx="18351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3300"/>
                </a:solidFill>
                <a:latin typeface="Arial Black"/>
                <a:cs typeface="Arial Black"/>
              </a:rPr>
              <a:t>A</a:t>
            </a:r>
            <a:endParaRPr sz="1600">
              <a:latin typeface="Arial Black"/>
              <a:cs typeface="Arial Black"/>
            </a:endParaRPr>
          </a:p>
        </p:txBody>
      </p:sp>
      <p:grpSp>
        <p:nvGrpSpPr>
          <p:cNvPr id="241" name="object 107"/>
          <p:cNvGrpSpPr/>
          <p:nvPr/>
        </p:nvGrpSpPr>
        <p:grpSpPr>
          <a:xfrm>
            <a:off x="1290727" y="4084727"/>
            <a:ext cx="6257925" cy="2397125"/>
            <a:chOff x="1290727" y="4084727"/>
            <a:chExt cx="6257925" cy="2397125"/>
          </a:xfrm>
        </p:grpSpPr>
        <p:sp>
          <p:nvSpPr>
            <p:cNvPr id="108" name="object 108"/>
            <p:cNvSpPr/>
            <p:nvPr/>
          </p:nvSpPr>
          <p:spPr>
            <a:xfrm>
              <a:off x="1295400" y="4089400"/>
              <a:ext cx="6248400" cy="1828800"/>
            </a:xfrm>
            <a:custGeom>
              <a:avLst/>
              <a:gdLst/>
              <a:ahLst/>
              <a:cxnLst/>
              <a:rect l="l" t="t" r="r" b="b"/>
              <a:pathLst>
                <a:path w="6248400" h="1828800">
                  <a:moveTo>
                    <a:pt x="6248400" y="0"/>
                  </a:moveTo>
                  <a:lnTo>
                    <a:pt x="0" y="0"/>
                  </a:lnTo>
                  <a:lnTo>
                    <a:pt x="0" y="1828800"/>
                  </a:lnTo>
                  <a:lnTo>
                    <a:pt x="6248400" y="1828800"/>
                  </a:lnTo>
                  <a:close/>
                </a:path>
              </a:pathLst>
            </a:custGeom>
            <a:solidFill>
              <a:srgbClr val="FFFF99"/>
            </a:solidFill>
          </p:spPr>
          <p:txBody>
            <a:bodyPr wrap="square" lIns="0" tIns="0" rIns="0" bIns="0" rtlCol="0"/>
            <a:lstStyle/>
            <a:p>
              <a:endParaRPr/>
            </a:p>
          </p:txBody>
        </p:sp>
        <p:sp>
          <p:nvSpPr>
            <p:cNvPr id="109" name="object 109"/>
            <p:cNvSpPr/>
            <p:nvPr/>
          </p:nvSpPr>
          <p:spPr>
            <a:xfrm>
              <a:off x="1295400" y="4089400"/>
              <a:ext cx="6248400" cy="1828800"/>
            </a:xfrm>
            <a:custGeom>
              <a:avLst/>
              <a:gdLst/>
              <a:ahLst/>
              <a:cxnLst/>
              <a:rect l="l" t="t" r="r" b="b"/>
              <a:pathLst>
                <a:path w="6248400" h="1828800">
                  <a:moveTo>
                    <a:pt x="3124200" y="1828800"/>
                  </a:moveTo>
                  <a:lnTo>
                    <a:pt x="0" y="1828800"/>
                  </a:lnTo>
                  <a:lnTo>
                    <a:pt x="0" y="0"/>
                  </a:lnTo>
                  <a:lnTo>
                    <a:pt x="6248400" y="0"/>
                  </a:lnTo>
                  <a:lnTo>
                    <a:pt x="6248400" y="1828800"/>
                  </a:lnTo>
                  <a:lnTo>
                    <a:pt x="3124200" y="1828800"/>
                  </a:lnTo>
                  <a:close/>
                </a:path>
              </a:pathLst>
            </a:custGeom>
            <a:ln w="9344">
              <a:solidFill>
                <a:srgbClr val="000000"/>
              </a:solidFill>
            </a:ln>
          </p:spPr>
          <p:txBody>
            <a:bodyPr wrap="square" lIns="0" tIns="0" rIns="0" bIns="0" rtlCol="0"/>
            <a:lstStyle/>
            <a:p>
              <a:endParaRPr/>
            </a:p>
          </p:txBody>
        </p:sp>
        <p:sp>
          <p:nvSpPr>
            <p:cNvPr id="110" name="object 110"/>
            <p:cNvSpPr/>
            <p:nvPr/>
          </p:nvSpPr>
          <p:spPr>
            <a:xfrm>
              <a:off x="1295400" y="5943600"/>
              <a:ext cx="6248400" cy="533400"/>
            </a:xfrm>
            <a:custGeom>
              <a:avLst/>
              <a:gdLst/>
              <a:ahLst/>
              <a:cxnLst/>
              <a:rect l="l" t="t" r="r" b="b"/>
              <a:pathLst>
                <a:path w="6248400" h="533400">
                  <a:moveTo>
                    <a:pt x="6248400" y="0"/>
                  </a:moveTo>
                  <a:lnTo>
                    <a:pt x="0" y="0"/>
                  </a:lnTo>
                  <a:lnTo>
                    <a:pt x="0" y="533400"/>
                  </a:lnTo>
                  <a:lnTo>
                    <a:pt x="6248400" y="533400"/>
                  </a:lnTo>
                  <a:close/>
                </a:path>
              </a:pathLst>
            </a:custGeom>
            <a:solidFill>
              <a:srgbClr val="CCFF33"/>
            </a:solidFill>
          </p:spPr>
          <p:txBody>
            <a:bodyPr wrap="square" lIns="0" tIns="0" rIns="0" bIns="0" rtlCol="0"/>
            <a:lstStyle/>
            <a:p>
              <a:endParaRPr/>
            </a:p>
          </p:txBody>
        </p:sp>
        <p:sp>
          <p:nvSpPr>
            <p:cNvPr id="111" name="object 111"/>
            <p:cNvSpPr/>
            <p:nvPr/>
          </p:nvSpPr>
          <p:spPr>
            <a:xfrm>
              <a:off x="1295400" y="5943600"/>
              <a:ext cx="6248400" cy="533400"/>
            </a:xfrm>
            <a:custGeom>
              <a:avLst/>
              <a:gdLst/>
              <a:ahLst/>
              <a:cxnLst/>
              <a:rect l="l" t="t" r="r" b="b"/>
              <a:pathLst>
                <a:path w="6248400" h="533400">
                  <a:moveTo>
                    <a:pt x="3124200" y="533400"/>
                  </a:moveTo>
                  <a:lnTo>
                    <a:pt x="0" y="533400"/>
                  </a:lnTo>
                  <a:lnTo>
                    <a:pt x="0" y="0"/>
                  </a:lnTo>
                  <a:lnTo>
                    <a:pt x="6248400" y="0"/>
                  </a:lnTo>
                  <a:lnTo>
                    <a:pt x="6248400" y="533400"/>
                  </a:lnTo>
                  <a:lnTo>
                    <a:pt x="3124200" y="533400"/>
                  </a:lnTo>
                  <a:close/>
                </a:path>
              </a:pathLst>
            </a:custGeom>
            <a:ln w="9344">
              <a:solidFill>
                <a:srgbClr val="000000"/>
              </a:solidFill>
            </a:ln>
          </p:spPr>
          <p:txBody>
            <a:bodyPr wrap="square" lIns="0" tIns="0" rIns="0" bIns="0" rtlCol="0"/>
            <a:lstStyle/>
            <a:p>
              <a:endParaRPr/>
            </a:p>
          </p:txBody>
        </p:sp>
      </p:grpSp>
      <p:sp>
        <p:nvSpPr>
          <p:cNvPr id="112" name="object 112"/>
          <p:cNvSpPr txBox="1"/>
          <p:nvPr/>
        </p:nvSpPr>
        <p:spPr>
          <a:xfrm>
            <a:off x="952500" y="4079240"/>
            <a:ext cx="5969000" cy="2369820"/>
          </a:xfrm>
          <a:prstGeom prst="rect">
            <a:avLst/>
          </a:prstGeom>
        </p:spPr>
        <p:txBody>
          <a:bodyPr vert="horz" wrap="square" lIns="0" tIns="12700" rIns="0" bIns="0" rtlCol="0">
            <a:spAutoFit/>
          </a:bodyPr>
          <a:lstStyle/>
          <a:p>
            <a:pPr marL="50800">
              <a:lnSpc>
                <a:spcPts val="1675"/>
              </a:lnSpc>
              <a:spcBef>
                <a:spcPts val="100"/>
              </a:spcBef>
            </a:pPr>
            <a:r>
              <a:rPr sz="1400" dirty="0">
                <a:solidFill>
                  <a:srgbClr val="333399"/>
                </a:solidFill>
                <a:latin typeface="Arial Black"/>
                <a:cs typeface="Arial Black"/>
              </a:rPr>
              <a:t>CONSTRUCTION</a:t>
            </a:r>
            <a:r>
              <a:rPr sz="1400" dirty="0">
                <a:solidFill>
                  <a:srgbClr val="333399"/>
                </a:solidFill>
                <a:latin typeface="Times New Roman"/>
                <a:cs typeface="Times New Roman"/>
              </a:rPr>
              <a:t>:</a:t>
            </a:r>
            <a:endParaRPr sz="1400">
              <a:latin typeface="Times New Roman"/>
              <a:cs typeface="Times New Roman"/>
            </a:endParaRPr>
          </a:p>
          <a:p>
            <a:pPr marL="250825" indent="-200660" algn="just">
              <a:lnSpc>
                <a:spcPts val="1675"/>
              </a:lnSpc>
              <a:buAutoNum type="arabicPeriod"/>
              <a:tabLst>
                <a:tab pos="251460" algn="l"/>
              </a:tabLst>
            </a:pPr>
            <a:r>
              <a:rPr sz="1400" b="1" spc="-10" dirty="0">
                <a:latin typeface="Arial"/>
                <a:cs typeface="Arial"/>
              </a:rPr>
              <a:t>DRAW </a:t>
            </a:r>
            <a:r>
              <a:rPr sz="1400" b="1" dirty="0">
                <a:latin typeface="Arial"/>
                <a:cs typeface="Arial"/>
              </a:rPr>
              <a:t>SECTOR OF A CIRCLE OF </a:t>
            </a:r>
            <a:r>
              <a:rPr sz="1400" b="1" spc="5" dirty="0">
                <a:latin typeface="Arial"/>
                <a:cs typeface="Arial"/>
              </a:rPr>
              <a:t>90</a:t>
            </a:r>
            <a:r>
              <a:rPr sz="1200" b="1" spc="7" baseline="27777" dirty="0">
                <a:latin typeface="Arial"/>
                <a:cs typeface="Arial"/>
              </a:rPr>
              <a:t>0 </a:t>
            </a:r>
            <a:r>
              <a:rPr sz="1400" b="1" spc="-5" dirty="0">
                <a:latin typeface="Arial"/>
                <a:cs typeface="Arial"/>
              </a:rPr>
              <a:t>WITH </a:t>
            </a:r>
            <a:r>
              <a:rPr sz="1400" b="1" spc="-10" dirty="0">
                <a:latin typeface="Arial"/>
                <a:cs typeface="Arial"/>
              </a:rPr>
              <a:t>‘</a:t>
            </a:r>
            <a:r>
              <a:rPr sz="1400" b="1" spc="-10" dirty="0">
                <a:solidFill>
                  <a:srgbClr val="FF3300"/>
                </a:solidFill>
                <a:latin typeface="Arial"/>
                <a:cs typeface="Arial"/>
              </a:rPr>
              <a:t>OA</a:t>
            </a:r>
            <a:r>
              <a:rPr sz="1400" b="1" spc="-10" dirty="0">
                <a:latin typeface="Arial"/>
                <a:cs typeface="Arial"/>
              </a:rPr>
              <a:t>’</a:t>
            </a:r>
            <a:r>
              <a:rPr sz="1400" b="1" spc="-20" dirty="0">
                <a:latin typeface="Arial"/>
                <a:cs typeface="Arial"/>
              </a:rPr>
              <a:t> </a:t>
            </a:r>
            <a:r>
              <a:rPr sz="1400" b="1" spc="-5" dirty="0">
                <a:latin typeface="Arial"/>
                <a:cs typeface="Arial"/>
              </a:rPr>
              <a:t>RADIUS.</a:t>
            </a:r>
            <a:endParaRPr sz="1400">
              <a:latin typeface="Arial"/>
              <a:cs typeface="Arial"/>
            </a:endParaRPr>
          </a:p>
          <a:p>
            <a:pPr marL="201930" algn="just">
              <a:lnSpc>
                <a:spcPct val="100000"/>
              </a:lnSpc>
            </a:pPr>
            <a:r>
              <a:rPr sz="1400" b="1" i="1" dirty="0">
                <a:solidFill>
                  <a:srgbClr val="FF3300"/>
                </a:solidFill>
                <a:latin typeface="Arial"/>
                <a:cs typeface="Arial"/>
              </a:rPr>
              <a:t>( </a:t>
            </a:r>
            <a:r>
              <a:rPr sz="1400" b="1" i="1" spc="-10" dirty="0">
                <a:solidFill>
                  <a:srgbClr val="FF3300"/>
                </a:solidFill>
                <a:latin typeface="Arial"/>
                <a:cs typeface="Arial"/>
              </a:rPr>
              <a:t>‘OA’ </a:t>
            </a:r>
            <a:r>
              <a:rPr sz="1400" b="1" i="1" dirty="0">
                <a:solidFill>
                  <a:srgbClr val="FF3300"/>
                </a:solidFill>
                <a:latin typeface="Arial"/>
                <a:cs typeface="Arial"/>
              </a:rPr>
              <a:t>ANY CONVINIENT DISTANCE</a:t>
            </a:r>
            <a:r>
              <a:rPr sz="1400" b="1" i="1" spc="25" dirty="0">
                <a:solidFill>
                  <a:srgbClr val="FF3300"/>
                </a:solidFill>
                <a:latin typeface="Arial"/>
                <a:cs typeface="Arial"/>
              </a:rPr>
              <a:t> </a:t>
            </a:r>
            <a:r>
              <a:rPr sz="1400" b="1" i="1" dirty="0">
                <a:solidFill>
                  <a:srgbClr val="FF3300"/>
                </a:solidFill>
                <a:latin typeface="Arial"/>
                <a:cs typeface="Arial"/>
              </a:rPr>
              <a:t>)</a:t>
            </a:r>
            <a:endParaRPr sz="1400">
              <a:latin typeface="Arial"/>
              <a:cs typeface="Arial"/>
            </a:endParaRPr>
          </a:p>
          <a:p>
            <a:pPr marL="250190" indent="-199390" algn="just">
              <a:lnSpc>
                <a:spcPct val="100000"/>
              </a:lnSpc>
              <a:buAutoNum type="arabicPeriod" startAt="2"/>
              <a:tabLst>
                <a:tab pos="250190" algn="l"/>
              </a:tabLst>
            </a:pPr>
            <a:r>
              <a:rPr sz="1400" b="1" dirty="0">
                <a:latin typeface="Arial"/>
                <a:cs typeface="Arial"/>
              </a:rPr>
              <a:t>DIVIDE THIS </a:t>
            </a:r>
            <a:r>
              <a:rPr sz="1400" b="1" spc="-10" dirty="0">
                <a:latin typeface="Arial"/>
                <a:cs typeface="Arial"/>
              </a:rPr>
              <a:t>ANGLE </a:t>
            </a:r>
            <a:r>
              <a:rPr sz="1400" b="1" spc="5" dirty="0">
                <a:latin typeface="Arial"/>
                <a:cs typeface="Arial"/>
              </a:rPr>
              <a:t>IN NINE </a:t>
            </a:r>
            <a:r>
              <a:rPr sz="1400" b="1" spc="-10" dirty="0">
                <a:latin typeface="Arial"/>
                <a:cs typeface="Arial"/>
              </a:rPr>
              <a:t>EQUAL PARTS </a:t>
            </a:r>
            <a:r>
              <a:rPr sz="1400" b="1" dirty="0">
                <a:latin typeface="Arial"/>
                <a:cs typeface="Arial"/>
              </a:rPr>
              <a:t>OF </a:t>
            </a:r>
            <a:r>
              <a:rPr sz="1400" b="1" spc="-5" dirty="0">
                <a:latin typeface="Arial"/>
                <a:cs typeface="Arial"/>
              </a:rPr>
              <a:t>10 </a:t>
            </a:r>
            <a:r>
              <a:rPr sz="1200" b="1" spc="7" baseline="27777" dirty="0">
                <a:latin typeface="Arial"/>
                <a:cs typeface="Arial"/>
              </a:rPr>
              <a:t>0</a:t>
            </a:r>
            <a:r>
              <a:rPr sz="1200" b="1" spc="-135" baseline="27777" dirty="0">
                <a:latin typeface="Arial"/>
                <a:cs typeface="Arial"/>
              </a:rPr>
              <a:t> </a:t>
            </a:r>
            <a:r>
              <a:rPr sz="1400" b="1" spc="-10" dirty="0">
                <a:latin typeface="Arial"/>
                <a:cs typeface="Arial"/>
              </a:rPr>
              <a:t>EACH.</a:t>
            </a:r>
            <a:endParaRPr sz="1400">
              <a:latin typeface="Arial"/>
              <a:cs typeface="Arial"/>
            </a:endParaRPr>
          </a:p>
          <a:p>
            <a:pPr marL="250825" indent="-200660" algn="just">
              <a:lnSpc>
                <a:spcPct val="100000"/>
              </a:lnSpc>
              <a:buAutoNum type="arabicPeriod" startAt="2"/>
              <a:tabLst>
                <a:tab pos="251460" algn="l"/>
              </a:tabLst>
            </a:pPr>
            <a:r>
              <a:rPr sz="1400" b="1" spc="-10" dirty="0">
                <a:latin typeface="Arial"/>
                <a:cs typeface="Arial"/>
              </a:rPr>
              <a:t>NAME </a:t>
            </a:r>
            <a:r>
              <a:rPr sz="1400" b="1" spc="-25" dirty="0">
                <a:latin typeface="Arial"/>
                <a:cs typeface="Arial"/>
              </a:rPr>
              <a:t>AS </a:t>
            </a:r>
            <a:r>
              <a:rPr sz="1400" b="1" spc="-5" dirty="0">
                <a:latin typeface="Arial"/>
                <a:cs typeface="Arial"/>
              </a:rPr>
              <a:t>SHOWN </a:t>
            </a:r>
            <a:r>
              <a:rPr sz="1400" b="1" dirty="0">
                <a:latin typeface="Arial"/>
                <a:cs typeface="Arial"/>
              </a:rPr>
              <a:t>FROM END </a:t>
            </a:r>
            <a:r>
              <a:rPr sz="1400" b="1" spc="-5" dirty="0">
                <a:latin typeface="Arial"/>
                <a:cs typeface="Arial"/>
              </a:rPr>
              <a:t>‘</a:t>
            </a:r>
            <a:r>
              <a:rPr sz="1400" b="1" spc="-5" dirty="0">
                <a:solidFill>
                  <a:srgbClr val="FF3300"/>
                </a:solidFill>
                <a:latin typeface="Arial"/>
                <a:cs typeface="Arial"/>
              </a:rPr>
              <a:t>A</a:t>
            </a:r>
            <a:r>
              <a:rPr sz="1400" b="1" spc="-5" dirty="0">
                <a:latin typeface="Arial"/>
                <a:cs typeface="Arial"/>
              </a:rPr>
              <a:t>’</a:t>
            </a:r>
            <a:r>
              <a:rPr sz="1400" b="1" spc="90" dirty="0">
                <a:latin typeface="Arial"/>
                <a:cs typeface="Arial"/>
              </a:rPr>
              <a:t> </a:t>
            </a:r>
            <a:r>
              <a:rPr sz="1400" b="1" spc="-10" dirty="0">
                <a:latin typeface="Arial"/>
                <a:cs typeface="Arial"/>
              </a:rPr>
              <a:t>UPWARDS.</a:t>
            </a:r>
            <a:endParaRPr sz="1400">
              <a:latin typeface="Arial"/>
              <a:cs typeface="Arial"/>
            </a:endParaRPr>
          </a:p>
          <a:p>
            <a:pPr marL="252729" marR="43180" indent="-201930" algn="just">
              <a:lnSpc>
                <a:spcPct val="100000"/>
              </a:lnSpc>
              <a:buAutoNum type="arabicPeriod" startAt="2"/>
              <a:tabLst>
                <a:tab pos="251460" algn="l"/>
              </a:tabLst>
            </a:pPr>
            <a:r>
              <a:rPr sz="1400" b="1" spc="-5" dirty="0">
                <a:latin typeface="Arial"/>
                <a:cs typeface="Arial"/>
              </a:rPr>
              <a:t>FROM </a:t>
            </a:r>
            <a:r>
              <a:rPr sz="1400" b="1" spc="-10" dirty="0">
                <a:latin typeface="Arial"/>
                <a:cs typeface="Arial"/>
              </a:rPr>
              <a:t>‘</a:t>
            </a:r>
            <a:r>
              <a:rPr sz="1400" b="1" spc="-10" dirty="0">
                <a:solidFill>
                  <a:srgbClr val="FF3300"/>
                </a:solidFill>
                <a:latin typeface="Arial"/>
                <a:cs typeface="Arial"/>
              </a:rPr>
              <a:t>A</a:t>
            </a:r>
            <a:r>
              <a:rPr sz="1400" b="1" spc="-10" dirty="0">
                <a:latin typeface="Arial"/>
                <a:cs typeface="Arial"/>
              </a:rPr>
              <a:t>’ </a:t>
            </a:r>
            <a:r>
              <a:rPr sz="1400" b="1" spc="-20" dirty="0">
                <a:latin typeface="Arial"/>
                <a:cs typeface="Arial"/>
              </a:rPr>
              <a:t>AS </a:t>
            </a:r>
            <a:r>
              <a:rPr sz="1400" b="1" dirty="0">
                <a:latin typeface="Arial"/>
                <a:cs typeface="Arial"/>
              </a:rPr>
              <a:t>CENTER, </a:t>
            </a:r>
            <a:r>
              <a:rPr sz="1400" b="1" spc="-5" dirty="0">
                <a:latin typeface="Arial"/>
                <a:cs typeface="Arial"/>
              </a:rPr>
              <a:t>WITH </a:t>
            </a:r>
            <a:r>
              <a:rPr sz="1400" b="1" dirty="0">
                <a:latin typeface="Arial"/>
                <a:cs typeface="Arial"/>
              </a:rPr>
              <a:t>CORDS OF </a:t>
            </a:r>
            <a:r>
              <a:rPr sz="1400" b="1" spc="-10" dirty="0">
                <a:latin typeface="Arial"/>
                <a:cs typeface="Arial"/>
              </a:rPr>
              <a:t>EACH ANGLE </a:t>
            </a:r>
            <a:r>
              <a:rPr sz="1400" b="1" spc="-25" dirty="0">
                <a:latin typeface="Arial"/>
                <a:cs typeface="Arial"/>
              </a:rPr>
              <a:t>AS </a:t>
            </a:r>
            <a:r>
              <a:rPr sz="1400" b="1" spc="-5" dirty="0">
                <a:latin typeface="Arial"/>
                <a:cs typeface="Arial"/>
              </a:rPr>
              <a:t>RADIUS  </a:t>
            </a:r>
            <a:r>
              <a:rPr sz="1400" b="1" spc="-10" dirty="0">
                <a:latin typeface="Arial"/>
                <a:cs typeface="Arial"/>
              </a:rPr>
              <a:t>DRAW ARCS DOWNWARDS </a:t>
            </a:r>
            <a:r>
              <a:rPr sz="1400" b="1" dirty="0">
                <a:latin typeface="Arial"/>
                <a:cs typeface="Arial"/>
              </a:rPr>
              <a:t>UP </a:t>
            </a:r>
            <a:r>
              <a:rPr sz="1400" b="1" spc="-5" dirty="0">
                <a:latin typeface="Arial"/>
                <a:cs typeface="Arial"/>
              </a:rPr>
              <a:t>TO ‘</a:t>
            </a:r>
            <a:r>
              <a:rPr sz="1400" b="1" spc="-5" dirty="0">
                <a:solidFill>
                  <a:srgbClr val="FF3300"/>
                </a:solidFill>
                <a:latin typeface="Arial"/>
                <a:cs typeface="Arial"/>
              </a:rPr>
              <a:t>AO</a:t>
            </a:r>
            <a:r>
              <a:rPr sz="1400" b="1" spc="-5" dirty="0">
                <a:latin typeface="Arial"/>
                <a:cs typeface="Arial"/>
              </a:rPr>
              <a:t>’ </a:t>
            </a:r>
            <a:r>
              <a:rPr sz="1400" b="1" dirty="0">
                <a:latin typeface="Arial"/>
                <a:cs typeface="Arial"/>
              </a:rPr>
              <a:t>LINE </a:t>
            </a:r>
            <a:r>
              <a:rPr sz="1400" b="1" spc="5" dirty="0">
                <a:latin typeface="Arial"/>
                <a:cs typeface="Arial"/>
              </a:rPr>
              <a:t>OR </a:t>
            </a:r>
            <a:r>
              <a:rPr sz="1400" b="1" dirty="0">
                <a:latin typeface="Arial"/>
                <a:cs typeface="Arial"/>
              </a:rPr>
              <a:t>IT’S </a:t>
            </a:r>
            <a:r>
              <a:rPr sz="1400" b="1" spc="-5" dirty="0">
                <a:latin typeface="Arial"/>
                <a:cs typeface="Arial"/>
              </a:rPr>
              <a:t>EXTENSION  </a:t>
            </a:r>
            <a:r>
              <a:rPr sz="1400" b="1" spc="-15" dirty="0">
                <a:latin typeface="Arial"/>
                <a:cs typeface="Arial"/>
              </a:rPr>
              <a:t>AND </a:t>
            </a:r>
            <a:r>
              <a:rPr sz="1400" b="1" dirty="0">
                <a:latin typeface="Arial"/>
                <a:cs typeface="Arial"/>
              </a:rPr>
              <a:t>FORM A </a:t>
            </a:r>
            <a:r>
              <a:rPr sz="1400" b="1" spc="-10" dirty="0">
                <a:latin typeface="Arial"/>
                <a:cs typeface="Arial"/>
              </a:rPr>
              <a:t>SCALE </a:t>
            </a:r>
            <a:r>
              <a:rPr sz="1400" b="1" spc="-5" dirty="0">
                <a:latin typeface="Arial"/>
                <a:cs typeface="Arial"/>
              </a:rPr>
              <a:t>WITH </a:t>
            </a:r>
            <a:r>
              <a:rPr sz="1400" b="1" dirty="0">
                <a:latin typeface="Arial"/>
                <a:cs typeface="Arial"/>
              </a:rPr>
              <a:t>PROPER </a:t>
            </a:r>
            <a:r>
              <a:rPr sz="1400" b="1" spc="-10" dirty="0">
                <a:latin typeface="Arial"/>
                <a:cs typeface="Arial"/>
              </a:rPr>
              <a:t>LABELING </a:t>
            </a:r>
            <a:r>
              <a:rPr sz="1400" b="1" spc="-25" dirty="0">
                <a:solidFill>
                  <a:srgbClr val="FF3300"/>
                </a:solidFill>
                <a:latin typeface="Arial"/>
                <a:cs typeface="Arial"/>
              </a:rPr>
              <a:t>AS</a:t>
            </a:r>
            <a:r>
              <a:rPr sz="1400" b="1" spc="80" dirty="0">
                <a:solidFill>
                  <a:srgbClr val="FF3300"/>
                </a:solidFill>
                <a:latin typeface="Arial"/>
                <a:cs typeface="Arial"/>
              </a:rPr>
              <a:t> </a:t>
            </a:r>
            <a:r>
              <a:rPr sz="1400" b="1" spc="-5" dirty="0">
                <a:solidFill>
                  <a:srgbClr val="FF3300"/>
                </a:solidFill>
                <a:latin typeface="Arial"/>
                <a:cs typeface="Arial"/>
              </a:rPr>
              <a:t>SHOWN.</a:t>
            </a:r>
            <a:endParaRPr sz="1400">
              <a:latin typeface="Arial"/>
              <a:cs typeface="Arial"/>
            </a:endParaRPr>
          </a:p>
          <a:p>
            <a:pPr>
              <a:lnSpc>
                <a:spcPct val="100000"/>
              </a:lnSpc>
            </a:pPr>
            <a:endParaRPr sz="1450">
              <a:latin typeface="Arial"/>
              <a:cs typeface="Arial"/>
            </a:endParaRPr>
          </a:p>
          <a:p>
            <a:pPr marL="252729" marR="431800" algn="just">
              <a:lnSpc>
                <a:spcPct val="100000"/>
              </a:lnSpc>
            </a:pPr>
            <a:r>
              <a:rPr sz="1400" b="1" spc="-25" dirty="0">
                <a:solidFill>
                  <a:srgbClr val="FF3300"/>
                </a:solidFill>
                <a:latin typeface="Arial"/>
                <a:cs typeface="Arial"/>
              </a:rPr>
              <a:t>AS </a:t>
            </a:r>
            <a:r>
              <a:rPr sz="1400" b="1" dirty="0">
                <a:solidFill>
                  <a:srgbClr val="FF3300"/>
                </a:solidFill>
                <a:latin typeface="Arial"/>
                <a:cs typeface="Arial"/>
              </a:rPr>
              <a:t>CORD </a:t>
            </a:r>
            <a:r>
              <a:rPr sz="1400" b="1" spc="-5" dirty="0">
                <a:solidFill>
                  <a:srgbClr val="FF3300"/>
                </a:solidFill>
                <a:latin typeface="Arial"/>
                <a:cs typeface="Arial"/>
              </a:rPr>
              <a:t>LENGTHS </a:t>
            </a:r>
            <a:r>
              <a:rPr sz="1400" b="1" spc="-10" dirty="0">
                <a:solidFill>
                  <a:srgbClr val="FF3300"/>
                </a:solidFill>
                <a:latin typeface="Arial"/>
                <a:cs typeface="Arial"/>
              </a:rPr>
              <a:t>ARE </a:t>
            </a:r>
            <a:r>
              <a:rPr sz="1400" b="1" dirty="0">
                <a:solidFill>
                  <a:srgbClr val="FF3300"/>
                </a:solidFill>
                <a:latin typeface="Arial"/>
                <a:cs typeface="Arial"/>
              </a:rPr>
              <a:t>USED </a:t>
            </a:r>
            <a:r>
              <a:rPr sz="1400" b="1" spc="-5" dirty="0">
                <a:solidFill>
                  <a:srgbClr val="FF3300"/>
                </a:solidFill>
                <a:latin typeface="Arial"/>
                <a:cs typeface="Arial"/>
              </a:rPr>
              <a:t>TO MEASURE </a:t>
            </a:r>
            <a:r>
              <a:rPr sz="1400" b="1" dirty="0">
                <a:solidFill>
                  <a:srgbClr val="FF3300"/>
                </a:solidFill>
                <a:latin typeface="Arial"/>
                <a:cs typeface="Arial"/>
              </a:rPr>
              <a:t>&amp; CONSTRUCT  DIFERENT </a:t>
            </a:r>
            <a:r>
              <a:rPr sz="1400" b="1" spc="-10" dirty="0">
                <a:solidFill>
                  <a:srgbClr val="FF3300"/>
                </a:solidFill>
                <a:latin typeface="Arial"/>
                <a:cs typeface="Arial"/>
              </a:rPr>
              <a:t>ANGLES </a:t>
            </a:r>
            <a:r>
              <a:rPr sz="1400" b="1" spc="5" dirty="0">
                <a:solidFill>
                  <a:srgbClr val="FF3300"/>
                </a:solidFill>
                <a:latin typeface="Arial"/>
                <a:cs typeface="Arial"/>
              </a:rPr>
              <a:t>IT IS </a:t>
            </a:r>
            <a:r>
              <a:rPr sz="1400" b="1" spc="-10" dirty="0">
                <a:solidFill>
                  <a:srgbClr val="FF3300"/>
                </a:solidFill>
                <a:latin typeface="Arial"/>
                <a:cs typeface="Arial"/>
              </a:rPr>
              <a:t>CALLED </a:t>
            </a:r>
            <a:r>
              <a:rPr sz="1400" b="1" spc="-10" dirty="0">
                <a:solidFill>
                  <a:srgbClr val="333399"/>
                </a:solidFill>
                <a:latin typeface="Arial"/>
                <a:cs typeface="Arial"/>
              </a:rPr>
              <a:t>SCALE </a:t>
            </a:r>
            <a:r>
              <a:rPr sz="1400" b="1" dirty="0">
                <a:solidFill>
                  <a:srgbClr val="333399"/>
                </a:solidFill>
                <a:latin typeface="Arial"/>
                <a:cs typeface="Arial"/>
              </a:rPr>
              <a:t>OF</a:t>
            </a:r>
            <a:r>
              <a:rPr sz="1400" b="1" spc="25" dirty="0">
                <a:solidFill>
                  <a:srgbClr val="333399"/>
                </a:solidFill>
                <a:latin typeface="Arial"/>
                <a:cs typeface="Arial"/>
              </a:rPr>
              <a:t> </a:t>
            </a:r>
            <a:r>
              <a:rPr sz="1400" b="1" dirty="0">
                <a:solidFill>
                  <a:srgbClr val="333399"/>
                </a:solidFill>
                <a:latin typeface="Arial"/>
                <a:cs typeface="Arial"/>
              </a:rPr>
              <a:t>CORDS.</a:t>
            </a:r>
            <a:endParaRPr sz="1400">
              <a:latin typeface="Arial"/>
              <a:cs typeface="Arial"/>
            </a:endParaRPr>
          </a:p>
        </p:txBody>
      </p:sp>
      <p:grpSp>
        <p:nvGrpSpPr>
          <p:cNvPr id="242" name="object 113"/>
          <p:cNvGrpSpPr/>
          <p:nvPr/>
        </p:nvGrpSpPr>
        <p:grpSpPr>
          <a:xfrm>
            <a:off x="8009950" y="39430"/>
            <a:ext cx="1109980" cy="195580"/>
            <a:chOff x="8009950" y="39430"/>
            <a:chExt cx="1109980" cy="195580"/>
          </a:xfrm>
        </p:grpSpPr>
        <p:sp>
          <p:nvSpPr>
            <p:cNvPr id="114" name="object 114"/>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15" name="object 115"/>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6" name="object 11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7" name="object 11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8" name="object 118"/>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9" name="object 119"/>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20" name="object 12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1" name="object 12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2" name="object 122"/>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23" name="object 123"/>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24" name="object 12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5" name="object 12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6" name="object 126"/>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7" name="object 127"/>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9" name="object 12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0" name="object 130"/>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31" name="object 131"/>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32" name="object 13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3" name="object 13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4" name="object 134"/>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135" name="object 135"/>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136" name="object 13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7" name="object 13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8" name="object 138"/>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39" name="object 139"/>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40" name="object 14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1" name="object 14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2" name="object 142"/>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143" name="object 143"/>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144" name="object 14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5" name="object 14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6" name="object 146"/>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147" name="object 147"/>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8" name="object 14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9" name="object 149"/>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50" name="object 150"/>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51" name="object 15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2" name="object 152"/>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53" name="object 153"/>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54" name="object 154"/>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5" name="object 155"/>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156" name="object 156"/>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157" name="object 15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8" name="object 158"/>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59" name="object 159"/>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60" name="object 16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61" name="object 161"/>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162" name="object 162"/>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163" name="object 16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64" name="object 164"/>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65" name="object 165"/>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66" name="object 16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7" name="object 16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8" name="object 168"/>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69" name="object 169"/>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70" name="object 17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1" name="object 17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2" name="object 172"/>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73" name="object 173"/>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74" name="object 17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5" name="object 17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6" name="object 176"/>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77" name="object 177"/>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78" name="object 17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9" name="object 17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0" name="object 180"/>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81" name="object 181"/>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82" name="object 18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3" name="object 18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4" name="object 184"/>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85" name="object 185"/>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86" name="object 18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7" name="object 18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8" name="object 188"/>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9" name="object 189"/>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90" name="object 190"/>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91" name="object 191"/>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92" name="object 192"/>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93" name="object 193"/>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94" name="object 194"/>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95" name="object 195"/>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96" name="object 196"/>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97" name="object 197"/>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98" name="object 198"/>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99" name="object 199"/>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200" name="object 200"/>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01" name="object 201"/>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202" name="object 202"/>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203" name="object 203"/>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04" name="object 20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5" name="object 20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6" name="object 206"/>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07" name="object 207"/>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08" name="object 20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9" name="object 20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0" name="object 210"/>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11" name="object 211"/>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12" name="object 21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3" name="object 21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4" name="object 214"/>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15" name="object 215"/>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16" name="object 21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7" name="object 21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8" name="object 218"/>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19" name="object 219"/>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20" name="object 22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1" name="object 22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2" name="object 222"/>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23" name="object 223"/>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24" name="object 22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5" name="object 22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6" name="object 226"/>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27" name="object 227"/>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28" name="object 22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9" name="object 22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30" name="object 230"/>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231" name="object 231"/>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32" name="object 232"/>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33" name="object 233"/>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34" name="object 234"/>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235" name="object 235"/>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36" name="object 236"/>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237" name="object 237"/>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38" name="object 238"/>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239" name="object 239"/>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69737" y="1020217"/>
            <a:ext cx="2659380" cy="2210435"/>
            <a:chOff x="6069737" y="1020217"/>
            <a:chExt cx="2659380" cy="2210435"/>
          </a:xfrm>
        </p:grpSpPr>
        <p:sp>
          <p:nvSpPr>
            <p:cNvPr id="3" name="object 3"/>
            <p:cNvSpPr/>
            <p:nvPr/>
          </p:nvSpPr>
          <p:spPr>
            <a:xfrm>
              <a:off x="7926069" y="1036319"/>
              <a:ext cx="784860" cy="1863089"/>
            </a:xfrm>
            <a:custGeom>
              <a:avLst/>
              <a:gdLst/>
              <a:ahLst/>
              <a:cxnLst/>
              <a:rect l="l" t="t" r="r" b="b"/>
              <a:pathLst>
                <a:path w="784859" h="1863089">
                  <a:moveTo>
                    <a:pt x="581659" y="850900"/>
                  </a:moveTo>
                  <a:lnTo>
                    <a:pt x="570229" y="857250"/>
                  </a:lnTo>
                  <a:lnTo>
                    <a:pt x="594359" y="914400"/>
                  </a:lnTo>
                  <a:lnTo>
                    <a:pt x="617220" y="975359"/>
                  </a:lnTo>
                  <a:lnTo>
                    <a:pt x="638809" y="1036319"/>
                  </a:lnTo>
                  <a:lnTo>
                    <a:pt x="657859" y="1098550"/>
                  </a:lnTo>
                  <a:lnTo>
                    <a:pt x="674370" y="1159509"/>
                  </a:lnTo>
                  <a:lnTo>
                    <a:pt x="693420" y="1221739"/>
                  </a:lnTo>
                  <a:lnTo>
                    <a:pt x="707389" y="1286509"/>
                  </a:lnTo>
                  <a:lnTo>
                    <a:pt x="721359" y="1348739"/>
                  </a:lnTo>
                  <a:lnTo>
                    <a:pt x="731520" y="1412239"/>
                  </a:lnTo>
                  <a:lnTo>
                    <a:pt x="742950" y="1474469"/>
                  </a:lnTo>
                  <a:lnTo>
                    <a:pt x="754379" y="1537969"/>
                  </a:lnTo>
                  <a:lnTo>
                    <a:pt x="759459" y="1604009"/>
                  </a:lnTo>
                  <a:lnTo>
                    <a:pt x="764539" y="1667509"/>
                  </a:lnTo>
                  <a:lnTo>
                    <a:pt x="770889" y="1733550"/>
                  </a:lnTo>
                  <a:lnTo>
                    <a:pt x="773429" y="1797050"/>
                  </a:lnTo>
                  <a:lnTo>
                    <a:pt x="773429" y="1863089"/>
                  </a:lnTo>
                  <a:lnTo>
                    <a:pt x="784859" y="1863089"/>
                  </a:lnTo>
                  <a:lnTo>
                    <a:pt x="784859" y="1797050"/>
                  </a:lnTo>
                  <a:lnTo>
                    <a:pt x="782320" y="1733550"/>
                  </a:lnTo>
                  <a:lnTo>
                    <a:pt x="775970" y="1667509"/>
                  </a:lnTo>
                  <a:lnTo>
                    <a:pt x="770889" y="1600200"/>
                  </a:lnTo>
                  <a:lnTo>
                    <a:pt x="764539" y="1537969"/>
                  </a:lnTo>
                  <a:lnTo>
                    <a:pt x="754379" y="1474469"/>
                  </a:lnTo>
                  <a:lnTo>
                    <a:pt x="745489" y="1409700"/>
                  </a:lnTo>
                  <a:lnTo>
                    <a:pt x="731520" y="1346200"/>
                  </a:lnTo>
                  <a:lnTo>
                    <a:pt x="718820" y="1282700"/>
                  </a:lnTo>
                  <a:lnTo>
                    <a:pt x="704850" y="1219200"/>
                  </a:lnTo>
                  <a:lnTo>
                    <a:pt x="685800" y="1155700"/>
                  </a:lnTo>
                  <a:lnTo>
                    <a:pt x="669289" y="1096009"/>
                  </a:lnTo>
                  <a:lnTo>
                    <a:pt x="650239" y="1032509"/>
                  </a:lnTo>
                  <a:lnTo>
                    <a:pt x="627379" y="972819"/>
                  </a:lnTo>
                  <a:lnTo>
                    <a:pt x="605789" y="911859"/>
                  </a:lnTo>
                  <a:lnTo>
                    <a:pt x="581659" y="850900"/>
                  </a:lnTo>
                  <a:close/>
                </a:path>
                <a:path w="784859" h="1863089">
                  <a:moveTo>
                    <a:pt x="7620" y="0"/>
                  </a:moveTo>
                  <a:lnTo>
                    <a:pt x="0" y="7619"/>
                  </a:lnTo>
                  <a:lnTo>
                    <a:pt x="45720" y="54609"/>
                  </a:lnTo>
                  <a:lnTo>
                    <a:pt x="90170" y="101600"/>
                  </a:lnTo>
                  <a:lnTo>
                    <a:pt x="132079" y="147319"/>
                  </a:lnTo>
                  <a:lnTo>
                    <a:pt x="172720" y="198119"/>
                  </a:lnTo>
                  <a:lnTo>
                    <a:pt x="213359" y="247650"/>
                  </a:lnTo>
                  <a:lnTo>
                    <a:pt x="251459" y="299719"/>
                  </a:lnTo>
                  <a:lnTo>
                    <a:pt x="290829" y="351789"/>
                  </a:lnTo>
                  <a:lnTo>
                    <a:pt x="326389" y="403859"/>
                  </a:lnTo>
                  <a:lnTo>
                    <a:pt x="361950" y="458469"/>
                  </a:lnTo>
                  <a:lnTo>
                    <a:pt x="394970" y="510539"/>
                  </a:lnTo>
                  <a:lnTo>
                    <a:pt x="427989" y="567689"/>
                  </a:lnTo>
                  <a:lnTo>
                    <a:pt x="461009" y="623569"/>
                  </a:lnTo>
                  <a:lnTo>
                    <a:pt x="487679" y="680719"/>
                  </a:lnTo>
                  <a:lnTo>
                    <a:pt x="516889" y="737869"/>
                  </a:lnTo>
                  <a:lnTo>
                    <a:pt x="546100" y="797559"/>
                  </a:lnTo>
                  <a:lnTo>
                    <a:pt x="570229" y="857250"/>
                  </a:lnTo>
                  <a:lnTo>
                    <a:pt x="581659" y="850900"/>
                  </a:lnTo>
                  <a:lnTo>
                    <a:pt x="553720" y="791209"/>
                  </a:lnTo>
                  <a:lnTo>
                    <a:pt x="528320" y="732789"/>
                  </a:lnTo>
                  <a:lnTo>
                    <a:pt x="499109" y="675639"/>
                  </a:lnTo>
                  <a:lnTo>
                    <a:pt x="468629" y="618489"/>
                  </a:lnTo>
                  <a:lnTo>
                    <a:pt x="439420" y="562609"/>
                  </a:lnTo>
                  <a:lnTo>
                    <a:pt x="406400" y="505459"/>
                  </a:lnTo>
                  <a:lnTo>
                    <a:pt x="373379" y="450850"/>
                  </a:lnTo>
                  <a:lnTo>
                    <a:pt x="302259" y="344169"/>
                  </a:lnTo>
                  <a:lnTo>
                    <a:pt x="262889" y="290829"/>
                  </a:lnTo>
                  <a:lnTo>
                    <a:pt x="222250" y="242569"/>
                  </a:lnTo>
                  <a:lnTo>
                    <a:pt x="182879" y="189229"/>
                  </a:lnTo>
                  <a:lnTo>
                    <a:pt x="139700" y="143509"/>
                  </a:lnTo>
                  <a:lnTo>
                    <a:pt x="99059" y="93979"/>
                  </a:lnTo>
                  <a:lnTo>
                    <a:pt x="54609" y="45719"/>
                  </a:lnTo>
                  <a:lnTo>
                    <a:pt x="7620" y="0"/>
                  </a:lnTo>
                  <a:close/>
                </a:path>
              </a:pathLst>
            </a:custGeom>
            <a:solidFill>
              <a:srgbClr val="1E1916"/>
            </a:solidFill>
          </p:spPr>
          <p:txBody>
            <a:bodyPr wrap="square" lIns="0" tIns="0" rIns="0" bIns="0" rtlCol="0"/>
            <a:lstStyle/>
            <a:p>
              <a:endParaRPr/>
            </a:p>
          </p:txBody>
        </p:sp>
        <p:sp>
          <p:nvSpPr>
            <p:cNvPr id="4" name="object 4"/>
            <p:cNvSpPr/>
            <p:nvPr/>
          </p:nvSpPr>
          <p:spPr>
            <a:xfrm>
              <a:off x="7926069" y="1036319"/>
              <a:ext cx="784860" cy="1863089"/>
            </a:xfrm>
            <a:custGeom>
              <a:avLst/>
              <a:gdLst/>
              <a:ahLst/>
              <a:cxnLst/>
              <a:rect l="l" t="t" r="r" b="b"/>
              <a:pathLst>
                <a:path w="784859" h="1863089">
                  <a:moveTo>
                    <a:pt x="7620" y="0"/>
                  </a:moveTo>
                  <a:lnTo>
                    <a:pt x="54609" y="45719"/>
                  </a:lnTo>
                  <a:lnTo>
                    <a:pt x="99059" y="93979"/>
                  </a:lnTo>
                  <a:lnTo>
                    <a:pt x="139700" y="143509"/>
                  </a:lnTo>
                  <a:lnTo>
                    <a:pt x="182879" y="189229"/>
                  </a:lnTo>
                  <a:lnTo>
                    <a:pt x="222250" y="242569"/>
                  </a:lnTo>
                  <a:lnTo>
                    <a:pt x="262889" y="290829"/>
                  </a:lnTo>
                  <a:lnTo>
                    <a:pt x="302259" y="344169"/>
                  </a:lnTo>
                  <a:lnTo>
                    <a:pt x="337820" y="397509"/>
                  </a:lnTo>
                  <a:lnTo>
                    <a:pt x="373379" y="450850"/>
                  </a:lnTo>
                  <a:lnTo>
                    <a:pt x="406400" y="505459"/>
                  </a:lnTo>
                  <a:lnTo>
                    <a:pt x="439420" y="562609"/>
                  </a:lnTo>
                  <a:lnTo>
                    <a:pt x="468629" y="618489"/>
                  </a:lnTo>
                  <a:lnTo>
                    <a:pt x="499109" y="675639"/>
                  </a:lnTo>
                  <a:lnTo>
                    <a:pt x="528320" y="732789"/>
                  </a:lnTo>
                  <a:lnTo>
                    <a:pt x="553720" y="791209"/>
                  </a:lnTo>
                  <a:lnTo>
                    <a:pt x="581659" y="850900"/>
                  </a:lnTo>
                  <a:lnTo>
                    <a:pt x="570229" y="857250"/>
                  </a:lnTo>
                  <a:lnTo>
                    <a:pt x="546100" y="797559"/>
                  </a:lnTo>
                  <a:lnTo>
                    <a:pt x="516889" y="737869"/>
                  </a:lnTo>
                  <a:lnTo>
                    <a:pt x="487679" y="680719"/>
                  </a:lnTo>
                  <a:lnTo>
                    <a:pt x="461009" y="623569"/>
                  </a:lnTo>
                  <a:lnTo>
                    <a:pt x="427989" y="567689"/>
                  </a:lnTo>
                  <a:lnTo>
                    <a:pt x="394970" y="510539"/>
                  </a:lnTo>
                  <a:lnTo>
                    <a:pt x="361950" y="458469"/>
                  </a:lnTo>
                  <a:lnTo>
                    <a:pt x="326389" y="403859"/>
                  </a:lnTo>
                  <a:lnTo>
                    <a:pt x="290829" y="351789"/>
                  </a:lnTo>
                  <a:lnTo>
                    <a:pt x="251459" y="299719"/>
                  </a:lnTo>
                  <a:lnTo>
                    <a:pt x="213359" y="247650"/>
                  </a:lnTo>
                  <a:lnTo>
                    <a:pt x="172720" y="198119"/>
                  </a:lnTo>
                  <a:lnTo>
                    <a:pt x="132079" y="147319"/>
                  </a:lnTo>
                  <a:lnTo>
                    <a:pt x="90170" y="101600"/>
                  </a:lnTo>
                  <a:lnTo>
                    <a:pt x="45720" y="54609"/>
                  </a:lnTo>
                  <a:lnTo>
                    <a:pt x="0" y="7619"/>
                  </a:lnTo>
                  <a:lnTo>
                    <a:pt x="7620" y="0"/>
                  </a:lnTo>
                  <a:close/>
                </a:path>
                <a:path w="784859" h="1863089">
                  <a:moveTo>
                    <a:pt x="581659" y="850900"/>
                  </a:moveTo>
                  <a:lnTo>
                    <a:pt x="605789" y="911859"/>
                  </a:lnTo>
                  <a:lnTo>
                    <a:pt x="627379" y="972819"/>
                  </a:lnTo>
                  <a:lnTo>
                    <a:pt x="650239" y="1032509"/>
                  </a:lnTo>
                  <a:lnTo>
                    <a:pt x="669289" y="1096009"/>
                  </a:lnTo>
                  <a:lnTo>
                    <a:pt x="685800" y="1155700"/>
                  </a:lnTo>
                  <a:lnTo>
                    <a:pt x="704850" y="1219200"/>
                  </a:lnTo>
                  <a:lnTo>
                    <a:pt x="718820" y="1282700"/>
                  </a:lnTo>
                  <a:lnTo>
                    <a:pt x="731520" y="1346200"/>
                  </a:lnTo>
                  <a:lnTo>
                    <a:pt x="745489" y="1409700"/>
                  </a:lnTo>
                  <a:lnTo>
                    <a:pt x="754379" y="1474469"/>
                  </a:lnTo>
                  <a:lnTo>
                    <a:pt x="764539" y="1537969"/>
                  </a:lnTo>
                  <a:lnTo>
                    <a:pt x="770889" y="1600200"/>
                  </a:lnTo>
                  <a:lnTo>
                    <a:pt x="775970" y="1667509"/>
                  </a:lnTo>
                  <a:lnTo>
                    <a:pt x="782320" y="1733550"/>
                  </a:lnTo>
                  <a:lnTo>
                    <a:pt x="784859" y="1797050"/>
                  </a:lnTo>
                  <a:lnTo>
                    <a:pt x="784859" y="1863089"/>
                  </a:lnTo>
                  <a:lnTo>
                    <a:pt x="773429" y="1863089"/>
                  </a:lnTo>
                  <a:lnTo>
                    <a:pt x="773429" y="1797050"/>
                  </a:lnTo>
                  <a:lnTo>
                    <a:pt x="770889" y="1733550"/>
                  </a:lnTo>
                  <a:lnTo>
                    <a:pt x="764539" y="1667509"/>
                  </a:lnTo>
                  <a:lnTo>
                    <a:pt x="759459" y="1604009"/>
                  </a:lnTo>
                  <a:lnTo>
                    <a:pt x="754379" y="1537969"/>
                  </a:lnTo>
                  <a:lnTo>
                    <a:pt x="742950" y="1474469"/>
                  </a:lnTo>
                  <a:lnTo>
                    <a:pt x="731520" y="1412239"/>
                  </a:lnTo>
                  <a:lnTo>
                    <a:pt x="721359" y="1348739"/>
                  </a:lnTo>
                  <a:lnTo>
                    <a:pt x="707389" y="1286509"/>
                  </a:lnTo>
                  <a:lnTo>
                    <a:pt x="693420" y="1221739"/>
                  </a:lnTo>
                  <a:lnTo>
                    <a:pt x="674370" y="1159509"/>
                  </a:lnTo>
                  <a:lnTo>
                    <a:pt x="657859" y="1098550"/>
                  </a:lnTo>
                  <a:lnTo>
                    <a:pt x="638809" y="1036319"/>
                  </a:lnTo>
                  <a:lnTo>
                    <a:pt x="617220" y="975359"/>
                  </a:lnTo>
                  <a:lnTo>
                    <a:pt x="594359" y="914400"/>
                  </a:lnTo>
                  <a:lnTo>
                    <a:pt x="570229" y="857250"/>
                  </a:lnTo>
                  <a:lnTo>
                    <a:pt x="581659" y="850900"/>
                  </a:lnTo>
                  <a:close/>
                </a:path>
                <a:path w="784859" h="1863089">
                  <a:moveTo>
                    <a:pt x="0" y="0"/>
                  </a:moveTo>
                  <a:lnTo>
                    <a:pt x="0" y="0"/>
                  </a:lnTo>
                </a:path>
                <a:path w="784859" h="1863089">
                  <a:moveTo>
                    <a:pt x="784859" y="1863089"/>
                  </a:moveTo>
                  <a:lnTo>
                    <a:pt x="784859" y="1863089"/>
                  </a:lnTo>
                </a:path>
              </a:pathLst>
            </a:custGeom>
            <a:ln w="9344">
              <a:solidFill>
                <a:srgbClr val="FF66FF"/>
              </a:solidFill>
            </a:ln>
          </p:spPr>
          <p:txBody>
            <a:bodyPr wrap="square" lIns="0" tIns="0" rIns="0" bIns="0" rtlCol="0"/>
            <a:lstStyle/>
            <a:p>
              <a:endParaRPr/>
            </a:p>
          </p:txBody>
        </p:sp>
        <p:sp>
          <p:nvSpPr>
            <p:cNvPr id="5" name="object 5"/>
            <p:cNvSpPr/>
            <p:nvPr/>
          </p:nvSpPr>
          <p:spPr>
            <a:xfrm>
              <a:off x="6089650" y="2894329"/>
              <a:ext cx="2608580" cy="8890"/>
            </a:xfrm>
            <a:custGeom>
              <a:avLst/>
              <a:gdLst/>
              <a:ahLst/>
              <a:cxnLst/>
              <a:rect l="l" t="t" r="r" b="b"/>
              <a:pathLst>
                <a:path w="2608579" h="8889">
                  <a:moveTo>
                    <a:pt x="2608580" y="0"/>
                  </a:moveTo>
                  <a:lnTo>
                    <a:pt x="0" y="0"/>
                  </a:lnTo>
                  <a:lnTo>
                    <a:pt x="0" y="8890"/>
                  </a:lnTo>
                  <a:lnTo>
                    <a:pt x="2608580" y="8890"/>
                  </a:lnTo>
                  <a:lnTo>
                    <a:pt x="2608580" y="0"/>
                  </a:lnTo>
                  <a:close/>
                </a:path>
              </a:pathLst>
            </a:custGeom>
            <a:solidFill>
              <a:srgbClr val="C0C099"/>
            </a:solidFill>
          </p:spPr>
          <p:txBody>
            <a:bodyPr wrap="square" lIns="0" tIns="0" rIns="0" bIns="0" rtlCol="0"/>
            <a:lstStyle/>
            <a:p>
              <a:endParaRPr/>
            </a:p>
          </p:txBody>
        </p:sp>
        <p:sp>
          <p:nvSpPr>
            <p:cNvPr id="6" name="object 6"/>
            <p:cNvSpPr/>
            <p:nvPr/>
          </p:nvSpPr>
          <p:spPr>
            <a:xfrm>
              <a:off x="6089649" y="290194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C2C29B"/>
            </a:solidFill>
          </p:spPr>
          <p:txBody>
            <a:bodyPr wrap="square" lIns="0" tIns="0" rIns="0" bIns="0" rtlCol="0"/>
            <a:lstStyle/>
            <a:p>
              <a:endParaRPr/>
            </a:p>
          </p:txBody>
        </p:sp>
        <p:sp>
          <p:nvSpPr>
            <p:cNvPr id="7" name="object 7"/>
            <p:cNvSpPr/>
            <p:nvPr/>
          </p:nvSpPr>
          <p:spPr>
            <a:xfrm>
              <a:off x="6089649" y="29095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C5C59D"/>
            </a:solidFill>
          </p:spPr>
          <p:txBody>
            <a:bodyPr wrap="square" lIns="0" tIns="0" rIns="0" bIns="0" rtlCol="0"/>
            <a:lstStyle/>
            <a:p>
              <a:endParaRPr/>
            </a:p>
          </p:txBody>
        </p:sp>
        <p:sp>
          <p:nvSpPr>
            <p:cNvPr id="8" name="object 8"/>
            <p:cNvSpPr/>
            <p:nvPr/>
          </p:nvSpPr>
          <p:spPr>
            <a:xfrm>
              <a:off x="6089649" y="291591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C7C79F"/>
            </a:solidFill>
          </p:spPr>
          <p:txBody>
            <a:bodyPr wrap="square" lIns="0" tIns="0" rIns="0" bIns="0" rtlCol="0"/>
            <a:lstStyle/>
            <a:p>
              <a:endParaRPr/>
            </a:p>
          </p:txBody>
        </p:sp>
        <p:sp>
          <p:nvSpPr>
            <p:cNvPr id="9" name="object 9"/>
            <p:cNvSpPr/>
            <p:nvPr/>
          </p:nvSpPr>
          <p:spPr>
            <a:xfrm>
              <a:off x="6089649" y="292354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CACAA1"/>
            </a:solidFill>
          </p:spPr>
          <p:txBody>
            <a:bodyPr wrap="square" lIns="0" tIns="0" rIns="0" bIns="0" rtlCol="0"/>
            <a:lstStyle/>
            <a:p>
              <a:endParaRPr/>
            </a:p>
          </p:txBody>
        </p:sp>
        <p:sp>
          <p:nvSpPr>
            <p:cNvPr id="10" name="object 10"/>
            <p:cNvSpPr/>
            <p:nvPr/>
          </p:nvSpPr>
          <p:spPr>
            <a:xfrm>
              <a:off x="6089649" y="293115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CDCDA3"/>
            </a:solidFill>
          </p:spPr>
          <p:txBody>
            <a:bodyPr wrap="square" lIns="0" tIns="0" rIns="0" bIns="0" rtlCol="0"/>
            <a:lstStyle/>
            <a:p>
              <a:endParaRPr/>
            </a:p>
          </p:txBody>
        </p:sp>
        <p:sp>
          <p:nvSpPr>
            <p:cNvPr id="11" name="object 11"/>
            <p:cNvSpPr/>
            <p:nvPr/>
          </p:nvSpPr>
          <p:spPr>
            <a:xfrm>
              <a:off x="6089649" y="29387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CFCFA5"/>
            </a:solidFill>
          </p:spPr>
          <p:txBody>
            <a:bodyPr wrap="square" lIns="0" tIns="0" rIns="0" bIns="0" rtlCol="0"/>
            <a:lstStyle/>
            <a:p>
              <a:endParaRPr/>
            </a:p>
          </p:txBody>
        </p:sp>
        <p:sp>
          <p:nvSpPr>
            <p:cNvPr id="12" name="object 12"/>
            <p:cNvSpPr/>
            <p:nvPr/>
          </p:nvSpPr>
          <p:spPr>
            <a:xfrm>
              <a:off x="6089649" y="2945130"/>
              <a:ext cx="2608580" cy="8890"/>
            </a:xfrm>
            <a:custGeom>
              <a:avLst/>
              <a:gdLst/>
              <a:ahLst/>
              <a:cxnLst/>
              <a:rect l="l" t="t" r="r" b="b"/>
              <a:pathLst>
                <a:path w="2608579" h="8889">
                  <a:moveTo>
                    <a:pt x="2608579" y="0"/>
                  </a:moveTo>
                  <a:lnTo>
                    <a:pt x="0" y="0"/>
                  </a:lnTo>
                  <a:lnTo>
                    <a:pt x="0" y="8890"/>
                  </a:lnTo>
                  <a:lnTo>
                    <a:pt x="2608579" y="8890"/>
                  </a:lnTo>
                  <a:lnTo>
                    <a:pt x="2608579" y="0"/>
                  </a:lnTo>
                  <a:close/>
                </a:path>
              </a:pathLst>
            </a:custGeom>
            <a:solidFill>
              <a:srgbClr val="D2D2A7"/>
            </a:solidFill>
          </p:spPr>
          <p:txBody>
            <a:bodyPr wrap="square" lIns="0" tIns="0" rIns="0" bIns="0" rtlCol="0"/>
            <a:lstStyle/>
            <a:p>
              <a:endParaRPr/>
            </a:p>
          </p:txBody>
        </p:sp>
        <p:sp>
          <p:nvSpPr>
            <p:cNvPr id="13" name="object 13"/>
            <p:cNvSpPr/>
            <p:nvPr/>
          </p:nvSpPr>
          <p:spPr>
            <a:xfrm>
              <a:off x="6089649" y="295274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D5D5AA"/>
            </a:solidFill>
          </p:spPr>
          <p:txBody>
            <a:bodyPr wrap="square" lIns="0" tIns="0" rIns="0" bIns="0" rtlCol="0"/>
            <a:lstStyle/>
            <a:p>
              <a:endParaRPr/>
            </a:p>
          </p:txBody>
        </p:sp>
        <p:sp>
          <p:nvSpPr>
            <p:cNvPr id="14" name="object 14"/>
            <p:cNvSpPr/>
            <p:nvPr/>
          </p:nvSpPr>
          <p:spPr>
            <a:xfrm>
              <a:off x="6089649" y="29603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D7D7AC"/>
            </a:solidFill>
          </p:spPr>
          <p:txBody>
            <a:bodyPr wrap="square" lIns="0" tIns="0" rIns="0" bIns="0" rtlCol="0"/>
            <a:lstStyle/>
            <a:p>
              <a:endParaRPr/>
            </a:p>
          </p:txBody>
        </p:sp>
        <p:sp>
          <p:nvSpPr>
            <p:cNvPr id="15" name="object 15"/>
            <p:cNvSpPr/>
            <p:nvPr/>
          </p:nvSpPr>
          <p:spPr>
            <a:xfrm>
              <a:off x="6089649" y="296799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DADAAE"/>
            </a:solidFill>
          </p:spPr>
          <p:txBody>
            <a:bodyPr wrap="square" lIns="0" tIns="0" rIns="0" bIns="0" rtlCol="0"/>
            <a:lstStyle/>
            <a:p>
              <a:endParaRPr/>
            </a:p>
          </p:txBody>
        </p:sp>
        <p:sp>
          <p:nvSpPr>
            <p:cNvPr id="16" name="object 16"/>
            <p:cNvSpPr/>
            <p:nvPr/>
          </p:nvSpPr>
          <p:spPr>
            <a:xfrm>
              <a:off x="6089649" y="2974340"/>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DDDDB0"/>
            </a:solidFill>
          </p:spPr>
          <p:txBody>
            <a:bodyPr wrap="square" lIns="0" tIns="0" rIns="0" bIns="0" rtlCol="0"/>
            <a:lstStyle/>
            <a:p>
              <a:endParaRPr/>
            </a:p>
          </p:txBody>
        </p:sp>
        <p:sp>
          <p:nvSpPr>
            <p:cNvPr id="17" name="object 17"/>
            <p:cNvSpPr/>
            <p:nvPr/>
          </p:nvSpPr>
          <p:spPr>
            <a:xfrm>
              <a:off x="6089649" y="298195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DFDFB2"/>
            </a:solidFill>
          </p:spPr>
          <p:txBody>
            <a:bodyPr wrap="square" lIns="0" tIns="0" rIns="0" bIns="0" rtlCol="0"/>
            <a:lstStyle/>
            <a:p>
              <a:endParaRPr/>
            </a:p>
          </p:txBody>
        </p:sp>
        <p:sp>
          <p:nvSpPr>
            <p:cNvPr id="18" name="object 18"/>
            <p:cNvSpPr/>
            <p:nvPr/>
          </p:nvSpPr>
          <p:spPr>
            <a:xfrm>
              <a:off x="6089649" y="29895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E2E2B4"/>
            </a:solidFill>
          </p:spPr>
          <p:txBody>
            <a:bodyPr wrap="square" lIns="0" tIns="0" rIns="0" bIns="0" rtlCol="0"/>
            <a:lstStyle/>
            <a:p>
              <a:endParaRPr/>
            </a:p>
          </p:txBody>
        </p:sp>
        <p:sp>
          <p:nvSpPr>
            <p:cNvPr id="19" name="object 19"/>
            <p:cNvSpPr/>
            <p:nvPr/>
          </p:nvSpPr>
          <p:spPr>
            <a:xfrm>
              <a:off x="6089649" y="2995930"/>
              <a:ext cx="2608580" cy="8890"/>
            </a:xfrm>
            <a:custGeom>
              <a:avLst/>
              <a:gdLst/>
              <a:ahLst/>
              <a:cxnLst/>
              <a:rect l="l" t="t" r="r" b="b"/>
              <a:pathLst>
                <a:path w="2608579" h="8889">
                  <a:moveTo>
                    <a:pt x="2608579" y="0"/>
                  </a:moveTo>
                  <a:lnTo>
                    <a:pt x="0" y="0"/>
                  </a:lnTo>
                  <a:lnTo>
                    <a:pt x="0" y="8890"/>
                  </a:lnTo>
                  <a:lnTo>
                    <a:pt x="2608579" y="8890"/>
                  </a:lnTo>
                  <a:lnTo>
                    <a:pt x="2608579" y="0"/>
                  </a:lnTo>
                  <a:close/>
                </a:path>
              </a:pathLst>
            </a:custGeom>
            <a:solidFill>
              <a:srgbClr val="E4E4B6"/>
            </a:solidFill>
          </p:spPr>
          <p:txBody>
            <a:bodyPr wrap="square" lIns="0" tIns="0" rIns="0" bIns="0" rtlCol="0"/>
            <a:lstStyle/>
            <a:p>
              <a:endParaRPr/>
            </a:p>
          </p:txBody>
        </p:sp>
        <p:sp>
          <p:nvSpPr>
            <p:cNvPr id="20" name="object 20"/>
            <p:cNvSpPr/>
            <p:nvPr/>
          </p:nvSpPr>
          <p:spPr>
            <a:xfrm>
              <a:off x="6089649" y="300354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E7E7B8"/>
            </a:solidFill>
          </p:spPr>
          <p:txBody>
            <a:bodyPr wrap="square" lIns="0" tIns="0" rIns="0" bIns="0" rtlCol="0"/>
            <a:lstStyle/>
            <a:p>
              <a:endParaRPr/>
            </a:p>
          </p:txBody>
        </p:sp>
        <p:sp>
          <p:nvSpPr>
            <p:cNvPr id="21" name="object 21"/>
            <p:cNvSpPr/>
            <p:nvPr/>
          </p:nvSpPr>
          <p:spPr>
            <a:xfrm>
              <a:off x="6089649" y="30111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EAEABB"/>
            </a:solidFill>
          </p:spPr>
          <p:txBody>
            <a:bodyPr wrap="square" lIns="0" tIns="0" rIns="0" bIns="0" rtlCol="0"/>
            <a:lstStyle/>
            <a:p>
              <a:endParaRPr/>
            </a:p>
          </p:txBody>
        </p:sp>
        <p:sp>
          <p:nvSpPr>
            <p:cNvPr id="22" name="object 22"/>
            <p:cNvSpPr/>
            <p:nvPr/>
          </p:nvSpPr>
          <p:spPr>
            <a:xfrm>
              <a:off x="6089649" y="301879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ECECBD"/>
            </a:solidFill>
          </p:spPr>
          <p:txBody>
            <a:bodyPr wrap="square" lIns="0" tIns="0" rIns="0" bIns="0" rtlCol="0"/>
            <a:lstStyle/>
            <a:p>
              <a:endParaRPr/>
            </a:p>
          </p:txBody>
        </p:sp>
        <p:sp>
          <p:nvSpPr>
            <p:cNvPr id="23" name="object 23"/>
            <p:cNvSpPr/>
            <p:nvPr/>
          </p:nvSpPr>
          <p:spPr>
            <a:xfrm>
              <a:off x="6089649" y="302514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EFEFBF"/>
            </a:solidFill>
          </p:spPr>
          <p:txBody>
            <a:bodyPr wrap="square" lIns="0" tIns="0" rIns="0" bIns="0" rtlCol="0"/>
            <a:lstStyle/>
            <a:p>
              <a:endParaRPr/>
            </a:p>
          </p:txBody>
        </p:sp>
        <p:sp>
          <p:nvSpPr>
            <p:cNvPr id="24" name="object 24"/>
            <p:cNvSpPr/>
            <p:nvPr/>
          </p:nvSpPr>
          <p:spPr>
            <a:xfrm>
              <a:off x="6089649" y="303275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F2F2C1"/>
            </a:solidFill>
          </p:spPr>
          <p:txBody>
            <a:bodyPr wrap="square" lIns="0" tIns="0" rIns="0" bIns="0" rtlCol="0"/>
            <a:lstStyle/>
            <a:p>
              <a:endParaRPr/>
            </a:p>
          </p:txBody>
        </p:sp>
        <p:sp>
          <p:nvSpPr>
            <p:cNvPr id="25" name="object 25"/>
            <p:cNvSpPr/>
            <p:nvPr/>
          </p:nvSpPr>
          <p:spPr>
            <a:xfrm>
              <a:off x="6089649" y="30403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F4F4C3"/>
            </a:solidFill>
          </p:spPr>
          <p:txBody>
            <a:bodyPr wrap="square" lIns="0" tIns="0" rIns="0" bIns="0" rtlCol="0"/>
            <a:lstStyle/>
            <a:p>
              <a:endParaRPr/>
            </a:p>
          </p:txBody>
        </p:sp>
        <p:sp>
          <p:nvSpPr>
            <p:cNvPr id="26" name="object 26"/>
            <p:cNvSpPr/>
            <p:nvPr/>
          </p:nvSpPr>
          <p:spPr>
            <a:xfrm>
              <a:off x="6089649" y="304799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F7F7C5"/>
            </a:solidFill>
          </p:spPr>
          <p:txBody>
            <a:bodyPr wrap="square" lIns="0" tIns="0" rIns="0" bIns="0" rtlCol="0"/>
            <a:lstStyle/>
            <a:p>
              <a:endParaRPr/>
            </a:p>
          </p:txBody>
        </p:sp>
        <p:sp>
          <p:nvSpPr>
            <p:cNvPr id="27" name="object 27"/>
            <p:cNvSpPr/>
            <p:nvPr/>
          </p:nvSpPr>
          <p:spPr>
            <a:xfrm>
              <a:off x="6089649" y="305434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FAFAC7"/>
            </a:solidFill>
          </p:spPr>
          <p:txBody>
            <a:bodyPr wrap="square" lIns="0" tIns="0" rIns="0" bIns="0" rtlCol="0"/>
            <a:lstStyle/>
            <a:p>
              <a:endParaRPr/>
            </a:p>
          </p:txBody>
        </p:sp>
        <p:sp>
          <p:nvSpPr>
            <p:cNvPr id="28" name="object 28"/>
            <p:cNvSpPr/>
            <p:nvPr/>
          </p:nvSpPr>
          <p:spPr>
            <a:xfrm>
              <a:off x="6089649" y="30619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FCFCC9"/>
            </a:solidFill>
          </p:spPr>
          <p:txBody>
            <a:bodyPr wrap="square" lIns="0" tIns="0" rIns="0" bIns="0" rtlCol="0"/>
            <a:lstStyle/>
            <a:p>
              <a:endParaRPr/>
            </a:p>
          </p:txBody>
        </p:sp>
        <p:sp>
          <p:nvSpPr>
            <p:cNvPr id="29" name="object 29"/>
            <p:cNvSpPr/>
            <p:nvPr/>
          </p:nvSpPr>
          <p:spPr>
            <a:xfrm>
              <a:off x="6089649" y="306959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F9F9C7"/>
            </a:solidFill>
          </p:spPr>
          <p:txBody>
            <a:bodyPr wrap="square" lIns="0" tIns="0" rIns="0" bIns="0" rtlCol="0"/>
            <a:lstStyle/>
            <a:p>
              <a:endParaRPr/>
            </a:p>
          </p:txBody>
        </p:sp>
        <p:sp>
          <p:nvSpPr>
            <p:cNvPr id="30" name="object 30"/>
            <p:cNvSpPr/>
            <p:nvPr/>
          </p:nvSpPr>
          <p:spPr>
            <a:xfrm>
              <a:off x="6089649" y="3075940"/>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F7F7C5"/>
            </a:solidFill>
          </p:spPr>
          <p:txBody>
            <a:bodyPr wrap="square" lIns="0" tIns="0" rIns="0" bIns="0" rtlCol="0"/>
            <a:lstStyle/>
            <a:p>
              <a:endParaRPr/>
            </a:p>
          </p:txBody>
        </p:sp>
        <p:sp>
          <p:nvSpPr>
            <p:cNvPr id="31" name="object 31"/>
            <p:cNvSpPr/>
            <p:nvPr/>
          </p:nvSpPr>
          <p:spPr>
            <a:xfrm>
              <a:off x="6089649" y="308355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F4F4C3"/>
            </a:solidFill>
          </p:spPr>
          <p:txBody>
            <a:bodyPr wrap="square" lIns="0" tIns="0" rIns="0" bIns="0" rtlCol="0"/>
            <a:lstStyle/>
            <a:p>
              <a:endParaRPr/>
            </a:p>
          </p:txBody>
        </p:sp>
        <p:sp>
          <p:nvSpPr>
            <p:cNvPr id="32" name="object 32"/>
            <p:cNvSpPr/>
            <p:nvPr/>
          </p:nvSpPr>
          <p:spPr>
            <a:xfrm>
              <a:off x="6089649" y="30911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F1F1C1"/>
            </a:solidFill>
          </p:spPr>
          <p:txBody>
            <a:bodyPr wrap="square" lIns="0" tIns="0" rIns="0" bIns="0" rtlCol="0"/>
            <a:lstStyle/>
            <a:p>
              <a:endParaRPr/>
            </a:p>
          </p:txBody>
        </p:sp>
        <p:sp>
          <p:nvSpPr>
            <p:cNvPr id="33" name="object 33"/>
            <p:cNvSpPr/>
            <p:nvPr/>
          </p:nvSpPr>
          <p:spPr>
            <a:xfrm>
              <a:off x="6089649" y="3097530"/>
              <a:ext cx="2608580" cy="8890"/>
            </a:xfrm>
            <a:custGeom>
              <a:avLst/>
              <a:gdLst/>
              <a:ahLst/>
              <a:cxnLst/>
              <a:rect l="l" t="t" r="r" b="b"/>
              <a:pathLst>
                <a:path w="2608579" h="8889">
                  <a:moveTo>
                    <a:pt x="2608579" y="0"/>
                  </a:moveTo>
                  <a:lnTo>
                    <a:pt x="0" y="0"/>
                  </a:lnTo>
                  <a:lnTo>
                    <a:pt x="0" y="8890"/>
                  </a:lnTo>
                  <a:lnTo>
                    <a:pt x="2608579" y="8890"/>
                  </a:lnTo>
                  <a:lnTo>
                    <a:pt x="2608579" y="0"/>
                  </a:lnTo>
                  <a:close/>
                </a:path>
              </a:pathLst>
            </a:custGeom>
            <a:solidFill>
              <a:srgbClr val="EFEFBF"/>
            </a:solidFill>
          </p:spPr>
          <p:txBody>
            <a:bodyPr wrap="square" lIns="0" tIns="0" rIns="0" bIns="0" rtlCol="0"/>
            <a:lstStyle/>
            <a:p>
              <a:endParaRPr/>
            </a:p>
          </p:txBody>
        </p:sp>
        <p:sp>
          <p:nvSpPr>
            <p:cNvPr id="34" name="object 34"/>
            <p:cNvSpPr/>
            <p:nvPr/>
          </p:nvSpPr>
          <p:spPr>
            <a:xfrm>
              <a:off x="6089649" y="310514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ECECBD"/>
            </a:solidFill>
          </p:spPr>
          <p:txBody>
            <a:bodyPr wrap="square" lIns="0" tIns="0" rIns="0" bIns="0" rtlCol="0"/>
            <a:lstStyle/>
            <a:p>
              <a:endParaRPr/>
            </a:p>
          </p:txBody>
        </p:sp>
        <p:sp>
          <p:nvSpPr>
            <p:cNvPr id="35" name="object 35"/>
            <p:cNvSpPr/>
            <p:nvPr/>
          </p:nvSpPr>
          <p:spPr>
            <a:xfrm>
              <a:off x="6089649" y="31127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E9E9BA"/>
            </a:solidFill>
          </p:spPr>
          <p:txBody>
            <a:bodyPr wrap="square" lIns="0" tIns="0" rIns="0" bIns="0" rtlCol="0"/>
            <a:lstStyle/>
            <a:p>
              <a:endParaRPr/>
            </a:p>
          </p:txBody>
        </p:sp>
        <p:sp>
          <p:nvSpPr>
            <p:cNvPr id="36" name="object 36"/>
            <p:cNvSpPr/>
            <p:nvPr/>
          </p:nvSpPr>
          <p:spPr>
            <a:xfrm>
              <a:off x="6089649" y="312039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E7E7B8"/>
            </a:solidFill>
          </p:spPr>
          <p:txBody>
            <a:bodyPr wrap="square" lIns="0" tIns="0" rIns="0" bIns="0" rtlCol="0"/>
            <a:lstStyle/>
            <a:p>
              <a:endParaRPr/>
            </a:p>
          </p:txBody>
        </p:sp>
        <p:sp>
          <p:nvSpPr>
            <p:cNvPr id="37" name="object 37"/>
            <p:cNvSpPr/>
            <p:nvPr/>
          </p:nvSpPr>
          <p:spPr>
            <a:xfrm>
              <a:off x="6089649" y="3126740"/>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E4E4B6"/>
            </a:solidFill>
          </p:spPr>
          <p:txBody>
            <a:bodyPr wrap="square" lIns="0" tIns="0" rIns="0" bIns="0" rtlCol="0"/>
            <a:lstStyle/>
            <a:p>
              <a:endParaRPr/>
            </a:p>
          </p:txBody>
        </p:sp>
        <p:sp>
          <p:nvSpPr>
            <p:cNvPr id="38" name="object 38"/>
            <p:cNvSpPr/>
            <p:nvPr/>
          </p:nvSpPr>
          <p:spPr>
            <a:xfrm>
              <a:off x="6089649" y="313435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E1E1B4"/>
            </a:solidFill>
          </p:spPr>
          <p:txBody>
            <a:bodyPr wrap="square" lIns="0" tIns="0" rIns="0" bIns="0" rtlCol="0"/>
            <a:lstStyle/>
            <a:p>
              <a:endParaRPr/>
            </a:p>
          </p:txBody>
        </p:sp>
        <p:sp>
          <p:nvSpPr>
            <p:cNvPr id="39" name="object 39"/>
            <p:cNvSpPr/>
            <p:nvPr/>
          </p:nvSpPr>
          <p:spPr>
            <a:xfrm>
              <a:off x="6089649" y="31419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DFDFB2"/>
            </a:solidFill>
          </p:spPr>
          <p:txBody>
            <a:bodyPr wrap="square" lIns="0" tIns="0" rIns="0" bIns="0" rtlCol="0"/>
            <a:lstStyle/>
            <a:p>
              <a:endParaRPr/>
            </a:p>
          </p:txBody>
        </p:sp>
        <p:sp>
          <p:nvSpPr>
            <p:cNvPr id="40" name="object 40"/>
            <p:cNvSpPr/>
            <p:nvPr/>
          </p:nvSpPr>
          <p:spPr>
            <a:xfrm>
              <a:off x="6089649" y="314959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DCDCB0"/>
            </a:solidFill>
          </p:spPr>
          <p:txBody>
            <a:bodyPr wrap="square" lIns="0" tIns="0" rIns="0" bIns="0" rtlCol="0"/>
            <a:lstStyle/>
            <a:p>
              <a:endParaRPr/>
            </a:p>
          </p:txBody>
        </p:sp>
        <p:sp>
          <p:nvSpPr>
            <p:cNvPr id="41" name="object 41"/>
            <p:cNvSpPr/>
            <p:nvPr/>
          </p:nvSpPr>
          <p:spPr>
            <a:xfrm>
              <a:off x="6089649" y="315594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DADAAE"/>
            </a:solidFill>
          </p:spPr>
          <p:txBody>
            <a:bodyPr wrap="square" lIns="0" tIns="0" rIns="0" bIns="0" rtlCol="0"/>
            <a:lstStyle/>
            <a:p>
              <a:endParaRPr/>
            </a:p>
          </p:txBody>
        </p:sp>
        <p:sp>
          <p:nvSpPr>
            <p:cNvPr id="42" name="object 42"/>
            <p:cNvSpPr/>
            <p:nvPr/>
          </p:nvSpPr>
          <p:spPr>
            <a:xfrm>
              <a:off x="6089649" y="3163569"/>
              <a:ext cx="2608580" cy="7620"/>
            </a:xfrm>
            <a:custGeom>
              <a:avLst/>
              <a:gdLst/>
              <a:ahLst/>
              <a:cxnLst/>
              <a:rect l="l" t="t" r="r" b="b"/>
              <a:pathLst>
                <a:path w="2608579" h="7619">
                  <a:moveTo>
                    <a:pt x="2608579" y="0"/>
                  </a:moveTo>
                  <a:lnTo>
                    <a:pt x="0" y="0"/>
                  </a:lnTo>
                  <a:lnTo>
                    <a:pt x="0" y="7619"/>
                  </a:lnTo>
                  <a:lnTo>
                    <a:pt x="2608579" y="7619"/>
                  </a:lnTo>
                  <a:lnTo>
                    <a:pt x="2608579" y="0"/>
                  </a:lnTo>
                  <a:close/>
                </a:path>
              </a:pathLst>
            </a:custGeom>
            <a:solidFill>
              <a:srgbClr val="D7D7AC"/>
            </a:solidFill>
          </p:spPr>
          <p:txBody>
            <a:bodyPr wrap="square" lIns="0" tIns="0" rIns="0" bIns="0" rtlCol="0"/>
            <a:lstStyle/>
            <a:p>
              <a:endParaRPr/>
            </a:p>
          </p:txBody>
        </p:sp>
        <p:sp>
          <p:nvSpPr>
            <p:cNvPr id="43" name="object 43"/>
            <p:cNvSpPr/>
            <p:nvPr/>
          </p:nvSpPr>
          <p:spPr>
            <a:xfrm>
              <a:off x="6089649" y="317119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D4D4A9"/>
            </a:solidFill>
          </p:spPr>
          <p:txBody>
            <a:bodyPr wrap="square" lIns="0" tIns="0" rIns="0" bIns="0" rtlCol="0"/>
            <a:lstStyle/>
            <a:p>
              <a:endParaRPr/>
            </a:p>
          </p:txBody>
        </p:sp>
        <p:sp>
          <p:nvSpPr>
            <p:cNvPr id="44" name="object 44"/>
            <p:cNvSpPr/>
            <p:nvPr/>
          </p:nvSpPr>
          <p:spPr>
            <a:xfrm>
              <a:off x="6089649" y="3177540"/>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D2D2A7"/>
            </a:solidFill>
          </p:spPr>
          <p:txBody>
            <a:bodyPr wrap="square" lIns="0" tIns="0" rIns="0" bIns="0" rtlCol="0"/>
            <a:lstStyle/>
            <a:p>
              <a:endParaRPr/>
            </a:p>
          </p:txBody>
        </p:sp>
        <p:sp>
          <p:nvSpPr>
            <p:cNvPr id="45" name="object 45"/>
            <p:cNvSpPr/>
            <p:nvPr/>
          </p:nvSpPr>
          <p:spPr>
            <a:xfrm>
              <a:off x="6089649" y="318515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CFCFA5"/>
            </a:solidFill>
          </p:spPr>
          <p:txBody>
            <a:bodyPr wrap="square" lIns="0" tIns="0" rIns="0" bIns="0" rtlCol="0"/>
            <a:lstStyle/>
            <a:p>
              <a:endParaRPr/>
            </a:p>
          </p:txBody>
        </p:sp>
        <p:sp>
          <p:nvSpPr>
            <p:cNvPr id="46" name="object 46"/>
            <p:cNvSpPr/>
            <p:nvPr/>
          </p:nvSpPr>
          <p:spPr>
            <a:xfrm>
              <a:off x="6089649" y="3192780"/>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CCCCA3"/>
            </a:solidFill>
          </p:spPr>
          <p:txBody>
            <a:bodyPr wrap="square" lIns="0" tIns="0" rIns="0" bIns="0" rtlCol="0"/>
            <a:lstStyle/>
            <a:p>
              <a:endParaRPr/>
            </a:p>
          </p:txBody>
        </p:sp>
        <p:sp>
          <p:nvSpPr>
            <p:cNvPr id="47" name="object 47"/>
            <p:cNvSpPr/>
            <p:nvPr/>
          </p:nvSpPr>
          <p:spPr>
            <a:xfrm>
              <a:off x="6089649" y="3200399"/>
              <a:ext cx="2608580" cy="7620"/>
            </a:xfrm>
            <a:custGeom>
              <a:avLst/>
              <a:gdLst/>
              <a:ahLst/>
              <a:cxnLst/>
              <a:rect l="l" t="t" r="r" b="b"/>
              <a:pathLst>
                <a:path w="2608579" h="7619">
                  <a:moveTo>
                    <a:pt x="2608579" y="0"/>
                  </a:moveTo>
                  <a:lnTo>
                    <a:pt x="0" y="0"/>
                  </a:lnTo>
                  <a:lnTo>
                    <a:pt x="0" y="7620"/>
                  </a:lnTo>
                  <a:lnTo>
                    <a:pt x="2608579" y="7620"/>
                  </a:lnTo>
                  <a:lnTo>
                    <a:pt x="2608579" y="0"/>
                  </a:lnTo>
                  <a:close/>
                </a:path>
              </a:pathLst>
            </a:custGeom>
            <a:solidFill>
              <a:srgbClr val="CACAA1"/>
            </a:solidFill>
          </p:spPr>
          <p:txBody>
            <a:bodyPr wrap="square" lIns="0" tIns="0" rIns="0" bIns="0" rtlCol="0"/>
            <a:lstStyle/>
            <a:p>
              <a:endParaRPr/>
            </a:p>
          </p:txBody>
        </p:sp>
        <p:sp>
          <p:nvSpPr>
            <p:cNvPr id="48" name="object 48"/>
            <p:cNvSpPr/>
            <p:nvPr/>
          </p:nvSpPr>
          <p:spPr>
            <a:xfrm>
              <a:off x="6089649" y="320674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C7C79F"/>
            </a:solidFill>
          </p:spPr>
          <p:txBody>
            <a:bodyPr wrap="square" lIns="0" tIns="0" rIns="0" bIns="0" rtlCol="0"/>
            <a:lstStyle/>
            <a:p>
              <a:endParaRPr/>
            </a:p>
          </p:txBody>
        </p:sp>
        <p:sp>
          <p:nvSpPr>
            <p:cNvPr id="49" name="object 49"/>
            <p:cNvSpPr/>
            <p:nvPr/>
          </p:nvSpPr>
          <p:spPr>
            <a:xfrm>
              <a:off x="6089649" y="3214369"/>
              <a:ext cx="2608580" cy="8890"/>
            </a:xfrm>
            <a:custGeom>
              <a:avLst/>
              <a:gdLst/>
              <a:ahLst/>
              <a:cxnLst/>
              <a:rect l="l" t="t" r="r" b="b"/>
              <a:pathLst>
                <a:path w="2608579" h="8889">
                  <a:moveTo>
                    <a:pt x="2608579" y="0"/>
                  </a:moveTo>
                  <a:lnTo>
                    <a:pt x="0" y="0"/>
                  </a:lnTo>
                  <a:lnTo>
                    <a:pt x="0" y="8889"/>
                  </a:lnTo>
                  <a:lnTo>
                    <a:pt x="2608579" y="8889"/>
                  </a:lnTo>
                  <a:lnTo>
                    <a:pt x="2608579" y="0"/>
                  </a:lnTo>
                  <a:close/>
                </a:path>
              </a:pathLst>
            </a:custGeom>
            <a:solidFill>
              <a:srgbClr val="C4C49D"/>
            </a:solidFill>
          </p:spPr>
          <p:txBody>
            <a:bodyPr wrap="square" lIns="0" tIns="0" rIns="0" bIns="0" rtlCol="0"/>
            <a:lstStyle/>
            <a:p>
              <a:endParaRPr/>
            </a:p>
          </p:txBody>
        </p:sp>
        <p:sp>
          <p:nvSpPr>
            <p:cNvPr id="50" name="object 50"/>
            <p:cNvSpPr/>
            <p:nvPr/>
          </p:nvSpPr>
          <p:spPr>
            <a:xfrm>
              <a:off x="6089649" y="3221990"/>
              <a:ext cx="2608580" cy="0"/>
            </a:xfrm>
            <a:custGeom>
              <a:avLst/>
              <a:gdLst/>
              <a:ahLst/>
              <a:cxnLst/>
              <a:rect l="l" t="t" r="r" b="b"/>
              <a:pathLst>
                <a:path w="2608579">
                  <a:moveTo>
                    <a:pt x="2608579" y="0"/>
                  </a:moveTo>
                  <a:lnTo>
                    <a:pt x="0" y="0"/>
                  </a:lnTo>
                  <a:lnTo>
                    <a:pt x="2608579" y="0"/>
                  </a:lnTo>
                  <a:close/>
                </a:path>
              </a:pathLst>
            </a:custGeom>
            <a:solidFill>
              <a:srgbClr val="C0C099"/>
            </a:solidFill>
          </p:spPr>
          <p:txBody>
            <a:bodyPr wrap="square" lIns="0" tIns="0" rIns="0" bIns="0" rtlCol="0"/>
            <a:lstStyle/>
            <a:p>
              <a:endParaRPr/>
            </a:p>
          </p:txBody>
        </p:sp>
        <p:sp>
          <p:nvSpPr>
            <p:cNvPr id="51" name="object 51"/>
            <p:cNvSpPr/>
            <p:nvPr/>
          </p:nvSpPr>
          <p:spPr>
            <a:xfrm>
              <a:off x="6090919" y="2895599"/>
              <a:ext cx="2607310" cy="325120"/>
            </a:xfrm>
            <a:custGeom>
              <a:avLst/>
              <a:gdLst/>
              <a:ahLst/>
              <a:cxnLst/>
              <a:rect l="l" t="t" r="r" b="b"/>
              <a:pathLst>
                <a:path w="2607309" h="325119">
                  <a:moveTo>
                    <a:pt x="1303020" y="325120"/>
                  </a:moveTo>
                  <a:lnTo>
                    <a:pt x="0" y="325120"/>
                  </a:lnTo>
                  <a:lnTo>
                    <a:pt x="0" y="0"/>
                  </a:lnTo>
                  <a:lnTo>
                    <a:pt x="2607309" y="0"/>
                  </a:lnTo>
                  <a:lnTo>
                    <a:pt x="2607309" y="325120"/>
                  </a:lnTo>
                  <a:lnTo>
                    <a:pt x="1303020" y="325120"/>
                  </a:lnTo>
                  <a:close/>
                </a:path>
              </a:pathLst>
            </a:custGeom>
            <a:ln w="19048">
              <a:solidFill>
                <a:srgbClr val="000000"/>
              </a:solidFill>
            </a:ln>
          </p:spPr>
          <p:txBody>
            <a:bodyPr wrap="square" lIns="0" tIns="0" rIns="0" bIns="0" rtlCol="0"/>
            <a:lstStyle/>
            <a:p>
              <a:endParaRPr/>
            </a:p>
          </p:txBody>
        </p:sp>
        <p:sp>
          <p:nvSpPr>
            <p:cNvPr id="52" name="object 52"/>
            <p:cNvSpPr/>
            <p:nvPr/>
          </p:nvSpPr>
          <p:spPr>
            <a:xfrm>
              <a:off x="6075740" y="1046540"/>
              <a:ext cx="2406182" cy="1866779"/>
            </a:xfrm>
            <a:prstGeom prst="rect">
              <a:avLst/>
            </a:prstGeom>
            <a:blipFill>
              <a:blip r:embed="rId2" cstate="print"/>
              <a:stretch>
                <a:fillRect/>
              </a:stretch>
            </a:blipFill>
          </p:spPr>
          <p:txBody>
            <a:bodyPr wrap="square" lIns="0" tIns="0" rIns="0" bIns="0" rtlCol="0"/>
            <a:lstStyle/>
            <a:p>
              <a:endParaRPr/>
            </a:p>
          </p:txBody>
        </p:sp>
        <p:sp>
          <p:nvSpPr>
            <p:cNvPr id="53" name="object 53"/>
            <p:cNvSpPr/>
            <p:nvPr/>
          </p:nvSpPr>
          <p:spPr>
            <a:xfrm>
              <a:off x="6101079" y="2886709"/>
              <a:ext cx="2621280" cy="25400"/>
            </a:xfrm>
            <a:custGeom>
              <a:avLst/>
              <a:gdLst/>
              <a:ahLst/>
              <a:cxnLst/>
              <a:rect l="l" t="t" r="r" b="b"/>
              <a:pathLst>
                <a:path w="2621279" h="25400">
                  <a:moveTo>
                    <a:pt x="2621279" y="0"/>
                  </a:moveTo>
                  <a:lnTo>
                    <a:pt x="0" y="11429"/>
                  </a:lnTo>
                  <a:lnTo>
                    <a:pt x="0" y="25400"/>
                  </a:lnTo>
                  <a:lnTo>
                    <a:pt x="2621279" y="11429"/>
                  </a:lnTo>
                  <a:lnTo>
                    <a:pt x="2621279" y="0"/>
                  </a:lnTo>
                  <a:close/>
                </a:path>
              </a:pathLst>
            </a:custGeom>
            <a:solidFill>
              <a:srgbClr val="1E1916"/>
            </a:solidFill>
          </p:spPr>
          <p:txBody>
            <a:bodyPr wrap="square" lIns="0" tIns="0" rIns="0" bIns="0" rtlCol="0"/>
            <a:lstStyle/>
            <a:p>
              <a:endParaRPr/>
            </a:p>
          </p:txBody>
        </p:sp>
        <p:sp>
          <p:nvSpPr>
            <p:cNvPr id="54" name="object 54"/>
            <p:cNvSpPr/>
            <p:nvPr/>
          </p:nvSpPr>
          <p:spPr>
            <a:xfrm>
              <a:off x="6094790" y="2880420"/>
              <a:ext cx="2633980" cy="38100"/>
            </a:xfrm>
            <a:custGeom>
              <a:avLst/>
              <a:gdLst/>
              <a:ahLst/>
              <a:cxnLst/>
              <a:rect l="l" t="t" r="r" b="b"/>
              <a:pathLst>
                <a:path w="2633979" h="38100">
                  <a:moveTo>
                    <a:pt x="0" y="37979"/>
                  </a:moveTo>
                  <a:lnTo>
                    <a:pt x="2633859" y="37979"/>
                  </a:lnTo>
                  <a:lnTo>
                    <a:pt x="2633859" y="0"/>
                  </a:lnTo>
                  <a:lnTo>
                    <a:pt x="0" y="0"/>
                  </a:lnTo>
                  <a:lnTo>
                    <a:pt x="0" y="37979"/>
                  </a:lnTo>
                  <a:close/>
                </a:path>
              </a:pathLst>
            </a:custGeom>
            <a:solidFill>
              <a:srgbClr val="000000"/>
            </a:solidFill>
          </p:spPr>
          <p:txBody>
            <a:bodyPr wrap="square" lIns="0" tIns="0" rIns="0" bIns="0" rtlCol="0"/>
            <a:lstStyle/>
            <a:p>
              <a:endParaRPr/>
            </a:p>
          </p:txBody>
        </p:sp>
        <p:sp>
          <p:nvSpPr>
            <p:cNvPr id="55" name="object 55"/>
            <p:cNvSpPr/>
            <p:nvPr/>
          </p:nvSpPr>
          <p:spPr>
            <a:xfrm>
              <a:off x="6101079" y="2886709"/>
              <a:ext cx="2621280" cy="25400"/>
            </a:xfrm>
            <a:custGeom>
              <a:avLst/>
              <a:gdLst/>
              <a:ahLst/>
              <a:cxnLst/>
              <a:rect l="l" t="t" r="r" b="b"/>
              <a:pathLst>
                <a:path w="2621279" h="25400">
                  <a:moveTo>
                    <a:pt x="0" y="0"/>
                  </a:moveTo>
                  <a:lnTo>
                    <a:pt x="0" y="0"/>
                  </a:lnTo>
                </a:path>
                <a:path w="2621279" h="25400">
                  <a:moveTo>
                    <a:pt x="2621279" y="25400"/>
                  </a:moveTo>
                  <a:lnTo>
                    <a:pt x="2621279" y="25400"/>
                  </a:lnTo>
                </a:path>
              </a:pathLst>
            </a:custGeom>
            <a:ln w="12579">
              <a:solidFill>
                <a:srgbClr val="000000"/>
              </a:solidFill>
            </a:ln>
          </p:spPr>
          <p:txBody>
            <a:bodyPr wrap="square" lIns="0" tIns="0" rIns="0" bIns="0" rtlCol="0"/>
            <a:lstStyle/>
            <a:p>
              <a:endParaRPr/>
            </a:p>
          </p:txBody>
        </p:sp>
        <p:sp>
          <p:nvSpPr>
            <p:cNvPr id="56" name="object 56"/>
            <p:cNvSpPr/>
            <p:nvPr/>
          </p:nvSpPr>
          <p:spPr>
            <a:xfrm>
              <a:off x="6069737" y="2530247"/>
              <a:ext cx="77924" cy="77924"/>
            </a:xfrm>
            <a:prstGeom prst="rect">
              <a:avLst/>
            </a:prstGeom>
            <a:blipFill>
              <a:blip r:embed="rId3" cstate="print"/>
              <a:stretch>
                <a:fillRect/>
              </a:stretch>
            </a:blipFill>
          </p:spPr>
          <p:txBody>
            <a:bodyPr wrap="square" lIns="0" tIns="0" rIns="0" bIns="0" rtlCol="0"/>
            <a:lstStyle/>
            <a:p>
              <a:endParaRPr/>
            </a:p>
          </p:txBody>
        </p:sp>
        <p:sp>
          <p:nvSpPr>
            <p:cNvPr id="57" name="object 57"/>
            <p:cNvSpPr/>
            <p:nvPr/>
          </p:nvSpPr>
          <p:spPr>
            <a:xfrm>
              <a:off x="6156097" y="2238147"/>
              <a:ext cx="77924" cy="80464"/>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6283097" y="1946047"/>
              <a:ext cx="79194" cy="77924"/>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6479947" y="1664107"/>
              <a:ext cx="79194" cy="76654"/>
            </a:xfrm>
            <a:prstGeom prst="rect">
              <a:avLst/>
            </a:prstGeom>
            <a:blipFill>
              <a:blip r:embed="rId6" cstate="print"/>
              <a:stretch>
                <a:fillRect/>
              </a:stretch>
            </a:blipFill>
          </p:spPr>
          <p:txBody>
            <a:bodyPr wrap="square" lIns="0" tIns="0" rIns="0" bIns="0" rtlCol="0"/>
            <a:lstStyle/>
            <a:p>
              <a:endParaRPr/>
            </a:p>
          </p:txBody>
        </p:sp>
        <p:sp>
          <p:nvSpPr>
            <p:cNvPr id="60" name="object 60"/>
            <p:cNvSpPr/>
            <p:nvPr/>
          </p:nvSpPr>
          <p:spPr>
            <a:xfrm>
              <a:off x="6970167" y="1242467"/>
              <a:ext cx="77924" cy="80464"/>
            </a:xfrm>
            <a:prstGeom prst="rect">
              <a:avLst/>
            </a:prstGeom>
            <a:blipFill>
              <a:blip r:embed="rId7" cstate="print"/>
              <a:stretch>
                <a:fillRect/>
              </a:stretch>
            </a:blipFill>
          </p:spPr>
          <p:txBody>
            <a:bodyPr wrap="square" lIns="0" tIns="0" rIns="0" bIns="0" rtlCol="0"/>
            <a:lstStyle/>
            <a:p>
              <a:endParaRPr/>
            </a:p>
          </p:txBody>
        </p:sp>
        <p:sp>
          <p:nvSpPr>
            <p:cNvPr id="61" name="object 61"/>
            <p:cNvSpPr/>
            <p:nvPr/>
          </p:nvSpPr>
          <p:spPr>
            <a:xfrm>
              <a:off x="6694577" y="1449477"/>
              <a:ext cx="79194" cy="77924"/>
            </a:xfrm>
            <a:prstGeom prst="rect">
              <a:avLst/>
            </a:prstGeom>
            <a:blipFill>
              <a:blip r:embed="rId8" cstate="print"/>
              <a:stretch>
                <a:fillRect/>
              </a:stretch>
            </a:blipFill>
          </p:spPr>
          <p:txBody>
            <a:bodyPr wrap="square" lIns="0" tIns="0" rIns="0" bIns="0" rtlCol="0"/>
            <a:lstStyle/>
            <a:p>
              <a:endParaRPr/>
            </a:p>
          </p:txBody>
        </p:sp>
        <p:sp>
          <p:nvSpPr>
            <p:cNvPr id="62" name="object 62"/>
            <p:cNvSpPr/>
            <p:nvPr/>
          </p:nvSpPr>
          <p:spPr>
            <a:xfrm>
              <a:off x="7268617" y="1114197"/>
              <a:ext cx="77924" cy="80464"/>
            </a:xfrm>
            <a:prstGeom prst="rect">
              <a:avLst/>
            </a:prstGeom>
            <a:blipFill>
              <a:blip r:embed="rId9" cstate="print"/>
              <a:stretch>
                <a:fillRect/>
              </a:stretch>
            </a:blipFill>
          </p:spPr>
          <p:txBody>
            <a:bodyPr wrap="square" lIns="0" tIns="0" rIns="0" bIns="0" rtlCol="0"/>
            <a:lstStyle/>
            <a:p>
              <a:endParaRPr/>
            </a:p>
          </p:txBody>
        </p:sp>
        <p:sp>
          <p:nvSpPr>
            <p:cNvPr id="63" name="object 63"/>
            <p:cNvSpPr/>
            <p:nvPr/>
          </p:nvSpPr>
          <p:spPr>
            <a:xfrm>
              <a:off x="7586117" y="1045617"/>
              <a:ext cx="77924" cy="79194"/>
            </a:xfrm>
            <a:prstGeom prst="rect">
              <a:avLst/>
            </a:prstGeom>
            <a:blipFill>
              <a:blip r:embed="rId10" cstate="print"/>
              <a:stretch>
                <a:fillRect/>
              </a:stretch>
            </a:blipFill>
          </p:spPr>
          <p:txBody>
            <a:bodyPr wrap="square" lIns="0" tIns="0" rIns="0" bIns="0" rtlCol="0"/>
            <a:lstStyle/>
            <a:p>
              <a:endParaRPr/>
            </a:p>
          </p:txBody>
        </p:sp>
        <p:sp>
          <p:nvSpPr>
            <p:cNvPr id="64" name="object 64"/>
            <p:cNvSpPr/>
            <p:nvPr/>
          </p:nvSpPr>
          <p:spPr>
            <a:xfrm>
              <a:off x="7887107" y="1020217"/>
              <a:ext cx="76654" cy="77924"/>
            </a:xfrm>
            <a:prstGeom prst="rect">
              <a:avLst/>
            </a:prstGeom>
            <a:blipFill>
              <a:blip r:embed="rId11" cstate="print"/>
              <a:stretch>
                <a:fillRect/>
              </a:stretch>
            </a:blipFill>
          </p:spPr>
          <p:txBody>
            <a:bodyPr wrap="square" lIns="0" tIns="0" rIns="0" bIns="0" rtlCol="0"/>
            <a:lstStyle/>
            <a:p>
              <a:endParaRPr/>
            </a:p>
          </p:txBody>
        </p:sp>
      </p:grpSp>
      <p:sp>
        <p:nvSpPr>
          <p:cNvPr id="65" name="object 65"/>
          <p:cNvSpPr txBox="1"/>
          <p:nvPr/>
        </p:nvSpPr>
        <p:spPr>
          <a:xfrm>
            <a:off x="7143750" y="981709"/>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70</a:t>
            </a:r>
            <a:r>
              <a:rPr sz="1050" b="1" spc="-7" baseline="27777" dirty="0">
                <a:latin typeface="Times New Roman"/>
                <a:cs typeface="Times New Roman"/>
              </a:rPr>
              <a:t>0</a:t>
            </a:r>
            <a:endParaRPr sz="1050" baseline="27777">
              <a:latin typeface="Times New Roman"/>
              <a:cs typeface="Times New Roman"/>
            </a:endParaRPr>
          </a:p>
        </p:txBody>
      </p:sp>
      <p:sp>
        <p:nvSpPr>
          <p:cNvPr id="66" name="object 66"/>
          <p:cNvSpPr txBox="1"/>
          <p:nvPr/>
        </p:nvSpPr>
        <p:spPr>
          <a:xfrm>
            <a:off x="5890259" y="2785109"/>
            <a:ext cx="203835" cy="208279"/>
          </a:xfrm>
          <a:prstGeom prst="rect">
            <a:avLst/>
          </a:prstGeom>
        </p:spPr>
        <p:txBody>
          <a:bodyPr vert="horz" wrap="square" lIns="0" tIns="12700" rIns="0" bIns="0" rtlCol="0">
            <a:spAutoFit/>
          </a:bodyPr>
          <a:lstStyle/>
          <a:p>
            <a:pPr marL="38100">
              <a:lnSpc>
                <a:spcPct val="100000"/>
              </a:lnSpc>
              <a:spcBef>
                <a:spcPts val="100"/>
              </a:spcBef>
            </a:pPr>
            <a:r>
              <a:rPr sz="1800" b="1" baseline="-18518" dirty="0">
                <a:latin typeface="Times New Roman"/>
                <a:cs typeface="Times New Roman"/>
              </a:rPr>
              <a:t>0</a:t>
            </a:r>
            <a:r>
              <a:rPr sz="800" b="1" dirty="0">
                <a:latin typeface="Times New Roman"/>
                <a:cs typeface="Times New Roman"/>
              </a:rPr>
              <a:t>0</a:t>
            </a:r>
            <a:endParaRPr sz="800">
              <a:latin typeface="Times New Roman"/>
              <a:cs typeface="Times New Roman"/>
            </a:endParaRPr>
          </a:p>
        </p:txBody>
      </p:sp>
      <p:grpSp>
        <p:nvGrpSpPr>
          <p:cNvPr id="67" name="object 67"/>
          <p:cNvGrpSpPr/>
          <p:nvPr/>
        </p:nvGrpSpPr>
        <p:grpSpPr>
          <a:xfrm>
            <a:off x="290512" y="3475672"/>
            <a:ext cx="3745865" cy="1814195"/>
            <a:chOff x="290512" y="3475672"/>
            <a:chExt cx="3745865" cy="1814195"/>
          </a:xfrm>
        </p:grpSpPr>
        <p:sp>
          <p:nvSpPr>
            <p:cNvPr id="68" name="object 68"/>
            <p:cNvSpPr/>
            <p:nvPr/>
          </p:nvSpPr>
          <p:spPr>
            <a:xfrm>
              <a:off x="304800" y="3489959"/>
              <a:ext cx="3717290" cy="1785620"/>
            </a:xfrm>
            <a:custGeom>
              <a:avLst/>
              <a:gdLst/>
              <a:ahLst/>
              <a:cxnLst/>
              <a:rect l="l" t="t" r="r" b="b"/>
              <a:pathLst>
                <a:path w="3717290" h="1785620">
                  <a:moveTo>
                    <a:pt x="0" y="1785620"/>
                  </a:moveTo>
                  <a:lnTo>
                    <a:pt x="1167130" y="0"/>
                  </a:lnTo>
                </a:path>
                <a:path w="3717290" h="1785620">
                  <a:moveTo>
                    <a:pt x="1066800" y="194309"/>
                  </a:moveTo>
                  <a:lnTo>
                    <a:pt x="3717290" y="1785620"/>
                  </a:lnTo>
                </a:path>
                <a:path w="3717290" h="1785620">
                  <a:moveTo>
                    <a:pt x="0" y="1785620"/>
                  </a:moveTo>
                  <a:lnTo>
                    <a:pt x="3717290" y="1785620"/>
                  </a:lnTo>
                </a:path>
              </a:pathLst>
            </a:custGeom>
            <a:ln w="28393">
              <a:solidFill>
                <a:srgbClr val="000000"/>
              </a:solidFill>
            </a:ln>
          </p:spPr>
          <p:txBody>
            <a:bodyPr wrap="square" lIns="0" tIns="0" rIns="0" bIns="0" rtlCol="0"/>
            <a:lstStyle/>
            <a:p>
              <a:endParaRPr/>
            </a:p>
          </p:txBody>
        </p:sp>
        <p:sp>
          <p:nvSpPr>
            <p:cNvPr id="69" name="object 69"/>
            <p:cNvSpPr/>
            <p:nvPr/>
          </p:nvSpPr>
          <p:spPr>
            <a:xfrm>
              <a:off x="2252979" y="4401819"/>
              <a:ext cx="248920" cy="795020"/>
            </a:xfrm>
            <a:custGeom>
              <a:avLst/>
              <a:gdLst/>
              <a:ahLst/>
              <a:cxnLst/>
              <a:rect l="l" t="t" r="r" b="b"/>
              <a:pathLst>
                <a:path w="248919" h="795020">
                  <a:moveTo>
                    <a:pt x="0" y="795019"/>
                  </a:moveTo>
                  <a:lnTo>
                    <a:pt x="0" y="779779"/>
                  </a:lnTo>
                  <a:lnTo>
                    <a:pt x="2539" y="736599"/>
                  </a:lnTo>
                  <a:lnTo>
                    <a:pt x="7619" y="694689"/>
                  </a:lnTo>
                  <a:lnTo>
                    <a:pt x="12700" y="652779"/>
                  </a:lnTo>
                  <a:lnTo>
                    <a:pt x="17780" y="610869"/>
                  </a:lnTo>
                  <a:lnTo>
                    <a:pt x="25400" y="568959"/>
                  </a:lnTo>
                  <a:lnTo>
                    <a:pt x="34289" y="527049"/>
                  </a:lnTo>
                  <a:lnTo>
                    <a:pt x="43180" y="485139"/>
                  </a:lnTo>
                  <a:lnTo>
                    <a:pt x="54609" y="443229"/>
                  </a:lnTo>
                  <a:lnTo>
                    <a:pt x="66039" y="402589"/>
                  </a:lnTo>
                  <a:lnTo>
                    <a:pt x="78739" y="361949"/>
                  </a:lnTo>
                  <a:lnTo>
                    <a:pt x="92709" y="321309"/>
                  </a:lnTo>
                  <a:lnTo>
                    <a:pt x="106680" y="281939"/>
                  </a:lnTo>
                  <a:lnTo>
                    <a:pt x="123189" y="241299"/>
                  </a:lnTo>
                  <a:lnTo>
                    <a:pt x="139700" y="203199"/>
                  </a:lnTo>
                  <a:lnTo>
                    <a:pt x="158750" y="163829"/>
                  </a:lnTo>
                  <a:lnTo>
                    <a:pt x="177800" y="125729"/>
                  </a:lnTo>
                  <a:lnTo>
                    <a:pt x="198119" y="87629"/>
                  </a:lnTo>
                  <a:lnTo>
                    <a:pt x="218439" y="49529"/>
                  </a:lnTo>
                  <a:lnTo>
                    <a:pt x="240030" y="12699"/>
                  </a:lnTo>
                  <a:lnTo>
                    <a:pt x="248919" y="0"/>
                  </a:lnTo>
                </a:path>
              </a:pathLst>
            </a:custGeom>
            <a:ln w="8890">
              <a:solidFill>
                <a:srgbClr val="7F7F7F"/>
              </a:solidFill>
            </a:ln>
          </p:spPr>
          <p:txBody>
            <a:bodyPr wrap="square" lIns="0" tIns="0" rIns="0" bIns="0" rtlCol="0"/>
            <a:lstStyle/>
            <a:p>
              <a:endParaRPr/>
            </a:p>
          </p:txBody>
        </p:sp>
        <p:sp>
          <p:nvSpPr>
            <p:cNvPr id="70" name="object 70"/>
            <p:cNvSpPr/>
            <p:nvPr/>
          </p:nvSpPr>
          <p:spPr>
            <a:xfrm>
              <a:off x="2214880" y="4343399"/>
              <a:ext cx="325120" cy="923290"/>
            </a:xfrm>
            <a:custGeom>
              <a:avLst/>
              <a:gdLst/>
              <a:ahLst/>
              <a:cxnLst/>
              <a:rect l="l" t="t" r="r" b="b"/>
              <a:pathLst>
                <a:path w="325119" h="923289">
                  <a:moveTo>
                    <a:pt x="76200" y="848360"/>
                  </a:moveTo>
                  <a:lnTo>
                    <a:pt x="0" y="847090"/>
                  </a:lnTo>
                  <a:lnTo>
                    <a:pt x="36830" y="923290"/>
                  </a:lnTo>
                  <a:lnTo>
                    <a:pt x="76200" y="848360"/>
                  </a:lnTo>
                  <a:close/>
                </a:path>
                <a:path w="325119" h="923289">
                  <a:moveTo>
                    <a:pt x="325120" y="0"/>
                  </a:moveTo>
                  <a:lnTo>
                    <a:pt x="252730" y="41910"/>
                  </a:lnTo>
                  <a:lnTo>
                    <a:pt x="314960" y="83820"/>
                  </a:lnTo>
                  <a:lnTo>
                    <a:pt x="325120" y="0"/>
                  </a:lnTo>
                  <a:close/>
                </a:path>
              </a:pathLst>
            </a:custGeom>
            <a:solidFill>
              <a:srgbClr val="7F7F7F"/>
            </a:solidFill>
          </p:spPr>
          <p:txBody>
            <a:bodyPr wrap="square" lIns="0" tIns="0" rIns="0" bIns="0" rtlCol="0"/>
            <a:lstStyle/>
            <a:p>
              <a:endParaRPr/>
            </a:p>
          </p:txBody>
        </p:sp>
        <p:sp>
          <p:nvSpPr>
            <p:cNvPr id="71" name="object 71"/>
            <p:cNvSpPr/>
            <p:nvPr/>
          </p:nvSpPr>
          <p:spPr>
            <a:xfrm>
              <a:off x="2265679" y="4387849"/>
              <a:ext cx="245110" cy="887730"/>
            </a:xfrm>
            <a:custGeom>
              <a:avLst/>
              <a:gdLst/>
              <a:ahLst/>
              <a:cxnLst/>
              <a:rect l="l" t="t" r="r" b="b"/>
              <a:pathLst>
                <a:path w="245110" h="887729">
                  <a:moveTo>
                    <a:pt x="245109" y="0"/>
                  </a:moveTo>
                  <a:lnTo>
                    <a:pt x="0" y="887730"/>
                  </a:lnTo>
                </a:path>
              </a:pathLst>
            </a:custGeom>
            <a:ln w="9344">
              <a:solidFill>
                <a:srgbClr val="7F7F7F"/>
              </a:solidFill>
            </a:ln>
          </p:spPr>
          <p:txBody>
            <a:bodyPr wrap="square" lIns="0" tIns="0" rIns="0" bIns="0" rtlCol="0"/>
            <a:lstStyle/>
            <a:p>
              <a:endParaRPr/>
            </a:p>
          </p:txBody>
        </p:sp>
      </p:grpSp>
      <p:grpSp>
        <p:nvGrpSpPr>
          <p:cNvPr id="72" name="object 72"/>
          <p:cNvGrpSpPr/>
          <p:nvPr/>
        </p:nvGrpSpPr>
        <p:grpSpPr>
          <a:xfrm>
            <a:off x="6250077" y="528727"/>
            <a:ext cx="2822575" cy="2556510"/>
            <a:chOff x="6250077" y="528727"/>
            <a:chExt cx="2822575" cy="2556510"/>
          </a:xfrm>
        </p:grpSpPr>
        <p:sp>
          <p:nvSpPr>
            <p:cNvPr id="73" name="object 73"/>
            <p:cNvSpPr/>
            <p:nvPr/>
          </p:nvSpPr>
          <p:spPr>
            <a:xfrm>
              <a:off x="6254750" y="2877819"/>
              <a:ext cx="2324100" cy="207010"/>
            </a:xfrm>
            <a:custGeom>
              <a:avLst/>
              <a:gdLst/>
              <a:ahLst/>
              <a:cxnLst/>
              <a:rect l="l" t="t" r="r" b="b"/>
              <a:pathLst>
                <a:path w="2324100" h="207010">
                  <a:moveTo>
                    <a:pt x="153670" y="0"/>
                  </a:moveTo>
                  <a:lnTo>
                    <a:pt x="153670" y="207009"/>
                  </a:lnTo>
                </a:path>
                <a:path w="2324100" h="207010">
                  <a:moveTo>
                    <a:pt x="462279" y="0"/>
                  </a:moveTo>
                  <a:lnTo>
                    <a:pt x="462279" y="207009"/>
                  </a:lnTo>
                </a:path>
                <a:path w="2324100" h="207010">
                  <a:moveTo>
                    <a:pt x="770890" y="0"/>
                  </a:moveTo>
                  <a:lnTo>
                    <a:pt x="770890" y="207009"/>
                  </a:lnTo>
                </a:path>
                <a:path w="2324100" h="207010">
                  <a:moveTo>
                    <a:pt x="1104900" y="0"/>
                  </a:moveTo>
                  <a:lnTo>
                    <a:pt x="1104900" y="207009"/>
                  </a:lnTo>
                </a:path>
                <a:path w="2324100" h="207010">
                  <a:moveTo>
                    <a:pt x="1386840" y="0"/>
                  </a:moveTo>
                  <a:lnTo>
                    <a:pt x="1386840" y="207009"/>
                  </a:lnTo>
                </a:path>
                <a:path w="2324100" h="207010">
                  <a:moveTo>
                    <a:pt x="1663700" y="0"/>
                  </a:moveTo>
                  <a:lnTo>
                    <a:pt x="1663700" y="207009"/>
                  </a:lnTo>
                </a:path>
                <a:path w="2324100" h="207010">
                  <a:moveTo>
                    <a:pt x="1954529" y="0"/>
                  </a:moveTo>
                  <a:lnTo>
                    <a:pt x="1954529" y="207009"/>
                  </a:lnTo>
                </a:path>
                <a:path w="2324100" h="207010">
                  <a:moveTo>
                    <a:pt x="2211070" y="0"/>
                  </a:moveTo>
                  <a:lnTo>
                    <a:pt x="2211070" y="207009"/>
                  </a:lnTo>
                </a:path>
                <a:path w="2324100" h="207010">
                  <a:moveTo>
                    <a:pt x="0" y="17779"/>
                  </a:moveTo>
                  <a:lnTo>
                    <a:pt x="0" y="153669"/>
                  </a:lnTo>
                </a:path>
                <a:path w="2324100" h="207010">
                  <a:moveTo>
                    <a:pt x="925829" y="17779"/>
                  </a:moveTo>
                  <a:lnTo>
                    <a:pt x="925829" y="153669"/>
                  </a:lnTo>
                </a:path>
                <a:path w="2324100" h="207010">
                  <a:moveTo>
                    <a:pt x="1252220" y="17779"/>
                  </a:moveTo>
                  <a:lnTo>
                    <a:pt x="1252220" y="153669"/>
                  </a:lnTo>
                </a:path>
                <a:path w="2324100" h="207010">
                  <a:moveTo>
                    <a:pt x="1526540" y="17779"/>
                  </a:moveTo>
                  <a:lnTo>
                    <a:pt x="1526540" y="153669"/>
                  </a:lnTo>
                </a:path>
                <a:path w="2324100" h="207010">
                  <a:moveTo>
                    <a:pt x="1800859" y="17779"/>
                  </a:moveTo>
                  <a:lnTo>
                    <a:pt x="1800859" y="153669"/>
                  </a:lnTo>
                </a:path>
                <a:path w="2324100" h="207010">
                  <a:moveTo>
                    <a:pt x="2075179" y="0"/>
                  </a:moveTo>
                  <a:lnTo>
                    <a:pt x="2075179" y="137159"/>
                  </a:lnTo>
                </a:path>
                <a:path w="2324100" h="207010">
                  <a:moveTo>
                    <a:pt x="2324100" y="0"/>
                  </a:moveTo>
                  <a:lnTo>
                    <a:pt x="2324100" y="137159"/>
                  </a:lnTo>
                </a:path>
              </a:pathLst>
            </a:custGeom>
            <a:ln w="9344">
              <a:solidFill>
                <a:srgbClr val="000000"/>
              </a:solidFill>
            </a:ln>
          </p:spPr>
          <p:txBody>
            <a:bodyPr wrap="square" lIns="0" tIns="0" rIns="0" bIns="0" rtlCol="0"/>
            <a:lstStyle/>
            <a:p>
              <a:endParaRPr/>
            </a:p>
          </p:txBody>
        </p:sp>
        <p:sp>
          <p:nvSpPr>
            <p:cNvPr id="74" name="object 74"/>
            <p:cNvSpPr/>
            <p:nvPr/>
          </p:nvSpPr>
          <p:spPr>
            <a:xfrm>
              <a:off x="6781800" y="533399"/>
              <a:ext cx="2286000" cy="530860"/>
            </a:xfrm>
            <a:custGeom>
              <a:avLst/>
              <a:gdLst/>
              <a:ahLst/>
              <a:cxnLst/>
              <a:rect l="l" t="t" r="r" b="b"/>
              <a:pathLst>
                <a:path w="2286000" h="530860">
                  <a:moveTo>
                    <a:pt x="1906270" y="0"/>
                  </a:moveTo>
                  <a:lnTo>
                    <a:pt x="379729" y="0"/>
                  </a:lnTo>
                  <a:lnTo>
                    <a:pt x="308719" y="855"/>
                  </a:lnTo>
                  <a:lnTo>
                    <a:pt x="240029" y="3274"/>
                  </a:lnTo>
                  <a:lnTo>
                    <a:pt x="175865" y="7032"/>
                  </a:lnTo>
                  <a:lnTo>
                    <a:pt x="118427" y="11906"/>
                  </a:lnTo>
                  <a:lnTo>
                    <a:pt x="69919" y="17673"/>
                  </a:lnTo>
                  <a:lnTo>
                    <a:pt x="8503" y="30993"/>
                  </a:lnTo>
                  <a:lnTo>
                    <a:pt x="0" y="38100"/>
                  </a:lnTo>
                  <a:lnTo>
                    <a:pt x="0" y="190500"/>
                  </a:lnTo>
                  <a:lnTo>
                    <a:pt x="69919" y="210926"/>
                  </a:lnTo>
                  <a:lnTo>
                    <a:pt x="118427" y="216693"/>
                  </a:lnTo>
                  <a:lnTo>
                    <a:pt x="175865" y="221567"/>
                  </a:lnTo>
                  <a:lnTo>
                    <a:pt x="240029" y="225325"/>
                  </a:lnTo>
                  <a:lnTo>
                    <a:pt x="308719" y="227744"/>
                  </a:lnTo>
                  <a:lnTo>
                    <a:pt x="379729" y="228600"/>
                  </a:lnTo>
                  <a:lnTo>
                    <a:pt x="1336040" y="228600"/>
                  </a:lnTo>
                  <a:lnTo>
                    <a:pt x="1418590" y="530860"/>
                  </a:lnTo>
                  <a:lnTo>
                    <a:pt x="1906270" y="228600"/>
                  </a:lnTo>
                  <a:lnTo>
                    <a:pt x="1977280" y="227744"/>
                  </a:lnTo>
                  <a:lnTo>
                    <a:pt x="2045970" y="225325"/>
                  </a:lnTo>
                  <a:lnTo>
                    <a:pt x="2110134" y="221567"/>
                  </a:lnTo>
                  <a:lnTo>
                    <a:pt x="2167572" y="216693"/>
                  </a:lnTo>
                  <a:lnTo>
                    <a:pt x="2216080" y="210926"/>
                  </a:lnTo>
                  <a:lnTo>
                    <a:pt x="2277496" y="197606"/>
                  </a:lnTo>
                  <a:lnTo>
                    <a:pt x="2286000" y="190500"/>
                  </a:lnTo>
                  <a:lnTo>
                    <a:pt x="2286000" y="38100"/>
                  </a:lnTo>
                  <a:lnTo>
                    <a:pt x="2216080" y="17673"/>
                  </a:lnTo>
                  <a:lnTo>
                    <a:pt x="2167572" y="11906"/>
                  </a:lnTo>
                  <a:lnTo>
                    <a:pt x="2110134" y="7032"/>
                  </a:lnTo>
                  <a:lnTo>
                    <a:pt x="2045970" y="3274"/>
                  </a:lnTo>
                  <a:lnTo>
                    <a:pt x="1977280" y="855"/>
                  </a:lnTo>
                  <a:lnTo>
                    <a:pt x="1906270" y="0"/>
                  </a:lnTo>
                  <a:close/>
                </a:path>
              </a:pathLst>
            </a:custGeom>
            <a:solidFill>
              <a:srgbClr val="009999"/>
            </a:solidFill>
          </p:spPr>
          <p:txBody>
            <a:bodyPr wrap="square" lIns="0" tIns="0" rIns="0" bIns="0" rtlCol="0"/>
            <a:lstStyle/>
            <a:p>
              <a:endParaRPr/>
            </a:p>
          </p:txBody>
        </p:sp>
        <p:sp>
          <p:nvSpPr>
            <p:cNvPr id="75" name="object 75"/>
            <p:cNvSpPr/>
            <p:nvPr/>
          </p:nvSpPr>
          <p:spPr>
            <a:xfrm>
              <a:off x="6781800" y="533399"/>
              <a:ext cx="2286000" cy="530860"/>
            </a:xfrm>
            <a:custGeom>
              <a:avLst/>
              <a:gdLst/>
              <a:ahLst/>
              <a:cxnLst/>
              <a:rect l="l" t="t" r="r" b="b"/>
              <a:pathLst>
                <a:path w="2286000" h="530860">
                  <a:moveTo>
                    <a:pt x="379729" y="0"/>
                  </a:moveTo>
                  <a:lnTo>
                    <a:pt x="308719" y="855"/>
                  </a:lnTo>
                  <a:lnTo>
                    <a:pt x="240029" y="3274"/>
                  </a:lnTo>
                  <a:lnTo>
                    <a:pt x="175865" y="7032"/>
                  </a:lnTo>
                  <a:lnTo>
                    <a:pt x="118427" y="11906"/>
                  </a:lnTo>
                  <a:lnTo>
                    <a:pt x="69919" y="17673"/>
                  </a:lnTo>
                  <a:lnTo>
                    <a:pt x="8503" y="30993"/>
                  </a:lnTo>
                  <a:lnTo>
                    <a:pt x="0" y="38100"/>
                  </a:lnTo>
                  <a:lnTo>
                    <a:pt x="0" y="66039"/>
                  </a:lnTo>
                  <a:lnTo>
                    <a:pt x="0" y="95250"/>
                  </a:lnTo>
                  <a:lnTo>
                    <a:pt x="0" y="133350"/>
                  </a:lnTo>
                  <a:lnTo>
                    <a:pt x="0" y="162560"/>
                  </a:lnTo>
                  <a:lnTo>
                    <a:pt x="0" y="190500"/>
                  </a:lnTo>
                  <a:lnTo>
                    <a:pt x="8503" y="197606"/>
                  </a:lnTo>
                  <a:lnTo>
                    <a:pt x="69919" y="210926"/>
                  </a:lnTo>
                  <a:lnTo>
                    <a:pt x="118427" y="216693"/>
                  </a:lnTo>
                  <a:lnTo>
                    <a:pt x="175865" y="221567"/>
                  </a:lnTo>
                  <a:lnTo>
                    <a:pt x="240029" y="225325"/>
                  </a:lnTo>
                  <a:lnTo>
                    <a:pt x="308719" y="227744"/>
                  </a:lnTo>
                  <a:lnTo>
                    <a:pt x="379729" y="228600"/>
                  </a:lnTo>
                  <a:lnTo>
                    <a:pt x="664209" y="228600"/>
                  </a:lnTo>
                  <a:lnTo>
                    <a:pt x="948690" y="228600"/>
                  </a:lnTo>
                  <a:lnTo>
                    <a:pt x="1336040" y="228600"/>
                  </a:lnTo>
                  <a:lnTo>
                    <a:pt x="1418590" y="530860"/>
                  </a:lnTo>
                  <a:lnTo>
                    <a:pt x="1906270" y="228600"/>
                  </a:lnTo>
                  <a:lnTo>
                    <a:pt x="1977280" y="227744"/>
                  </a:lnTo>
                  <a:lnTo>
                    <a:pt x="2045970" y="225325"/>
                  </a:lnTo>
                  <a:lnTo>
                    <a:pt x="2110134" y="221567"/>
                  </a:lnTo>
                  <a:lnTo>
                    <a:pt x="2167572" y="216693"/>
                  </a:lnTo>
                  <a:lnTo>
                    <a:pt x="2216080" y="210926"/>
                  </a:lnTo>
                  <a:lnTo>
                    <a:pt x="2277496" y="197606"/>
                  </a:lnTo>
                  <a:lnTo>
                    <a:pt x="2286000" y="190500"/>
                  </a:lnTo>
                  <a:lnTo>
                    <a:pt x="2286000" y="162560"/>
                  </a:lnTo>
                  <a:lnTo>
                    <a:pt x="2286000" y="133350"/>
                  </a:lnTo>
                  <a:lnTo>
                    <a:pt x="2286000" y="95250"/>
                  </a:lnTo>
                  <a:lnTo>
                    <a:pt x="2286000" y="66039"/>
                  </a:lnTo>
                  <a:lnTo>
                    <a:pt x="2286000" y="38100"/>
                  </a:lnTo>
                  <a:lnTo>
                    <a:pt x="2277496" y="30993"/>
                  </a:lnTo>
                  <a:lnTo>
                    <a:pt x="2216080" y="17673"/>
                  </a:lnTo>
                  <a:lnTo>
                    <a:pt x="2167572" y="11906"/>
                  </a:lnTo>
                  <a:lnTo>
                    <a:pt x="2110134" y="7032"/>
                  </a:lnTo>
                  <a:lnTo>
                    <a:pt x="2045970" y="3274"/>
                  </a:lnTo>
                  <a:lnTo>
                    <a:pt x="1977280" y="855"/>
                  </a:lnTo>
                  <a:lnTo>
                    <a:pt x="1906270" y="0"/>
                  </a:lnTo>
                  <a:lnTo>
                    <a:pt x="1621790" y="0"/>
                  </a:lnTo>
                  <a:lnTo>
                    <a:pt x="1336040" y="0"/>
                  </a:lnTo>
                  <a:lnTo>
                    <a:pt x="948690" y="0"/>
                  </a:lnTo>
                  <a:lnTo>
                    <a:pt x="664209" y="0"/>
                  </a:lnTo>
                  <a:lnTo>
                    <a:pt x="379729" y="0"/>
                  </a:lnTo>
                  <a:close/>
                </a:path>
                <a:path w="2286000" h="530860">
                  <a:moveTo>
                    <a:pt x="0" y="0"/>
                  </a:moveTo>
                  <a:lnTo>
                    <a:pt x="0" y="0"/>
                  </a:lnTo>
                </a:path>
                <a:path w="2286000" h="530860">
                  <a:moveTo>
                    <a:pt x="2286000" y="228600"/>
                  </a:moveTo>
                  <a:lnTo>
                    <a:pt x="2286000" y="228600"/>
                  </a:lnTo>
                </a:path>
              </a:pathLst>
            </a:custGeom>
            <a:ln w="9344">
              <a:solidFill>
                <a:srgbClr val="000000"/>
              </a:solidFill>
            </a:ln>
          </p:spPr>
          <p:txBody>
            <a:bodyPr wrap="square" lIns="0" tIns="0" rIns="0" bIns="0" rtlCol="0"/>
            <a:lstStyle/>
            <a:p>
              <a:endParaRPr/>
            </a:p>
          </p:txBody>
        </p:sp>
      </p:grpSp>
      <p:sp>
        <p:nvSpPr>
          <p:cNvPr id="76" name="object 76"/>
          <p:cNvSpPr txBox="1"/>
          <p:nvPr/>
        </p:nvSpPr>
        <p:spPr>
          <a:xfrm>
            <a:off x="4003040" y="5279390"/>
            <a:ext cx="163830"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3300"/>
                </a:solidFill>
                <a:latin typeface="Arial"/>
                <a:cs typeface="Arial"/>
              </a:rPr>
              <a:t>O</a:t>
            </a:r>
            <a:endParaRPr sz="1400">
              <a:latin typeface="Arial"/>
              <a:cs typeface="Arial"/>
            </a:endParaRPr>
          </a:p>
        </p:txBody>
      </p:sp>
      <p:sp>
        <p:nvSpPr>
          <p:cNvPr id="77" name="object 77"/>
          <p:cNvSpPr txBox="1"/>
          <p:nvPr/>
        </p:nvSpPr>
        <p:spPr>
          <a:xfrm>
            <a:off x="2228850" y="5292090"/>
            <a:ext cx="1543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3300"/>
                </a:solidFill>
                <a:latin typeface="Arial"/>
                <a:cs typeface="Arial"/>
              </a:rPr>
              <a:t>A</a:t>
            </a:r>
            <a:endParaRPr sz="1400">
              <a:latin typeface="Arial"/>
              <a:cs typeface="Arial"/>
            </a:endParaRPr>
          </a:p>
        </p:txBody>
      </p:sp>
      <p:sp>
        <p:nvSpPr>
          <p:cNvPr id="78" name="object 78"/>
          <p:cNvSpPr txBox="1"/>
          <p:nvPr/>
        </p:nvSpPr>
        <p:spPr>
          <a:xfrm>
            <a:off x="2570479" y="4225290"/>
            <a:ext cx="1543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3300"/>
                </a:solidFill>
                <a:latin typeface="Arial"/>
                <a:cs typeface="Arial"/>
              </a:rPr>
              <a:t>B</a:t>
            </a:r>
            <a:endParaRPr sz="1400">
              <a:latin typeface="Arial"/>
              <a:cs typeface="Arial"/>
            </a:endParaRPr>
          </a:p>
        </p:txBody>
      </p:sp>
      <p:grpSp>
        <p:nvGrpSpPr>
          <p:cNvPr id="79" name="object 79"/>
          <p:cNvGrpSpPr/>
          <p:nvPr/>
        </p:nvGrpSpPr>
        <p:grpSpPr>
          <a:xfrm>
            <a:off x="1314450" y="3672840"/>
            <a:ext cx="756920" cy="1591310"/>
            <a:chOff x="1314450" y="3672840"/>
            <a:chExt cx="756920" cy="1591310"/>
          </a:xfrm>
        </p:grpSpPr>
        <p:sp>
          <p:nvSpPr>
            <p:cNvPr id="80" name="object 80"/>
            <p:cNvSpPr/>
            <p:nvPr/>
          </p:nvSpPr>
          <p:spPr>
            <a:xfrm>
              <a:off x="1369060" y="3717290"/>
              <a:ext cx="665480" cy="1477010"/>
            </a:xfrm>
            <a:custGeom>
              <a:avLst/>
              <a:gdLst/>
              <a:ahLst/>
              <a:cxnLst/>
              <a:rect l="l" t="t" r="r" b="b"/>
              <a:pathLst>
                <a:path w="665480" h="1477010">
                  <a:moveTo>
                    <a:pt x="0" y="0"/>
                  </a:moveTo>
                  <a:lnTo>
                    <a:pt x="57150" y="49530"/>
                  </a:lnTo>
                  <a:lnTo>
                    <a:pt x="91440" y="81280"/>
                  </a:lnTo>
                  <a:lnTo>
                    <a:pt x="127000" y="115570"/>
                  </a:lnTo>
                  <a:lnTo>
                    <a:pt x="160020" y="149860"/>
                  </a:lnTo>
                  <a:lnTo>
                    <a:pt x="193040" y="185420"/>
                  </a:lnTo>
                  <a:lnTo>
                    <a:pt x="224790" y="222250"/>
                  </a:lnTo>
                  <a:lnTo>
                    <a:pt x="255270" y="259080"/>
                  </a:lnTo>
                  <a:lnTo>
                    <a:pt x="284479" y="295910"/>
                  </a:lnTo>
                  <a:lnTo>
                    <a:pt x="313690" y="335280"/>
                  </a:lnTo>
                  <a:lnTo>
                    <a:pt x="341629" y="374650"/>
                  </a:lnTo>
                  <a:lnTo>
                    <a:pt x="368300" y="414020"/>
                  </a:lnTo>
                  <a:lnTo>
                    <a:pt x="393700" y="454660"/>
                  </a:lnTo>
                  <a:lnTo>
                    <a:pt x="417829" y="495300"/>
                  </a:lnTo>
                  <a:lnTo>
                    <a:pt x="441959" y="537210"/>
                  </a:lnTo>
                  <a:lnTo>
                    <a:pt x="464820" y="579120"/>
                  </a:lnTo>
                  <a:lnTo>
                    <a:pt x="485140" y="622300"/>
                  </a:lnTo>
                  <a:lnTo>
                    <a:pt x="505459" y="665480"/>
                  </a:lnTo>
                  <a:lnTo>
                    <a:pt x="524510" y="709930"/>
                  </a:lnTo>
                  <a:lnTo>
                    <a:pt x="542290" y="754380"/>
                  </a:lnTo>
                  <a:lnTo>
                    <a:pt x="560070" y="798830"/>
                  </a:lnTo>
                  <a:lnTo>
                    <a:pt x="575310" y="843280"/>
                  </a:lnTo>
                  <a:lnTo>
                    <a:pt x="589279" y="889000"/>
                  </a:lnTo>
                  <a:lnTo>
                    <a:pt x="603250" y="934720"/>
                  </a:lnTo>
                  <a:lnTo>
                    <a:pt x="614679" y="981710"/>
                  </a:lnTo>
                  <a:lnTo>
                    <a:pt x="624840" y="1027430"/>
                  </a:lnTo>
                  <a:lnTo>
                    <a:pt x="633729" y="1074420"/>
                  </a:lnTo>
                  <a:lnTo>
                    <a:pt x="642620" y="1121410"/>
                  </a:lnTo>
                  <a:lnTo>
                    <a:pt x="650240" y="1168400"/>
                  </a:lnTo>
                  <a:lnTo>
                    <a:pt x="655320" y="1215390"/>
                  </a:lnTo>
                  <a:lnTo>
                    <a:pt x="660400" y="1262380"/>
                  </a:lnTo>
                  <a:lnTo>
                    <a:pt x="662940" y="1310640"/>
                  </a:lnTo>
                  <a:lnTo>
                    <a:pt x="665479" y="1357630"/>
                  </a:lnTo>
                  <a:lnTo>
                    <a:pt x="665479" y="1404620"/>
                  </a:lnTo>
                  <a:lnTo>
                    <a:pt x="665479" y="1452880"/>
                  </a:lnTo>
                  <a:lnTo>
                    <a:pt x="664210" y="1477010"/>
                  </a:lnTo>
                </a:path>
              </a:pathLst>
            </a:custGeom>
            <a:ln w="8890">
              <a:solidFill>
                <a:srgbClr val="7F7F7F"/>
              </a:solidFill>
            </a:ln>
          </p:spPr>
          <p:txBody>
            <a:bodyPr wrap="square" lIns="0" tIns="0" rIns="0" bIns="0" rtlCol="0"/>
            <a:lstStyle/>
            <a:p>
              <a:endParaRPr/>
            </a:p>
          </p:txBody>
        </p:sp>
        <p:sp>
          <p:nvSpPr>
            <p:cNvPr id="81" name="object 81"/>
            <p:cNvSpPr/>
            <p:nvPr/>
          </p:nvSpPr>
          <p:spPr>
            <a:xfrm>
              <a:off x="1314450" y="3672840"/>
              <a:ext cx="756920" cy="1591310"/>
            </a:xfrm>
            <a:custGeom>
              <a:avLst/>
              <a:gdLst/>
              <a:ahLst/>
              <a:cxnLst/>
              <a:rect l="l" t="t" r="r" b="b"/>
              <a:pathLst>
                <a:path w="756919" h="1591310">
                  <a:moveTo>
                    <a:pt x="82550" y="19050"/>
                  </a:moveTo>
                  <a:lnTo>
                    <a:pt x="0" y="0"/>
                  </a:lnTo>
                  <a:lnTo>
                    <a:pt x="34290" y="77470"/>
                  </a:lnTo>
                  <a:lnTo>
                    <a:pt x="82550" y="19050"/>
                  </a:lnTo>
                  <a:close/>
                </a:path>
                <a:path w="756919" h="1591310">
                  <a:moveTo>
                    <a:pt x="756920" y="1518920"/>
                  </a:moveTo>
                  <a:lnTo>
                    <a:pt x="681990" y="1513840"/>
                  </a:lnTo>
                  <a:lnTo>
                    <a:pt x="715010" y="1591310"/>
                  </a:lnTo>
                  <a:lnTo>
                    <a:pt x="756920" y="1518920"/>
                  </a:lnTo>
                  <a:close/>
                </a:path>
              </a:pathLst>
            </a:custGeom>
            <a:solidFill>
              <a:srgbClr val="7F7F7F"/>
            </a:solidFill>
          </p:spPr>
          <p:txBody>
            <a:bodyPr wrap="square" lIns="0" tIns="0" rIns="0" bIns="0" rtlCol="0"/>
            <a:lstStyle/>
            <a:p>
              <a:endParaRPr/>
            </a:p>
          </p:txBody>
        </p:sp>
      </p:grpSp>
      <p:sp>
        <p:nvSpPr>
          <p:cNvPr id="82" name="object 82"/>
          <p:cNvSpPr txBox="1"/>
          <p:nvPr/>
        </p:nvSpPr>
        <p:spPr>
          <a:xfrm>
            <a:off x="208279" y="5278120"/>
            <a:ext cx="272415" cy="238760"/>
          </a:xfrm>
          <a:prstGeom prst="rect">
            <a:avLst/>
          </a:prstGeom>
        </p:spPr>
        <p:txBody>
          <a:bodyPr vert="horz" wrap="square" lIns="0" tIns="12700" rIns="0" bIns="0" rtlCol="0">
            <a:spAutoFit/>
          </a:bodyPr>
          <a:lstStyle/>
          <a:p>
            <a:pPr marL="38100">
              <a:lnSpc>
                <a:spcPct val="100000"/>
              </a:lnSpc>
              <a:spcBef>
                <a:spcPts val="100"/>
              </a:spcBef>
            </a:pPr>
            <a:r>
              <a:rPr sz="1400" b="1" dirty="0">
                <a:solidFill>
                  <a:srgbClr val="FF3300"/>
                </a:solidFill>
                <a:latin typeface="Arial"/>
                <a:cs typeface="Arial"/>
              </a:rPr>
              <a:t>O</a:t>
            </a:r>
            <a:r>
              <a:rPr sz="1200" b="1" baseline="-24305" dirty="0">
                <a:solidFill>
                  <a:srgbClr val="FF3300"/>
                </a:solidFill>
                <a:latin typeface="Arial"/>
                <a:cs typeface="Arial"/>
              </a:rPr>
              <a:t>1</a:t>
            </a:r>
            <a:endParaRPr sz="1200" baseline="-24305">
              <a:latin typeface="Arial"/>
              <a:cs typeface="Arial"/>
            </a:endParaRPr>
          </a:p>
        </p:txBody>
      </p:sp>
      <p:sp>
        <p:nvSpPr>
          <p:cNvPr id="83" name="object 83"/>
          <p:cNvSpPr txBox="1"/>
          <p:nvPr/>
        </p:nvSpPr>
        <p:spPr>
          <a:xfrm>
            <a:off x="1811020" y="5278120"/>
            <a:ext cx="257175" cy="238760"/>
          </a:xfrm>
          <a:prstGeom prst="rect">
            <a:avLst/>
          </a:prstGeom>
        </p:spPr>
        <p:txBody>
          <a:bodyPr vert="horz" wrap="square" lIns="0" tIns="12700" rIns="0" bIns="0" rtlCol="0">
            <a:spAutoFit/>
          </a:bodyPr>
          <a:lstStyle/>
          <a:p>
            <a:pPr marL="38100">
              <a:lnSpc>
                <a:spcPct val="100000"/>
              </a:lnSpc>
              <a:spcBef>
                <a:spcPts val="100"/>
              </a:spcBef>
            </a:pPr>
            <a:r>
              <a:rPr sz="1400" b="1" spc="-20" dirty="0">
                <a:solidFill>
                  <a:srgbClr val="FF3300"/>
                </a:solidFill>
                <a:latin typeface="Arial"/>
                <a:cs typeface="Arial"/>
              </a:rPr>
              <a:t>A</a:t>
            </a:r>
            <a:r>
              <a:rPr sz="1200" b="1" spc="-30" baseline="-24305" dirty="0">
                <a:solidFill>
                  <a:srgbClr val="FF3300"/>
                </a:solidFill>
                <a:latin typeface="Arial"/>
                <a:cs typeface="Arial"/>
              </a:rPr>
              <a:t>1</a:t>
            </a:r>
            <a:endParaRPr sz="1200" baseline="-24305">
              <a:latin typeface="Arial"/>
              <a:cs typeface="Arial"/>
            </a:endParaRPr>
          </a:p>
        </p:txBody>
      </p:sp>
      <p:sp>
        <p:nvSpPr>
          <p:cNvPr id="84" name="object 84"/>
          <p:cNvSpPr/>
          <p:nvPr/>
        </p:nvSpPr>
        <p:spPr>
          <a:xfrm>
            <a:off x="1352550" y="3709670"/>
            <a:ext cx="685800" cy="1524000"/>
          </a:xfrm>
          <a:custGeom>
            <a:avLst/>
            <a:gdLst/>
            <a:ahLst/>
            <a:cxnLst/>
            <a:rect l="l" t="t" r="r" b="b"/>
            <a:pathLst>
              <a:path w="685800" h="1524000">
                <a:moveTo>
                  <a:pt x="0" y="0"/>
                </a:moveTo>
                <a:lnTo>
                  <a:pt x="685800" y="1523999"/>
                </a:lnTo>
              </a:path>
            </a:pathLst>
          </a:custGeom>
          <a:ln w="9344">
            <a:solidFill>
              <a:srgbClr val="7F7F7F"/>
            </a:solidFill>
          </a:ln>
        </p:spPr>
        <p:txBody>
          <a:bodyPr wrap="square" lIns="0" tIns="0" rIns="0" bIns="0" rtlCol="0"/>
          <a:lstStyle/>
          <a:p>
            <a:endParaRPr/>
          </a:p>
        </p:txBody>
      </p:sp>
      <p:sp>
        <p:nvSpPr>
          <p:cNvPr id="85" name="object 85"/>
          <p:cNvSpPr txBox="1"/>
          <p:nvPr/>
        </p:nvSpPr>
        <p:spPr>
          <a:xfrm>
            <a:off x="3564890" y="4991100"/>
            <a:ext cx="12700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x</a:t>
            </a:r>
            <a:endParaRPr sz="1600">
              <a:latin typeface="Times New Roman"/>
              <a:cs typeface="Times New Roman"/>
            </a:endParaRPr>
          </a:p>
        </p:txBody>
      </p:sp>
      <p:sp>
        <p:nvSpPr>
          <p:cNvPr id="86" name="object 86"/>
          <p:cNvSpPr txBox="1"/>
          <p:nvPr/>
        </p:nvSpPr>
        <p:spPr>
          <a:xfrm>
            <a:off x="1033780" y="3513296"/>
            <a:ext cx="469265" cy="509270"/>
          </a:xfrm>
          <a:prstGeom prst="rect">
            <a:avLst/>
          </a:prstGeom>
        </p:spPr>
        <p:txBody>
          <a:bodyPr vert="horz" wrap="square" lIns="0" tIns="24765" rIns="0" bIns="0" rtlCol="0">
            <a:spAutoFit/>
          </a:bodyPr>
          <a:lstStyle/>
          <a:p>
            <a:pPr marL="50800">
              <a:lnSpc>
                <a:spcPct val="100000"/>
              </a:lnSpc>
              <a:spcBef>
                <a:spcPts val="195"/>
              </a:spcBef>
            </a:pPr>
            <a:r>
              <a:rPr sz="1400" b="1" spc="5" dirty="0">
                <a:solidFill>
                  <a:srgbClr val="FF3300"/>
                </a:solidFill>
                <a:latin typeface="Arial"/>
                <a:cs typeface="Arial"/>
              </a:rPr>
              <a:t>B</a:t>
            </a:r>
            <a:r>
              <a:rPr sz="1200" b="1" spc="7" baseline="-24305" dirty="0">
                <a:solidFill>
                  <a:srgbClr val="FF3300"/>
                </a:solidFill>
                <a:latin typeface="Arial"/>
                <a:cs typeface="Arial"/>
              </a:rPr>
              <a:t>1</a:t>
            </a:r>
            <a:endParaRPr sz="1200" baseline="-24305">
              <a:latin typeface="Arial"/>
              <a:cs typeface="Arial"/>
            </a:endParaRPr>
          </a:p>
          <a:p>
            <a:pPr marR="17780" algn="r">
              <a:lnSpc>
                <a:spcPct val="100000"/>
              </a:lnSpc>
              <a:spcBef>
                <a:spcPts val="110"/>
              </a:spcBef>
            </a:pPr>
            <a:r>
              <a:rPr sz="1600" dirty="0">
                <a:latin typeface="Times New Roman"/>
                <a:cs typeface="Times New Roman"/>
              </a:rPr>
              <a:t>z</a:t>
            </a:r>
            <a:endParaRPr sz="1600">
              <a:latin typeface="Times New Roman"/>
              <a:cs typeface="Times New Roman"/>
            </a:endParaRPr>
          </a:p>
        </p:txBody>
      </p:sp>
      <p:sp>
        <p:nvSpPr>
          <p:cNvPr id="87" name="object 87"/>
          <p:cNvSpPr txBox="1"/>
          <p:nvPr/>
        </p:nvSpPr>
        <p:spPr>
          <a:xfrm>
            <a:off x="488950" y="4982209"/>
            <a:ext cx="12700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y</a:t>
            </a:r>
            <a:endParaRPr sz="1600">
              <a:latin typeface="Times New Roman"/>
              <a:cs typeface="Times New Roman"/>
            </a:endParaRPr>
          </a:p>
        </p:txBody>
      </p:sp>
      <p:graphicFrame>
        <p:nvGraphicFramePr>
          <p:cNvPr id="88" name="object 88"/>
          <p:cNvGraphicFramePr>
            <a:graphicFrameLocks noGrp="1"/>
          </p:cNvGraphicFramePr>
          <p:nvPr/>
        </p:nvGraphicFramePr>
        <p:xfrm>
          <a:off x="-4672" y="0"/>
          <a:ext cx="9152888" cy="3200396"/>
        </p:xfrm>
        <a:graphic>
          <a:graphicData uri="http://schemas.openxmlformats.org/drawingml/2006/table">
            <a:tbl>
              <a:tblPr firstRow="1" bandRow="1">
                <a:tableStyleId>{2D5ABB26-0587-4C30-8999-92F81FD0307C}</a:tableStyleId>
              </a:tblPr>
              <a:tblGrid>
                <a:gridCol w="5791200"/>
                <a:gridCol w="544829"/>
                <a:gridCol w="210184"/>
                <a:gridCol w="327025"/>
                <a:gridCol w="2042160"/>
                <a:gridCol w="237490"/>
              </a:tblGrid>
              <a:tr h="457200">
                <a:tc gridSpan="6">
                  <a:txBody>
                    <a:bodyPr/>
                    <a:lstStyle/>
                    <a:p>
                      <a:pPr marL="248920">
                        <a:lnSpc>
                          <a:spcPct val="100000"/>
                        </a:lnSpc>
                        <a:spcBef>
                          <a:spcPts val="1130"/>
                        </a:spcBef>
                      </a:pPr>
                      <a:r>
                        <a:rPr sz="1600" b="1" spc="-5" dirty="0">
                          <a:solidFill>
                            <a:srgbClr val="FF3300"/>
                          </a:solidFill>
                          <a:latin typeface="Arial"/>
                          <a:cs typeface="Arial"/>
                        </a:rPr>
                        <a:t>PROBLEM 12: </a:t>
                      </a:r>
                      <a:r>
                        <a:rPr sz="1600" spc="-5" dirty="0">
                          <a:latin typeface="Arial"/>
                          <a:cs typeface="Arial"/>
                        </a:rPr>
                        <a:t>Construct any triangle and measure </a:t>
                      </a:r>
                      <a:r>
                        <a:rPr sz="1600" dirty="0">
                          <a:latin typeface="Arial"/>
                          <a:cs typeface="Arial"/>
                        </a:rPr>
                        <a:t>it’s </a:t>
                      </a:r>
                      <a:r>
                        <a:rPr sz="1600" spc="-5" dirty="0">
                          <a:latin typeface="Arial"/>
                          <a:cs typeface="Arial"/>
                        </a:rPr>
                        <a:t>angles by using </a:t>
                      </a:r>
                      <a:r>
                        <a:rPr sz="1600" dirty="0">
                          <a:latin typeface="Arial"/>
                          <a:cs typeface="Arial"/>
                        </a:rPr>
                        <a:t>scale </a:t>
                      </a:r>
                      <a:r>
                        <a:rPr sz="1600" spc="-5" dirty="0">
                          <a:latin typeface="Arial"/>
                          <a:cs typeface="Arial"/>
                        </a:rPr>
                        <a:t>of</a:t>
                      </a:r>
                      <a:r>
                        <a:rPr sz="1600" spc="-50" dirty="0">
                          <a:latin typeface="Arial"/>
                          <a:cs typeface="Arial"/>
                        </a:rPr>
                        <a:t> </a:t>
                      </a:r>
                      <a:r>
                        <a:rPr sz="1600" spc="-5" dirty="0">
                          <a:latin typeface="Arial"/>
                          <a:cs typeface="Arial"/>
                        </a:rPr>
                        <a:t>cords.</a:t>
                      </a:r>
                      <a:endParaRPr sz="1600">
                        <a:latin typeface="Arial"/>
                        <a:cs typeface="Arial"/>
                      </a:endParaRPr>
                    </a:p>
                  </a:txBody>
                  <a:tcPr marL="0" marR="0" marT="143510" marB="0">
                    <a:lnL w="9525">
                      <a:solidFill>
                        <a:srgbClr val="000000"/>
                      </a:solidFill>
                      <a:prstDash val="solid"/>
                    </a:lnL>
                    <a:lnB w="9525">
                      <a:solidFill>
                        <a:srgbClr val="000000"/>
                      </a:solidFill>
                      <a:prstDash val="solid"/>
                    </a:lnB>
                    <a:solidFill>
                      <a:srgbClr val="CCFF3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3754">
                <a:tc>
                  <a:txBody>
                    <a:bodyPr/>
                    <a:lstStyle/>
                    <a:p>
                      <a:pPr marL="256540">
                        <a:lnSpc>
                          <a:spcPct val="100000"/>
                        </a:lnSpc>
                        <a:spcBef>
                          <a:spcPts val="969"/>
                        </a:spcBef>
                      </a:pPr>
                      <a:r>
                        <a:rPr sz="1200" b="1" i="1" spc="-5" dirty="0">
                          <a:solidFill>
                            <a:srgbClr val="333399"/>
                          </a:solidFill>
                          <a:latin typeface="Times New Roman"/>
                          <a:cs typeface="Times New Roman"/>
                        </a:rPr>
                        <a:t>CONSTRUCTION:</a:t>
                      </a:r>
                      <a:endParaRPr sz="1200">
                        <a:latin typeface="Times New Roman"/>
                        <a:cs typeface="Times New Roman"/>
                      </a:endParaRPr>
                    </a:p>
                  </a:txBody>
                  <a:tcPr marL="0" marR="0" marT="123189" marB="0">
                    <a:lnL w="9525">
                      <a:solidFill>
                        <a:srgbClr val="000000"/>
                      </a:solidFill>
                      <a:prstDash val="solid"/>
                    </a:lnL>
                    <a:lnR w="9525">
                      <a:solidFill>
                        <a:srgbClr val="000000"/>
                      </a:solidFill>
                      <a:prstDash val="solid"/>
                    </a:lnR>
                    <a:lnT w="9525">
                      <a:solidFill>
                        <a:srgbClr val="000000"/>
                      </a:solidFill>
                      <a:prstDash val="solid"/>
                    </a:lnT>
                    <a:solidFill>
                      <a:srgbClr val="FFFFCC"/>
                    </a:solidFill>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T w="9525">
                      <a:solidFill>
                        <a:srgbClr val="000000"/>
                      </a:solidFill>
                      <a:prstDash val="solid"/>
                    </a:lnT>
                  </a:tcPr>
                </a:tc>
                <a:tc>
                  <a:txBody>
                    <a:bodyPr/>
                    <a:lstStyle/>
                    <a:p>
                      <a:pPr marL="69850">
                        <a:lnSpc>
                          <a:spcPts val="1900"/>
                        </a:lnSpc>
                        <a:spcBef>
                          <a:spcPts val="630"/>
                        </a:spcBef>
                      </a:pPr>
                      <a:r>
                        <a:rPr sz="1600" spc="-10" dirty="0">
                          <a:solidFill>
                            <a:srgbClr val="333399"/>
                          </a:solidFill>
                          <a:latin typeface="Arial Black"/>
                          <a:cs typeface="Arial Black"/>
                        </a:rPr>
                        <a:t>SCALE </a:t>
                      </a:r>
                      <a:r>
                        <a:rPr sz="1600" dirty="0">
                          <a:solidFill>
                            <a:srgbClr val="333399"/>
                          </a:solidFill>
                          <a:latin typeface="Arial Black"/>
                          <a:cs typeface="Arial Black"/>
                        </a:rPr>
                        <a:t>OF</a:t>
                      </a:r>
                      <a:r>
                        <a:rPr sz="1600" spc="-75" dirty="0">
                          <a:solidFill>
                            <a:srgbClr val="333399"/>
                          </a:solidFill>
                          <a:latin typeface="Arial Black"/>
                          <a:cs typeface="Arial Black"/>
                        </a:rPr>
                        <a:t> </a:t>
                      </a:r>
                      <a:r>
                        <a:rPr sz="1600" spc="-10" dirty="0">
                          <a:solidFill>
                            <a:srgbClr val="333399"/>
                          </a:solidFill>
                          <a:latin typeface="Arial Black"/>
                          <a:cs typeface="Arial Black"/>
                        </a:rPr>
                        <a:t>CORDS</a:t>
                      </a:r>
                      <a:endParaRPr sz="1600">
                        <a:latin typeface="Arial Black"/>
                        <a:cs typeface="Arial Black"/>
                      </a:endParaRPr>
                    </a:p>
                  </a:txBody>
                  <a:tcPr marL="0" marR="0" marT="80010"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T w="9525">
                      <a:solidFill>
                        <a:srgbClr val="000000"/>
                      </a:solidFill>
                      <a:prstDash val="solid"/>
                    </a:lnT>
                  </a:tcPr>
                </a:tc>
              </a:tr>
              <a:tr h="371110">
                <a:tc>
                  <a:txBody>
                    <a:bodyPr/>
                    <a:lstStyle/>
                    <a:p>
                      <a:pPr marL="256540">
                        <a:lnSpc>
                          <a:spcPts val="1210"/>
                        </a:lnSpc>
                      </a:pPr>
                      <a:r>
                        <a:rPr sz="1200" b="1" spc="-5" dirty="0">
                          <a:latin typeface="Times New Roman"/>
                          <a:cs typeface="Times New Roman"/>
                        </a:rPr>
                        <a:t>First </a:t>
                      </a:r>
                      <a:r>
                        <a:rPr sz="1200" spc="-5" dirty="0">
                          <a:latin typeface="Times New Roman"/>
                          <a:cs typeface="Times New Roman"/>
                        </a:rPr>
                        <a:t>prepare Scale </a:t>
                      </a:r>
                      <a:r>
                        <a:rPr sz="1200" dirty="0">
                          <a:latin typeface="Times New Roman"/>
                          <a:cs typeface="Times New Roman"/>
                        </a:rPr>
                        <a:t>of </a:t>
                      </a:r>
                      <a:r>
                        <a:rPr sz="1200" spc="-10" dirty="0">
                          <a:latin typeface="Times New Roman"/>
                          <a:cs typeface="Times New Roman"/>
                        </a:rPr>
                        <a:t>Cords </a:t>
                      </a:r>
                      <a:r>
                        <a:rPr sz="1200" dirty="0">
                          <a:latin typeface="Times New Roman"/>
                          <a:cs typeface="Times New Roman"/>
                        </a:rPr>
                        <a:t>for the</a:t>
                      </a:r>
                      <a:r>
                        <a:rPr sz="1200" spc="-10" dirty="0">
                          <a:latin typeface="Times New Roman"/>
                          <a:cs typeface="Times New Roman"/>
                        </a:rPr>
                        <a:t> </a:t>
                      </a:r>
                      <a:r>
                        <a:rPr sz="1200" spc="-5" dirty="0">
                          <a:latin typeface="Times New Roman"/>
                          <a:cs typeface="Times New Roman"/>
                        </a:rPr>
                        <a:t>problem.</a:t>
                      </a:r>
                      <a:endParaRPr sz="1200">
                        <a:latin typeface="Times New Roman"/>
                        <a:cs typeface="Times New Roman"/>
                      </a:endParaRPr>
                    </a:p>
                    <a:p>
                      <a:pPr marL="256540">
                        <a:lnSpc>
                          <a:spcPct val="100000"/>
                        </a:lnSpc>
                      </a:pPr>
                      <a:r>
                        <a:rPr sz="1200" b="1" dirty="0">
                          <a:latin typeface="Times New Roman"/>
                          <a:cs typeface="Times New Roman"/>
                        </a:rPr>
                        <a:t>Then </a:t>
                      </a:r>
                      <a:r>
                        <a:rPr sz="1200" spc="-5" dirty="0">
                          <a:latin typeface="Times New Roman"/>
                          <a:cs typeface="Times New Roman"/>
                        </a:rPr>
                        <a:t>construct </a:t>
                      </a:r>
                      <a:r>
                        <a:rPr sz="1200" dirty="0">
                          <a:latin typeface="Times New Roman"/>
                          <a:cs typeface="Times New Roman"/>
                        </a:rPr>
                        <a:t>a </a:t>
                      </a:r>
                      <a:r>
                        <a:rPr sz="1200" spc="-5" dirty="0">
                          <a:latin typeface="Times New Roman"/>
                          <a:cs typeface="Times New Roman"/>
                        </a:rPr>
                        <a:t>triangle </a:t>
                      </a:r>
                      <a:r>
                        <a:rPr sz="1200" dirty="0">
                          <a:latin typeface="Times New Roman"/>
                          <a:cs typeface="Times New Roman"/>
                        </a:rPr>
                        <a:t>of </a:t>
                      </a:r>
                      <a:r>
                        <a:rPr sz="1200" spc="-5" dirty="0">
                          <a:latin typeface="Times New Roman"/>
                          <a:cs typeface="Times New Roman"/>
                        </a:rPr>
                        <a:t>given sides. </a:t>
                      </a:r>
                      <a:r>
                        <a:rPr sz="1200" dirty="0">
                          <a:latin typeface="Times New Roman"/>
                          <a:cs typeface="Times New Roman"/>
                        </a:rPr>
                        <a:t>( </a:t>
                      </a:r>
                      <a:r>
                        <a:rPr sz="1200" spc="-5" dirty="0">
                          <a:latin typeface="Times New Roman"/>
                          <a:cs typeface="Times New Roman"/>
                        </a:rPr>
                        <a:t>You are supposed </a:t>
                      </a:r>
                      <a:r>
                        <a:rPr sz="1200" dirty="0">
                          <a:latin typeface="Times New Roman"/>
                          <a:cs typeface="Times New Roman"/>
                        </a:rPr>
                        <a:t>to </a:t>
                      </a:r>
                      <a:r>
                        <a:rPr sz="1200" spc="-5" dirty="0">
                          <a:latin typeface="Times New Roman"/>
                          <a:cs typeface="Times New Roman"/>
                        </a:rPr>
                        <a:t>measure angles </a:t>
                      </a:r>
                      <a:r>
                        <a:rPr sz="1200" dirty="0">
                          <a:latin typeface="Times New Roman"/>
                          <a:cs typeface="Times New Roman"/>
                        </a:rPr>
                        <a:t>x, y </a:t>
                      </a:r>
                      <a:r>
                        <a:rPr sz="1200" spc="-5" dirty="0">
                          <a:latin typeface="Times New Roman"/>
                          <a:cs typeface="Times New Roman"/>
                        </a:rPr>
                        <a:t>and</a:t>
                      </a:r>
                      <a:r>
                        <a:rPr sz="1200" spc="15" dirty="0">
                          <a:latin typeface="Times New Roman"/>
                          <a:cs typeface="Times New Roman"/>
                        </a:rPr>
                        <a:t> </a:t>
                      </a:r>
                      <a:r>
                        <a:rPr sz="1200" dirty="0">
                          <a:latin typeface="Times New Roman"/>
                          <a:cs typeface="Times New Roman"/>
                        </a:rPr>
                        <a:t>z)</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652145">
                        <a:lnSpc>
                          <a:spcPct val="100000"/>
                        </a:lnSpc>
                        <a:spcBef>
                          <a:spcPts val="590"/>
                        </a:spcBef>
                        <a:tabLst>
                          <a:tab pos="1002665" algn="l"/>
                        </a:tabLst>
                      </a:pPr>
                      <a:r>
                        <a:rPr sz="1800" b="1" spc="-7" baseline="-11574" dirty="0">
                          <a:latin typeface="Times New Roman"/>
                          <a:cs typeface="Times New Roman"/>
                        </a:rPr>
                        <a:t>80</a:t>
                      </a:r>
                      <a:r>
                        <a:rPr sz="1050" b="1" spc="-7" baseline="7936" dirty="0">
                          <a:latin typeface="Times New Roman"/>
                          <a:cs typeface="Times New Roman"/>
                        </a:rPr>
                        <a:t>0	</a:t>
                      </a:r>
                      <a:r>
                        <a:rPr sz="1200" b="1" spc="-5" dirty="0">
                          <a:latin typeface="Times New Roman"/>
                          <a:cs typeface="Times New Roman"/>
                        </a:rPr>
                        <a:t>90</a:t>
                      </a:r>
                      <a:r>
                        <a:rPr sz="1050" b="1" spc="-7" baseline="27777" dirty="0">
                          <a:latin typeface="Times New Roman"/>
                          <a:cs typeface="Times New Roman"/>
                        </a:rPr>
                        <a:t>0</a:t>
                      </a:r>
                      <a:endParaRPr sz="1050" baseline="27777">
                        <a:latin typeface="Times New Roman"/>
                        <a:cs typeface="Times New Roman"/>
                      </a:endParaRPr>
                    </a:p>
                  </a:txBody>
                  <a:tcPr marL="0" marR="0" marT="74930" marB="0"/>
                </a:tc>
                <a:tc>
                  <a:txBody>
                    <a:bodyPr/>
                    <a:lstStyle/>
                    <a:p>
                      <a:pPr>
                        <a:lnSpc>
                          <a:spcPct val="100000"/>
                        </a:lnSpc>
                      </a:pPr>
                      <a:endParaRPr sz="1200">
                        <a:latin typeface="Times New Roman"/>
                        <a:cs typeface="Times New Roman"/>
                      </a:endParaRPr>
                    </a:p>
                  </a:txBody>
                  <a:tcPr marL="0" marR="0" marT="0" marB="0"/>
                </a:tc>
              </a:tr>
              <a:tr h="160019">
                <a:tc>
                  <a:txBody>
                    <a:bodyPr/>
                    <a:lstStyle/>
                    <a:p>
                      <a:pPr marL="256540">
                        <a:lnSpc>
                          <a:spcPts val="1160"/>
                        </a:lnSpc>
                      </a:pPr>
                      <a:r>
                        <a:rPr sz="1200" b="1" dirty="0">
                          <a:solidFill>
                            <a:srgbClr val="FF3300"/>
                          </a:solidFill>
                          <a:latin typeface="Times New Roman"/>
                          <a:cs typeface="Times New Roman"/>
                        </a:rPr>
                        <a:t>To </a:t>
                      </a:r>
                      <a:r>
                        <a:rPr sz="1200" b="1" spc="-5" dirty="0">
                          <a:solidFill>
                            <a:srgbClr val="FF3300"/>
                          </a:solidFill>
                          <a:latin typeface="Times New Roman"/>
                          <a:cs typeface="Times New Roman"/>
                        </a:rPr>
                        <a:t>measure </a:t>
                      </a:r>
                      <a:r>
                        <a:rPr sz="1200" b="1" dirty="0">
                          <a:solidFill>
                            <a:srgbClr val="FF3300"/>
                          </a:solidFill>
                          <a:latin typeface="Times New Roman"/>
                          <a:cs typeface="Times New Roman"/>
                        </a:rPr>
                        <a:t>angle at</a:t>
                      </a:r>
                      <a:r>
                        <a:rPr sz="1200" b="1" spc="-35" dirty="0">
                          <a:solidFill>
                            <a:srgbClr val="FF3300"/>
                          </a:solidFill>
                          <a:latin typeface="Times New Roman"/>
                          <a:cs typeface="Times New Roman"/>
                        </a:rPr>
                        <a:t> </a:t>
                      </a:r>
                      <a:r>
                        <a:rPr sz="1200" b="1" dirty="0">
                          <a:solidFill>
                            <a:srgbClr val="FF3300"/>
                          </a:solidFill>
                          <a:latin typeface="Times New Roman"/>
                          <a:cs typeface="Times New Roman"/>
                        </a:rPr>
                        <a:t>x:</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ts val="1160"/>
                        </a:lnSpc>
                      </a:pPr>
                      <a:r>
                        <a:rPr sz="1200" b="1" spc="-5" dirty="0">
                          <a:latin typeface="Times New Roman"/>
                          <a:cs typeface="Times New Roman"/>
                        </a:rPr>
                        <a:t>60</a:t>
                      </a:r>
                      <a:r>
                        <a:rPr sz="1050" b="1" spc="-7" baseline="27777" dirty="0">
                          <a:latin typeface="Times New Roman"/>
                          <a:cs typeface="Times New Roman"/>
                        </a:rPr>
                        <a:t>0</a:t>
                      </a:r>
                      <a:endParaRPr sz="1050" baseline="27777">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r>
              <a:tr h="542290">
                <a:tc>
                  <a:txBody>
                    <a:bodyPr/>
                    <a:lstStyle/>
                    <a:p>
                      <a:pPr marL="256540">
                        <a:lnSpc>
                          <a:spcPts val="1340"/>
                        </a:lnSpc>
                      </a:pPr>
                      <a:r>
                        <a:rPr sz="1200" b="1" dirty="0">
                          <a:latin typeface="Times New Roman"/>
                          <a:cs typeface="Times New Roman"/>
                        </a:rPr>
                        <a:t>Take </a:t>
                      </a:r>
                      <a:r>
                        <a:rPr sz="1200" spc="-5" dirty="0">
                          <a:latin typeface="Times New Roman"/>
                          <a:cs typeface="Times New Roman"/>
                        </a:rPr>
                        <a:t>O-A distance </a:t>
                      </a:r>
                      <a:r>
                        <a:rPr sz="1200" dirty="0">
                          <a:latin typeface="Times New Roman"/>
                          <a:cs typeface="Times New Roman"/>
                        </a:rPr>
                        <a:t>in </a:t>
                      </a:r>
                      <a:r>
                        <a:rPr sz="1200" spc="-5" dirty="0">
                          <a:latin typeface="Times New Roman"/>
                          <a:cs typeface="Times New Roman"/>
                        </a:rPr>
                        <a:t>compass from cords scale and mark </a:t>
                      </a:r>
                      <a:r>
                        <a:rPr sz="1200" dirty="0">
                          <a:latin typeface="Times New Roman"/>
                          <a:cs typeface="Times New Roman"/>
                        </a:rPr>
                        <a:t>it on </a:t>
                      </a:r>
                      <a:r>
                        <a:rPr sz="1200" spc="-5" dirty="0">
                          <a:latin typeface="Times New Roman"/>
                          <a:cs typeface="Times New Roman"/>
                        </a:rPr>
                        <a:t>lower side </a:t>
                      </a:r>
                      <a:r>
                        <a:rPr sz="1200" dirty="0">
                          <a:latin typeface="Times New Roman"/>
                          <a:cs typeface="Times New Roman"/>
                        </a:rPr>
                        <a:t>of</a:t>
                      </a:r>
                      <a:r>
                        <a:rPr sz="1200" spc="50" dirty="0">
                          <a:latin typeface="Times New Roman"/>
                          <a:cs typeface="Times New Roman"/>
                        </a:rPr>
                        <a:t> </a:t>
                      </a:r>
                      <a:r>
                        <a:rPr sz="1200" spc="-5" dirty="0">
                          <a:latin typeface="Times New Roman"/>
                          <a:cs typeface="Times New Roman"/>
                        </a:rPr>
                        <a:t>triangle</a:t>
                      </a:r>
                      <a:endParaRPr sz="1200">
                        <a:latin typeface="Times New Roman"/>
                        <a:cs typeface="Times New Roman"/>
                      </a:endParaRPr>
                    </a:p>
                    <a:p>
                      <a:pPr marL="256540" marR="692785">
                        <a:lnSpc>
                          <a:spcPct val="100000"/>
                        </a:lnSpc>
                      </a:pPr>
                      <a:r>
                        <a:rPr sz="1200" spc="-5" dirty="0">
                          <a:latin typeface="Times New Roman"/>
                          <a:cs typeface="Times New Roman"/>
                        </a:rPr>
                        <a:t>as shown from corner </a:t>
                      </a:r>
                      <a:r>
                        <a:rPr sz="1200" b="1" dirty="0">
                          <a:latin typeface="Times New Roman"/>
                          <a:cs typeface="Times New Roman"/>
                        </a:rPr>
                        <a:t>x. </a:t>
                      </a:r>
                      <a:r>
                        <a:rPr sz="1200" b="1" spc="-5" dirty="0">
                          <a:latin typeface="Times New Roman"/>
                          <a:cs typeface="Times New Roman"/>
                        </a:rPr>
                        <a:t>Name </a:t>
                      </a:r>
                      <a:r>
                        <a:rPr sz="1200" dirty="0">
                          <a:latin typeface="Times New Roman"/>
                          <a:cs typeface="Times New Roman"/>
                        </a:rPr>
                        <a:t>O &amp; A </a:t>
                      </a:r>
                      <a:r>
                        <a:rPr sz="1200" spc="-5" dirty="0">
                          <a:latin typeface="Times New Roman"/>
                          <a:cs typeface="Times New Roman"/>
                        </a:rPr>
                        <a:t>as shown. </a:t>
                      </a:r>
                      <a:r>
                        <a:rPr sz="1200" b="1" dirty="0">
                          <a:latin typeface="Times New Roman"/>
                          <a:cs typeface="Times New Roman"/>
                        </a:rPr>
                        <a:t>Then </a:t>
                      </a:r>
                      <a:r>
                        <a:rPr sz="1200" dirty="0">
                          <a:latin typeface="Times New Roman"/>
                          <a:cs typeface="Times New Roman"/>
                        </a:rPr>
                        <a:t>O </a:t>
                      </a:r>
                      <a:r>
                        <a:rPr sz="1200" spc="-5" dirty="0">
                          <a:latin typeface="Times New Roman"/>
                          <a:cs typeface="Times New Roman"/>
                        </a:rPr>
                        <a:t>as center, O-A radius  draw an arc </a:t>
                      </a:r>
                      <a:r>
                        <a:rPr sz="1200" dirty="0">
                          <a:latin typeface="Times New Roman"/>
                          <a:cs typeface="Times New Roman"/>
                        </a:rPr>
                        <a:t>upto </a:t>
                      </a:r>
                      <a:r>
                        <a:rPr sz="1200" spc="-5" dirty="0">
                          <a:latin typeface="Times New Roman"/>
                          <a:cs typeface="Times New Roman"/>
                        </a:rPr>
                        <a:t>upper adjacent side</a:t>
                      </a:r>
                      <a:r>
                        <a:rPr sz="1200" b="1" spc="-5" dirty="0">
                          <a:latin typeface="Times New Roman"/>
                          <a:cs typeface="Times New Roman"/>
                        </a:rPr>
                        <a:t>.Name </a:t>
                      </a:r>
                      <a:r>
                        <a:rPr sz="1200" dirty="0">
                          <a:latin typeface="Times New Roman"/>
                          <a:cs typeface="Times New Roman"/>
                        </a:rPr>
                        <a:t>the </a:t>
                      </a:r>
                      <a:r>
                        <a:rPr sz="1200" spc="-5" dirty="0">
                          <a:latin typeface="Times New Roman"/>
                          <a:cs typeface="Times New Roman"/>
                        </a:rPr>
                        <a:t>point</a:t>
                      </a:r>
                      <a:r>
                        <a:rPr sz="1200" spc="-10" dirty="0">
                          <a:latin typeface="Times New Roman"/>
                          <a:cs typeface="Times New Roman"/>
                        </a:rPr>
                        <a:t> B.</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a:txBody>
                    <a:bodyPr/>
                    <a:lstStyle/>
                    <a:p>
                      <a:pPr>
                        <a:lnSpc>
                          <a:spcPct val="100000"/>
                        </a:lnSpc>
                        <a:spcBef>
                          <a:spcPts val="5"/>
                        </a:spcBef>
                      </a:pPr>
                      <a:endParaRPr sz="1750">
                        <a:latin typeface="Times New Roman"/>
                        <a:cs typeface="Times New Roman"/>
                      </a:endParaRPr>
                    </a:p>
                    <a:p>
                      <a:pPr algn="ctr">
                        <a:lnSpc>
                          <a:spcPct val="100000"/>
                        </a:lnSpc>
                      </a:pPr>
                      <a:r>
                        <a:rPr sz="1200" b="1" dirty="0">
                          <a:latin typeface="Times New Roman"/>
                          <a:cs typeface="Times New Roman"/>
                        </a:rPr>
                        <a:t>40</a:t>
                      </a:r>
                      <a:r>
                        <a:rPr sz="1050" b="1" baseline="27777" dirty="0">
                          <a:latin typeface="Times New Roman"/>
                          <a:cs typeface="Times New Roman"/>
                        </a:rPr>
                        <a:t>0</a:t>
                      </a:r>
                      <a:endParaRPr sz="1050" baseline="27777">
                        <a:latin typeface="Times New Roman"/>
                        <a:cs typeface="Times New Roman"/>
                      </a:endParaRPr>
                    </a:p>
                  </a:txBody>
                  <a:tcPr marL="0" marR="0" marT="635" marB="0"/>
                </a:tc>
                <a:tc>
                  <a:txBody>
                    <a:bodyPr/>
                    <a:lstStyle/>
                    <a:p>
                      <a:pPr marR="96520" algn="r">
                        <a:lnSpc>
                          <a:spcPct val="100000"/>
                        </a:lnSpc>
                        <a:spcBef>
                          <a:spcPts val="200"/>
                        </a:spcBef>
                      </a:pPr>
                      <a:r>
                        <a:rPr sz="1200" b="1" dirty="0">
                          <a:latin typeface="Times New Roman"/>
                          <a:cs typeface="Times New Roman"/>
                        </a:rPr>
                        <a:t>50</a:t>
                      </a:r>
                      <a:r>
                        <a:rPr sz="1050" b="1" baseline="27777" dirty="0">
                          <a:latin typeface="Times New Roman"/>
                          <a:cs typeface="Times New Roman"/>
                        </a:rPr>
                        <a:t>0</a:t>
                      </a:r>
                      <a:endParaRPr sz="1050" baseline="27777">
                        <a:latin typeface="Times New Roman"/>
                        <a:cs typeface="Times New Roman"/>
                      </a:endParaRPr>
                    </a:p>
                  </a:txBody>
                  <a:tcPr marL="0" marR="0" marT="2540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r>
              <a:tr h="185420">
                <a:tc>
                  <a:txBody>
                    <a:bodyPr/>
                    <a:lstStyle/>
                    <a:p>
                      <a:pPr marL="256540">
                        <a:lnSpc>
                          <a:spcPts val="1360"/>
                        </a:lnSpc>
                      </a:pPr>
                      <a:r>
                        <a:rPr sz="1200" b="1" dirty="0">
                          <a:latin typeface="Times New Roman"/>
                          <a:cs typeface="Times New Roman"/>
                        </a:rPr>
                        <a:t>Take </a:t>
                      </a:r>
                      <a:r>
                        <a:rPr sz="1200" spc="-5" dirty="0">
                          <a:latin typeface="Times New Roman"/>
                          <a:cs typeface="Times New Roman"/>
                        </a:rPr>
                        <a:t>A-B cord </a:t>
                      </a:r>
                      <a:r>
                        <a:rPr sz="1200" dirty="0">
                          <a:latin typeface="Times New Roman"/>
                          <a:cs typeface="Times New Roman"/>
                        </a:rPr>
                        <a:t>in </a:t>
                      </a:r>
                      <a:r>
                        <a:rPr sz="1200" spc="-5" dirty="0">
                          <a:latin typeface="Times New Roman"/>
                          <a:cs typeface="Times New Roman"/>
                        </a:rPr>
                        <a:t>compass and place </a:t>
                      </a:r>
                      <a:r>
                        <a:rPr sz="1200" dirty="0">
                          <a:latin typeface="Times New Roman"/>
                          <a:cs typeface="Times New Roman"/>
                        </a:rPr>
                        <a:t>on </a:t>
                      </a:r>
                      <a:r>
                        <a:rPr sz="1200" spc="-5" dirty="0">
                          <a:latin typeface="Times New Roman"/>
                          <a:cs typeface="Times New Roman"/>
                        </a:rPr>
                        <a:t>scale </a:t>
                      </a:r>
                      <a:r>
                        <a:rPr sz="1200" dirty="0">
                          <a:latin typeface="Times New Roman"/>
                          <a:cs typeface="Times New Roman"/>
                        </a:rPr>
                        <a:t>of </a:t>
                      </a:r>
                      <a:r>
                        <a:rPr sz="1200" spc="-5" dirty="0">
                          <a:latin typeface="Times New Roman"/>
                          <a:cs typeface="Times New Roman"/>
                        </a:rPr>
                        <a:t>cords from</a:t>
                      </a:r>
                      <a:r>
                        <a:rPr sz="1200" spc="5" dirty="0">
                          <a:latin typeface="Times New Roman"/>
                          <a:cs typeface="Times New Roman"/>
                        </a:rPr>
                        <a:t> </a:t>
                      </a:r>
                      <a:r>
                        <a:rPr sz="1200" spc="-10" dirty="0">
                          <a:latin typeface="Times New Roman"/>
                          <a:cs typeface="Times New Roman"/>
                        </a:rPr>
                        <a:t>Zero.</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marL="344170">
                        <a:lnSpc>
                          <a:spcPts val="1340"/>
                        </a:lnSpc>
                      </a:pPr>
                      <a:r>
                        <a:rPr sz="1200" b="1" dirty="0">
                          <a:latin typeface="Times New Roman"/>
                          <a:cs typeface="Times New Roman"/>
                        </a:rPr>
                        <a:t>30</a:t>
                      </a:r>
                      <a:r>
                        <a:rPr sz="1050" b="1" baseline="27777" dirty="0">
                          <a:latin typeface="Times New Roman"/>
                          <a:cs typeface="Times New Roman"/>
                        </a:rPr>
                        <a:t>0</a:t>
                      </a:r>
                      <a:endParaRPr sz="1050" baseline="27777">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r>
              <a:tr h="365124">
                <a:tc>
                  <a:txBody>
                    <a:bodyPr/>
                    <a:lstStyle/>
                    <a:p>
                      <a:pPr marL="256540">
                        <a:lnSpc>
                          <a:spcPts val="1360"/>
                        </a:lnSpc>
                      </a:pPr>
                      <a:r>
                        <a:rPr sz="1200" spc="-15" dirty="0">
                          <a:latin typeface="Times New Roman"/>
                          <a:cs typeface="Times New Roman"/>
                        </a:rPr>
                        <a:t>It </a:t>
                      </a:r>
                      <a:r>
                        <a:rPr sz="1200" spc="-5" dirty="0">
                          <a:latin typeface="Times New Roman"/>
                          <a:cs typeface="Times New Roman"/>
                        </a:rPr>
                        <a:t>will give </a:t>
                      </a:r>
                      <a:r>
                        <a:rPr sz="1200" dirty="0">
                          <a:latin typeface="Times New Roman"/>
                          <a:cs typeface="Times New Roman"/>
                        </a:rPr>
                        <a:t>value </a:t>
                      </a:r>
                      <a:r>
                        <a:rPr sz="1200" spc="-5" dirty="0">
                          <a:latin typeface="Times New Roman"/>
                          <a:cs typeface="Times New Roman"/>
                        </a:rPr>
                        <a:t>of angle at</a:t>
                      </a:r>
                      <a:r>
                        <a:rPr sz="1200" spc="30" dirty="0">
                          <a:latin typeface="Times New Roman"/>
                          <a:cs typeface="Times New Roman"/>
                        </a:rPr>
                        <a:t> </a:t>
                      </a:r>
                      <a:r>
                        <a:rPr sz="1200" dirty="0">
                          <a:latin typeface="Times New Roman"/>
                          <a:cs typeface="Times New Roman"/>
                        </a:rPr>
                        <a:t>x</a:t>
                      </a:r>
                      <a:endParaRPr sz="1200">
                        <a:latin typeface="Times New Roman"/>
                        <a:cs typeface="Times New Roman"/>
                      </a:endParaRPr>
                    </a:p>
                    <a:p>
                      <a:pPr marL="256540">
                        <a:lnSpc>
                          <a:spcPts val="1415"/>
                        </a:lnSpc>
                      </a:pPr>
                      <a:r>
                        <a:rPr sz="1200" b="1" dirty="0">
                          <a:solidFill>
                            <a:srgbClr val="FF3300"/>
                          </a:solidFill>
                          <a:latin typeface="Times New Roman"/>
                          <a:cs typeface="Times New Roman"/>
                        </a:rPr>
                        <a:t>To </a:t>
                      </a:r>
                      <a:r>
                        <a:rPr sz="1200" b="1" spc="-5" dirty="0">
                          <a:solidFill>
                            <a:srgbClr val="FF3300"/>
                          </a:solidFill>
                          <a:latin typeface="Times New Roman"/>
                          <a:cs typeface="Times New Roman"/>
                        </a:rPr>
                        <a:t>measure </a:t>
                      </a:r>
                      <a:r>
                        <a:rPr sz="1200" b="1" dirty="0">
                          <a:solidFill>
                            <a:srgbClr val="FF3300"/>
                          </a:solidFill>
                          <a:latin typeface="Times New Roman"/>
                          <a:cs typeface="Times New Roman"/>
                        </a:rPr>
                        <a:t>angle at</a:t>
                      </a:r>
                      <a:r>
                        <a:rPr sz="1200" b="1" spc="-35" dirty="0">
                          <a:solidFill>
                            <a:srgbClr val="FF3300"/>
                          </a:solidFill>
                          <a:latin typeface="Times New Roman"/>
                          <a:cs typeface="Times New Roman"/>
                        </a:rPr>
                        <a:t> </a:t>
                      </a:r>
                      <a:r>
                        <a:rPr sz="1200" b="1" dirty="0">
                          <a:solidFill>
                            <a:srgbClr val="FF3300"/>
                          </a:solidFill>
                          <a:latin typeface="Times New Roman"/>
                          <a:cs typeface="Times New Roman"/>
                        </a:rPr>
                        <a:t>y:</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marL="190500">
                        <a:lnSpc>
                          <a:spcPct val="100000"/>
                        </a:lnSpc>
                        <a:spcBef>
                          <a:spcPts val="1080"/>
                        </a:spcBef>
                      </a:pPr>
                      <a:r>
                        <a:rPr sz="1200" b="1" spc="-5" dirty="0">
                          <a:latin typeface="Times New Roman"/>
                          <a:cs typeface="Times New Roman"/>
                        </a:rPr>
                        <a:t>20</a:t>
                      </a:r>
                      <a:r>
                        <a:rPr sz="1050" b="1" spc="-7" baseline="27777" dirty="0">
                          <a:latin typeface="Times New Roman"/>
                          <a:cs typeface="Times New Roman"/>
                        </a:rPr>
                        <a:t>0</a:t>
                      </a:r>
                      <a:endParaRPr sz="1050" baseline="27777">
                        <a:latin typeface="Times New Roman"/>
                        <a:cs typeface="Times New Roman"/>
                      </a:endParaRPr>
                    </a:p>
                  </a:txBody>
                  <a:tcPr marL="0" marR="0" marT="137160"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r>
              <a:tr h="609222">
                <a:tc>
                  <a:txBody>
                    <a:bodyPr/>
                    <a:lstStyle/>
                    <a:p>
                      <a:pPr marL="256540">
                        <a:lnSpc>
                          <a:spcPts val="1365"/>
                        </a:lnSpc>
                      </a:pPr>
                      <a:r>
                        <a:rPr sz="1200" b="1" spc="-5" dirty="0">
                          <a:latin typeface="Times New Roman"/>
                          <a:cs typeface="Times New Roman"/>
                        </a:rPr>
                        <a:t>Repeat </a:t>
                      </a:r>
                      <a:r>
                        <a:rPr sz="1200" spc="-5" dirty="0">
                          <a:latin typeface="Times New Roman"/>
                          <a:cs typeface="Times New Roman"/>
                        </a:rPr>
                        <a:t>same process from O</a:t>
                      </a:r>
                      <a:r>
                        <a:rPr sz="1050" spc="-7" baseline="-23809" dirty="0">
                          <a:latin typeface="Times New Roman"/>
                          <a:cs typeface="Times New Roman"/>
                        </a:rPr>
                        <a:t>1. </a:t>
                      </a:r>
                      <a:r>
                        <a:rPr sz="1200" spc="-5" dirty="0">
                          <a:latin typeface="Times New Roman"/>
                          <a:cs typeface="Times New Roman"/>
                        </a:rPr>
                        <a:t>Draw arc </a:t>
                      </a:r>
                      <a:r>
                        <a:rPr sz="1200" dirty="0">
                          <a:latin typeface="Times New Roman"/>
                          <a:cs typeface="Times New Roman"/>
                        </a:rPr>
                        <a:t>with </a:t>
                      </a:r>
                      <a:r>
                        <a:rPr sz="1200" spc="-5" dirty="0">
                          <a:latin typeface="Times New Roman"/>
                          <a:cs typeface="Times New Roman"/>
                        </a:rPr>
                        <a:t>radius</a:t>
                      </a:r>
                      <a:r>
                        <a:rPr sz="1200" spc="25" dirty="0">
                          <a:latin typeface="Times New Roman"/>
                          <a:cs typeface="Times New Roman"/>
                        </a:rPr>
                        <a:t> </a:t>
                      </a:r>
                      <a:r>
                        <a:rPr sz="1200" spc="-10" dirty="0">
                          <a:latin typeface="Times New Roman"/>
                          <a:cs typeface="Times New Roman"/>
                        </a:rPr>
                        <a:t>O</a:t>
                      </a:r>
                      <a:r>
                        <a:rPr sz="1050" spc="-15" baseline="-23809" dirty="0">
                          <a:latin typeface="Times New Roman"/>
                          <a:cs typeface="Times New Roman"/>
                        </a:rPr>
                        <a:t>1</a:t>
                      </a:r>
                      <a:r>
                        <a:rPr sz="1200" spc="-10" dirty="0">
                          <a:latin typeface="Times New Roman"/>
                          <a:cs typeface="Times New Roman"/>
                        </a:rPr>
                        <a:t>A</a:t>
                      </a:r>
                      <a:r>
                        <a:rPr sz="1050" spc="-15" baseline="-23809" dirty="0">
                          <a:latin typeface="Times New Roman"/>
                          <a:cs typeface="Times New Roman"/>
                        </a:rPr>
                        <a:t>1.</a:t>
                      </a:r>
                      <a:endParaRPr sz="1050" baseline="-23809">
                        <a:latin typeface="Times New Roman"/>
                        <a:cs typeface="Times New Roman"/>
                      </a:endParaRPr>
                    </a:p>
                    <a:p>
                      <a:pPr marL="256540">
                        <a:lnSpc>
                          <a:spcPct val="100000"/>
                        </a:lnSpc>
                        <a:spcBef>
                          <a:spcPts val="190"/>
                        </a:spcBef>
                      </a:pPr>
                      <a:r>
                        <a:rPr sz="1200" b="1" spc="-5" dirty="0">
                          <a:latin typeface="Times New Roman"/>
                          <a:cs typeface="Times New Roman"/>
                        </a:rPr>
                        <a:t>Place </a:t>
                      </a:r>
                      <a:r>
                        <a:rPr sz="1200" spc="-5" dirty="0">
                          <a:latin typeface="Times New Roman"/>
                          <a:cs typeface="Times New Roman"/>
                        </a:rPr>
                        <a:t>Cord A</a:t>
                      </a:r>
                      <a:r>
                        <a:rPr sz="1050" spc="-7" baseline="-23809" dirty="0">
                          <a:latin typeface="Times New Roman"/>
                          <a:cs typeface="Times New Roman"/>
                        </a:rPr>
                        <a:t>1</a:t>
                      </a:r>
                      <a:r>
                        <a:rPr sz="1200" spc="-5" dirty="0">
                          <a:latin typeface="Times New Roman"/>
                          <a:cs typeface="Times New Roman"/>
                        </a:rPr>
                        <a:t>B</a:t>
                      </a:r>
                      <a:r>
                        <a:rPr sz="1050" spc="-7" baseline="-23809" dirty="0">
                          <a:latin typeface="Times New Roman"/>
                          <a:cs typeface="Times New Roman"/>
                        </a:rPr>
                        <a:t>1 </a:t>
                      </a:r>
                      <a:r>
                        <a:rPr sz="1200" dirty="0">
                          <a:latin typeface="Times New Roman"/>
                          <a:cs typeface="Times New Roman"/>
                        </a:rPr>
                        <a:t>on </a:t>
                      </a:r>
                      <a:r>
                        <a:rPr sz="1200" spc="-5" dirty="0">
                          <a:latin typeface="Times New Roman"/>
                          <a:cs typeface="Times New Roman"/>
                        </a:rPr>
                        <a:t>scale and get angle at</a:t>
                      </a:r>
                      <a:r>
                        <a:rPr sz="1200" dirty="0">
                          <a:latin typeface="Times New Roman"/>
                          <a:cs typeface="Times New Roman"/>
                        </a:rPr>
                        <a:t> </a:t>
                      </a:r>
                      <a:r>
                        <a:rPr sz="1200" spc="-20" dirty="0">
                          <a:latin typeface="Times New Roman"/>
                          <a:cs typeface="Times New Roman"/>
                        </a:rPr>
                        <a:t>y.</a:t>
                      </a:r>
                      <a:endParaRPr sz="1200">
                        <a:latin typeface="Times New Roman"/>
                        <a:cs typeface="Times New Roman"/>
                      </a:endParaRPr>
                    </a:p>
                    <a:p>
                      <a:pPr marL="256540">
                        <a:lnSpc>
                          <a:spcPct val="100000"/>
                        </a:lnSpc>
                        <a:spcBef>
                          <a:spcPts val="190"/>
                        </a:spcBef>
                      </a:pPr>
                      <a:r>
                        <a:rPr sz="1200" b="1" dirty="0">
                          <a:solidFill>
                            <a:srgbClr val="FF3300"/>
                          </a:solidFill>
                          <a:latin typeface="Times New Roman"/>
                          <a:cs typeface="Times New Roman"/>
                        </a:rPr>
                        <a:t>To </a:t>
                      </a:r>
                      <a:r>
                        <a:rPr sz="1200" b="1" spc="-5" dirty="0">
                          <a:solidFill>
                            <a:srgbClr val="FF3300"/>
                          </a:solidFill>
                          <a:latin typeface="Times New Roman"/>
                          <a:cs typeface="Times New Roman"/>
                        </a:rPr>
                        <a:t>measure </a:t>
                      </a:r>
                      <a:r>
                        <a:rPr sz="1200" b="1" dirty="0">
                          <a:solidFill>
                            <a:srgbClr val="FF3300"/>
                          </a:solidFill>
                          <a:latin typeface="Times New Roman"/>
                          <a:cs typeface="Times New Roman"/>
                        </a:rPr>
                        <a:t>angle at</a:t>
                      </a:r>
                      <a:r>
                        <a:rPr sz="1200" b="1" spc="-35" dirty="0">
                          <a:solidFill>
                            <a:srgbClr val="FF3300"/>
                          </a:solidFill>
                          <a:latin typeface="Times New Roman"/>
                          <a:cs typeface="Times New Roman"/>
                        </a:rPr>
                        <a:t> </a:t>
                      </a:r>
                      <a:r>
                        <a:rPr sz="1200" b="1" spc="-10" dirty="0">
                          <a:solidFill>
                            <a:srgbClr val="FF3300"/>
                          </a:solidFill>
                          <a:latin typeface="Times New Roman"/>
                          <a:cs typeface="Times New Roman"/>
                        </a:rPr>
                        <a:t>z:</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CC"/>
                    </a:solidFill>
                  </a:tcPr>
                </a:tc>
                <a:tc>
                  <a:txBody>
                    <a:bodyPr/>
                    <a:lstStyle/>
                    <a:p>
                      <a:pPr marL="95250">
                        <a:lnSpc>
                          <a:spcPts val="1405"/>
                        </a:lnSpc>
                        <a:spcBef>
                          <a:spcPts val="765"/>
                        </a:spcBef>
                      </a:pPr>
                      <a:r>
                        <a:rPr sz="1200" b="1" spc="-5" dirty="0">
                          <a:latin typeface="Times New Roman"/>
                          <a:cs typeface="Times New Roman"/>
                        </a:rPr>
                        <a:t>10</a:t>
                      </a:r>
                      <a:r>
                        <a:rPr sz="1050" b="1" spc="-7" baseline="27777" dirty="0">
                          <a:latin typeface="Times New Roman"/>
                          <a:cs typeface="Times New Roman"/>
                        </a:rPr>
                        <a:t>0</a:t>
                      </a:r>
                      <a:endParaRPr sz="1050" baseline="27777">
                        <a:latin typeface="Times New Roman"/>
                        <a:cs typeface="Times New Roman"/>
                      </a:endParaRPr>
                    </a:p>
                    <a:p>
                      <a:pPr marL="340360">
                        <a:lnSpc>
                          <a:spcPts val="1645"/>
                        </a:lnSpc>
                      </a:pPr>
                      <a:r>
                        <a:rPr sz="1400" dirty="0">
                          <a:solidFill>
                            <a:srgbClr val="FF3300"/>
                          </a:solidFill>
                          <a:latin typeface="Arial Black"/>
                          <a:cs typeface="Arial Black"/>
                        </a:rPr>
                        <a:t>A</a:t>
                      </a:r>
                      <a:endParaRPr sz="1400">
                        <a:latin typeface="Arial Black"/>
                        <a:cs typeface="Arial Black"/>
                      </a:endParaRPr>
                    </a:p>
                  </a:txBody>
                  <a:tcPr marL="0" marR="0" marT="97155"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a:txBody>
                    <a:bodyPr/>
                    <a:lstStyle/>
                    <a:p>
                      <a:pPr>
                        <a:lnSpc>
                          <a:spcPct val="100000"/>
                        </a:lnSpc>
                        <a:spcBef>
                          <a:spcPts val="35"/>
                        </a:spcBef>
                      </a:pPr>
                      <a:endParaRPr sz="1800">
                        <a:latin typeface="Times New Roman"/>
                        <a:cs typeface="Times New Roman"/>
                      </a:endParaRPr>
                    </a:p>
                    <a:p>
                      <a:pPr marL="280670" algn="ctr">
                        <a:lnSpc>
                          <a:spcPct val="100000"/>
                        </a:lnSpc>
                      </a:pPr>
                      <a:r>
                        <a:rPr sz="1400" dirty="0">
                          <a:solidFill>
                            <a:srgbClr val="FF3300"/>
                          </a:solidFill>
                          <a:latin typeface="Arial Black"/>
                          <a:cs typeface="Arial Black"/>
                        </a:rPr>
                        <a:t>O</a:t>
                      </a:r>
                      <a:endParaRPr sz="1400">
                        <a:latin typeface="Arial Black"/>
                        <a:cs typeface="Arial Black"/>
                      </a:endParaRPr>
                    </a:p>
                  </a:txBody>
                  <a:tcPr marL="0" marR="0" marT="4445"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r>
              <a:tr h="176257">
                <a:tc>
                  <a:txBody>
                    <a:bodyPr/>
                    <a:lstStyle/>
                    <a:p>
                      <a:pPr marL="256540">
                        <a:lnSpc>
                          <a:spcPts val="1270"/>
                        </a:lnSpc>
                      </a:pPr>
                      <a:r>
                        <a:rPr sz="1200" b="1" spc="-5" dirty="0">
                          <a:latin typeface="Times New Roman"/>
                          <a:cs typeface="Times New Roman"/>
                        </a:rPr>
                        <a:t>Subtract </a:t>
                      </a:r>
                      <a:r>
                        <a:rPr sz="1200" spc="-5" dirty="0">
                          <a:latin typeface="Times New Roman"/>
                          <a:cs typeface="Times New Roman"/>
                        </a:rPr>
                        <a:t>the </a:t>
                      </a:r>
                      <a:r>
                        <a:rPr sz="1200" dirty="0">
                          <a:latin typeface="Times New Roman"/>
                          <a:cs typeface="Times New Roman"/>
                        </a:rPr>
                        <a:t>SUM of </a:t>
                      </a:r>
                      <a:r>
                        <a:rPr sz="1200" spc="-5" dirty="0">
                          <a:latin typeface="Times New Roman"/>
                          <a:cs typeface="Times New Roman"/>
                        </a:rPr>
                        <a:t>these two angles from </a:t>
                      </a:r>
                      <a:r>
                        <a:rPr sz="1200" dirty="0">
                          <a:latin typeface="Times New Roman"/>
                          <a:cs typeface="Times New Roman"/>
                        </a:rPr>
                        <a:t>180</a:t>
                      </a:r>
                      <a:r>
                        <a:rPr sz="1050" baseline="27777" dirty="0">
                          <a:latin typeface="Times New Roman"/>
                          <a:cs typeface="Times New Roman"/>
                        </a:rPr>
                        <a:t>0 </a:t>
                      </a:r>
                      <a:r>
                        <a:rPr sz="1200" dirty="0">
                          <a:latin typeface="Times New Roman"/>
                          <a:cs typeface="Times New Roman"/>
                        </a:rPr>
                        <a:t>to </a:t>
                      </a:r>
                      <a:r>
                        <a:rPr sz="1200" spc="-5" dirty="0">
                          <a:latin typeface="Times New Roman"/>
                          <a:cs typeface="Times New Roman"/>
                        </a:rPr>
                        <a:t>get angle at</a:t>
                      </a:r>
                      <a:r>
                        <a:rPr sz="1200" spc="15" dirty="0">
                          <a:latin typeface="Times New Roman"/>
                          <a:cs typeface="Times New Roman"/>
                        </a:rPr>
                        <a:t> </a:t>
                      </a:r>
                      <a:r>
                        <a:rPr sz="1200" dirty="0">
                          <a:latin typeface="Times New Roman"/>
                          <a:cs typeface="Times New Roman"/>
                        </a:rPr>
                        <a:t>z.</a:t>
                      </a:r>
                      <a:endParaRPr sz="12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CC"/>
                    </a:solidFill>
                  </a:tcPr>
                </a:tc>
                <a:tc>
                  <a:txBody>
                    <a:bodyPr/>
                    <a:lstStyle/>
                    <a:p>
                      <a:pPr marL="314960">
                        <a:lnSpc>
                          <a:spcPts val="1010"/>
                        </a:lnSpc>
                      </a:pPr>
                      <a:r>
                        <a:rPr sz="1000" b="1" dirty="0">
                          <a:solidFill>
                            <a:srgbClr val="FF3300"/>
                          </a:solidFill>
                          <a:latin typeface="Arial"/>
                          <a:cs typeface="Arial"/>
                        </a:rPr>
                        <a:t>0</a:t>
                      </a:r>
                      <a:endParaRPr sz="1000">
                        <a:latin typeface="Arial"/>
                        <a:cs typeface="Arial"/>
                      </a:endParaRPr>
                    </a:p>
                  </a:txBody>
                  <a:tcPr marL="0" marR="0" marT="0" marB="0">
                    <a:lnL w="9525">
                      <a:solidFill>
                        <a:srgbClr val="000000"/>
                      </a:solidFill>
                      <a:prstDash val="solid"/>
                    </a:lnL>
                  </a:tcPr>
                </a:tc>
                <a:tc>
                  <a:txBody>
                    <a:bodyPr/>
                    <a:lstStyle/>
                    <a:p>
                      <a:pPr marR="40640" algn="ctr">
                        <a:lnSpc>
                          <a:spcPts val="1090"/>
                        </a:lnSpc>
                      </a:pPr>
                      <a:r>
                        <a:rPr sz="1000" b="1" spc="-10"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a:txBody>
                  <a:tcPr marL="0" marR="0" marT="0" marB="0"/>
                </a:tc>
                <a:tc>
                  <a:txBody>
                    <a:bodyPr/>
                    <a:lstStyle/>
                    <a:p>
                      <a:pPr marR="63500" algn="r">
                        <a:lnSpc>
                          <a:spcPts val="1150"/>
                        </a:lnSpc>
                      </a:pPr>
                      <a:r>
                        <a:rPr sz="1000" b="1" spc="-10"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a:txBody>
                  <a:tcPr marL="0" marR="0" marT="0" marB="0"/>
                </a:tc>
                <a:tc>
                  <a:txBody>
                    <a:bodyPr/>
                    <a:lstStyle/>
                    <a:p>
                      <a:pPr marL="104775">
                        <a:lnSpc>
                          <a:spcPts val="1150"/>
                        </a:lnSpc>
                        <a:tabLst>
                          <a:tab pos="421005" algn="l"/>
                          <a:tab pos="699135" algn="l"/>
                          <a:tab pos="981075" algn="l"/>
                          <a:tab pos="1273175" algn="l"/>
                        </a:tabLst>
                      </a:pPr>
                      <a:r>
                        <a:rPr sz="1000" b="1" spc="-5" dirty="0">
                          <a:solidFill>
                            <a:srgbClr val="FF3300"/>
                          </a:solidFill>
                          <a:latin typeface="Arial"/>
                          <a:cs typeface="Arial"/>
                        </a:rPr>
                        <a:t>30	40	50	</a:t>
                      </a:r>
                      <a:r>
                        <a:rPr sz="1000" b="1" dirty="0">
                          <a:solidFill>
                            <a:srgbClr val="FF3300"/>
                          </a:solidFill>
                          <a:latin typeface="Arial"/>
                          <a:cs typeface="Arial"/>
                        </a:rPr>
                        <a:t>60	70 </a:t>
                      </a:r>
                      <a:r>
                        <a:rPr sz="1000" b="1" spc="-5" dirty="0">
                          <a:solidFill>
                            <a:srgbClr val="FF3300"/>
                          </a:solidFill>
                          <a:latin typeface="Arial"/>
                          <a:cs typeface="Arial"/>
                        </a:rPr>
                        <a:t>80</a:t>
                      </a:r>
                      <a:r>
                        <a:rPr sz="1000" b="1" spc="180" dirty="0">
                          <a:solidFill>
                            <a:srgbClr val="FF3300"/>
                          </a:solidFill>
                          <a:latin typeface="Arial"/>
                          <a:cs typeface="Arial"/>
                        </a:rPr>
                        <a:t> </a:t>
                      </a:r>
                      <a:r>
                        <a:rPr sz="1500" b="1" spc="-7" baseline="2777" dirty="0">
                          <a:solidFill>
                            <a:srgbClr val="FF3300"/>
                          </a:solidFill>
                          <a:latin typeface="Arial"/>
                          <a:cs typeface="Arial"/>
                        </a:rPr>
                        <a:t>90</a:t>
                      </a:r>
                      <a:endParaRPr sz="1500" baseline="2777">
                        <a:latin typeface="Arial"/>
                        <a:cs typeface="Arial"/>
                      </a:endParaRPr>
                    </a:p>
                  </a:txBody>
                  <a:tcPr marL="0" marR="0" marT="0" marB="0"/>
                </a:tc>
                <a:tc>
                  <a:txBody>
                    <a:bodyPr/>
                    <a:lstStyle/>
                    <a:p>
                      <a:pPr>
                        <a:lnSpc>
                          <a:spcPct val="100000"/>
                        </a:lnSpc>
                      </a:pPr>
                      <a:endParaRPr sz="1000">
                        <a:latin typeface="Times New Roman"/>
                        <a:cs typeface="Times New Roman"/>
                      </a:endParaRPr>
                    </a:p>
                  </a:txBody>
                  <a:tcPr marL="0" marR="0" marT="0" marB="0"/>
                </a:tc>
              </a:tr>
            </a:tbl>
          </a:graphicData>
        </a:graphic>
      </p:graphicFrame>
      <p:grpSp>
        <p:nvGrpSpPr>
          <p:cNvPr id="89" name="object 89"/>
          <p:cNvGrpSpPr/>
          <p:nvPr/>
        </p:nvGrpSpPr>
        <p:grpSpPr>
          <a:xfrm>
            <a:off x="2276475" y="2766695"/>
            <a:ext cx="1056640" cy="2613660"/>
            <a:chOff x="2276475" y="2766695"/>
            <a:chExt cx="1056640" cy="2613660"/>
          </a:xfrm>
        </p:grpSpPr>
        <p:sp>
          <p:nvSpPr>
            <p:cNvPr id="90" name="object 90"/>
            <p:cNvSpPr/>
            <p:nvPr/>
          </p:nvSpPr>
          <p:spPr>
            <a:xfrm>
              <a:off x="2988970" y="2777489"/>
              <a:ext cx="271780" cy="72390"/>
            </a:xfrm>
            <a:custGeom>
              <a:avLst/>
              <a:gdLst/>
              <a:ahLst/>
              <a:cxnLst/>
              <a:rect l="l" t="t" r="r" b="b"/>
              <a:pathLst>
                <a:path w="271779" h="72389">
                  <a:moveTo>
                    <a:pt x="271741" y="72390"/>
                  </a:moveTo>
                  <a:lnTo>
                    <a:pt x="148526" y="36830"/>
                  </a:lnTo>
                  <a:lnTo>
                    <a:pt x="139725" y="34290"/>
                  </a:lnTo>
                  <a:lnTo>
                    <a:pt x="20929" y="0"/>
                  </a:lnTo>
                  <a:lnTo>
                    <a:pt x="11010" y="34290"/>
                  </a:lnTo>
                  <a:lnTo>
                    <a:pt x="10274" y="36830"/>
                  </a:lnTo>
                  <a:lnTo>
                    <a:pt x="0" y="72390"/>
                  </a:lnTo>
                  <a:lnTo>
                    <a:pt x="271741" y="72390"/>
                  </a:lnTo>
                  <a:close/>
                </a:path>
              </a:pathLst>
            </a:custGeom>
            <a:solidFill>
              <a:srgbClr val="DADAAE"/>
            </a:solidFill>
          </p:spPr>
          <p:txBody>
            <a:bodyPr wrap="square" lIns="0" tIns="0" rIns="0" bIns="0" rtlCol="0"/>
            <a:lstStyle/>
            <a:p>
              <a:endParaRPr/>
            </a:p>
          </p:txBody>
        </p:sp>
        <p:sp>
          <p:nvSpPr>
            <p:cNvPr id="91" name="object 91"/>
            <p:cNvSpPr/>
            <p:nvPr/>
          </p:nvSpPr>
          <p:spPr>
            <a:xfrm>
              <a:off x="2978697" y="2847340"/>
              <a:ext cx="344170" cy="38100"/>
            </a:xfrm>
            <a:custGeom>
              <a:avLst/>
              <a:gdLst/>
              <a:ahLst/>
              <a:cxnLst/>
              <a:rect l="l" t="t" r="r" b="b"/>
              <a:pathLst>
                <a:path w="344170" h="38100">
                  <a:moveTo>
                    <a:pt x="273218" y="0"/>
                  </a:moveTo>
                  <a:lnTo>
                    <a:pt x="11012" y="0"/>
                  </a:lnTo>
                  <a:lnTo>
                    <a:pt x="0" y="38100"/>
                  </a:lnTo>
                  <a:lnTo>
                    <a:pt x="338483" y="38100"/>
                  </a:lnTo>
                  <a:lnTo>
                    <a:pt x="343622" y="20320"/>
                  </a:lnTo>
                  <a:lnTo>
                    <a:pt x="273218" y="0"/>
                  </a:lnTo>
                  <a:close/>
                </a:path>
              </a:pathLst>
            </a:custGeom>
            <a:solidFill>
              <a:srgbClr val="DBDBAF"/>
            </a:solidFill>
          </p:spPr>
          <p:txBody>
            <a:bodyPr wrap="square" lIns="0" tIns="0" rIns="0" bIns="0" rtlCol="0"/>
            <a:lstStyle/>
            <a:p>
              <a:endParaRPr/>
            </a:p>
          </p:txBody>
        </p:sp>
        <p:sp>
          <p:nvSpPr>
            <p:cNvPr id="92" name="object 92"/>
            <p:cNvSpPr/>
            <p:nvPr/>
          </p:nvSpPr>
          <p:spPr>
            <a:xfrm>
              <a:off x="2968418" y="28829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DCDCB0"/>
            </a:solidFill>
          </p:spPr>
          <p:txBody>
            <a:bodyPr wrap="square" lIns="0" tIns="0" rIns="0" bIns="0" rtlCol="0"/>
            <a:lstStyle/>
            <a:p>
              <a:endParaRPr/>
            </a:p>
          </p:txBody>
        </p:sp>
        <p:sp>
          <p:nvSpPr>
            <p:cNvPr id="93" name="object 93"/>
            <p:cNvSpPr/>
            <p:nvPr/>
          </p:nvSpPr>
          <p:spPr>
            <a:xfrm>
              <a:off x="2958140" y="29184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DDDDB1"/>
            </a:solidFill>
          </p:spPr>
          <p:txBody>
            <a:bodyPr wrap="square" lIns="0" tIns="0" rIns="0" bIns="0" rtlCol="0"/>
            <a:lstStyle/>
            <a:p>
              <a:endParaRPr/>
            </a:p>
          </p:txBody>
        </p:sp>
        <p:sp>
          <p:nvSpPr>
            <p:cNvPr id="94" name="object 94"/>
            <p:cNvSpPr/>
            <p:nvPr/>
          </p:nvSpPr>
          <p:spPr>
            <a:xfrm>
              <a:off x="2947861" y="295402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DEDEB1"/>
            </a:solidFill>
          </p:spPr>
          <p:txBody>
            <a:bodyPr wrap="square" lIns="0" tIns="0" rIns="0" bIns="0" rtlCol="0"/>
            <a:lstStyle/>
            <a:p>
              <a:endParaRPr/>
            </a:p>
          </p:txBody>
        </p:sp>
        <p:sp>
          <p:nvSpPr>
            <p:cNvPr id="95" name="object 95"/>
            <p:cNvSpPr/>
            <p:nvPr/>
          </p:nvSpPr>
          <p:spPr>
            <a:xfrm>
              <a:off x="2937583" y="29895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DFDFB2"/>
            </a:solidFill>
          </p:spPr>
          <p:txBody>
            <a:bodyPr wrap="square" lIns="0" tIns="0" rIns="0" bIns="0" rtlCol="0"/>
            <a:lstStyle/>
            <a:p>
              <a:endParaRPr/>
            </a:p>
          </p:txBody>
        </p:sp>
        <p:sp>
          <p:nvSpPr>
            <p:cNvPr id="96" name="object 96"/>
            <p:cNvSpPr/>
            <p:nvPr/>
          </p:nvSpPr>
          <p:spPr>
            <a:xfrm>
              <a:off x="2927304" y="30251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0E0B3"/>
            </a:solidFill>
          </p:spPr>
          <p:txBody>
            <a:bodyPr wrap="square" lIns="0" tIns="0" rIns="0" bIns="0" rtlCol="0"/>
            <a:lstStyle/>
            <a:p>
              <a:endParaRPr/>
            </a:p>
          </p:txBody>
        </p:sp>
        <p:sp>
          <p:nvSpPr>
            <p:cNvPr id="97" name="object 97"/>
            <p:cNvSpPr/>
            <p:nvPr/>
          </p:nvSpPr>
          <p:spPr>
            <a:xfrm>
              <a:off x="2917026" y="30607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1E1B4"/>
            </a:solidFill>
          </p:spPr>
          <p:txBody>
            <a:bodyPr wrap="square" lIns="0" tIns="0" rIns="0" bIns="0" rtlCol="0"/>
            <a:lstStyle/>
            <a:p>
              <a:endParaRPr/>
            </a:p>
          </p:txBody>
        </p:sp>
        <p:sp>
          <p:nvSpPr>
            <p:cNvPr id="98" name="object 98"/>
            <p:cNvSpPr/>
            <p:nvPr/>
          </p:nvSpPr>
          <p:spPr>
            <a:xfrm>
              <a:off x="2906747" y="30962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2E2B4"/>
            </a:solidFill>
          </p:spPr>
          <p:txBody>
            <a:bodyPr wrap="square" lIns="0" tIns="0" rIns="0" bIns="0" rtlCol="0"/>
            <a:lstStyle/>
            <a:p>
              <a:endParaRPr/>
            </a:p>
          </p:txBody>
        </p:sp>
        <p:sp>
          <p:nvSpPr>
            <p:cNvPr id="99" name="object 99"/>
            <p:cNvSpPr/>
            <p:nvPr/>
          </p:nvSpPr>
          <p:spPr>
            <a:xfrm>
              <a:off x="2896469" y="313182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3E3B5"/>
            </a:solidFill>
          </p:spPr>
          <p:txBody>
            <a:bodyPr wrap="square" lIns="0" tIns="0" rIns="0" bIns="0" rtlCol="0"/>
            <a:lstStyle/>
            <a:p>
              <a:endParaRPr/>
            </a:p>
          </p:txBody>
        </p:sp>
        <p:sp>
          <p:nvSpPr>
            <p:cNvPr id="100" name="object 100"/>
            <p:cNvSpPr/>
            <p:nvPr/>
          </p:nvSpPr>
          <p:spPr>
            <a:xfrm>
              <a:off x="2886190" y="31673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4E4B6"/>
            </a:solidFill>
          </p:spPr>
          <p:txBody>
            <a:bodyPr wrap="square" lIns="0" tIns="0" rIns="0" bIns="0" rtlCol="0"/>
            <a:lstStyle/>
            <a:p>
              <a:endParaRPr/>
            </a:p>
          </p:txBody>
        </p:sp>
        <p:sp>
          <p:nvSpPr>
            <p:cNvPr id="101" name="object 101"/>
            <p:cNvSpPr/>
            <p:nvPr/>
          </p:nvSpPr>
          <p:spPr>
            <a:xfrm>
              <a:off x="2875912" y="32029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5E5B7"/>
            </a:solidFill>
          </p:spPr>
          <p:txBody>
            <a:bodyPr wrap="square" lIns="0" tIns="0" rIns="0" bIns="0" rtlCol="0"/>
            <a:lstStyle/>
            <a:p>
              <a:endParaRPr/>
            </a:p>
          </p:txBody>
        </p:sp>
        <p:sp>
          <p:nvSpPr>
            <p:cNvPr id="102" name="object 102"/>
            <p:cNvSpPr/>
            <p:nvPr/>
          </p:nvSpPr>
          <p:spPr>
            <a:xfrm>
              <a:off x="2865633" y="32385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6E6B8"/>
            </a:solidFill>
          </p:spPr>
          <p:txBody>
            <a:bodyPr wrap="square" lIns="0" tIns="0" rIns="0" bIns="0" rtlCol="0"/>
            <a:lstStyle/>
            <a:p>
              <a:endParaRPr/>
            </a:p>
          </p:txBody>
        </p:sp>
        <p:sp>
          <p:nvSpPr>
            <p:cNvPr id="103" name="object 103"/>
            <p:cNvSpPr/>
            <p:nvPr/>
          </p:nvSpPr>
          <p:spPr>
            <a:xfrm>
              <a:off x="2855355" y="32740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7E7B8"/>
            </a:solidFill>
          </p:spPr>
          <p:txBody>
            <a:bodyPr wrap="square" lIns="0" tIns="0" rIns="0" bIns="0" rtlCol="0"/>
            <a:lstStyle/>
            <a:p>
              <a:endParaRPr/>
            </a:p>
          </p:txBody>
        </p:sp>
        <p:sp>
          <p:nvSpPr>
            <p:cNvPr id="104" name="object 104"/>
            <p:cNvSpPr/>
            <p:nvPr/>
          </p:nvSpPr>
          <p:spPr>
            <a:xfrm>
              <a:off x="2845076" y="330962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8E8B9"/>
            </a:solidFill>
          </p:spPr>
          <p:txBody>
            <a:bodyPr wrap="square" lIns="0" tIns="0" rIns="0" bIns="0" rtlCol="0"/>
            <a:lstStyle/>
            <a:p>
              <a:endParaRPr/>
            </a:p>
          </p:txBody>
        </p:sp>
        <p:sp>
          <p:nvSpPr>
            <p:cNvPr id="105" name="object 105"/>
            <p:cNvSpPr/>
            <p:nvPr/>
          </p:nvSpPr>
          <p:spPr>
            <a:xfrm>
              <a:off x="2834798" y="33451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9E9BA"/>
            </a:solidFill>
          </p:spPr>
          <p:txBody>
            <a:bodyPr wrap="square" lIns="0" tIns="0" rIns="0" bIns="0" rtlCol="0"/>
            <a:lstStyle/>
            <a:p>
              <a:endParaRPr/>
            </a:p>
          </p:txBody>
        </p:sp>
        <p:sp>
          <p:nvSpPr>
            <p:cNvPr id="106" name="object 106"/>
            <p:cNvSpPr/>
            <p:nvPr/>
          </p:nvSpPr>
          <p:spPr>
            <a:xfrm>
              <a:off x="2824519" y="33807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AEABB"/>
            </a:solidFill>
          </p:spPr>
          <p:txBody>
            <a:bodyPr wrap="square" lIns="0" tIns="0" rIns="0" bIns="0" rtlCol="0"/>
            <a:lstStyle/>
            <a:p>
              <a:endParaRPr/>
            </a:p>
          </p:txBody>
        </p:sp>
        <p:sp>
          <p:nvSpPr>
            <p:cNvPr id="107" name="object 107"/>
            <p:cNvSpPr/>
            <p:nvPr/>
          </p:nvSpPr>
          <p:spPr>
            <a:xfrm>
              <a:off x="2814241" y="34163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BEBBB"/>
            </a:solidFill>
          </p:spPr>
          <p:txBody>
            <a:bodyPr wrap="square" lIns="0" tIns="0" rIns="0" bIns="0" rtlCol="0"/>
            <a:lstStyle/>
            <a:p>
              <a:endParaRPr/>
            </a:p>
          </p:txBody>
        </p:sp>
        <p:sp>
          <p:nvSpPr>
            <p:cNvPr id="108" name="object 108"/>
            <p:cNvSpPr/>
            <p:nvPr/>
          </p:nvSpPr>
          <p:spPr>
            <a:xfrm>
              <a:off x="2803962" y="34518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CECBC"/>
            </a:solidFill>
          </p:spPr>
          <p:txBody>
            <a:bodyPr wrap="square" lIns="0" tIns="0" rIns="0" bIns="0" rtlCol="0"/>
            <a:lstStyle/>
            <a:p>
              <a:endParaRPr/>
            </a:p>
          </p:txBody>
        </p:sp>
        <p:sp>
          <p:nvSpPr>
            <p:cNvPr id="109" name="object 109"/>
            <p:cNvSpPr/>
            <p:nvPr/>
          </p:nvSpPr>
          <p:spPr>
            <a:xfrm>
              <a:off x="2793684" y="348742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DEDBD"/>
            </a:solidFill>
          </p:spPr>
          <p:txBody>
            <a:bodyPr wrap="square" lIns="0" tIns="0" rIns="0" bIns="0" rtlCol="0"/>
            <a:lstStyle/>
            <a:p>
              <a:endParaRPr/>
            </a:p>
          </p:txBody>
        </p:sp>
        <p:sp>
          <p:nvSpPr>
            <p:cNvPr id="110" name="object 110"/>
            <p:cNvSpPr/>
            <p:nvPr/>
          </p:nvSpPr>
          <p:spPr>
            <a:xfrm>
              <a:off x="2783405" y="35229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EEEBE"/>
            </a:solidFill>
          </p:spPr>
          <p:txBody>
            <a:bodyPr wrap="square" lIns="0" tIns="0" rIns="0" bIns="0" rtlCol="0"/>
            <a:lstStyle/>
            <a:p>
              <a:endParaRPr/>
            </a:p>
          </p:txBody>
        </p:sp>
        <p:sp>
          <p:nvSpPr>
            <p:cNvPr id="111" name="object 111"/>
            <p:cNvSpPr/>
            <p:nvPr/>
          </p:nvSpPr>
          <p:spPr>
            <a:xfrm>
              <a:off x="2773127" y="35585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FEFBF"/>
            </a:solidFill>
          </p:spPr>
          <p:txBody>
            <a:bodyPr wrap="square" lIns="0" tIns="0" rIns="0" bIns="0" rtlCol="0"/>
            <a:lstStyle/>
            <a:p>
              <a:endParaRPr/>
            </a:p>
          </p:txBody>
        </p:sp>
        <p:sp>
          <p:nvSpPr>
            <p:cNvPr id="112" name="object 112"/>
            <p:cNvSpPr/>
            <p:nvPr/>
          </p:nvSpPr>
          <p:spPr>
            <a:xfrm>
              <a:off x="2762848" y="35941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0F0BF"/>
            </a:solidFill>
          </p:spPr>
          <p:txBody>
            <a:bodyPr wrap="square" lIns="0" tIns="0" rIns="0" bIns="0" rtlCol="0"/>
            <a:lstStyle/>
            <a:p>
              <a:endParaRPr/>
            </a:p>
          </p:txBody>
        </p:sp>
        <p:sp>
          <p:nvSpPr>
            <p:cNvPr id="113" name="object 113"/>
            <p:cNvSpPr/>
            <p:nvPr/>
          </p:nvSpPr>
          <p:spPr>
            <a:xfrm>
              <a:off x="2752570" y="36296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1F1C0"/>
            </a:solidFill>
          </p:spPr>
          <p:txBody>
            <a:bodyPr wrap="square" lIns="0" tIns="0" rIns="0" bIns="0" rtlCol="0"/>
            <a:lstStyle/>
            <a:p>
              <a:endParaRPr/>
            </a:p>
          </p:txBody>
        </p:sp>
        <p:sp>
          <p:nvSpPr>
            <p:cNvPr id="114" name="object 114"/>
            <p:cNvSpPr/>
            <p:nvPr/>
          </p:nvSpPr>
          <p:spPr>
            <a:xfrm>
              <a:off x="2742291" y="36652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2F2C1"/>
            </a:solidFill>
          </p:spPr>
          <p:txBody>
            <a:bodyPr wrap="square" lIns="0" tIns="0" rIns="0" bIns="0" rtlCol="0"/>
            <a:lstStyle/>
            <a:p>
              <a:endParaRPr/>
            </a:p>
          </p:txBody>
        </p:sp>
        <p:sp>
          <p:nvSpPr>
            <p:cNvPr id="115" name="object 115"/>
            <p:cNvSpPr/>
            <p:nvPr/>
          </p:nvSpPr>
          <p:spPr>
            <a:xfrm>
              <a:off x="2732013" y="37007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2F2C2"/>
            </a:solidFill>
          </p:spPr>
          <p:txBody>
            <a:bodyPr wrap="square" lIns="0" tIns="0" rIns="0" bIns="0" rtlCol="0"/>
            <a:lstStyle/>
            <a:p>
              <a:endParaRPr/>
            </a:p>
          </p:txBody>
        </p:sp>
        <p:sp>
          <p:nvSpPr>
            <p:cNvPr id="116" name="object 116"/>
            <p:cNvSpPr/>
            <p:nvPr/>
          </p:nvSpPr>
          <p:spPr>
            <a:xfrm>
              <a:off x="2721734" y="37363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3F3C2"/>
            </a:solidFill>
          </p:spPr>
          <p:txBody>
            <a:bodyPr wrap="square" lIns="0" tIns="0" rIns="0" bIns="0" rtlCol="0"/>
            <a:lstStyle/>
            <a:p>
              <a:endParaRPr/>
            </a:p>
          </p:txBody>
        </p:sp>
        <p:sp>
          <p:nvSpPr>
            <p:cNvPr id="117" name="object 117"/>
            <p:cNvSpPr/>
            <p:nvPr/>
          </p:nvSpPr>
          <p:spPr>
            <a:xfrm>
              <a:off x="2711456" y="37719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4F4C3"/>
            </a:solidFill>
          </p:spPr>
          <p:txBody>
            <a:bodyPr wrap="square" lIns="0" tIns="0" rIns="0" bIns="0" rtlCol="0"/>
            <a:lstStyle/>
            <a:p>
              <a:endParaRPr/>
            </a:p>
          </p:txBody>
        </p:sp>
        <p:sp>
          <p:nvSpPr>
            <p:cNvPr id="118" name="object 118"/>
            <p:cNvSpPr/>
            <p:nvPr/>
          </p:nvSpPr>
          <p:spPr>
            <a:xfrm>
              <a:off x="2701177" y="38074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5F5C4"/>
            </a:solidFill>
          </p:spPr>
          <p:txBody>
            <a:bodyPr wrap="square" lIns="0" tIns="0" rIns="0" bIns="0" rtlCol="0"/>
            <a:lstStyle/>
            <a:p>
              <a:endParaRPr/>
            </a:p>
          </p:txBody>
        </p:sp>
        <p:sp>
          <p:nvSpPr>
            <p:cNvPr id="119" name="object 119"/>
            <p:cNvSpPr/>
            <p:nvPr/>
          </p:nvSpPr>
          <p:spPr>
            <a:xfrm>
              <a:off x="2690899" y="38430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6F6C5"/>
            </a:solidFill>
          </p:spPr>
          <p:txBody>
            <a:bodyPr wrap="square" lIns="0" tIns="0" rIns="0" bIns="0" rtlCol="0"/>
            <a:lstStyle/>
            <a:p>
              <a:endParaRPr/>
            </a:p>
          </p:txBody>
        </p:sp>
        <p:sp>
          <p:nvSpPr>
            <p:cNvPr id="120" name="object 120"/>
            <p:cNvSpPr/>
            <p:nvPr/>
          </p:nvSpPr>
          <p:spPr>
            <a:xfrm>
              <a:off x="2680620" y="38785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7F7C5"/>
            </a:solidFill>
          </p:spPr>
          <p:txBody>
            <a:bodyPr wrap="square" lIns="0" tIns="0" rIns="0" bIns="0" rtlCol="0"/>
            <a:lstStyle/>
            <a:p>
              <a:endParaRPr/>
            </a:p>
          </p:txBody>
        </p:sp>
        <p:sp>
          <p:nvSpPr>
            <p:cNvPr id="121" name="object 121"/>
            <p:cNvSpPr/>
            <p:nvPr/>
          </p:nvSpPr>
          <p:spPr>
            <a:xfrm>
              <a:off x="2670342" y="39141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8F8C6"/>
            </a:solidFill>
          </p:spPr>
          <p:txBody>
            <a:bodyPr wrap="square" lIns="0" tIns="0" rIns="0" bIns="0" rtlCol="0"/>
            <a:lstStyle/>
            <a:p>
              <a:endParaRPr/>
            </a:p>
          </p:txBody>
        </p:sp>
        <p:sp>
          <p:nvSpPr>
            <p:cNvPr id="122" name="object 122"/>
            <p:cNvSpPr/>
            <p:nvPr/>
          </p:nvSpPr>
          <p:spPr>
            <a:xfrm>
              <a:off x="2659696" y="3949700"/>
              <a:ext cx="349885" cy="39370"/>
            </a:xfrm>
            <a:custGeom>
              <a:avLst/>
              <a:gdLst/>
              <a:ahLst/>
              <a:cxnLst/>
              <a:rect l="l" t="t" r="r" b="b"/>
              <a:pathLst>
                <a:path w="349885" h="39370">
                  <a:moveTo>
                    <a:pt x="349863" y="0"/>
                  </a:moveTo>
                  <a:lnTo>
                    <a:pt x="11379" y="0"/>
                  </a:lnTo>
                  <a:lnTo>
                    <a:pt x="0" y="39369"/>
                  </a:lnTo>
                  <a:lnTo>
                    <a:pt x="338483" y="39369"/>
                  </a:lnTo>
                  <a:lnTo>
                    <a:pt x="349863" y="0"/>
                  </a:lnTo>
                  <a:close/>
                </a:path>
              </a:pathLst>
            </a:custGeom>
            <a:solidFill>
              <a:srgbClr val="F9F9C7"/>
            </a:solidFill>
          </p:spPr>
          <p:txBody>
            <a:bodyPr wrap="square" lIns="0" tIns="0" rIns="0" bIns="0" rtlCol="0"/>
            <a:lstStyle/>
            <a:p>
              <a:endParaRPr/>
            </a:p>
          </p:txBody>
        </p:sp>
        <p:sp>
          <p:nvSpPr>
            <p:cNvPr id="123" name="object 123"/>
            <p:cNvSpPr/>
            <p:nvPr/>
          </p:nvSpPr>
          <p:spPr>
            <a:xfrm>
              <a:off x="2649785" y="39852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AFAC8"/>
            </a:solidFill>
          </p:spPr>
          <p:txBody>
            <a:bodyPr wrap="square" lIns="0" tIns="0" rIns="0" bIns="0" rtlCol="0"/>
            <a:lstStyle/>
            <a:p>
              <a:endParaRPr/>
            </a:p>
          </p:txBody>
        </p:sp>
        <p:sp>
          <p:nvSpPr>
            <p:cNvPr id="124" name="object 124"/>
            <p:cNvSpPr/>
            <p:nvPr/>
          </p:nvSpPr>
          <p:spPr>
            <a:xfrm>
              <a:off x="2639506" y="40208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BFBC9"/>
            </a:solidFill>
          </p:spPr>
          <p:txBody>
            <a:bodyPr wrap="square" lIns="0" tIns="0" rIns="0" bIns="0" rtlCol="0"/>
            <a:lstStyle/>
            <a:p>
              <a:endParaRPr/>
            </a:p>
          </p:txBody>
        </p:sp>
        <p:sp>
          <p:nvSpPr>
            <p:cNvPr id="125" name="object 125"/>
            <p:cNvSpPr/>
            <p:nvPr/>
          </p:nvSpPr>
          <p:spPr>
            <a:xfrm>
              <a:off x="2629228" y="40563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CFCC9"/>
            </a:solidFill>
          </p:spPr>
          <p:txBody>
            <a:bodyPr wrap="square" lIns="0" tIns="0" rIns="0" bIns="0" rtlCol="0"/>
            <a:lstStyle/>
            <a:p>
              <a:endParaRPr/>
            </a:p>
          </p:txBody>
        </p:sp>
        <p:sp>
          <p:nvSpPr>
            <p:cNvPr id="126" name="object 126"/>
            <p:cNvSpPr/>
            <p:nvPr/>
          </p:nvSpPr>
          <p:spPr>
            <a:xfrm>
              <a:off x="2618949" y="409194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FFFCC"/>
            </a:solidFill>
          </p:spPr>
          <p:txBody>
            <a:bodyPr wrap="square" lIns="0" tIns="0" rIns="0" bIns="0" rtlCol="0"/>
            <a:lstStyle/>
            <a:p>
              <a:endParaRPr/>
            </a:p>
          </p:txBody>
        </p:sp>
        <p:sp>
          <p:nvSpPr>
            <p:cNvPr id="127" name="object 127"/>
            <p:cNvSpPr/>
            <p:nvPr/>
          </p:nvSpPr>
          <p:spPr>
            <a:xfrm>
              <a:off x="2608671" y="41275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DFDCA"/>
            </a:solidFill>
          </p:spPr>
          <p:txBody>
            <a:bodyPr wrap="square" lIns="0" tIns="0" rIns="0" bIns="0" rtlCol="0"/>
            <a:lstStyle/>
            <a:p>
              <a:endParaRPr/>
            </a:p>
          </p:txBody>
        </p:sp>
        <p:sp>
          <p:nvSpPr>
            <p:cNvPr id="128" name="object 128"/>
            <p:cNvSpPr/>
            <p:nvPr/>
          </p:nvSpPr>
          <p:spPr>
            <a:xfrm>
              <a:off x="2598392" y="41630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CFCC9"/>
            </a:solidFill>
          </p:spPr>
          <p:txBody>
            <a:bodyPr wrap="square" lIns="0" tIns="0" rIns="0" bIns="0" rtlCol="0"/>
            <a:lstStyle/>
            <a:p>
              <a:endParaRPr/>
            </a:p>
          </p:txBody>
        </p:sp>
        <p:sp>
          <p:nvSpPr>
            <p:cNvPr id="129" name="object 129"/>
            <p:cNvSpPr/>
            <p:nvPr/>
          </p:nvSpPr>
          <p:spPr>
            <a:xfrm>
              <a:off x="2588114" y="41986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BFBC8"/>
            </a:solidFill>
          </p:spPr>
          <p:txBody>
            <a:bodyPr wrap="square" lIns="0" tIns="0" rIns="0" bIns="0" rtlCol="0"/>
            <a:lstStyle/>
            <a:p>
              <a:endParaRPr/>
            </a:p>
          </p:txBody>
        </p:sp>
        <p:sp>
          <p:nvSpPr>
            <p:cNvPr id="130" name="object 130"/>
            <p:cNvSpPr/>
            <p:nvPr/>
          </p:nvSpPr>
          <p:spPr>
            <a:xfrm>
              <a:off x="2577835" y="42341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AFAC8"/>
            </a:solidFill>
          </p:spPr>
          <p:txBody>
            <a:bodyPr wrap="square" lIns="0" tIns="0" rIns="0" bIns="0" rtlCol="0"/>
            <a:lstStyle/>
            <a:p>
              <a:endParaRPr/>
            </a:p>
          </p:txBody>
        </p:sp>
        <p:sp>
          <p:nvSpPr>
            <p:cNvPr id="131" name="object 131"/>
            <p:cNvSpPr/>
            <p:nvPr/>
          </p:nvSpPr>
          <p:spPr>
            <a:xfrm>
              <a:off x="2567190" y="42697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F9F9C7"/>
            </a:solidFill>
          </p:spPr>
          <p:txBody>
            <a:bodyPr wrap="square" lIns="0" tIns="0" rIns="0" bIns="0" rtlCol="0"/>
            <a:lstStyle/>
            <a:p>
              <a:endParaRPr/>
            </a:p>
          </p:txBody>
        </p:sp>
        <p:sp>
          <p:nvSpPr>
            <p:cNvPr id="132" name="object 132"/>
            <p:cNvSpPr/>
            <p:nvPr/>
          </p:nvSpPr>
          <p:spPr>
            <a:xfrm>
              <a:off x="2557278" y="43053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8F8C6"/>
            </a:solidFill>
          </p:spPr>
          <p:txBody>
            <a:bodyPr wrap="square" lIns="0" tIns="0" rIns="0" bIns="0" rtlCol="0"/>
            <a:lstStyle/>
            <a:p>
              <a:endParaRPr/>
            </a:p>
          </p:txBody>
        </p:sp>
        <p:sp>
          <p:nvSpPr>
            <p:cNvPr id="133" name="object 133"/>
            <p:cNvSpPr/>
            <p:nvPr/>
          </p:nvSpPr>
          <p:spPr>
            <a:xfrm>
              <a:off x="2547000" y="43408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7F7C5"/>
            </a:solidFill>
          </p:spPr>
          <p:txBody>
            <a:bodyPr wrap="square" lIns="0" tIns="0" rIns="0" bIns="0" rtlCol="0"/>
            <a:lstStyle/>
            <a:p>
              <a:endParaRPr/>
            </a:p>
          </p:txBody>
        </p:sp>
        <p:sp>
          <p:nvSpPr>
            <p:cNvPr id="134" name="object 134"/>
            <p:cNvSpPr/>
            <p:nvPr/>
          </p:nvSpPr>
          <p:spPr>
            <a:xfrm>
              <a:off x="2536721" y="43764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6F6C5"/>
            </a:solidFill>
          </p:spPr>
          <p:txBody>
            <a:bodyPr wrap="square" lIns="0" tIns="0" rIns="0" bIns="0" rtlCol="0"/>
            <a:lstStyle/>
            <a:p>
              <a:endParaRPr/>
            </a:p>
          </p:txBody>
        </p:sp>
        <p:sp>
          <p:nvSpPr>
            <p:cNvPr id="135" name="object 135"/>
            <p:cNvSpPr/>
            <p:nvPr/>
          </p:nvSpPr>
          <p:spPr>
            <a:xfrm>
              <a:off x="2526443" y="441198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5F5C4"/>
            </a:solidFill>
          </p:spPr>
          <p:txBody>
            <a:bodyPr wrap="square" lIns="0" tIns="0" rIns="0" bIns="0" rtlCol="0"/>
            <a:lstStyle/>
            <a:p>
              <a:endParaRPr/>
            </a:p>
          </p:txBody>
        </p:sp>
        <p:sp>
          <p:nvSpPr>
            <p:cNvPr id="136" name="object 136"/>
            <p:cNvSpPr/>
            <p:nvPr/>
          </p:nvSpPr>
          <p:spPr>
            <a:xfrm>
              <a:off x="2515797" y="44475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F4F4C3"/>
            </a:solidFill>
          </p:spPr>
          <p:txBody>
            <a:bodyPr wrap="square" lIns="0" tIns="0" rIns="0" bIns="0" rtlCol="0"/>
            <a:lstStyle/>
            <a:p>
              <a:endParaRPr/>
            </a:p>
          </p:txBody>
        </p:sp>
        <p:sp>
          <p:nvSpPr>
            <p:cNvPr id="137" name="object 137"/>
            <p:cNvSpPr/>
            <p:nvPr/>
          </p:nvSpPr>
          <p:spPr>
            <a:xfrm>
              <a:off x="2505886" y="44831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3F3C2"/>
            </a:solidFill>
          </p:spPr>
          <p:txBody>
            <a:bodyPr wrap="square" lIns="0" tIns="0" rIns="0" bIns="0" rtlCol="0"/>
            <a:lstStyle/>
            <a:p>
              <a:endParaRPr/>
            </a:p>
          </p:txBody>
        </p:sp>
        <p:sp>
          <p:nvSpPr>
            <p:cNvPr id="138" name="object 138"/>
            <p:cNvSpPr/>
            <p:nvPr/>
          </p:nvSpPr>
          <p:spPr>
            <a:xfrm>
              <a:off x="2495607" y="45186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F2F2C1"/>
            </a:solidFill>
          </p:spPr>
          <p:txBody>
            <a:bodyPr wrap="square" lIns="0" tIns="0" rIns="0" bIns="0" rtlCol="0"/>
            <a:lstStyle/>
            <a:p>
              <a:endParaRPr/>
            </a:p>
          </p:txBody>
        </p:sp>
        <p:sp>
          <p:nvSpPr>
            <p:cNvPr id="139" name="object 139"/>
            <p:cNvSpPr/>
            <p:nvPr/>
          </p:nvSpPr>
          <p:spPr>
            <a:xfrm>
              <a:off x="2485329" y="45542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F1F1C1"/>
            </a:solidFill>
          </p:spPr>
          <p:txBody>
            <a:bodyPr wrap="square" lIns="0" tIns="0" rIns="0" bIns="0" rtlCol="0"/>
            <a:lstStyle/>
            <a:p>
              <a:endParaRPr/>
            </a:p>
          </p:txBody>
        </p:sp>
        <p:sp>
          <p:nvSpPr>
            <p:cNvPr id="140" name="object 140"/>
            <p:cNvSpPr/>
            <p:nvPr/>
          </p:nvSpPr>
          <p:spPr>
            <a:xfrm>
              <a:off x="2474683" y="458978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F0F0C0"/>
            </a:solidFill>
          </p:spPr>
          <p:txBody>
            <a:bodyPr wrap="square" lIns="0" tIns="0" rIns="0" bIns="0" rtlCol="0"/>
            <a:lstStyle/>
            <a:p>
              <a:endParaRPr/>
            </a:p>
          </p:txBody>
        </p:sp>
        <p:sp>
          <p:nvSpPr>
            <p:cNvPr id="141" name="object 141"/>
            <p:cNvSpPr/>
            <p:nvPr/>
          </p:nvSpPr>
          <p:spPr>
            <a:xfrm>
              <a:off x="2464405" y="46253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FEFBF"/>
            </a:solidFill>
          </p:spPr>
          <p:txBody>
            <a:bodyPr wrap="square" lIns="0" tIns="0" rIns="0" bIns="0" rtlCol="0"/>
            <a:lstStyle/>
            <a:p>
              <a:endParaRPr/>
            </a:p>
          </p:txBody>
        </p:sp>
        <p:sp>
          <p:nvSpPr>
            <p:cNvPr id="142" name="object 142"/>
            <p:cNvSpPr/>
            <p:nvPr/>
          </p:nvSpPr>
          <p:spPr>
            <a:xfrm>
              <a:off x="2454493" y="46609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EEEBE"/>
            </a:solidFill>
          </p:spPr>
          <p:txBody>
            <a:bodyPr wrap="square" lIns="0" tIns="0" rIns="0" bIns="0" rtlCol="0"/>
            <a:lstStyle/>
            <a:p>
              <a:endParaRPr/>
            </a:p>
          </p:txBody>
        </p:sp>
        <p:sp>
          <p:nvSpPr>
            <p:cNvPr id="143" name="object 143"/>
            <p:cNvSpPr/>
            <p:nvPr/>
          </p:nvSpPr>
          <p:spPr>
            <a:xfrm>
              <a:off x="2444215" y="46964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DEDBE"/>
            </a:solidFill>
          </p:spPr>
          <p:txBody>
            <a:bodyPr wrap="square" lIns="0" tIns="0" rIns="0" bIns="0" rtlCol="0"/>
            <a:lstStyle/>
            <a:p>
              <a:endParaRPr/>
            </a:p>
          </p:txBody>
        </p:sp>
        <p:sp>
          <p:nvSpPr>
            <p:cNvPr id="144" name="object 144"/>
            <p:cNvSpPr/>
            <p:nvPr/>
          </p:nvSpPr>
          <p:spPr>
            <a:xfrm>
              <a:off x="2433936" y="4732020"/>
              <a:ext cx="349885" cy="38100"/>
            </a:xfrm>
            <a:custGeom>
              <a:avLst/>
              <a:gdLst/>
              <a:ahLst/>
              <a:cxnLst/>
              <a:rect l="l" t="t" r="r" b="b"/>
              <a:pathLst>
                <a:path w="349885" h="38100">
                  <a:moveTo>
                    <a:pt x="349496" y="0"/>
                  </a:moveTo>
                  <a:lnTo>
                    <a:pt x="11012" y="0"/>
                  </a:lnTo>
                  <a:lnTo>
                    <a:pt x="0" y="38099"/>
                  </a:lnTo>
                  <a:lnTo>
                    <a:pt x="338483" y="38099"/>
                  </a:lnTo>
                  <a:lnTo>
                    <a:pt x="349496" y="0"/>
                  </a:lnTo>
                  <a:close/>
                </a:path>
              </a:pathLst>
            </a:custGeom>
            <a:solidFill>
              <a:srgbClr val="ECECBD"/>
            </a:solidFill>
          </p:spPr>
          <p:txBody>
            <a:bodyPr wrap="square" lIns="0" tIns="0" rIns="0" bIns="0" rtlCol="0"/>
            <a:lstStyle/>
            <a:p>
              <a:endParaRPr/>
            </a:p>
          </p:txBody>
        </p:sp>
        <p:sp>
          <p:nvSpPr>
            <p:cNvPr id="145" name="object 145"/>
            <p:cNvSpPr/>
            <p:nvPr/>
          </p:nvSpPr>
          <p:spPr>
            <a:xfrm>
              <a:off x="2423291" y="476758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BEBBC"/>
            </a:solidFill>
          </p:spPr>
          <p:txBody>
            <a:bodyPr wrap="square" lIns="0" tIns="0" rIns="0" bIns="0" rtlCol="0"/>
            <a:lstStyle/>
            <a:p>
              <a:endParaRPr/>
            </a:p>
          </p:txBody>
        </p:sp>
        <p:sp>
          <p:nvSpPr>
            <p:cNvPr id="146" name="object 146"/>
            <p:cNvSpPr/>
            <p:nvPr/>
          </p:nvSpPr>
          <p:spPr>
            <a:xfrm>
              <a:off x="2413012" y="48031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AEABB"/>
            </a:solidFill>
          </p:spPr>
          <p:txBody>
            <a:bodyPr wrap="square" lIns="0" tIns="0" rIns="0" bIns="0" rtlCol="0"/>
            <a:lstStyle/>
            <a:p>
              <a:endParaRPr/>
            </a:p>
          </p:txBody>
        </p:sp>
        <p:sp>
          <p:nvSpPr>
            <p:cNvPr id="147" name="object 147"/>
            <p:cNvSpPr/>
            <p:nvPr/>
          </p:nvSpPr>
          <p:spPr>
            <a:xfrm>
              <a:off x="2403101" y="48387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9E9BA"/>
            </a:solidFill>
          </p:spPr>
          <p:txBody>
            <a:bodyPr wrap="square" lIns="0" tIns="0" rIns="0" bIns="0" rtlCol="0"/>
            <a:lstStyle/>
            <a:p>
              <a:endParaRPr/>
            </a:p>
          </p:txBody>
        </p:sp>
        <p:sp>
          <p:nvSpPr>
            <p:cNvPr id="148" name="object 148"/>
            <p:cNvSpPr/>
            <p:nvPr/>
          </p:nvSpPr>
          <p:spPr>
            <a:xfrm>
              <a:off x="2392822" y="48742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8E8BA"/>
            </a:solidFill>
          </p:spPr>
          <p:txBody>
            <a:bodyPr wrap="square" lIns="0" tIns="0" rIns="0" bIns="0" rtlCol="0"/>
            <a:lstStyle/>
            <a:p>
              <a:endParaRPr/>
            </a:p>
          </p:txBody>
        </p:sp>
        <p:sp>
          <p:nvSpPr>
            <p:cNvPr id="149" name="object 149"/>
            <p:cNvSpPr/>
            <p:nvPr/>
          </p:nvSpPr>
          <p:spPr>
            <a:xfrm>
              <a:off x="2382177" y="4909820"/>
              <a:ext cx="349885" cy="39370"/>
            </a:xfrm>
            <a:custGeom>
              <a:avLst/>
              <a:gdLst/>
              <a:ahLst/>
              <a:cxnLst/>
              <a:rect l="l" t="t" r="r" b="b"/>
              <a:pathLst>
                <a:path w="349885" h="39370">
                  <a:moveTo>
                    <a:pt x="349863" y="0"/>
                  </a:moveTo>
                  <a:lnTo>
                    <a:pt x="11379" y="0"/>
                  </a:lnTo>
                  <a:lnTo>
                    <a:pt x="0" y="39369"/>
                  </a:lnTo>
                  <a:lnTo>
                    <a:pt x="338483" y="39369"/>
                  </a:lnTo>
                  <a:lnTo>
                    <a:pt x="349863" y="0"/>
                  </a:lnTo>
                  <a:close/>
                </a:path>
              </a:pathLst>
            </a:custGeom>
            <a:solidFill>
              <a:srgbClr val="E7E7B9"/>
            </a:solidFill>
          </p:spPr>
          <p:txBody>
            <a:bodyPr wrap="square" lIns="0" tIns="0" rIns="0" bIns="0" rtlCol="0"/>
            <a:lstStyle/>
            <a:p>
              <a:endParaRPr/>
            </a:p>
          </p:txBody>
        </p:sp>
        <p:sp>
          <p:nvSpPr>
            <p:cNvPr id="150" name="object 150"/>
            <p:cNvSpPr/>
            <p:nvPr/>
          </p:nvSpPr>
          <p:spPr>
            <a:xfrm>
              <a:off x="2371898" y="494538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6E6B8"/>
            </a:solidFill>
          </p:spPr>
          <p:txBody>
            <a:bodyPr wrap="square" lIns="0" tIns="0" rIns="0" bIns="0" rtlCol="0"/>
            <a:lstStyle/>
            <a:p>
              <a:endParaRPr/>
            </a:p>
          </p:txBody>
        </p:sp>
        <p:sp>
          <p:nvSpPr>
            <p:cNvPr id="151" name="object 151"/>
            <p:cNvSpPr/>
            <p:nvPr/>
          </p:nvSpPr>
          <p:spPr>
            <a:xfrm>
              <a:off x="2361620" y="49809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6E6B7"/>
            </a:solidFill>
          </p:spPr>
          <p:txBody>
            <a:bodyPr wrap="square" lIns="0" tIns="0" rIns="0" bIns="0" rtlCol="0"/>
            <a:lstStyle/>
            <a:p>
              <a:endParaRPr/>
            </a:p>
          </p:txBody>
        </p:sp>
        <p:sp>
          <p:nvSpPr>
            <p:cNvPr id="152" name="object 152"/>
            <p:cNvSpPr/>
            <p:nvPr/>
          </p:nvSpPr>
          <p:spPr>
            <a:xfrm>
              <a:off x="2351708" y="50165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5E5B7"/>
            </a:solidFill>
          </p:spPr>
          <p:txBody>
            <a:bodyPr wrap="square" lIns="0" tIns="0" rIns="0" bIns="0" rtlCol="0"/>
            <a:lstStyle/>
            <a:p>
              <a:endParaRPr/>
            </a:p>
          </p:txBody>
        </p:sp>
        <p:sp>
          <p:nvSpPr>
            <p:cNvPr id="153" name="object 153"/>
            <p:cNvSpPr/>
            <p:nvPr/>
          </p:nvSpPr>
          <p:spPr>
            <a:xfrm>
              <a:off x="2341430" y="505206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4E4B6"/>
            </a:solidFill>
          </p:spPr>
          <p:txBody>
            <a:bodyPr wrap="square" lIns="0" tIns="0" rIns="0" bIns="0" rtlCol="0"/>
            <a:lstStyle/>
            <a:p>
              <a:endParaRPr/>
            </a:p>
          </p:txBody>
        </p:sp>
        <p:sp>
          <p:nvSpPr>
            <p:cNvPr id="154" name="object 154"/>
            <p:cNvSpPr/>
            <p:nvPr/>
          </p:nvSpPr>
          <p:spPr>
            <a:xfrm>
              <a:off x="2330784" y="5087620"/>
              <a:ext cx="349885" cy="39370"/>
            </a:xfrm>
            <a:custGeom>
              <a:avLst/>
              <a:gdLst/>
              <a:ahLst/>
              <a:cxnLst/>
              <a:rect l="l" t="t" r="r" b="b"/>
              <a:pathLst>
                <a:path w="349885" h="39370">
                  <a:moveTo>
                    <a:pt x="349863" y="0"/>
                  </a:moveTo>
                  <a:lnTo>
                    <a:pt x="11379" y="0"/>
                  </a:lnTo>
                  <a:lnTo>
                    <a:pt x="0" y="39369"/>
                  </a:lnTo>
                  <a:lnTo>
                    <a:pt x="338483" y="39369"/>
                  </a:lnTo>
                  <a:lnTo>
                    <a:pt x="349863" y="0"/>
                  </a:lnTo>
                  <a:close/>
                </a:path>
              </a:pathLst>
            </a:custGeom>
            <a:solidFill>
              <a:srgbClr val="E3E3B5"/>
            </a:solidFill>
          </p:spPr>
          <p:txBody>
            <a:bodyPr wrap="square" lIns="0" tIns="0" rIns="0" bIns="0" rtlCol="0"/>
            <a:lstStyle/>
            <a:p>
              <a:endParaRPr/>
            </a:p>
          </p:txBody>
        </p:sp>
        <p:sp>
          <p:nvSpPr>
            <p:cNvPr id="155" name="object 155"/>
            <p:cNvSpPr/>
            <p:nvPr/>
          </p:nvSpPr>
          <p:spPr>
            <a:xfrm>
              <a:off x="2320506" y="512318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2E2B4"/>
            </a:solidFill>
          </p:spPr>
          <p:txBody>
            <a:bodyPr wrap="square" lIns="0" tIns="0" rIns="0" bIns="0" rtlCol="0"/>
            <a:lstStyle/>
            <a:p>
              <a:endParaRPr/>
            </a:p>
          </p:txBody>
        </p:sp>
        <p:sp>
          <p:nvSpPr>
            <p:cNvPr id="156" name="object 156"/>
            <p:cNvSpPr/>
            <p:nvPr/>
          </p:nvSpPr>
          <p:spPr>
            <a:xfrm>
              <a:off x="2310227" y="5158740"/>
              <a:ext cx="349885" cy="39370"/>
            </a:xfrm>
            <a:custGeom>
              <a:avLst/>
              <a:gdLst/>
              <a:ahLst/>
              <a:cxnLst/>
              <a:rect l="l" t="t" r="r" b="b"/>
              <a:pathLst>
                <a:path w="349885" h="39370">
                  <a:moveTo>
                    <a:pt x="349863" y="0"/>
                  </a:moveTo>
                  <a:lnTo>
                    <a:pt x="11379" y="0"/>
                  </a:lnTo>
                  <a:lnTo>
                    <a:pt x="0" y="39370"/>
                  </a:lnTo>
                  <a:lnTo>
                    <a:pt x="338483" y="39370"/>
                  </a:lnTo>
                  <a:lnTo>
                    <a:pt x="349863" y="0"/>
                  </a:lnTo>
                  <a:close/>
                </a:path>
              </a:pathLst>
            </a:custGeom>
            <a:solidFill>
              <a:srgbClr val="E1E1B4"/>
            </a:solidFill>
          </p:spPr>
          <p:txBody>
            <a:bodyPr wrap="square" lIns="0" tIns="0" rIns="0" bIns="0" rtlCol="0"/>
            <a:lstStyle/>
            <a:p>
              <a:endParaRPr/>
            </a:p>
          </p:txBody>
        </p:sp>
        <p:sp>
          <p:nvSpPr>
            <p:cNvPr id="157" name="object 157"/>
            <p:cNvSpPr/>
            <p:nvPr/>
          </p:nvSpPr>
          <p:spPr>
            <a:xfrm>
              <a:off x="2300316" y="5194300"/>
              <a:ext cx="349885" cy="38100"/>
            </a:xfrm>
            <a:custGeom>
              <a:avLst/>
              <a:gdLst/>
              <a:ahLst/>
              <a:cxnLst/>
              <a:rect l="l" t="t" r="r" b="b"/>
              <a:pathLst>
                <a:path w="349885" h="38100">
                  <a:moveTo>
                    <a:pt x="349496" y="0"/>
                  </a:moveTo>
                  <a:lnTo>
                    <a:pt x="11012" y="0"/>
                  </a:lnTo>
                  <a:lnTo>
                    <a:pt x="0" y="38100"/>
                  </a:lnTo>
                  <a:lnTo>
                    <a:pt x="338483" y="38100"/>
                  </a:lnTo>
                  <a:lnTo>
                    <a:pt x="349496" y="0"/>
                  </a:lnTo>
                  <a:close/>
                </a:path>
              </a:pathLst>
            </a:custGeom>
            <a:solidFill>
              <a:srgbClr val="E0E0B3"/>
            </a:solidFill>
          </p:spPr>
          <p:txBody>
            <a:bodyPr wrap="square" lIns="0" tIns="0" rIns="0" bIns="0" rtlCol="0"/>
            <a:lstStyle/>
            <a:p>
              <a:endParaRPr/>
            </a:p>
          </p:txBody>
        </p:sp>
        <p:sp>
          <p:nvSpPr>
            <p:cNvPr id="158" name="object 158"/>
            <p:cNvSpPr/>
            <p:nvPr/>
          </p:nvSpPr>
          <p:spPr>
            <a:xfrm>
              <a:off x="2289670" y="5229860"/>
              <a:ext cx="349885" cy="39370"/>
            </a:xfrm>
            <a:custGeom>
              <a:avLst/>
              <a:gdLst/>
              <a:ahLst/>
              <a:cxnLst/>
              <a:rect l="l" t="t" r="r" b="b"/>
              <a:pathLst>
                <a:path w="349885" h="39370">
                  <a:moveTo>
                    <a:pt x="349863" y="0"/>
                  </a:moveTo>
                  <a:lnTo>
                    <a:pt x="11379" y="0"/>
                  </a:lnTo>
                  <a:lnTo>
                    <a:pt x="0" y="39369"/>
                  </a:lnTo>
                  <a:lnTo>
                    <a:pt x="338483" y="39369"/>
                  </a:lnTo>
                  <a:lnTo>
                    <a:pt x="349863" y="0"/>
                  </a:lnTo>
                  <a:close/>
                </a:path>
              </a:pathLst>
            </a:custGeom>
            <a:solidFill>
              <a:srgbClr val="DFDFB2"/>
            </a:solidFill>
          </p:spPr>
          <p:txBody>
            <a:bodyPr wrap="square" lIns="0" tIns="0" rIns="0" bIns="0" rtlCol="0"/>
            <a:lstStyle/>
            <a:p>
              <a:endParaRPr/>
            </a:p>
          </p:txBody>
        </p:sp>
        <p:sp>
          <p:nvSpPr>
            <p:cNvPr id="159" name="object 159"/>
            <p:cNvSpPr/>
            <p:nvPr/>
          </p:nvSpPr>
          <p:spPr>
            <a:xfrm>
              <a:off x="2286000" y="5265420"/>
              <a:ext cx="343535" cy="39370"/>
            </a:xfrm>
            <a:custGeom>
              <a:avLst/>
              <a:gdLst/>
              <a:ahLst/>
              <a:cxnLst/>
              <a:rect l="l" t="t" r="r" b="b"/>
              <a:pathLst>
                <a:path w="343535" h="39370">
                  <a:moveTo>
                    <a:pt x="343255" y="0"/>
                  </a:moveTo>
                  <a:lnTo>
                    <a:pt x="4772" y="0"/>
                  </a:lnTo>
                  <a:lnTo>
                    <a:pt x="0" y="16509"/>
                  </a:lnTo>
                  <a:lnTo>
                    <a:pt x="79205" y="39369"/>
                  </a:lnTo>
                  <a:lnTo>
                    <a:pt x="331875" y="39369"/>
                  </a:lnTo>
                  <a:lnTo>
                    <a:pt x="343255" y="0"/>
                  </a:lnTo>
                  <a:close/>
                </a:path>
              </a:pathLst>
            </a:custGeom>
            <a:solidFill>
              <a:srgbClr val="DEDEB1"/>
            </a:solidFill>
          </p:spPr>
          <p:txBody>
            <a:bodyPr wrap="square" lIns="0" tIns="0" rIns="0" bIns="0" rtlCol="0"/>
            <a:lstStyle/>
            <a:p>
              <a:endParaRPr/>
            </a:p>
          </p:txBody>
        </p:sp>
        <p:sp>
          <p:nvSpPr>
            <p:cNvPr id="160" name="object 160"/>
            <p:cNvSpPr/>
            <p:nvPr/>
          </p:nvSpPr>
          <p:spPr>
            <a:xfrm>
              <a:off x="2352004" y="5300980"/>
              <a:ext cx="267335" cy="39370"/>
            </a:xfrm>
            <a:custGeom>
              <a:avLst/>
              <a:gdLst/>
              <a:ahLst/>
              <a:cxnLst/>
              <a:rect l="l" t="t" r="r" b="b"/>
              <a:pathLst>
                <a:path w="267335" h="39370">
                  <a:moveTo>
                    <a:pt x="266972" y="0"/>
                  </a:moveTo>
                  <a:lnTo>
                    <a:pt x="0" y="0"/>
                  </a:lnTo>
                  <a:lnTo>
                    <a:pt x="136408" y="39370"/>
                  </a:lnTo>
                  <a:lnTo>
                    <a:pt x="255593" y="39370"/>
                  </a:lnTo>
                  <a:lnTo>
                    <a:pt x="266972" y="0"/>
                  </a:lnTo>
                  <a:close/>
                </a:path>
              </a:pathLst>
            </a:custGeom>
            <a:solidFill>
              <a:srgbClr val="DDDDB0"/>
            </a:solidFill>
          </p:spPr>
          <p:txBody>
            <a:bodyPr wrap="square" lIns="0" tIns="0" rIns="0" bIns="0" rtlCol="0"/>
            <a:lstStyle/>
            <a:p>
              <a:endParaRPr/>
            </a:p>
          </p:txBody>
        </p:sp>
        <p:sp>
          <p:nvSpPr>
            <p:cNvPr id="161" name="object 161"/>
            <p:cNvSpPr/>
            <p:nvPr/>
          </p:nvSpPr>
          <p:spPr>
            <a:xfrm>
              <a:off x="2475212" y="5336540"/>
              <a:ext cx="133985" cy="35560"/>
            </a:xfrm>
            <a:custGeom>
              <a:avLst/>
              <a:gdLst/>
              <a:ahLst/>
              <a:cxnLst/>
              <a:rect l="l" t="t" r="r" b="b"/>
              <a:pathLst>
                <a:path w="133985" h="35560">
                  <a:moveTo>
                    <a:pt x="133486" y="0"/>
                  </a:moveTo>
                  <a:lnTo>
                    <a:pt x="0" y="0"/>
                  </a:lnTo>
                  <a:lnTo>
                    <a:pt x="123207" y="35560"/>
                  </a:lnTo>
                  <a:lnTo>
                    <a:pt x="133486" y="0"/>
                  </a:lnTo>
                  <a:close/>
                </a:path>
              </a:pathLst>
            </a:custGeom>
            <a:solidFill>
              <a:srgbClr val="DCDCB0"/>
            </a:solidFill>
          </p:spPr>
          <p:txBody>
            <a:bodyPr wrap="square" lIns="0" tIns="0" rIns="0" bIns="0" rtlCol="0"/>
            <a:lstStyle/>
            <a:p>
              <a:endParaRPr/>
            </a:p>
          </p:txBody>
        </p:sp>
        <p:sp>
          <p:nvSpPr>
            <p:cNvPr id="162" name="object 162"/>
            <p:cNvSpPr/>
            <p:nvPr/>
          </p:nvSpPr>
          <p:spPr>
            <a:xfrm>
              <a:off x="2286000" y="2776220"/>
              <a:ext cx="1037590" cy="2594610"/>
            </a:xfrm>
            <a:custGeom>
              <a:avLst/>
              <a:gdLst/>
              <a:ahLst/>
              <a:cxnLst/>
              <a:rect l="l" t="t" r="r" b="b"/>
              <a:pathLst>
                <a:path w="1037589" h="2594610">
                  <a:moveTo>
                    <a:pt x="674369" y="1342389"/>
                  </a:moveTo>
                  <a:lnTo>
                    <a:pt x="312419" y="2594610"/>
                  </a:lnTo>
                  <a:lnTo>
                    <a:pt x="0" y="2504440"/>
                  </a:lnTo>
                  <a:lnTo>
                    <a:pt x="725169" y="0"/>
                  </a:lnTo>
                  <a:lnTo>
                    <a:pt x="1037589" y="91439"/>
                  </a:lnTo>
                  <a:lnTo>
                    <a:pt x="674369" y="1342389"/>
                  </a:lnTo>
                  <a:close/>
                </a:path>
              </a:pathLst>
            </a:custGeom>
            <a:ln w="19048">
              <a:solidFill>
                <a:srgbClr val="000000"/>
              </a:solidFill>
            </a:ln>
          </p:spPr>
          <p:txBody>
            <a:bodyPr wrap="square" lIns="0" tIns="0" rIns="0" bIns="0" rtlCol="0"/>
            <a:lstStyle/>
            <a:p>
              <a:endParaRPr/>
            </a:p>
          </p:txBody>
        </p:sp>
        <p:sp>
          <p:nvSpPr>
            <p:cNvPr id="163" name="object 163"/>
            <p:cNvSpPr/>
            <p:nvPr/>
          </p:nvSpPr>
          <p:spPr>
            <a:xfrm>
              <a:off x="2358389" y="3242310"/>
              <a:ext cx="698500" cy="1785620"/>
            </a:xfrm>
            <a:custGeom>
              <a:avLst/>
              <a:gdLst/>
              <a:ahLst/>
              <a:cxnLst/>
              <a:rect l="l" t="t" r="r" b="b"/>
              <a:pathLst>
                <a:path w="698500" h="1785620">
                  <a:moveTo>
                    <a:pt x="0" y="1728470"/>
                  </a:moveTo>
                  <a:lnTo>
                    <a:pt x="198120" y="1785620"/>
                  </a:lnTo>
                </a:path>
                <a:path w="698500" h="1785620">
                  <a:moveTo>
                    <a:pt x="85090" y="1432559"/>
                  </a:moveTo>
                  <a:lnTo>
                    <a:pt x="283210" y="1489709"/>
                  </a:lnTo>
                </a:path>
                <a:path w="698500" h="1785620">
                  <a:moveTo>
                    <a:pt x="171450" y="1135379"/>
                  </a:moveTo>
                  <a:lnTo>
                    <a:pt x="369570" y="1192529"/>
                  </a:lnTo>
                </a:path>
                <a:path w="698500" h="1785620">
                  <a:moveTo>
                    <a:pt x="264160" y="815339"/>
                  </a:moveTo>
                  <a:lnTo>
                    <a:pt x="462280" y="872489"/>
                  </a:lnTo>
                </a:path>
                <a:path w="698500" h="1785620">
                  <a:moveTo>
                    <a:pt x="342900" y="543559"/>
                  </a:moveTo>
                  <a:lnTo>
                    <a:pt x="541020" y="600709"/>
                  </a:lnTo>
                </a:path>
                <a:path w="698500" h="1785620">
                  <a:moveTo>
                    <a:pt x="419100" y="278129"/>
                  </a:moveTo>
                  <a:lnTo>
                    <a:pt x="617220" y="335279"/>
                  </a:lnTo>
                </a:path>
                <a:path w="698500" h="1785620">
                  <a:moveTo>
                    <a:pt x="500380" y="0"/>
                  </a:moveTo>
                  <a:lnTo>
                    <a:pt x="698500" y="57150"/>
                  </a:lnTo>
                </a:path>
              </a:pathLst>
            </a:custGeom>
            <a:ln w="9344">
              <a:solidFill>
                <a:srgbClr val="000000"/>
              </a:solidFill>
            </a:ln>
          </p:spPr>
          <p:txBody>
            <a:bodyPr wrap="square" lIns="0" tIns="0" rIns="0" bIns="0" rtlCol="0"/>
            <a:lstStyle/>
            <a:p>
              <a:endParaRPr/>
            </a:p>
          </p:txBody>
        </p:sp>
      </p:grpSp>
      <p:sp>
        <p:nvSpPr>
          <p:cNvPr id="164" name="object 164"/>
          <p:cNvSpPr/>
          <p:nvPr/>
        </p:nvSpPr>
        <p:spPr>
          <a:xfrm>
            <a:off x="2929889" y="2994660"/>
            <a:ext cx="198120" cy="57150"/>
          </a:xfrm>
          <a:custGeom>
            <a:avLst/>
            <a:gdLst/>
            <a:ahLst/>
            <a:cxnLst/>
            <a:rect l="l" t="t" r="r" b="b"/>
            <a:pathLst>
              <a:path w="198119" h="57150">
                <a:moveTo>
                  <a:pt x="0" y="0"/>
                </a:moveTo>
                <a:lnTo>
                  <a:pt x="198120" y="57150"/>
                </a:lnTo>
              </a:path>
            </a:pathLst>
          </a:custGeom>
          <a:ln w="9344">
            <a:solidFill>
              <a:srgbClr val="000000"/>
            </a:solidFill>
          </a:ln>
        </p:spPr>
        <p:txBody>
          <a:bodyPr wrap="square" lIns="0" tIns="0" rIns="0" bIns="0" rtlCol="0"/>
          <a:lstStyle/>
          <a:p>
            <a:endParaRPr/>
          </a:p>
        </p:txBody>
      </p:sp>
      <p:sp>
        <p:nvSpPr>
          <p:cNvPr id="165" name="object 165"/>
          <p:cNvSpPr txBox="1"/>
          <p:nvPr/>
        </p:nvSpPr>
        <p:spPr>
          <a:xfrm rot="17220000">
            <a:off x="2406384" y="5220703"/>
            <a:ext cx="146497" cy="127000"/>
          </a:xfrm>
          <a:prstGeom prst="rect">
            <a:avLst/>
          </a:prstGeom>
        </p:spPr>
        <p:txBody>
          <a:bodyPr vert="horz" wrap="square" lIns="0" tIns="0" rIns="0" bIns="0" rtlCol="0">
            <a:spAutoFit/>
          </a:bodyPr>
          <a:lstStyle/>
          <a:p>
            <a:pPr>
              <a:lnSpc>
                <a:spcPts val="1000"/>
              </a:lnSpc>
            </a:pPr>
            <a:r>
              <a:rPr sz="1000" b="1" dirty="0">
                <a:solidFill>
                  <a:srgbClr val="FF3300"/>
                </a:solidFill>
                <a:latin typeface="Arial"/>
                <a:cs typeface="Arial"/>
              </a:rPr>
              <a:t>0</a:t>
            </a:r>
            <a:endParaRPr sz="1000">
              <a:latin typeface="Arial"/>
              <a:cs typeface="Arial"/>
            </a:endParaRPr>
          </a:p>
        </p:txBody>
      </p:sp>
      <p:sp>
        <p:nvSpPr>
          <p:cNvPr id="166" name="object 166"/>
          <p:cNvSpPr txBox="1"/>
          <p:nvPr/>
        </p:nvSpPr>
        <p:spPr>
          <a:xfrm rot="17220000">
            <a:off x="2470251" y="4960280"/>
            <a:ext cx="190212" cy="127000"/>
          </a:xfrm>
          <a:prstGeom prst="rect">
            <a:avLst/>
          </a:prstGeom>
        </p:spPr>
        <p:txBody>
          <a:bodyPr vert="horz" wrap="square" lIns="0" tIns="0" rIns="0" bIns="0" rtlCol="0">
            <a:spAutoFit/>
          </a:bodyPr>
          <a:lstStyle/>
          <a:p>
            <a:pPr>
              <a:lnSpc>
                <a:spcPts val="1000"/>
              </a:lnSpc>
            </a:pPr>
            <a:r>
              <a:rPr sz="1000" b="1" spc="-35"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p:txBody>
      </p:sp>
      <p:sp>
        <p:nvSpPr>
          <p:cNvPr id="167" name="object 167"/>
          <p:cNvSpPr txBox="1"/>
          <p:nvPr/>
        </p:nvSpPr>
        <p:spPr>
          <a:xfrm rot="17220000">
            <a:off x="2565501" y="4660561"/>
            <a:ext cx="190212" cy="127000"/>
          </a:xfrm>
          <a:prstGeom prst="rect">
            <a:avLst/>
          </a:prstGeom>
        </p:spPr>
        <p:txBody>
          <a:bodyPr vert="horz" wrap="square" lIns="0" tIns="0" rIns="0" bIns="0" rtlCol="0">
            <a:spAutoFit/>
          </a:bodyPr>
          <a:lstStyle/>
          <a:p>
            <a:pPr>
              <a:lnSpc>
                <a:spcPts val="1000"/>
              </a:lnSpc>
            </a:pPr>
            <a:r>
              <a:rPr sz="1000" b="1" spc="-35"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p:txBody>
      </p:sp>
      <p:sp>
        <p:nvSpPr>
          <p:cNvPr id="168" name="object 168"/>
          <p:cNvSpPr txBox="1"/>
          <p:nvPr/>
        </p:nvSpPr>
        <p:spPr>
          <a:xfrm rot="17220000">
            <a:off x="2653131" y="4355761"/>
            <a:ext cx="190212" cy="127000"/>
          </a:xfrm>
          <a:prstGeom prst="rect">
            <a:avLst/>
          </a:prstGeom>
        </p:spPr>
        <p:txBody>
          <a:bodyPr vert="horz" wrap="square" lIns="0" tIns="0" rIns="0" bIns="0" rtlCol="0">
            <a:spAutoFit/>
          </a:bodyPr>
          <a:lstStyle/>
          <a:p>
            <a:pPr>
              <a:lnSpc>
                <a:spcPts val="1000"/>
              </a:lnSpc>
            </a:pPr>
            <a:r>
              <a:rPr sz="1000" b="1" spc="-35" dirty="0">
                <a:solidFill>
                  <a:srgbClr val="FF3300"/>
                </a:solidFill>
                <a:latin typeface="Arial"/>
                <a:cs typeface="Arial"/>
              </a:rPr>
              <a:t>3</a:t>
            </a:r>
            <a:r>
              <a:rPr sz="1000" b="1" dirty="0">
                <a:solidFill>
                  <a:srgbClr val="FF3300"/>
                </a:solidFill>
                <a:latin typeface="Arial"/>
                <a:cs typeface="Arial"/>
              </a:rPr>
              <a:t>0</a:t>
            </a:r>
            <a:endParaRPr sz="1000">
              <a:latin typeface="Arial"/>
              <a:cs typeface="Arial"/>
            </a:endParaRPr>
          </a:p>
        </p:txBody>
      </p:sp>
      <p:sp>
        <p:nvSpPr>
          <p:cNvPr id="169" name="object 169"/>
          <p:cNvSpPr txBox="1"/>
          <p:nvPr/>
        </p:nvSpPr>
        <p:spPr>
          <a:xfrm rot="17220000">
            <a:off x="2655643" y="3918780"/>
            <a:ext cx="437919"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4</a:t>
            </a:r>
            <a:r>
              <a:rPr sz="1000" b="1" dirty="0">
                <a:solidFill>
                  <a:srgbClr val="FF3300"/>
                </a:solidFill>
                <a:latin typeface="Arial"/>
                <a:cs typeface="Arial"/>
              </a:rPr>
              <a:t>0   </a:t>
            </a:r>
            <a:r>
              <a:rPr sz="1000" b="1" spc="-50" dirty="0">
                <a:solidFill>
                  <a:srgbClr val="FF3300"/>
                </a:solidFill>
                <a:latin typeface="Arial"/>
                <a:cs typeface="Arial"/>
              </a:rPr>
              <a:t> </a:t>
            </a:r>
            <a:r>
              <a:rPr sz="1500" b="1" spc="-52" baseline="2777" dirty="0">
                <a:solidFill>
                  <a:srgbClr val="FF3300"/>
                </a:solidFill>
                <a:latin typeface="Arial"/>
                <a:cs typeface="Arial"/>
              </a:rPr>
              <a:t>5</a:t>
            </a:r>
            <a:r>
              <a:rPr sz="1500" b="1" baseline="2777" dirty="0">
                <a:solidFill>
                  <a:srgbClr val="FF3300"/>
                </a:solidFill>
                <a:latin typeface="Arial"/>
                <a:cs typeface="Arial"/>
              </a:rPr>
              <a:t>0</a:t>
            </a:r>
            <a:endParaRPr sz="1500" baseline="2777">
              <a:latin typeface="Arial"/>
              <a:cs typeface="Arial"/>
            </a:endParaRPr>
          </a:p>
        </p:txBody>
      </p:sp>
      <p:sp>
        <p:nvSpPr>
          <p:cNvPr id="170" name="object 170"/>
          <p:cNvSpPr txBox="1"/>
          <p:nvPr/>
        </p:nvSpPr>
        <p:spPr>
          <a:xfrm rot="17220000">
            <a:off x="2806759" y="3373380"/>
            <a:ext cx="451917" cy="127000"/>
          </a:xfrm>
          <a:prstGeom prst="rect">
            <a:avLst/>
          </a:prstGeom>
        </p:spPr>
        <p:txBody>
          <a:bodyPr vert="horz" wrap="square" lIns="0" tIns="0" rIns="0" bIns="0" rtlCol="0">
            <a:spAutoFit/>
          </a:bodyPr>
          <a:lstStyle/>
          <a:p>
            <a:pPr>
              <a:lnSpc>
                <a:spcPts val="1000"/>
              </a:lnSpc>
            </a:pPr>
            <a:r>
              <a:rPr sz="1000" b="1" spc="-35" dirty="0">
                <a:solidFill>
                  <a:srgbClr val="FF3300"/>
                </a:solidFill>
                <a:latin typeface="Arial"/>
                <a:cs typeface="Arial"/>
              </a:rPr>
              <a:t>6</a:t>
            </a:r>
            <a:r>
              <a:rPr sz="1000" b="1" dirty="0">
                <a:solidFill>
                  <a:srgbClr val="FF3300"/>
                </a:solidFill>
                <a:latin typeface="Arial"/>
                <a:cs typeface="Arial"/>
              </a:rPr>
              <a:t>0   </a:t>
            </a:r>
            <a:r>
              <a:rPr sz="1000" b="1" spc="75" dirty="0">
                <a:solidFill>
                  <a:srgbClr val="FF3300"/>
                </a:solidFill>
                <a:latin typeface="Arial"/>
                <a:cs typeface="Arial"/>
              </a:rPr>
              <a:t> </a:t>
            </a:r>
            <a:r>
              <a:rPr sz="1500" b="1" spc="-52" baseline="2777" dirty="0">
                <a:solidFill>
                  <a:srgbClr val="FF3300"/>
                </a:solidFill>
                <a:latin typeface="Arial"/>
                <a:cs typeface="Arial"/>
              </a:rPr>
              <a:t>7</a:t>
            </a:r>
            <a:r>
              <a:rPr sz="1500" b="1" baseline="2777" dirty="0">
                <a:solidFill>
                  <a:srgbClr val="FF3300"/>
                </a:solidFill>
                <a:latin typeface="Arial"/>
                <a:cs typeface="Arial"/>
              </a:rPr>
              <a:t>0</a:t>
            </a:r>
            <a:endParaRPr sz="1500" baseline="2777">
              <a:latin typeface="Arial"/>
              <a:cs typeface="Arial"/>
            </a:endParaRPr>
          </a:p>
        </p:txBody>
      </p:sp>
      <p:sp>
        <p:nvSpPr>
          <p:cNvPr id="171" name="object 171"/>
          <p:cNvSpPr txBox="1"/>
          <p:nvPr/>
        </p:nvSpPr>
        <p:spPr>
          <a:xfrm rot="17220000">
            <a:off x="3106521" y="2761910"/>
            <a:ext cx="190212" cy="127000"/>
          </a:xfrm>
          <a:prstGeom prst="rect">
            <a:avLst/>
          </a:prstGeom>
        </p:spPr>
        <p:txBody>
          <a:bodyPr vert="horz" wrap="square" lIns="0" tIns="0" rIns="0" bIns="0" rtlCol="0">
            <a:spAutoFit/>
          </a:bodyPr>
          <a:lstStyle/>
          <a:p>
            <a:pPr>
              <a:lnSpc>
                <a:spcPts val="1000"/>
              </a:lnSpc>
            </a:pPr>
            <a:r>
              <a:rPr sz="1000" b="1" spc="-35" dirty="0">
                <a:solidFill>
                  <a:srgbClr val="FF3300"/>
                </a:solidFill>
                <a:latin typeface="Arial"/>
                <a:cs typeface="Arial"/>
              </a:rPr>
              <a:t>9</a:t>
            </a:r>
            <a:r>
              <a:rPr sz="1000" b="1" dirty="0">
                <a:solidFill>
                  <a:srgbClr val="FF3300"/>
                </a:solidFill>
                <a:latin typeface="Arial"/>
                <a:cs typeface="Arial"/>
              </a:rPr>
              <a:t>0</a:t>
            </a:r>
            <a:endParaRPr sz="1000">
              <a:latin typeface="Arial"/>
              <a:cs typeface="Arial"/>
            </a:endParaRPr>
          </a:p>
        </p:txBody>
      </p:sp>
      <p:sp>
        <p:nvSpPr>
          <p:cNvPr id="172" name="object 172"/>
          <p:cNvSpPr txBox="1"/>
          <p:nvPr/>
        </p:nvSpPr>
        <p:spPr>
          <a:xfrm rot="17220000">
            <a:off x="3048898" y="2984823"/>
            <a:ext cx="191160"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8</a:t>
            </a:r>
            <a:r>
              <a:rPr sz="1000" b="1" dirty="0">
                <a:solidFill>
                  <a:srgbClr val="FF3300"/>
                </a:solidFill>
                <a:latin typeface="Arial"/>
                <a:cs typeface="Arial"/>
              </a:rPr>
              <a:t>0</a:t>
            </a:r>
            <a:endParaRPr sz="1000">
              <a:latin typeface="Arial"/>
              <a:cs typeface="Arial"/>
            </a:endParaRPr>
          </a:p>
        </p:txBody>
      </p:sp>
      <p:sp>
        <p:nvSpPr>
          <p:cNvPr id="173" name="object 173"/>
          <p:cNvSpPr/>
          <p:nvPr/>
        </p:nvSpPr>
        <p:spPr>
          <a:xfrm>
            <a:off x="2891789" y="3125470"/>
            <a:ext cx="132080" cy="38100"/>
          </a:xfrm>
          <a:custGeom>
            <a:avLst/>
            <a:gdLst/>
            <a:ahLst/>
            <a:cxnLst/>
            <a:rect l="l" t="t" r="r" b="b"/>
            <a:pathLst>
              <a:path w="132080" h="38100">
                <a:moveTo>
                  <a:pt x="0" y="0"/>
                </a:moveTo>
                <a:lnTo>
                  <a:pt x="132080" y="38100"/>
                </a:lnTo>
              </a:path>
            </a:pathLst>
          </a:custGeom>
          <a:ln w="9344">
            <a:solidFill>
              <a:srgbClr val="000000"/>
            </a:solidFill>
          </a:ln>
        </p:spPr>
        <p:txBody>
          <a:bodyPr wrap="square" lIns="0" tIns="0" rIns="0" bIns="0" rtlCol="0"/>
          <a:lstStyle/>
          <a:p>
            <a:endParaRPr/>
          </a:p>
        </p:txBody>
      </p:sp>
      <p:sp>
        <p:nvSpPr>
          <p:cNvPr id="174" name="object 174"/>
          <p:cNvSpPr/>
          <p:nvPr/>
        </p:nvSpPr>
        <p:spPr>
          <a:xfrm>
            <a:off x="2961639" y="2886710"/>
            <a:ext cx="130810" cy="38100"/>
          </a:xfrm>
          <a:custGeom>
            <a:avLst/>
            <a:gdLst/>
            <a:ahLst/>
            <a:cxnLst/>
            <a:rect l="l" t="t" r="r" b="b"/>
            <a:pathLst>
              <a:path w="130810" h="38100">
                <a:moveTo>
                  <a:pt x="0" y="0"/>
                </a:moveTo>
                <a:lnTo>
                  <a:pt x="130810" y="38100"/>
                </a:lnTo>
              </a:path>
            </a:pathLst>
          </a:custGeom>
          <a:ln w="9344">
            <a:solidFill>
              <a:srgbClr val="000000"/>
            </a:solidFill>
          </a:ln>
        </p:spPr>
        <p:txBody>
          <a:bodyPr wrap="square" lIns="0" tIns="0" rIns="0" bIns="0" rtlCol="0"/>
          <a:lstStyle/>
          <a:p>
            <a:endParaRPr/>
          </a:p>
        </p:txBody>
      </p:sp>
      <p:grpSp>
        <p:nvGrpSpPr>
          <p:cNvPr id="175" name="object 175"/>
          <p:cNvGrpSpPr/>
          <p:nvPr/>
        </p:nvGrpSpPr>
        <p:grpSpPr>
          <a:xfrm>
            <a:off x="1021714" y="3388677"/>
            <a:ext cx="1946275" cy="2844165"/>
            <a:chOff x="1021714" y="3388677"/>
            <a:chExt cx="1946275" cy="2844165"/>
          </a:xfrm>
        </p:grpSpPr>
        <p:sp>
          <p:nvSpPr>
            <p:cNvPr id="176" name="object 176"/>
            <p:cNvSpPr/>
            <p:nvPr/>
          </p:nvSpPr>
          <p:spPr>
            <a:xfrm>
              <a:off x="2331719" y="3393440"/>
              <a:ext cx="631190" cy="1767839"/>
            </a:xfrm>
            <a:custGeom>
              <a:avLst/>
              <a:gdLst/>
              <a:ahLst/>
              <a:cxnLst/>
              <a:rect l="l" t="t" r="r" b="b"/>
              <a:pathLst>
                <a:path w="631189" h="1767839">
                  <a:moveTo>
                    <a:pt x="0" y="1729740"/>
                  </a:moveTo>
                  <a:lnTo>
                    <a:pt x="130810" y="1767840"/>
                  </a:lnTo>
                </a:path>
                <a:path w="631189" h="1767839">
                  <a:moveTo>
                    <a:pt x="81280" y="1450340"/>
                  </a:moveTo>
                  <a:lnTo>
                    <a:pt x="212090" y="1488440"/>
                  </a:lnTo>
                </a:path>
                <a:path w="631189" h="1767839">
                  <a:moveTo>
                    <a:pt x="171450" y="1136650"/>
                  </a:moveTo>
                  <a:lnTo>
                    <a:pt x="302260" y="1174750"/>
                  </a:lnTo>
                </a:path>
                <a:path w="631189" h="1767839">
                  <a:moveTo>
                    <a:pt x="257810" y="840740"/>
                  </a:moveTo>
                  <a:lnTo>
                    <a:pt x="388619" y="878840"/>
                  </a:lnTo>
                </a:path>
                <a:path w="631189" h="1767839">
                  <a:moveTo>
                    <a:pt x="347980" y="527050"/>
                  </a:moveTo>
                  <a:lnTo>
                    <a:pt x="478790" y="565150"/>
                  </a:lnTo>
                </a:path>
                <a:path w="631189" h="1767839">
                  <a:moveTo>
                    <a:pt x="424180" y="264160"/>
                  </a:moveTo>
                  <a:lnTo>
                    <a:pt x="554990" y="302260"/>
                  </a:lnTo>
                </a:path>
                <a:path w="631189" h="1767839">
                  <a:moveTo>
                    <a:pt x="500380" y="0"/>
                  </a:moveTo>
                  <a:lnTo>
                    <a:pt x="631190" y="38100"/>
                  </a:lnTo>
                </a:path>
              </a:pathLst>
            </a:custGeom>
            <a:ln w="9344">
              <a:solidFill>
                <a:srgbClr val="000000"/>
              </a:solidFill>
            </a:ln>
          </p:spPr>
          <p:txBody>
            <a:bodyPr wrap="square" lIns="0" tIns="0" rIns="0" bIns="0" rtlCol="0"/>
            <a:lstStyle/>
            <a:p>
              <a:endParaRPr/>
            </a:p>
          </p:txBody>
        </p:sp>
        <p:sp>
          <p:nvSpPr>
            <p:cNvPr id="177" name="object 177"/>
            <p:cNvSpPr/>
            <p:nvPr/>
          </p:nvSpPr>
          <p:spPr>
            <a:xfrm>
              <a:off x="1170149" y="3713480"/>
              <a:ext cx="189120" cy="71119"/>
            </a:xfrm>
            <a:prstGeom prst="rect">
              <a:avLst/>
            </a:prstGeom>
            <a:blipFill>
              <a:blip r:embed="rId12" cstate="print"/>
              <a:stretch>
                <a:fillRect/>
              </a:stretch>
            </a:blipFill>
          </p:spPr>
          <p:txBody>
            <a:bodyPr wrap="square" lIns="0" tIns="0" rIns="0" bIns="0" rtlCol="0"/>
            <a:lstStyle/>
            <a:p>
              <a:endParaRPr/>
            </a:p>
          </p:txBody>
        </p:sp>
        <p:sp>
          <p:nvSpPr>
            <p:cNvPr id="178" name="object 178"/>
            <p:cNvSpPr/>
            <p:nvPr/>
          </p:nvSpPr>
          <p:spPr>
            <a:xfrm>
              <a:off x="1094452" y="3780790"/>
              <a:ext cx="280670" cy="38100"/>
            </a:xfrm>
            <a:custGeom>
              <a:avLst/>
              <a:gdLst/>
              <a:ahLst/>
              <a:cxnLst/>
              <a:rect l="l" t="t" r="r" b="b"/>
              <a:pathLst>
                <a:path w="280669" h="38100">
                  <a:moveTo>
                    <a:pt x="263096" y="0"/>
                  </a:moveTo>
                  <a:lnTo>
                    <a:pt x="84107" y="0"/>
                  </a:lnTo>
                  <a:lnTo>
                    <a:pt x="0" y="38100"/>
                  </a:lnTo>
                  <a:lnTo>
                    <a:pt x="280303" y="38100"/>
                  </a:lnTo>
                  <a:lnTo>
                    <a:pt x="263096" y="0"/>
                  </a:lnTo>
                  <a:close/>
                </a:path>
              </a:pathLst>
            </a:custGeom>
            <a:solidFill>
              <a:srgbClr val="DBDBAF"/>
            </a:solidFill>
          </p:spPr>
          <p:txBody>
            <a:bodyPr wrap="square" lIns="0" tIns="0" rIns="0" bIns="0" rtlCol="0"/>
            <a:lstStyle/>
            <a:p>
              <a:endParaRPr/>
            </a:p>
          </p:txBody>
        </p:sp>
        <p:sp>
          <p:nvSpPr>
            <p:cNvPr id="179" name="object 179"/>
            <p:cNvSpPr/>
            <p:nvPr/>
          </p:nvSpPr>
          <p:spPr>
            <a:xfrm>
              <a:off x="1029969" y="3815080"/>
              <a:ext cx="360680" cy="38100"/>
            </a:xfrm>
            <a:custGeom>
              <a:avLst/>
              <a:gdLst/>
              <a:ahLst/>
              <a:cxnLst/>
              <a:rect l="l" t="t" r="r" b="b"/>
              <a:pathLst>
                <a:path w="360680" h="38100">
                  <a:moveTo>
                    <a:pt x="343065" y="0"/>
                  </a:moveTo>
                  <a:lnTo>
                    <a:pt x="72893" y="0"/>
                  </a:lnTo>
                  <a:lnTo>
                    <a:pt x="0" y="33020"/>
                  </a:lnTo>
                  <a:lnTo>
                    <a:pt x="2295" y="38100"/>
                  </a:lnTo>
                  <a:lnTo>
                    <a:pt x="360272" y="38100"/>
                  </a:lnTo>
                  <a:lnTo>
                    <a:pt x="343065" y="0"/>
                  </a:lnTo>
                  <a:close/>
                </a:path>
              </a:pathLst>
            </a:custGeom>
            <a:solidFill>
              <a:srgbClr val="DCDCB0"/>
            </a:solidFill>
          </p:spPr>
          <p:txBody>
            <a:bodyPr wrap="square" lIns="0" tIns="0" rIns="0" bIns="0" rtlCol="0"/>
            <a:lstStyle/>
            <a:p>
              <a:endParaRPr/>
            </a:p>
          </p:txBody>
        </p:sp>
        <p:sp>
          <p:nvSpPr>
            <p:cNvPr id="180" name="object 180"/>
            <p:cNvSpPr/>
            <p:nvPr/>
          </p:nvSpPr>
          <p:spPr>
            <a:xfrm>
              <a:off x="1030543" y="3849370"/>
              <a:ext cx="375285" cy="38100"/>
            </a:xfrm>
            <a:custGeom>
              <a:avLst/>
              <a:gdLst/>
              <a:ahLst/>
              <a:cxnLst/>
              <a:rect l="l" t="t" r="r" b="b"/>
              <a:pathLst>
                <a:path w="375284" h="38100">
                  <a:moveTo>
                    <a:pt x="357978" y="0"/>
                  </a:moveTo>
                  <a:lnTo>
                    <a:pt x="0" y="0"/>
                  </a:lnTo>
                  <a:lnTo>
                    <a:pt x="17216" y="38099"/>
                  </a:lnTo>
                  <a:lnTo>
                    <a:pt x="375185" y="38099"/>
                  </a:lnTo>
                  <a:lnTo>
                    <a:pt x="357978" y="0"/>
                  </a:lnTo>
                  <a:close/>
                </a:path>
              </a:pathLst>
            </a:custGeom>
            <a:solidFill>
              <a:srgbClr val="DDDDB1"/>
            </a:solidFill>
          </p:spPr>
          <p:txBody>
            <a:bodyPr wrap="square" lIns="0" tIns="0" rIns="0" bIns="0" rtlCol="0"/>
            <a:lstStyle/>
            <a:p>
              <a:endParaRPr/>
            </a:p>
          </p:txBody>
        </p:sp>
        <p:sp>
          <p:nvSpPr>
            <p:cNvPr id="181" name="object 181"/>
            <p:cNvSpPr/>
            <p:nvPr/>
          </p:nvSpPr>
          <p:spPr>
            <a:xfrm>
              <a:off x="1046038" y="3883660"/>
              <a:ext cx="375285" cy="38100"/>
            </a:xfrm>
            <a:custGeom>
              <a:avLst/>
              <a:gdLst/>
              <a:ahLst/>
              <a:cxnLst/>
              <a:rect l="l" t="t" r="r" b="b"/>
              <a:pathLst>
                <a:path w="375284" h="38100">
                  <a:moveTo>
                    <a:pt x="357969" y="0"/>
                  </a:moveTo>
                  <a:lnTo>
                    <a:pt x="0" y="0"/>
                  </a:lnTo>
                  <a:lnTo>
                    <a:pt x="17216" y="38100"/>
                  </a:lnTo>
                  <a:lnTo>
                    <a:pt x="375176" y="38100"/>
                  </a:lnTo>
                  <a:lnTo>
                    <a:pt x="357969" y="0"/>
                  </a:lnTo>
                  <a:close/>
                </a:path>
              </a:pathLst>
            </a:custGeom>
            <a:solidFill>
              <a:srgbClr val="DEDEB1"/>
            </a:solidFill>
          </p:spPr>
          <p:txBody>
            <a:bodyPr wrap="square" lIns="0" tIns="0" rIns="0" bIns="0" rtlCol="0"/>
            <a:lstStyle/>
            <a:p>
              <a:endParaRPr/>
            </a:p>
          </p:txBody>
        </p:sp>
        <p:sp>
          <p:nvSpPr>
            <p:cNvPr id="182" name="object 182"/>
            <p:cNvSpPr/>
            <p:nvPr/>
          </p:nvSpPr>
          <p:spPr>
            <a:xfrm>
              <a:off x="1062107" y="3919220"/>
              <a:ext cx="374650" cy="36830"/>
            </a:xfrm>
            <a:custGeom>
              <a:avLst/>
              <a:gdLst/>
              <a:ahLst/>
              <a:cxnLst/>
              <a:rect l="l" t="t" r="r" b="b"/>
              <a:pathLst>
                <a:path w="374650" h="36829">
                  <a:moveTo>
                    <a:pt x="357961" y="0"/>
                  </a:moveTo>
                  <a:lnTo>
                    <a:pt x="0" y="0"/>
                  </a:lnTo>
                  <a:lnTo>
                    <a:pt x="16642" y="36829"/>
                  </a:lnTo>
                  <a:lnTo>
                    <a:pt x="374594" y="36829"/>
                  </a:lnTo>
                  <a:lnTo>
                    <a:pt x="357961" y="0"/>
                  </a:lnTo>
                  <a:close/>
                </a:path>
              </a:pathLst>
            </a:custGeom>
            <a:solidFill>
              <a:srgbClr val="DFDFB2"/>
            </a:solidFill>
          </p:spPr>
          <p:txBody>
            <a:bodyPr wrap="square" lIns="0" tIns="0" rIns="0" bIns="0" rtlCol="0"/>
            <a:lstStyle/>
            <a:p>
              <a:endParaRPr/>
            </a:p>
          </p:txBody>
        </p:sp>
        <p:sp>
          <p:nvSpPr>
            <p:cNvPr id="183" name="object 183"/>
            <p:cNvSpPr/>
            <p:nvPr/>
          </p:nvSpPr>
          <p:spPr>
            <a:xfrm>
              <a:off x="1077027" y="3952240"/>
              <a:ext cx="375285" cy="38100"/>
            </a:xfrm>
            <a:custGeom>
              <a:avLst/>
              <a:gdLst/>
              <a:ahLst/>
              <a:cxnLst/>
              <a:rect l="l" t="t" r="r" b="b"/>
              <a:pathLst>
                <a:path w="375284" h="38100">
                  <a:moveTo>
                    <a:pt x="357953" y="0"/>
                  </a:moveTo>
                  <a:lnTo>
                    <a:pt x="0" y="0"/>
                  </a:lnTo>
                  <a:lnTo>
                    <a:pt x="17216" y="38100"/>
                  </a:lnTo>
                  <a:lnTo>
                    <a:pt x="375160" y="38100"/>
                  </a:lnTo>
                  <a:lnTo>
                    <a:pt x="357953" y="0"/>
                  </a:lnTo>
                  <a:close/>
                </a:path>
              </a:pathLst>
            </a:custGeom>
            <a:solidFill>
              <a:srgbClr val="E0E0B3"/>
            </a:solidFill>
          </p:spPr>
          <p:txBody>
            <a:bodyPr wrap="square" lIns="0" tIns="0" rIns="0" bIns="0" rtlCol="0"/>
            <a:lstStyle/>
            <a:p>
              <a:endParaRPr/>
            </a:p>
          </p:txBody>
        </p:sp>
        <p:sp>
          <p:nvSpPr>
            <p:cNvPr id="184" name="object 184"/>
            <p:cNvSpPr/>
            <p:nvPr/>
          </p:nvSpPr>
          <p:spPr>
            <a:xfrm>
              <a:off x="1093096" y="3987800"/>
              <a:ext cx="374650" cy="36830"/>
            </a:xfrm>
            <a:custGeom>
              <a:avLst/>
              <a:gdLst/>
              <a:ahLst/>
              <a:cxnLst/>
              <a:rect l="l" t="t" r="r" b="b"/>
              <a:pathLst>
                <a:path w="374650" h="36829">
                  <a:moveTo>
                    <a:pt x="357944" y="0"/>
                  </a:moveTo>
                  <a:lnTo>
                    <a:pt x="0" y="0"/>
                  </a:lnTo>
                  <a:lnTo>
                    <a:pt x="16642" y="36830"/>
                  </a:lnTo>
                  <a:lnTo>
                    <a:pt x="374578" y="36830"/>
                  </a:lnTo>
                  <a:lnTo>
                    <a:pt x="357944" y="0"/>
                  </a:lnTo>
                  <a:close/>
                </a:path>
              </a:pathLst>
            </a:custGeom>
            <a:solidFill>
              <a:srgbClr val="E1E1B4"/>
            </a:solidFill>
          </p:spPr>
          <p:txBody>
            <a:bodyPr wrap="square" lIns="0" tIns="0" rIns="0" bIns="0" rtlCol="0"/>
            <a:lstStyle/>
            <a:p>
              <a:endParaRPr/>
            </a:p>
          </p:txBody>
        </p:sp>
        <p:sp>
          <p:nvSpPr>
            <p:cNvPr id="185" name="object 185"/>
            <p:cNvSpPr/>
            <p:nvPr/>
          </p:nvSpPr>
          <p:spPr>
            <a:xfrm>
              <a:off x="1108591" y="4022090"/>
              <a:ext cx="374650" cy="36830"/>
            </a:xfrm>
            <a:custGeom>
              <a:avLst/>
              <a:gdLst/>
              <a:ahLst/>
              <a:cxnLst/>
              <a:rect l="l" t="t" r="r" b="b"/>
              <a:pathLst>
                <a:path w="374650" h="36829">
                  <a:moveTo>
                    <a:pt x="357936" y="0"/>
                  </a:moveTo>
                  <a:lnTo>
                    <a:pt x="0" y="0"/>
                  </a:lnTo>
                  <a:lnTo>
                    <a:pt x="16642" y="36830"/>
                  </a:lnTo>
                  <a:lnTo>
                    <a:pt x="374569" y="36830"/>
                  </a:lnTo>
                  <a:lnTo>
                    <a:pt x="357936" y="0"/>
                  </a:lnTo>
                  <a:close/>
                </a:path>
              </a:pathLst>
            </a:custGeom>
            <a:solidFill>
              <a:srgbClr val="E2E2B4"/>
            </a:solidFill>
          </p:spPr>
          <p:txBody>
            <a:bodyPr wrap="square" lIns="0" tIns="0" rIns="0" bIns="0" rtlCol="0"/>
            <a:lstStyle/>
            <a:p>
              <a:endParaRPr/>
            </a:p>
          </p:txBody>
        </p:sp>
        <p:sp>
          <p:nvSpPr>
            <p:cNvPr id="186" name="object 186"/>
            <p:cNvSpPr/>
            <p:nvPr/>
          </p:nvSpPr>
          <p:spPr>
            <a:xfrm>
              <a:off x="1124085" y="4056380"/>
              <a:ext cx="375285" cy="38100"/>
            </a:xfrm>
            <a:custGeom>
              <a:avLst/>
              <a:gdLst/>
              <a:ahLst/>
              <a:cxnLst/>
              <a:rect l="l" t="t" r="r" b="b"/>
              <a:pathLst>
                <a:path w="375284" h="38100">
                  <a:moveTo>
                    <a:pt x="357928" y="0"/>
                  </a:moveTo>
                  <a:lnTo>
                    <a:pt x="0" y="0"/>
                  </a:lnTo>
                  <a:lnTo>
                    <a:pt x="17216" y="38100"/>
                  </a:lnTo>
                  <a:lnTo>
                    <a:pt x="375135" y="38100"/>
                  </a:lnTo>
                  <a:lnTo>
                    <a:pt x="357928" y="0"/>
                  </a:lnTo>
                  <a:close/>
                </a:path>
              </a:pathLst>
            </a:custGeom>
            <a:solidFill>
              <a:srgbClr val="E3E3B5"/>
            </a:solidFill>
          </p:spPr>
          <p:txBody>
            <a:bodyPr wrap="square" lIns="0" tIns="0" rIns="0" bIns="0" rtlCol="0"/>
            <a:lstStyle/>
            <a:p>
              <a:endParaRPr/>
            </a:p>
          </p:txBody>
        </p:sp>
        <p:sp>
          <p:nvSpPr>
            <p:cNvPr id="187" name="object 187"/>
            <p:cNvSpPr/>
            <p:nvPr/>
          </p:nvSpPr>
          <p:spPr>
            <a:xfrm>
              <a:off x="1139580" y="4090670"/>
              <a:ext cx="374650" cy="36830"/>
            </a:xfrm>
            <a:custGeom>
              <a:avLst/>
              <a:gdLst/>
              <a:ahLst/>
              <a:cxnLst/>
              <a:rect l="l" t="t" r="r" b="b"/>
              <a:pathLst>
                <a:path w="374650" h="36829">
                  <a:moveTo>
                    <a:pt x="357919" y="0"/>
                  </a:moveTo>
                  <a:lnTo>
                    <a:pt x="0" y="0"/>
                  </a:lnTo>
                  <a:lnTo>
                    <a:pt x="16642" y="36829"/>
                  </a:lnTo>
                  <a:lnTo>
                    <a:pt x="374553" y="36829"/>
                  </a:lnTo>
                  <a:lnTo>
                    <a:pt x="357919" y="0"/>
                  </a:lnTo>
                  <a:close/>
                </a:path>
              </a:pathLst>
            </a:custGeom>
            <a:solidFill>
              <a:srgbClr val="E4E4B6"/>
            </a:solidFill>
          </p:spPr>
          <p:txBody>
            <a:bodyPr wrap="square" lIns="0" tIns="0" rIns="0" bIns="0" rtlCol="0"/>
            <a:lstStyle/>
            <a:p>
              <a:endParaRPr/>
            </a:p>
          </p:txBody>
        </p:sp>
        <p:sp>
          <p:nvSpPr>
            <p:cNvPr id="188" name="object 188"/>
            <p:cNvSpPr/>
            <p:nvPr/>
          </p:nvSpPr>
          <p:spPr>
            <a:xfrm>
              <a:off x="1155075" y="4124960"/>
              <a:ext cx="375285" cy="38100"/>
            </a:xfrm>
            <a:custGeom>
              <a:avLst/>
              <a:gdLst/>
              <a:ahLst/>
              <a:cxnLst/>
              <a:rect l="l" t="t" r="r" b="b"/>
              <a:pathLst>
                <a:path w="375284" h="38100">
                  <a:moveTo>
                    <a:pt x="357911" y="0"/>
                  </a:moveTo>
                  <a:lnTo>
                    <a:pt x="0" y="0"/>
                  </a:lnTo>
                  <a:lnTo>
                    <a:pt x="17216" y="38100"/>
                  </a:lnTo>
                  <a:lnTo>
                    <a:pt x="375118" y="38100"/>
                  </a:lnTo>
                  <a:lnTo>
                    <a:pt x="357911" y="0"/>
                  </a:lnTo>
                  <a:close/>
                </a:path>
              </a:pathLst>
            </a:custGeom>
            <a:solidFill>
              <a:srgbClr val="E5E5B7"/>
            </a:solidFill>
          </p:spPr>
          <p:txBody>
            <a:bodyPr wrap="square" lIns="0" tIns="0" rIns="0" bIns="0" rtlCol="0"/>
            <a:lstStyle/>
            <a:p>
              <a:endParaRPr/>
            </a:p>
          </p:txBody>
        </p:sp>
        <p:sp>
          <p:nvSpPr>
            <p:cNvPr id="189" name="object 189"/>
            <p:cNvSpPr/>
            <p:nvPr/>
          </p:nvSpPr>
          <p:spPr>
            <a:xfrm>
              <a:off x="1170569" y="4159250"/>
              <a:ext cx="375285" cy="38100"/>
            </a:xfrm>
            <a:custGeom>
              <a:avLst/>
              <a:gdLst/>
              <a:ahLst/>
              <a:cxnLst/>
              <a:rect l="l" t="t" r="r" b="b"/>
              <a:pathLst>
                <a:path w="375284" h="38100">
                  <a:moveTo>
                    <a:pt x="357903" y="0"/>
                  </a:moveTo>
                  <a:lnTo>
                    <a:pt x="0" y="0"/>
                  </a:lnTo>
                  <a:lnTo>
                    <a:pt x="17216" y="38100"/>
                  </a:lnTo>
                  <a:lnTo>
                    <a:pt x="375110" y="38100"/>
                  </a:lnTo>
                  <a:lnTo>
                    <a:pt x="357903" y="0"/>
                  </a:lnTo>
                  <a:close/>
                </a:path>
              </a:pathLst>
            </a:custGeom>
            <a:solidFill>
              <a:srgbClr val="E6E6B8"/>
            </a:solidFill>
          </p:spPr>
          <p:txBody>
            <a:bodyPr wrap="square" lIns="0" tIns="0" rIns="0" bIns="0" rtlCol="0"/>
            <a:lstStyle/>
            <a:p>
              <a:endParaRPr/>
            </a:p>
          </p:txBody>
        </p:sp>
        <p:sp>
          <p:nvSpPr>
            <p:cNvPr id="190" name="object 190"/>
            <p:cNvSpPr/>
            <p:nvPr/>
          </p:nvSpPr>
          <p:spPr>
            <a:xfrm>
              <a:off x="1186064" y="4193540"/>
              <a:ext cx="375285" cy="38100"/>
            </a:xfrm>
            <a:custGeom>
              <a:avLst/>
              <a:gdLst/>
              <a:ahLst/>
              <a:cxnLst/>
              <a:rect l="l" t="t" r="r" b="b"/>
              <a:pathLst>
                <a:path w="375284" h="38100">
                  <a:moveTo>
                    <a:pt x="357895" y="0"/>
                  </a:moveTo>
                  <a:lnTo>
                    <a:pt x="0" y="0"/>
                  </a:lnTo>
                  <a:lnTo>
                    <a:pt x="17216" y="38100"/>
                  </a:lnTo>
                  <a:lnTo>
                    <a:pt x="375102" y="38100"/>
                  </a:lnTo>
                  <a:lnTo>
                    <a:pt x="357895" y="0"/>
                  </a:lnTo>
                  <a:close/>
                </a:path>
              </a:pathLst>
            </a:custGeom>
            <a:solidFill>
              <a:srgbClr val="E7E7B8"/>
            </a:solidFill>
          </p:spPr>
          <p:txBody>
            <a:bodyPr wrap="square" lIns="0" tIns="0" rIns="0" bIns="0" rtlCol="0"/>
            <a:lstStyle/>
            <a:p>
              <a:endParaRPr/>
            </a:p>
          </p:txBody>
        </p:sp>
        <p:sp>
          <p:nvSpPr>
            <p:cNvPr id="191" name="object 191"/>
            <p:cNvSpPr/>
            <p:nvPr/>
          </p:nvSpPr>
          <p:spPr>
            <a:xfrm>
              <a:off x="1201559" y="4227830"/>
              <a:ext cx="375285" cy="38100"/>
            </a:xfrm>
            <a:custGeom>
              <a:avLst/>
              <a:gdLst/>
              <a:ahLst/>
              <a:cxnLst/>
              <a:rect l="l" t="t" r="r" b="b"/>
              <a:pathLst>
                <a:path w="375284" h="38100">
                  <a:moveTo>
                    <a:pt x="357886" y="0"/>
                  </a:moveTo>
                  <a:lnTo>
                    <a:pt x="0" y="0"/>
                  </a:lnTo>
                  <a:lnTo>
                    <a:pt x="17216" y="38100"/>
                  </a:lnTo>
                  <a:lnTo>
                    <a:pt x="375093" y="38100"/>
                  </a:lnTo>
                  <a:lnTo>
                    <a:pt x="357886" y="0"/>
                  </a:lnTo>
                  <a:close/>
                </a:path>
              </a:pathLst>
            </a:custGeom>
            <a:solidFill>
              <a:srgbClr val="E8E8B9"/>
            </a:solidFill>
          </p:spPr>
          <p:txBody>
            <a:bodyPr wrap="square" lIns="0" tIns="0" rIns="0" bIns="0" rtlCol="0"/>
            <a:lstStyle/>
            <a:p>
              <a:endParaRPr/>
            </a:p>
          </p:txBody>
        </p:sp>
        <p:sp>
          <p:nvSpPr>
            <p:cNvPr id="192" name="object 192"/>
            <p:cNvSpPr/>
            <p:nvPr/>
          </p:nvSpPr>
          <p:spPr>
            <a:xfrm>
              <a:off x="1217053" y="4262120"/>
              <a:ext cx="375285" cy="38100"/>
            </a:xfrm>
            <a:custGeom>
              <a:avLst/>
              <a:gdLst/>
              <a:ahLst/>
              <a:cxnLst/>
              <a:rect l="l" t="t" r="r" b="b"/>
              <a:pathLst>
                <a:path w="375284" h="38100">
                  <a:moveTo>
                    <a:pt x="357878" y="0"/>
                  </a:moveTo>
                  <a:lnTo>
                    <a:pt x="0" y="0"/>
                  </a:lnTo>
                  <a:lnTo>
                    <a:pt x="17216" y="38099"/>
                  </a:lnTo>
                  <a:lnTo>
                    <a:pt x="375085" y="38099"/>
                  </a:lnTo>
                  <a:lnTo>
                    <a:pt x="357878" y="0"/>
                  </a:lnTo>
                  <a:close/>
                </a:path>
              </a:pathLst>
            </a:custGeom>
            <a:solidFill>
              <a:srgbClr val="E9E9BA"/>
            </a:solidFill>
          </p:spPr>
          <p:txBody>
            <a:bodyPr wrap="square" lIns="0" tIns="0" rIns="0" bIns="0" rtlCol="0"/>
            <a:lstStyle/>
            <a:p>
              <a:endParaRPr/>
            </a:p>
          </p:txBody>
        </p:sp>
        <p:sp>
          <p:nvSpPr>
            <p:cNvPr id="193" name="object 193"/>
            <p:cNvSpPr/>
            <p:nvPr/>
          </p:nvSpPr>
          <p:spPr>
            <a:xfrm>
              <a:off x="1232548" y="4296410"/>
              <a:ext cx="375285" cy="38100"/>
            </a:xfrm>
            <a:custGeom>
              <a:avLst/>
              <a:gdLst/>
              <a:ahLst/>
              <a:cxnLst/>
              <a:rect l="l" t="t" r="r" b="b"/>
              <a:pathLst>
                <a:path w="375284" h="38100">
                  <a:moveTo>
                    <a:pt x="357870" y="0"/>
                  </a:moveTo>
                  <a:lnTo>
                    <a:pt x="0" y="0"/>
                  </a:lnTo>
                  <a:lnTo>
                    <a:pt x="17216" y="38100"/>
                  </a:lnTo>
                  <a:lnTo>
                    <a:pt x="375077" y="38100"/>
                  </a:lnTo>
                  <a:lnTo>
                    <a:pt x="357870" y="0"/>
                  </a:lnTo>
                  <a:close/>
                </a:path>
              </a:pathLst>
            </a:custGeom>
            <a:solidFill>
              <a:srgbClr val="EAEABB"/>
            </a:solidFill>
          </p:spPr>
          <p:txBody>
            <a:bodyPr wrap="square" lIns="0" tIns="0" rIns="0" bIns="0" rtlCol="0"/>
            <a:lstStyle/>
            <a:p>
              <a:endParaRPr/>
            </a:p>
          </p:txBody>
        </p:sp>
        <p:sp>
          <p:nvSpPr>
            <p:cNvPr id="194" name="object 194"/>
            <p:cNvSpPr/>
            <p:nvPr/>
          </p:nvSpPr>
          <p:spPr>
            <a:xfrm>
              <a:off x="1248617" y="4331970"/>
              <a:ext cx="374650" cy="36830"/>
            </a:xfrm>
            <a:custGeom>
              <a:avLst/>
              <a:gdLst/>
              <a:ahLst/>
              <a:cxnLst/>
              <a:rect l="l" t="t" r="r" b="b"/>
              <a:pathLst>
                <a:path w="374650" h="36829">
                  <a:moveTo>
                    <a:pt x="357861" y="0"/>
                  </a:moveTo>
                  <a:lnTo>
                    <a:pt x="0" y="0"/>
                  </a:lnTo>
                  <a:lnTo>
                    <a:pt x="16642" y="36829"/>
                  </a:lnTo>
                  <a:lnTo>
                    <a:pt x="374495" y="36829"/>
                  </a:lnTo>
                  <a:lnTo>
                    <a:pt x="357861" y="0"/>
                  </a:lnTo>
                  <a:close/>
                </a:path>
              </a:pathLst>
            </a:custGeom>
            <a:solidFill>
              <a:srgbClr val="EBEBBB"/>
            </a:solidFill>
          </p:spPr>
          <p:txBody>
            <a:bodyPr wrap="square" lIns="0" tIns="0" rIns="0" bIns="0" rtlCol="0"/>
            <a:lstStyle/>
            <a:p>
              <a:endParaRPr/>
            </a:p>
          </p:txBody>
        </p:sp>
        <p:sp>
          <p:nvSpPr>
            <p:cNvPr id="195" name="object 195"/>
            <p:cNvSpPr/>
            <p:nvPr/>
          </p:nvSpPr>
          <p:spPr>
            <a:xfrm>
              <a:off x="1264111" y="4366260"/>
              <a:ext cx="374650" cy="36830"/>
            </a:xfrm>
            <a:custGeom>
              <a:avLst/>
              <a:gdLst/>
              <a:ahLst/>
              <a:cxnLst/>
              <a:rect l="l" t="t" r="r" b="b"/>
              <a:pathLst>
                <a:path w="374650" h="36829">
                  <a:moveTo>
                    <a:pt x="357853" y="0"/>
                  </a:moveTo>
                  <a:lnTo>
                    <a:pt x="0" y="0"/>
                  </a:lnTo>
                  <a:lnTo>
                    <a:pt x="16642" y="36829"/>
                  </a:lnTo>
                  <a:lnTo>
                    <a:pt x="374486" y="36829"/>
                  </a:lnTo>
                  <a:lnTo>
                    <a:pt x="357853" y="0"/>
                  </a:lnTo>
                  <a:close/>
                </a:path>
              </a:pathLst>
            </a:custGeom>
            <a:solidFill>
              <a:srgbClr val="ECECBC"/>
            </a:solidFill>
          </p:spPr>
          <p:txBody>
            <a:bodyPr wrap="square" lIns="0" tIns="0" rIns="0" bIns="0" rtlCol="0"/>
            <a:lstStyle/>
            <a:p>
              <a:endParaRPr/>
            </a:p>
          </p:txBody>
        </p:sp>
        <p:sp>
          <p:nvSpPr>
            <p:cNvPr id="196" name="object 196"/>
            <p:cNvSpPr/>
            <p:nvPr/>
          </p:nvSpPr>
          <p:spPr>
            <a:xfrm>
              <a:off x="1279606" y="4400550"/>
              <a:ext cx="374650" cy="36830"/>
            </a:xfrm>
            <a:custGeom>
              <a:avLst/>
              <a:gdLst/>
              <a:ahLst/>
              <a:cxnLst/>
              <a:rect l="l" t="t" r="r" b="b"/>
              <a:pathLst>
                <a:path w="374650" h="36829">
                  <a:moveTo>
                    <a:pt x="357845" y="0"/>
                  </a:moveTo>
                  <a:lnTo>
                    <a:pt x="0" y="0"/>
                  </a:lnTo>
                  <a:lnTo>
                    <a:pt x="16642" y="36830"/>
                  </a:lnTo>
                  <a:lnTo>
                    <a:pt x="374478" y="36830"/>
                  </a:lnTo>
                  <a:lnTo>
                    <a:pt x="357845" y="0"/>
                  </a:lnTo>
                  <a:close/>
                </a:path>
              </a:pathLst>
            </a:custGeom>
            <a:solidFill>
              <a:srgbClr val="EDEDBD"/>
            </a:solidFill>
          </p:spPr>
          <p:txBody>
            <a:bodyPr wrap="square" lIns="0" tIns="0" rIns="0" bIns="0" rtlCol="0"/>
            <a:lstStyle/>
            <a:p>
              <a:endParaRPr/>
            </a:p>
          </p:txBody>
        </p:sp>
        <p:sp>
          <p:nvSpPr>
            <p:cNvPr id="197" name="object 197"/>
            <p:cNvSpPr/>
            <p:nvPr/>
          </p:nvSpPr>
          <p:spPr>
            <a:xfrm>
              <a:off x="1295101" y="4434840"/>
              <a:ext cx="374650" cy="36830"/>
            </a:xfrm>
            <a:custGeom>
              <a:avLst/>
              <a:gdLst/>
              <a:ahLst/>
              <a:cxnLst/>
              <a:rect l="l" t="t" r="r" b="b"/>
              <a:pathLst>
                <a:path w="374650" h="36829">
                  <a:moveTo>
                    <a:pt x="357836" y="0"/>
                  </a:moveTo>
                  <a:lnTo>
                    <a:pt x="0" y="0"/>
                  </a:lnTo>
                  <a:lnTo>
                    <a:pt x="16642" y="36830"/>
                  </a:lnTo>
                  <a:lnTo>
                    <a:pt x="374470" y="36830"/>
                  </a:lnTo>
                  <a:lnTo>
                    <a:pt x="357836" y="0"/>
                  </a:lnTo>
                  <a:close/>
                </a:path>
              </a:pathLst>
            </a:custGeom>
            <a:solidFill>
              <a:srgbClr val="EEEEBE"/>
            </a:solidFill>
          </p:spPr>
          <p:txBody>
            <a:bodyPr wrap="square" lIns="0" tIns="0" rIns="0" bIns="0" rtlCol="0"/>
            <a:lstStyle/>
            <a:p>
              <a:endParaRPr/>
            </a:p>
          </p:txBody>
        </p:sp>
        <p:sp>
          <p:nvSpPr>
            <p:cNvPr id="198" name="object 198"/>
            <p:cNvSpPr/>
            <p:nvPr/>
          </p:nvSpPr>
          <p:spPr>
            <a:xfrm>
              <a:off x="1310595" y="4469130"/>
              <a:ext cx="374650" cy="36830"/>
            </a:xfrm>
            <a:custGeom>
              <a:avLst/>
              <a:gdLst/>
              <a:ahLst/>
              <a:cxnLst/>
              <a:rect l="l" t="t" r="r" b="b"/>
              <a:pathLst>
                <a:path w="374650" h="36829">
                  <a:moveTo>
                    <a:pt x="357828" y="0"/>
                  </a:moveTo>
                  <a:lnTo>
                    <a:pt x="0" y="0"/>
                  </a:lnTo>
                  <a:lnTo>
                    <a:pt x="16642" y="36830"/>
                  </a:lnTo>
                  <a:lnTo>
                    <a:pt x="374462" y="36830"/>
                  </a:lnTo>
                  <a:lnTo>
                    <a:pt x="357828" y="0"/>
                  </a:lnTo>
                  <a:close/>
                </a:path>
              </a:pathLst>
            </a:custGeom>
            <a:solidFill>
              <a:srgbClr val="EFEFBF"/>
            </a:solidFill>
          </p:spPr>
          <p:txBody>
            <a:bodyPr wrap="square" lIns="0" tIns="0" rIns="0" bIns="0" rtlCol="0"/>
            <a:lstStyle/>
            <a:p>
              <a:endParaRPr/>
            </a:p>
          </p:txBody>
        </p:sp>
        <p:sp>
          <p:nvSpPr>
            <p:cNvPr id="199" name="object 199"/>
            <p:cNvSpPr/>
            <p:nvPr/>
          </p:nvSpPr>
          <p:spPr>
            <a:xfrm>
              <a:off x="1326090" y="4503420"/>
              <a:ext cx="375285" cy="38100"/>
            </a:xfrm>
            <a:custGeom>
              <a:avLst/>
              <a:gdLst/>
              <a:ahLst/>
              <a:cxnLst/>
              <a:rect l="l" t="t" r="r" b="b"/>
              <a:pathLst>
                <a:path w="375285" h="38100">
                  <a:moveTo>
                    <a:pt x="357820" y="0"/>
                  </a:moveTo>
                  <a:lnTo>
                    <a:pt x="0" y="0"/>
                  </a:lnTo>
                  <a:lnTo>
                    <a:pt x="17216" y="38099"/>
                  </a:lnTo>
                  <a:lnTo>
                    <a:pt x="375027" y="38099"/>
                  </a:lnTo>
                  <a:lnTo>
                    <a:pt x="357820" y="0"/>
                  </a:lnTo>
                  <a:close/>
                </a:path>
              </a:pathLst>
            </a:custGeom>
            <a:solidFill>
              <a:srgbClr val="F0F0BF"/>
            </a:solidFill>
          </p:spPr>
          <p:txBody>
            <a:bodyPr wrap="square" lIns="0" tIns="0" rIns="0" bIns="0" rtlCol="0"/>
            <a:lstStyle/>
            <a:p>
              <a:endParaRPr/>
            </a:p>
          </p:txBody>
        </p:sp>
        <p:sp>
          <p:nvSpPr>
            <p:cNvPr id="200" name="object 200"/>
            <p:cNvSpPr/>
            <p:nvPr/>
          </p:nvSpPr>
          <p:spPr>
            <a:xfrm>
              <a:off x="1341585" y="4537710"/>
              <a:ext cx="375285" cy="38100"/>
            </a:xfrm>
            <a:custGeom>
              <a:avLst/>
              <a:gdLst/>
              <a:ahLst/>
              <a:cxnLst/>
              <a:rect l="l" t="t" r="r" b="b"/>
              <a:pathLst>
                <a:path w="375285" h="38100">
                  <a:moveTo>
                    <a:pt x="357811" y="0"/>
                  </a:moveTo>
                  <a:lnTo>
                    <a:pt x="0" y="0"/>
                  </a:lnTo>
                  <a:lnTo>
                    <a:pt x="17216" y="38100"/>
                  </a:lnTo>
                  <a:lnTo>
                    <a:pt x="375019" y="38100"/>
                  </a:lnTo>
                  <a:lnTo>
                    <a:pt x="357811" y="0"/>
                  </a:lnTo>
                  <a:close/>
                </a:path>
              </a:pathLst>
            </a:custGeom>
            <a:solidFill>
              <a:srgbClr val="F1F1C0"/>
            </a:solidFill>
          </p:spPr>
          <p:txBody>
            <a:bodyPr wrap="square" lIns="0" tIns="0" rIns="0" bIns="0" rtlCol="0"/>
            <a:lstStyle/>
            <a:p>
              <a:endParaRPr/>
            </a:p>
          </p:txBody>
        </p:sp>
        <p:sp>
          <p:nvSpPr>
            <p:cNvPr id="201" name="object 201"/>
            <p:cNvSpPr/>
            <p:nvPr/>
          </p:nvSpPr>
          <p:spPr>
            <a:xfrm>
              <a:off x="1357079" y="4572000"/>
              <a:ext cx="375285" cy="38100"/>
            </a:xfrm>
            <a:custGeom>
              <a:avLst/>
              <a:gdLst/>
              <a:ahLst/>
              <a:cxnLst/>
              <a:rect l="l" t="t" r="r" b="b"/>
              <a:pathLst>
                <a:path w="375285" h="38100">
                  <a:moveTo>
                    <a:pt x="357803" y="0"/>
                  </a:moveTo>
                  <a:lnTo>
                    <a:pt x="0" y="0"/>
                  </a:lnTo>
                  <a:lnTo>
                    <a:pt x="17216" y="38100"/>
                  </a:lnTo>
                  <a:lnTo>
                    <a:pt x="375010" y="38100"/>
                  </a:lnTo>
                  <a:lnTo>
                    <a:pt x="357803" y="0"/>
                  </a:lnTo>
                  <a:close/>
                </a:path>
              </a:pathLst>
            </a:custGeom>
            <a:solidFill>
              <a:srgbClr val="F2F2C1"/>
            </a:solidFill>
          </p:spPr>
          <p:txBody>
            <a:bodyPr wrap="square" lIns="0" tIns="0" rIns="0" bIns="0" rtlCol="0"/>
            <a:lstStyle/>
            <a:p>
              <a:endParaRPr/>
            </a:p>
          </p:txBody>
        </p:sp>
        <p:sp>
          <p:nvSpPr>
            <p:cNvPr id="202" name="object 202"/>
            <p:cNvSpPr/>
            <p:nvPr/>
          </p:nvSpPr>
          <p:spPr>
            <a:xfrm>
              <a:off x="1372574" y="4606290"/>
              <a:ext cx="375285" cy="38100"/>
            </a:xfrm>
            <a:custGeom>
              <a:avLst/>
              <a:gdLst/>
              <a:ahLst/>
              <a:cxnLst/>
              <a:rect l="l" t="t" r="r" b="b"/>
              <a:pathLst>
                <a:path w="375285" h="38100">
                  <a:moveTo>
                    <a:pt x="357795" y="0"/>
                  </a:moveTo>
                  <a:lnTo>
                    <a:pt x="0" y="0"/>
                  </a:lnTo>
                  <a:lnTo>
                    <a:pt x="17216" y="38100"/>
                  </a:lnTo>
                  <a:lnTo>
                    <a:pt x="375002" y="38100"/>
                  </a:lnTo>
                  <a:lnTo>
                    <a:pt x="357795" y="0"/>
                  </a:lnTo>
                  <a:close/>
                </a:path>
              </a:pathLst>
            </a:custGeom>
            <a:solidFill>
              <a:srgbClr val="F2F2C2"/>
            </a:solidFill>
          </p:spPr>
          <p:txBody>
            <a:bodyPr wrap="square" lIns="0" tIns="0" rIns="0" bIns="0" rtlCol="0"/>
            <a:lstStyle/>
            <a:p>
              <a:endParaRPr/>
            </a:p>
          </p:txBody>
        </p:sp>
        <p:sp>
          <p:nvSpPr>
            <p:cNvPr id="203" name="object 203"/>
            <p:cNvSpPr/>
            <p:nvPr/>
          </p:nvSpPr>
          <p:spPr>
            <a:xfrm>
              <a:off x="1388069" y="4640580"/>
              <a:ext cx="375285" cy="38100"/>
            </a:xfrm>
            <a:custGeom>
              <a:avLst/>
              <a:gdLst/>
              <a:ahLst/>
              <a:cxnLst/>
              <a:rect l="l" t="t" r="r" b="b"/>
              <a:pathLst>
                <a:path w="375285" h="38100">
                  <a:moveTo>
                    <a:pt x="357787" y="0"/>
                  </a:moveTo>
                  <a:lnTo>
                    <a:pt x="0" y="0"/>
                  </a:lnTo>
                  <a:lnTo>
                    <a:pt x="17216" y="38100"/>
                  </a:lnTo>
                  <a:lnTo>
                    <a:pt x="374994" y="38100"/>
                  </a:lnTo>
                  <a:lnTo>
                    <a:pt x="357787" y="0"/>
                  </a:lnTo>
                  <a:close/>
                </a:path>
              </a:pathLst>
            </a:custGeom>
            <a:solidFill>
              <a:srgbClr val="F3F3C2"/>
            </a:solidFill>
          </p:spPr>
          <p:txBody>
            <a:bodyPr wrap="square" lIns="0" tIns="0" rIns="0" bIns="0" rtlCol="0"/>
            <a:lstStyle/>
            <a:p>
              <a:endParaRPr/>
            </a:p>
          </p:txBody>
        </p:sp>
        <p:sp>
          <p:nvSpPr>
            <p:cNvPr id="204" name="object 204"/>
            <p:cNvSpPr/>
            <p:nvPr/>
          </p:nvSpPr>
          <p:spPr>
            <a:xfrm>
              <a:off x="1403563" y="4674870"/>
              <a:ext cx="375285" cy="38100"/>
            </a:xfrm>
            <a:custGeom>
              <a:avLst/>
              <a:gdLst/>
              <a:ahLst/>
              <a:cxnLst/>
              <a:rect l="l" t="t" r="r" b="b"/>
              <a:pathLst>
                <a:path w="375285" h="38100">
                  <a:moveTo>
                    <a:pt x="357778" y="0"/>
                  </a:moveTo>
                  <a:lnTo>
                    <a:pt x="0" y="0"/>
                  </a:lnTo>
                  <a:lnTo>
                    <a:pt x="17216" y="38099"/>
                  </a:lnTo>
                  <a:lnTo>
                    <a:pt x="374985" y="38099"/>
                  </a:lnTo>
                  <a:lnTo>
                    <a:pt x="357778" y="0"/>
                  </a:lnTo>
                  <a:close/>
                </a:path>
              </a:pathLst>
            </a:custGeom>
            <a:solidFill>
              <a:srgbClr val="F4F4C3"/>
            </a:solidFill>
          </p:spPr>
          <p:txBody>
            <a:bodyPr wrap="square" lIns="0" tIns="0" rIns="0" bIns="0" rtlCol="0"/>
            <a:lstStyle/>
            <a:p>
              <a:endParaRPr/>
            </a:p>
          </p:txBody>
        </p:sp>
        <p:sp>
          <p:nvSpPr>
            <p:cNvPr id="205" name="object 205"/>
            <p:cNvSpPr/>
            <p:nvPr/>
          </p:nvSpPr>
          <p:spPr>
            <a:xfrm>
              <a:off x="1419632" y="4710430"/>
              <a:ext cx="374650" cy="36830"/>
            </a:xfrm>
            <a:custGeom>
              <a:avLst/>
              <a:gdLst/>
              <a:ahLst/>
              <a:cxnLst/>
              <a:rect l="l" t="t" r="r" b="b"/>
              <a:pathLst>
                <a:path w="374650" h="36829">
                  <a:moveTo>
                    <a:pt x="357770" y="0"/>
                  </a:moveTo>
                  <a:lnTo>
                    <a:pt x="0" y="0"/>
                  </a:lnTo>
                  <a:lnTo>
                    <a:pt x="16642" y="36830"/>
                  </a:lnTo>
                  <a:lnTo>
                    <a:pt x="374403" y="36830"/>
                  </a:lnTo>
                  <a:lnTo>
                    <a:pt x="357770" y="0"/>
                  </a:lnTo>
                  <a:close/>
                </a:path>
              </a:pathLst>
            </a:custGeom>
            <a:solidFill>
              <a:srgbClr val="F5F5C4"/>
            </a:solidFill>
          </p:spPr>
          <p:txBody>
            <a:bodyPr wrap="square" lIns="0" tIns="0" rIns="0" bIns="0" rtlCol="0"/>
            <a:lstStyle/>
            <a:p>
              <a:endParaRPr/>
            </a:p>
          </p:txBody>
        </p:sp>
        <p:sp>
          <p:nvSpPr>
            <p:cNvPr id="206" name="object 206"/>
            <p:cNvSpPr/>
            <p:nvPr/>
          </p:nvSpPr>
          <p:spPr>
            <a:xfrm>
              <a:off x="1434553" y="4743450"/>
              <a:ext cx="375285" cy="38100"/>
            </a:xfrm>
            <a:custGeom>
              <a:avLst/>
              <a:gdLst/>
              <a:ahLst/>
              <a:cxnLst/>
              <a:rect l="l" t="t" r="r" b="b"/>
              <a:pathLst>
                <a:path w="375285" h="38100">
                  <a:moveTo>
                    <a:pt x="357762" y="0"/>
                  </a:moveTo>
                  <a:lnTo>
                    <a:pt x="0" y="0"/>
                  </a:lnTo>
                  <a:lnTo>
                    <a:pt x="17216" y="38100"/>
                  </a:lnTo>
                  <a:lnTo>
                    <a:pt x="374969" y="38100"/>
                  </a:lnTo>
                  <a:lnTo>
                    <a:pt x="357762" y="0"/>
                  </a:lnTo>
                  <a:close/>
                </a:path>
              </a:pathLst>
            </a:custGeom>
            <a:solidFill>
              <a:srgbClr val="F6F6C5"/>
            </a:solidFill>
          </p:spPr>
          <p:txBody>
            <a:bodyPr wrap="square" lIns="0" tIns="0" rIns="0" bIns="0" rtlCol="0"/>
            <a:lstStyle/>
            <a:p>
              <a:endParaRPr/>
            </a:p>
          </p:txBody>
        </p:sp>
        <p:sp>
          <p:nvSpPr>
            <p:cNvPr id="207" name="object 207"/>
            <p:cNvSpPr/>
            <p:nvPr/>
          </p:nvSpPr>
          <p:spPr>
            <a:xfrm>
              <a:off x="1450621" y="4779010"/>
              <a:ext cx="374650" cy="36830"/>
            </a:xfrm>
            <a:custGeom>
              <a:avLst/>
              <a:gdLst/>
              <a:ahLst/>
              <a:cxnLst/>
              <a:rect l="l" t="t" r="r" b="b"/>
              <a:pathLst>
                <a:path w="374650" h="36829">
                  <a:moveTo>
                    <a:pt x="357753" y="0"/>
                  </a:moveTo>
                  <a:lnTo>
                    <a:pt x="0" y="0"/>
                  </a:lnTo>
                  <a:lnTo>
                    <a:pt x="16642" y="36829"/>
                  </a:lnTo>
                  <a:lnTo>
                    <a:pt x="374387" y="36829"/>
                  </a:lnTo>
                  <a:lnTo>
                    <a:pt x="357753" y="0"/>
                  </a:lnTo>
                  <a:close/>
                </a:path>
              </a:pathLst>
            </a:custGeom>
            <a:solidFill>
              <a:srgbClr val="F7F7C5"/>
            </a:solidFill>
          </p:spPr>
          <p:txBody>
            <a:bodyPr wrap="square" lIns="0" tIns="0" rIns="0" bIns="0" rtlCol="0"/>
            <a:lstStyle/>
            <a:p>
              <a:endParaRPr/>
            </a:p>
          </p:txBody>
        </p:sp>
        <p:sp>
          <p:nvSpPr>
            <p:cNvPr id="208" name="object 208"/>
            <p:cNvSpPr/>
            <p:nvPr/>
          </p:nvSpPr>
          <p:spPr>
            <a:xfrm>
              <a:off x="1466116" y="4813300"/>
              <a:ext cx="374650" cy="36830"/>
            </a:xfrm>
            <a:custGeom>
              <a:avLst/>
              <a:gdLst/>
              <a:ahLst/>
              <a:cxnLst/>
              <a:rect l="l" t="t" r="r" b="b"/>
              <a:pathLst>
                <a:path w="374650" h="36829">
                  <a:moveTo>
                    <a:pt x="357745" y="0"/>
                  </a:moveTo>
                  <a:lnTo>
                    <a:pt x="0" y="0"/>
                  </a:lnTo>
                  <a:lnTo>
                    <a:pt x="16642" y="36830"/>
                  </a:lnTo>
                  <a:lnTo>
                    <a:pt x="374378" y="36830"/>
                  </a:lnTo>
                  <a:lnTo>
                    <a:pt x="357745" y="0"/>
                  </a:lnTo>
                  <a:close/>
                </a:path>
              </a:pathLst>
            </a:custGeom>
            <a:solidFill>
              <a:srgbClr val="F8F8C6"/>
            </a:solidFill>
          </p:spPr>
          <p:txBody>
            <a:bodyPr wrap="square" lIns="0" tIns="0" rIns="0" bIns="0" rtlCol="0"/>
            <a:lstStyle/>
            <a:p>
              <a:endParaRPr/>
            </a:p>
          </p:txBody>
        </p:sp>
        <p:sp>
          <p:nvSpPr>
            <p:cNvPr id="209" name="object 209"/>
            <p:cNvSpPr/>
            <p:nvPr/>
          </p:nvSpPr>
          <p:spPr>
            <a:xfrm>
              <a:off x="1481611" y="4847590"/>
              <a:ext cx="375285" cy="38100"/>
            </a:xfrm>
            <a:custGeom>
              <a:avLst/>
              <a:gdLst/>
              <a:ahLst/>
              <a:cxnLst/>
              <a:rect l="l" t="t" r="r" b="b"/>
              <a:pathLst>
                <a:path w="375285" h="38100">
                  <a:moveTo>
                    <a:pt x="357737" y="0"/>
                  </a:moveTo>
                  <a:lnTo>
                    <a:pt x="0" y="0"/>
                  </a:lnTo>
                  <a:lnTo>
                    <a:pt x="17216" y="38100"/>
                  </a:lnTo>
                  <a:lnTo>
                    <a:pt x="374944" y="38100"/>
                  </a:lnTo>
                  <a:lnTo>
                    <a:pt x="357737" y="0"/>
                  </a:lnTo>
                  <a:close/>
                </a:path>
              </a:pathLst>
            </a:custGeom>
            <a:solidFill>
              <a:srgbClr val="F9F9C7"/>
            </a:solidFill>
          </p:spPr>
          <p:txBody>
            <a:bodyPr wrap="square" lIns="0" tIns="0" rIns="0" bIns="0" rtlCol="0"/>
            <a:lstStyle/>
            <a:p>
              <a:endParaRPr/>
            </a:p>
          </p:txBody>
        </p:sp>
        <p:sp>
          <p:nvSpPr>
            <p:cNvPr id="210" name="object 210"/>
            <p:cNvSpPr/>
            <p:nvPr/>
          </p:nvSpPr>
          <p:spPr>
            <a:xfrm>
              <a:off x="1497105" y="4881880"/>
              <a:ext cx="375285" cy="38100"/>
            </a:xfrm>
            <a:custGeom>
              <a:avLst/>
              <a:gdLst/>
              <a:ahLst/>
              <a:cxnLst/>
              <a:rect l="l" t="t" r="r" b="b"/>
              <a:pathLst>
                <a:path w="375285" h="38100">
                  <a:moveTo>
                    <a:pt x="357728" y="0"/>
                  </a:moveTo>
                  <a:lnTo>
                    <a:pt x="0" y="0"/>
                  </a:lnTo>
                  <a:lnTo>
                    <a:pt x="17216" y="38100"/>
                  </a:lnTo>
                  <a:lnTo>
                    <a:pt x="374935" y="38100"/>
                  </a:lnTo>
                  <a:lnTo>
                    <a:pt x="357728" y="0"/>
                  </a:lnTo>
                  <a:close/>
                </a:path>
              </a:pathLst>
            </a:custGeom>
            <a:solidFill>
              <a:srgbClr val="FAFAC8"/>
            </a:solidFill>
          </p:spPr>
          <p:txBody>
            <a:bodyPr wrap="square" lIns="0" tIns="0" rIns="0" bIns="0" rtlCol="0"/>
            <a:lstStyle/>
            <a:p>
              <a:endParaRPr/>
            </a:p>
          </p:txBody>
        </p:sp>
        <p:sp>
          <p:nvSpPr>
            <p:cNvPr id="211" name="object 211"/>
            <p:cNvSpPr/>
            <p:nvPr/>
          </p:nvSpPr>
          <p:spPr>
            <a:xfrm>
              <a:off x="1512600" y="4916170"/>
              <a:ext cx="375285" cy="38100"/>
            </a:xfrm>
            <a:custGeom>
              <a:avLst/>
              <a:gdLst/>
              <a:ahLst/>
              <a:cxnLst/>
              <a:rect l="l" t="t" r="r" b="b"/>
              <a:pathLst>
                <a:path w="375285" h="38100">
                  <a:moveTo>
                    <a:pt x="357720" y="0"/>
                  </a:moveTo>
                  <a:lnTo>
                    <a:pt x="0" y="0"/>
                  </a:lnTo>
                  <a:lnTo>
                    <a:pt x="17216" y="38099"/>
                  </a:lnTo>
                  <a:lnTo>
                    <a:pt x="374927" y="38099"/>
                  </a:lnTo>
                  <a:lnTo>
                    <a:pt x="357720" y="0"/>
                  </a:lnTo>
                  <a:close/>
                </a:path>
              </a:pathLst>
            </a:custGeom>
            <a:solidFill>
              <a:srgbClr val="FBFBC9"/>
            </a:solidFill>
          </p:spPr>
          <p:txBody>
            <a:bodyPr wrap="square" lIns="0" tIns="0" rIns="0" bIns="0" rtlCol="0"/>
            <a:lstStyle/>
            <a:p>
              <a:endParaRPr/>
            </a:p>
          </p:txBody>
        </p:sp>
        <p:sp>
          <p:nvSpPr>
            <p:cNvPr id="212" name="object 212"/>
            <p:cNvSpPr/>
            <p:nvPr/>
          </p:nvSpPr>
          <p:spPr>
            <a:xfrm>
              <a:off x="1528095" y="4950460"/>
              <a:ext cx="375285" cy="38100"/>
            </a:xfrm>
            <a:custGeom>
              <a:avLst/>
              <a:gdLst/>
              <a:ahLst/>
              <a:cxnLst/>
              <a:rect l="l" t="t" r="r" b="b"/>
              <a:pathLst>
                <a:path w="375285" h="38100">
                  <a:moveTo>
                    <a:pt x="357712" y="0"/>
                  </a:moveTo>
                  <a:lnTo>
                    <a:pt x="0" y="0"/>
                  </a:lnTo>
                  <a:lnTo>
                    <a:pt x="17216" y="38100"/>
                  </a:lnTo>
                  <a:lnTo>
                    <a:pt x="374919" y="38100"/>
                  </a:lnTo>
                  <a:lnTo>
                    <a:pt x="357712" y="0"/>
                  </a:lnTo>
                  <a:close/>
                </a:path>
              </a:pathLst>
            </a:custGeom>
            <a:solidFill>
              <a:srgbClr val="FCFCC9"/>
            </a:solidFill>
          </p:spPr>
          <p:txBody>
            <a:bodyPr wrap="square" lIns="0" tIns="0" rIns="0" bIns="0" rtlCol="0"/>
            <a:lstStyle/>
            <a:p>
              <a:endParaRPr/>
            </a:p>
          </p:txBody>
        </p:sp>
        <p:sp>
          <p:nvSpPr>
            <p:cNvPr id="213" name="object 213"/>
            <p:cNvSpPr/>
            <p:nvPr/>
          </p:nvSpPr>
          <p:spPr>
            <a:xfrm>
              <a:off x="1543589" y="4984750"/>
              <a:ext cx="375285" cy="38100"/>
            </a:xfrm>
            <a:custGeom>
              <a:avLst/>
              <a:gdLst/>
              <a:ahLst/>
              <a:cxnLst/>
              <a:rect l="l" t="t" r="r" b="b"/>
              <a:pathLst>
                <a:path w="375285" h="38100">
                  <a:moveTo>
                    <a:pt x="357703" y="0"/>
                  </a:moveTo>
                  <a:lnTo>
                    <a:pt x="0" y="0"/>
                  </a:lnTo>
                  <a:lnTo>
                    <a:pt x="17216" y="38100"/>
                  </a:lnTo>
                  <a:lnTo>
                    <a:pt x="374911" y="38100"/>
                  </a:lnTo>
                  <a:lnTo>
                    <a:pt x="357703" y="0"/>
                  </a:lnTo>
                  <a:close/>
                </a:path>
              </a:pathLst>
            </a:custGeom>
            <a:solidFill>
              <a:srgbClr val="FFFFCC"/>
            </a:solidFill>
          </p:spPr>
          <p:txBody>
            <a:bodyPr wrap="square" lIns="0" tIns="0" rIns="0" bIns="0" rtlCol="0"/>
            <a:lstStyle/>
            <a:p>
              <a:endParaRPr/>
            </a:p>
          </p:txBody>
        </p:sp>
        <p:sp>
          <p:nvSpPr>
            <p:cNvPr id="214" name="object 214"/>
            <p:cNvSpPr/>
            <p:nvPr/>
          </p:nvSpPr>
          <p:spPr>
            <a:xfrm>
              <a:off x="1559084" y="5019040"/>
              <a:ext cx="375285" cy="38100"/>
            </a:xfrm>
            <a:custGeom>
              <a:avLst/>
              <a:gdLst/>
              <a:ahLst/>
              <a:cxnLst/>
              <a:rect l="l" t="t" r="r" b="b"/>
              <a:pathLst>
                <a:path w="375285" h="38100">
                  <a:moveTo>
                    <a:pt x="357695" y="0"/>
                  </a:moveTo>
                  <a:lnTo>
                    <a:pt x="0" y="0"/>
                  </a:lnTo>
                  <a:lnTo>
                    <a:pt x="17216" y="38100"/>
                  </a:lnTo>
                  <a:lnTo>
                    <a:pt x="374902" y="38100"/>
                  </a:lnTo>
                  <a:lnTo>
                    <a:pt x="357695" y="0"/>
                  </a:lnTo>
                  <a:close/>
                </a:path>
              </a:pathLst>
            </a:custGeom>
            <a:solidFill>
              <a:srgbClr val="FDFDCA"/>
            </a:solidFill>
          </p:spPr>
          <p:txBody>
            <a:bodyPr wrap="square" lIns="0" tIns="0" rIns="0" bIns="0" rtlCol="0"/>
            <a:lstStyle/>
            <a:p>
              <a:endParaRPr/>
            </a:p>
          </p:txBody>
        </p:sp>
        <p:sp>
          <p:nvSpPr>
            <p:cNvPr id="215" name="object 215"/>
            <p:cNvSpPr/>
            <p:nvPr/>
          </p:nvSpPr>
          <p:spPr>
            <a:xfrm>
              <a:off x="1574579" y="5053330"/>
              <a:ext cx="375285" cy="38100"/>
            </a:xfrm>
            <a:custGeom>
              <a:avLst/>
              <a:gdLst/>
              <a:ahLst/>
              <a:cxnLst/>
              <a:rect l="l" t="t" r="r" b="b"/>
              <a:pathLst>
                <a:path w="375285" h="38100">
                  <a:moveTo>
                    <a:pt x="357687" y="0"/>
                  </a:moveTo>
                  <a:lnTo>
                    <a:pt x="0" y="0"/>
                  </a:lnTo>
                  <a:lnTo>
                    <a:pt x="17216" y="38100"/>
                  </a:lnTo>
                  <a:lnTo>
                    <a:pt x="374894" y="38100"/>
                  </a:lnTo>
                  <a:lnTo>
                    <a:pt x="357687" y="0"/>
                  </a:lnTo>
                  <a:close/>
                </a:path>
              </a:pathLst>
            </a:custGeom>
            <a:solidFill>
              <a:srgbClr val="FCFCC9"/>
            </a:solidFill>
          </p:spPr>
          <p:txBody>
            <a:bodyPr wrap="square" lIns="0" tIns="0" rIns="0" bIns="0" rtlCol="0"/>
            <a:lstStyle/>
            <a:p>
              <a:endParaRPr/>
            </a:p>
          </p:txBody>
        </p:sp>
        <p:sp>
          <p:nvSpPr>
            <p:cNvPr id="216" name="object 216"/>
            <p:cNvSpPr/>
            <p:nvPr/>
          </p:nvSpPr>
          <p:spPr>
            <a:xfrm>
              <a:off x="1590073" y="5087620"/>
              <a:ext cx="375285" cy="38100"/>
            </a:xfrm>
            <a:custGeom>
              <a:avLst/>
              <a:gdLst/>
              <a:ahLst/>
              <a:cxnLst/>
              <a:rect l="l" t="t" r="r" b="b"/>
              <a:pathLst>
                <a:path w="375285" h="38100">
                  <a:moveTo>
                    <a:pt x="357679" y="0"/>
                  </a:moveTo>
                  <a:lnTo>
                    <a:pt x="0" y="0"/>
                  </a:lnTo>
                  <a:lnTo>
                    <a:pt x="17216" y="38099"/>
                  </a:lnTo>
                  <a:lnTo>
                    <a:pt x="374886" y="38099"/>
                  </a:lnTo>
                  <a:lnTo>
                    <a:pt x="357679" y="0"/>
                  </a:lnTo>
                  <a:close/>
                </a:path>
              </a:pathLst>
            </a:custGeom>
            <a:solidFill>
              <a:srgbClr val="FBFBC8"/>
            </a:solidFill>
          </p:spPr>
          <p:txBody>
            <a:bodyPr wrap="square" lIns="0" tIns="0" rIns="0" bIns="0" rtlCol="0"/>
            <a:lstStyle/>
            <a:p>
              <a:endParaRPr/>
            </a:p>
          </p:txBody>
        </p:sp>
        <p:sp>
          <p:nvSpPr>
            <p:cNvPr id="217" name="object 217"/>
            <p:cNvSpPr/>
            <p:nvPr/>
          </p:nvSpPr>
          <p:spPr>
            <a:xfrm>
              <a:off x="1606142" y="5123180"/>
              <a:ext cx="374650" cy="36830"/>
            </a:xfrm>
            <a:custGeom>
              <a:avLst/>
              <a:gdLst/>
              <a:ahLst/>
              <a:cxnLst/>
              <a:rect l="l" t="t" r="r" b="b"/>
              <a:pathLst>
                <a:path w="374650" h="36829">
                  <a:moveTo>
                    <a:pt x="357670" y="0"/>
                  </a:moveTo>
                  <a:lnTo>
                    <a:pt x="0" y="0"/>
                  </a:lnTo>
                  <a:lnTo>
                    <a:pt x="16642" y="36830"/>
                  </a:lnTo>
                  <a:lnTo>
                    <a:pt x="374304" y="36830"/>
                  </a:lnTo>
                  <a:lnTo>
                    <a:pt x="357670" y="0"/>
                  </a:lnTo>
                  <a:close/>
                </a:path>
              </a:pathLst>
            </a:custGeom>
            <a:solidFill>
              <a:srgbClr val="FAFAC8"/>
            </a:solidFill>
          </p:spPr>
          <p:txBody>
            <a:bodyPr wrap="square" lIns="0" tIns="0" rIns="0" bIns="0" rtlCol="0"/>
            <a:lstStyle/>
            <a:p>
              <a:endParaRPr/>
            </a:p>
          </p:txBody>
        </p:sp>
        <p:sp>
          <p:nvSpPr>
            <p:cNvPr id="218" name="object 218"/>
            <p:cNvSpPr/>
            <p:nvPr/>
          </p:nvSpPr>
          <p:spPr>
            <a:xfrm>
              <a:off x="1621637" y="5157470"/>
              <a:ext cx="374650" cy="36830"/>
            </a:xfrm>
            <a:custGeom>
              <a:avLst/>
              <a:gdLst/>
              <a:ahLst/>
              <a:cxnLst/>
              <a:rect l="l" t="t" r="r" b="b"/>
              <a:pathLst>
                <a:path w="374650" h="36829">
                  <a:moveTo>
                    <a:pt x="357662" y="0"/>
                  </a:moveTo>
                  <a:lnTo>
                    <a:pt x="0" y="0"/>
                  </a:lnTo>
                  <a:lnTo>
                    <a:pt x="16642" y="36829"/>
                  </a:lnTo>
                  <a:lnTo>
                    <a:pt x="374295" y="36829"/>
                  </a:lnTo>
                  <a:lnTo>
                    <a:pt x="357662" y="0"/>
                  </a:lnTo>
                  <a:close/>
                </a:path>
              </a:pathLst>
            </a:custGeom>
            <a:solidFill>
              <a:srgbClr val="F9F9C7"/>
            </a:solidFill>
          </p:spPr>
          <p:txBody>
            <a:bodyPr wrap="square" lIns="0" tIns="0" rIns="0" bIns="0" rtlCol="0"/>
            <a:lstStyle/>
            <a:p>
              <a:endParaRPr/>
            </a:p>
          </p:txBody>
        </p:sp>
        <p:sp>
          <p:nvSpPr>
            <p:cNvPr id="219" name="object 219"/>
            <p:cNvSpPr/>
            <p:nvPr/>
          </p:nvSpPr>
          <p:spPr>
            <a:xfrm>
              <a:off x="1637131" y="5191760"/>
              <a:ext cx="374650" cy="36830"/>
            </a:xfrm>
            <a:custGeom>
              <a:avLst/>
              <a:gdLst/>
              <a:ahLst/>
              <a:cxnLst/>
              <a:rect l="l" t="t" r="r" b="b"/>
              <a:pathLst>
                <a:path w="374650" h="36829">
                  <a:moveTo>
                    <a:pt x="357653" y="0"/>
                  </a:moveTo>
                  <a:lnTo>
                    <a:pt x="0" y="0"/>
                  </a:lnTo>
                  <a:lnTo>
                    <a:pt x="16642" y="36829"/>
                  </a:lnTo>
                  <a:lnTo>
                    <a:pt x="374287" y="36829"/>
                  </a:lnTo>
                  <a:lnTo>
                    <a:pt x="357653" y="0"/>
                  </a:lnTo>
                  <a:close/>
                </a:path>
              </a:pathLst>
            </a:custGeom>
            <a:solidFill>
              <a:srgbClr val="F8F8C6"/>
            </a:solidFill>
          </p:spPr>
          <p:txBody>
            <a:bodyPr wrap="square" lIns="0" tIns="0" rIns="0" bIns="0" rtlCol="0"/>
            <a:lstStyle/>
            <a:p>
              <a:endParaRPr/>
            </a:p>
          </p:txBody>
        </p:sp>
        <p:sp>
          <p:nvSpPr>
            <p:cNvPr id="220" name="object 220"/>
            <p:cNvSpPr/>
            <p:nvPr/>
          </p:nvSpPr>
          <p:spPr>
            <a:xfrm>
              <a:off x="1652626" y="5226050"/>
              <a:ext cx="375285" cy="38100"/>
            </a:xfrm>
            <a:custGeom>
              <a:avLst/>
              <a:gdLst/>
              <a:ahLst/>
              <a:cxnLst/>
              <a:rect l="l" t="t" r="r" b="b"/>
              <a:pathLst>
                <a:path w="375285" h="38100">
                  <a:moveTo>
                    <a:pt x="357645" y="0"/>
                  </a:moveTo>
                  <a:lnTo>
                    <a:pt x="0" y="0"/>
                  </a:lnTo>
                  <a:lnTo>
                    <a:pt x="17216" y="38100"/>
                  </a:lnTo>
                  <a:lnTo>
                    <a:pt x="374852" y="38100"/>
                  </a:lnTo>
                  <a:lnTo>
                    <a:pt x="357645" y="0"/>
                  </a:lnTo>
                  <a:close/>
                </a:path>
              </a:pathLst>
            </a:custGeom>
            <a:solidFill>
              <a:srgbClr val="F7F7C5"/>
            </a:solidFill>
          </p:spPr>
          <p:txBody>
            <a:bodyPr wrap="square" lIns="0" tIns="0" rIns="0" bIns="0" rtlCol="0"/>
            <a:lstStyle/>
            <a:p>
              <a:endParaRPr/>
            </a:p>
          </p:txBody>
        </p:sp>
        <p:sp>
          <p:nvSpPr>
            <p:cNvPr id="221" name="object 221"/>
            <p:cNvSpPr/>
            <p:nvPr/>
          </p:nvSpPr>
          <p:spPr>
            <a:xfrm>
              <a:off x="1668121" y="5260340"/>
              <a:ext cx="374650" cy="36830"/>
            </a:xfrm>
            <a:custGeom>
              <a:avLst/>
              <a:gdLst/>
              <a:ahLst/>
              <a:cxnLst/>
              <a:rect l="l" t="t" r="r" b="b"/>
              <a:pathLst>
                <a:path w="374650" h="36829">
                  <a:moveTo>
                    <a:pt x="357637" y="0"/>
                  </a:moveTo>
                  <a:lnTo>
                    <a:pt x="0" y="0"/>
                  </a:lnTo>
                  <a:lnTo>
                    <a:pt x="16642" y="36830"/>
                  </a:lnTo>
                  <a:lnTo>
                    <a:pt x="374270" y="36830"/>
                  </a:lnTo>
                  <a:lnTo>
                    <a:pt x="357637" y="0"/>
                  </a:lnTo>
                  <a:close/>
                </a:path>
              </a:pathLst>
            </a:custGeom>
            <a:solidFill>
              <a:srgbClr val="F6F6C5"/>
            </a:solidFill>
          </p:spPr>
          <p:txBody>
            <a:bodyPr wrap="square" lIns="0" tIns="0" rIns="0" bIns="0" rtlCol="0"/>
            <a:lstStyle/>
            <a:p>
              <a:endParaRPr/>
            </a:p>
          </p:txBody>
        </p:sp>
        <p:sp>
          <p:nvSpPr>
            <p:cNvPr id="222" name="object 222"/>
            <p:cNvSpPr/>
            <p:nvPr/>
          </p:nvSpPr>
          <p:spPr>
            <a:xfrm>
              <a:off x="1683615" y="5294630"/>
              <a:ext cx="375285" cy="38100"/>
            </a:xfrm>
            <a:custGeom>
              <a:avLst/>
              <a:gdLst/>
              <a:ahLst/>
              <a:cxnLst/>
              <a:rect l="l" t="t" r="r" b="b"/>
              <a:pathLst>
                <a:path w="375285" h="38100">
                  <a:moveTo>
                    <a:pt x="357629" y="0"/>
                  </a:moveTo>
                  <a:lnTo>
                    <a:pt x="0" y="0"/>
                  </a:lnTo>
                  <a:lnTo>
                    <a:pt x="17216" y="38100"/>
                  </a:lnTo>
                  <a:lnTo>
                    <a:pt x="374836" y="38100"/>
                  </a:lnTo>
                  <a:lnTo>
                    <a:pt x="357629" y="0"/>
                  </a:lnTo>
                  <a:close/>
                </a:path>
              </a:pathLst>
            </a:custGeom>
            <a:solidFill>
              <a:srgbClr val="F5F5C4"/>
            </a:solidFill>
          </p:spPr>
          <p:txBody>
            <a:bodyPr wrap="square" lIns="0" tIns="0" rIns="0" bIns="0" rtlCol="0"/>
            <a:lstStyle/>
            <a:p>
              <a:endParaRPr/>
            </a:p>
          </p:txBody>
        </p:sp>
        <p:sp>
          <p:nvSpPr>
            <p:cNvPr id="223" name="object 223"/>
            <p:cNvSpPr/>
            <p:nvPr/>
          </p:nvSpPr>
          <p:spPr>
            <a:xfrm>
              <a:off x="1699110" y="5328920"/>
              <a:ext cx="375285" cy="38100"/>
            </a:xfrm>
            <a:custGeom>
              <a:avLst/>
              <a:gdLst/>
              <a:ahLst/>
              <a:cxnLst/>
              <a:rect l="l" t="t" r="r" b="b"/>
              <a:pathLst>
                <a:path w="375285" h="38100">
                  <a:moveTo>
                    <a:pt x="357620" y="0"/>
                  </a:moveTo>
                  <a:lnTo>
                    <a:pt x="0" y="0"/>
                  </a:lnTo>
                  <a:lnTo>
                    <a:pt x="17216" y="38099"/>
                  </a:lnTo>
                  <a:lnTo>
                    <a:pt x="374827" y="38099"/>
                  </a:lnTo>
                  <a:lnTo>
                    <a:pt x="357620" y="0"/>
                  </a:lnTo>
                  <a:close/>
                </a:path>
              </a:pathLst>
            </a:custGeom>
            <a:solidFill>
              <a:srgbClr val="F4F4C3"/>
            </a:solidFill>
          </p:spPr>
          <p:txBody>
            <a:bodyPr wrap="square" lIns="0" tIns="0" rIns="0" bIns="0" rtlCol="0"/>
            <a:lstStyle/>
            <a:p>
              <a:endParaRPr/>
            </a:p>
          </p:txBody>
        </p:sp>
        <p:sp>
          <p:nvSpPr>
            <p:cNvPr id="224" name="object 224"/>
            <p:cNvSpPr/>
            <p:nvPr/>
          </p:nvSpPr>
          <p:spPr>
            <a:xfrm>
              <a:off x="1714605" y="5363210"/>
              <a:ext cx="375285" cy="38100"/>
            </a:xfrm>
            <a:custGeom>
              <a:avLst/>
              <a:gdLst/>
              <a:ahLst/>
              <a:cxnLst/>
              <a:rect l="l" t="t" r="r" b="b"/>
              <a:pathLst>
                <a:path w="375285" h="38100">
                  <a:moveTo>
                    <a:pt x="357612" y="0"/>
                  </a:moveTo>
                  <a:lnTo>
                    <a:pt x="0" y="0"/>
                  </a:lnTo>
                  <a:lnTo>
                    <a:pt x="17216" y="38099"/>
                  </a:lnTo>
                  <a:lnTo>
                    <a:pt x="374819" y="38099"/>
                  </a:lnTo>
                  <a:lnTo>
                    <a:pt x="357612" y="0"/>
                  </a:lnTo>
                  <a:close/>
                </a:path>
              </a:pathLst>
            </a:custGeom>
            <a:solidFill>
              <a:srgbClr val="F3F3C2"/>
            </a:solidFill>
          </p:spPr>
          <p:txBody>
            <a:bodyPr wrap="square" lIns="0" tIns="0" rIns="0" bIns="0" rtlCol="0"/>
            <a:lstStyle/>
            <a:p>
              <a:endParaRPr/>
            </a:p>
          </p:txBody>
        </p:sp>
        <p:sp>
          <p:nvSpPr>
            <p:cNvPr id="225" name="object 225"/>
            <p:cNvSpPr/>
            <p:nvPr/>
          </p:nvSpPr>
          <p:spPr>
            <a:xfrm>
              <a:off x="1730099" y="5397500"/>
              <a:ext cx="375285" cy="38100"/>
            </a:xfrm>
            <a:custGeom>
              <a:avLst/>
              <a:gdLst/>
              <a:ahLst/>
              <a:cxnLst/>
              <a:rect l="l" t="t" r="r" b="b"/>
              <a:pathLst>
                <a:path w="375285" h="38100">
                  <a:moveTo>
                    <a:pt x="357604" y="0"/>
                  </a:moveTo>
                  <a:lnTo>
                    <a:pt x="0" y="0"/>
                  </a:lnTo>
                  <a:lnTo>
                    <a:pt x="17216" y="38100"/>
                  </a:lnTo>
                  <a:lnTo>
                    <a:pt x="374811" y="38100"/>
                  </a:lnTo>
                  <a:lnTo>
                    <a:pt x="357604" y="0"/>
                  </a:lnTo>
                  <a:close/>
                </a:path>
              </a:pathLst>
            </a:custGeom>
            <a:solidFill>
              <a:srgbClr val="F2F2C1"/>
            </a:solidFill>
          </p:spPr>
          <p:txBody>
            <a:bodyPr wrap="square" lIns="0" tIns="0" rIns="0" bIns="0" rtlCol="0"/>
            <a:lstStyle/>
            <a:p>
              <a:endParaRPr/>
            </a:p>
          </p:txBody>
        </p:sp>
        <p:sp>
          <p:nvSpPr>
            <p:cNvPr id="226" name="object 226"/>
            <p:cNvSpPr/>
            <p:nvPr/>
          </p:nvSpPr>
          <p:spPr>
            <a:xfrm>
              <a:off x="1745594" y="5431790"/>
              <a:ext cx="375285" cy="38100"/>
            </a:xfrm>
            <a:custGeom>
              <a:avLst/>
              <a:gdLst/>
              <a:ahLst/>
              <a:cxnLst/>
              <a:rect l="l" t="t" r="r" b="b"/>
              <a:pathLst>
                <a:path w="375285" h="38100">
                  <a:moveTo>
                    <a:pt x="357595" y="0"/>
                  </a:moveTo>
                  <a:lnTo>
                    <a:pt x="0" y="0"/>
                  </a:lnTo>
                  <a:lnTo>
                    <a:pt x="17216" y="38100"/>
                  </a:lnTo>
                  <a:lnTo>
                    <a:pt x="374803" y="38100"/>
                  </a:lnTo>
                  <a:lnTo>
                    <a:pt x="357595" y="0"/>
                  </a:lnTo>
                  <a:close/>
                </a:path>
              </a:pathLst>
            </a:custGeom>
            <a:solidFill>
              <a:srgbClr val="F1F1C1"/>
            </a:solidFill>
          </p:spPr>
          <p:txBody>
            <a:bodyPr wrap="square" lIns="0" tIns="0" rIns="0" bIns="0" rtlCol="0"/>
            <a:lstStyle/>
            <a:p>
              <a:endParaRPr/>
            </a:p>
          </p:txBody>
        </p:sp>
        <p:sp>
          <p:nvSpPr>
            <p:cNvPr id="227" name="object 227"/>
            <p:cNvSpPr/>
            <p:nvPr/>
          </p:nvSpPr>
          <p:spPr>
            <a:xfrm>
              <a:off x="1761089" y="5466080"/>
              <a:ext cx="375285" cy="38100"/>
            </a:xfrm>
            <a:custGeom>
              <a:avLst/>
              <a:gdLst/>
              <a:ahLst/>
              <a:cxnLst/>
              <a:rect l="l" t="t" r="r" b="b"/>
              <a:pathLst>
                <a:path w="375285" h="38100">
                  <a:moveTo>
                    <a:pt x="357587" y="0"/>
                  </a:moveTo>
                  <a:lnTo>
                    <a:pt x="0" y="0"/>
                  </a:lnTo>
                  <a:lnTo>
                    <a:pt x="17216" y="38100"/>
                  </a:lnTo>
                  <a:lnTo>
                    <a:pt x="374794" y="38100"/>
                  </a:lnTo>
                  <a:lnTo>
                    <a:pt x="357587" y="0"/>
                  </a:lnTo>
                  <a:close/>
                </a:path>
              </a:pathLst>
            </a:custGeom>
            <a:solidFill>
              <a:srgbClr val="F0F0C0"/>
            </a:solidFill>
          </p:spPr>
          <p:txBody>
            <a:bodyPr wrap="square" lIns="0" tIns="0" rIns="0" bIns="0" rtlCol="0"/>
            <a:lstStyle/>
            <a:p>
              <a:endParaRPr/>
            </a:p>
          </p:txBody>
        </p:sp>
        <p:sp>
          <p:nvSpPr>
            <p:cNvPr id="228" name="object 228"/>
            <p:cNvSpPr/>
            <p:nvPr/>
          </p:nvSpPr>
          <p:spPr>
            <a:xfrm>
              <a:off x="1777157" y="5501640"/>
              <a:ext cx="374650" cy="36830"/>
            </a:xfrm>
            <a:custGeom>
              <a:avLst/>
              <a:gdLst/>
              <a:ahLst/>
              <a:cxnLst/>
              <a:rect l="l" t="t" r="r" b="b"/>
              <a:pathLst>
                <a:path w="374650" h="36829">
                  <a:moveTo>
                    <a:pt x="357579" y="0"/>
                  </a:moveTo>
                  <a:lnTo>
                    <a:pt x="0" y="0"/>
                  </a:lnTo>
                  <a:lnTo>
                    <a:pt x="16642" y="36830"/>
                  </a:lnTo>
                  <a:lnTo>
                    <a:pt x="374212" y="36830"/>
                  </a:lnTo>
                  <a:lnTo>
                    <a:pt x="357579" y="0"/>
                  </a:lnTo>
                  <a:close/>
                </a:path>
              </a:pathLst>
            </a:custGeom>
            <a:solidFill>
              <a:srgbClr val="EFEFBF"/>
            </a:solidFill>
          </p:spPr>
          <p:txBody>
            <a:bodyPr wrap="square" lIns="0" tIns="0" rIns="0" bIns="0" rtlCol="0"/>
            <a:lstStyle/>
            <a:p>
              <a:endParaRPr/>
            </a:p>
          </p:txBody>
        </p:sp>
        <p:sp>
          <p:nvSpPr>
            <p:cNvPr id="229" name="object 229"/>
            <p:cNvSpPr/>
            <p:nvPr/>
          </p:nvSpPr>
          <p:spPr>
            <a:xfrm>
              <a:off x="1792652" y="5535930"/>
              <a:ext cx="374650" cy="36830"/>
            </a:xfrm>
            <a:custGeom>
              <a:avLst/>
              <a:gdLst/>
              <a:ahLst/>
              <a:cxnLst/>
              <a:rect l="l" t="t" r="r" b="b"/>
              <a:pathLst>
                <a:path w="374650" h="36829">
                  <a:moveTo>
                    <a:pt x="357570" y="0"/>
                  </a:moveTo>
                  <a:lnTo>
                    <a:pt x="0" y="0"/>
                  </a:lnTo>
                  <a:lnTo>
                    <a:pt x="16642" y="36830"/>
                  </a:lnTo>
                  <a:lnTo>
                    <a:pt x="374204" y="36830"/>
                  </a:lnTo>
                  <a:lnTo>
                    <a:pt x="357570" y="0"/>
                  </a:lnTo>
                  <a:close/>
                </a:path>
              </a:pathLst>
            </a:custGeom>
            <a:solidFill>
              <a:srgbClr val="EEEEBE"/>
            </a:solidFill>
          </p:spPr>
          <p:txBody>
            <a:bodyPr wrap="square" lIns="0" tIns="0" rIns="0" bIns="0" rtlCol="0"/>
            <a:lstStyle/>
            <a:p>
              <a:endParaRPr/>
            </a:p>
          </p:txBody>
        </p:sp>
        <p:sp>
          <p:nvSpPr>
            <p:cNvPr id="230" name="object 230"/>
            <p:cNvSpPr/>
            <p:nvPr/>
          </p:nvSpPr>
          <p:spPr>
            <a:xfrm>
              <a:off x="1808147" y="5570220"/>
              <a:ext cx="374650" cy="36830"/>
            </a:xfrm>
            <a:custGeom>
              <a:avLst/>
              <a:gdLst/>
              <a:ahLst/>
              <a:cxnLst/>
              <a:rect l="l" t="t" r="r" b="b"/>
              <a:pathLst>
                <a:path w="374650" h="36829">
                  <a:moveTo>
                    <a:pt x="357562" y="0"/>
                  </a:moveTo>
                  <a:lnTo>
                    <a:pt x="0" y="0"/>
                  </a:lnTo>
                  <a:lnTo>
                    <a:pt x="16642" y="36829"/>
                  </a:lnTo>
                  <a:lnTo>
                    <a:pt x="374196" y="36829"/>
                  </a:lnTo>
                  <a:lnTo>
                    <a:pt x="357562" y="0"/>
                  </a:lnTo>
                  <a:close/>
                </a:path>
              </a:pathLst>
            </a:custGeom>
            <a:solidFill>
              <a:srgbClr val="EDEDBE"/>
            </a:solidFill>
          </p:spPr>
          <p:txBody>
            <a:bodyPr wrap="square" lIns="0" tIns="0" rIns="0" bIns="0" rtlCol="0"/>
            <a:lstStyle/>
            <a:p>
              <a:endParaRPr/>
            </a:p>
          </p:txBody>
        </p:sp>
        <p:sp>
          <p:nvSpPr>
            <p:cNvPr id="231" name="object 231"/>
            <p:cNvSpPr/>
            <p:nvPr/>
          </p:nvSpPr>
          <p:spPr>
            <a:xfrm>
              <a:off x="1823641" y="5604510"/>
              <a:ext cx="374650" cy="36830"/>
            </a:xfrm>
            <a:custGeom>
              <a:avLst/>
              <a:gdLst/>
              <a:ahLst/>
              <a:cxnLst/>
              <a:rect l="l" t="t" r="r" b="b"/>
              <a:pathLst>
                <a:path w="374650" h="36829">
                  <a:moveTo>
                    <a:pt x="357554" y="0"/>
                  </a:moveTo>
                  <a:lnTo>
                    <a:pt x="0" y="0"/>
                  </a:lnTo>
                  <a:lnTo>
                    <a:pt x="16642" y="36829"/>
                  </a:lnTo>
                  <a:lnTo>
                    <a:pt x="374187" y="36829"/>
                  </a:lnTo>
                  <a:lnTo>
                    <a:pt x="357554" y="0"/>
                  </a:lnTo>
                  <a:close/>
                </a:path>
              </a:pathLst>
            </a:custGeom>
            <a:solidFill>
              <a:srgbClr val="ECECBD"/>
            </a:solidFill>
          </p:spPr>
          <p:txBody>
            <a:bodyPr wrap="square" lIns="0" tIns="0" rIns="0" bIns="0" rtlCol="0"/>
            <a:lstStyle/>
            <a:p>
              <a:endParaRPr/>
            </a:p>
          </p:txBody>
        </p:sp>
        <p:sp>
          <p:nvSpPr>
            <p:cNvPr id="232" name="object 232"/>
            <p:cNvSpPr/>
            <p:nvPr/>
          </p:nvSpPr>
          <p:spPr>
            <a:xfrm>
              <a:off x="1839136" y="5638800"/>
              <a:ext cx="375285" cy="38100"/>
            </a:xfrm>
            <a:custGeom>
              <a:avLst/>
              <a:gdLst/>
              <a:ahLst/>
              <a:cxnLst/>
              <a:rect l="l" t="t" r="r" b="b"/>
              <a:pathLst>
                <a:path w="375285" h="38100">
                  <a:moveTo>
                    <a:pt x="357545" y="0"/>
                  </a:moveTo>
                  <a:lnTo>
                    <a:pt x="0" y="0"/>
                  </a:lnTo>
                  <a:lnTo>
                    <a:pt x="17216" y="38100"/>
                  </a:lnTo>
                  <a:lnTo>
                    <a:pt x="374753" y="38100"/>
                  </a:lnTo>
                  <a:lnTo>
                    <a:pt x="357545" y="0"/>
                  </a:lnTo>
                  <a:close/>
                </a:path>
              </a:pathLst>
            </a:custGeom>
            <a:solidFill>
              <a:srgbClr val="EBEBBC"/>
            </a:solidFill>
          </p:spPr>
          <p:txBody>
            <a:bodyPr wrap="square" lIns="0" tIns="0" rIns="0" bIns="0" rtlCol="0"/>
            <a:lstStyle/>
            <a:p>
              <a:endParaRPr/>
            </a:p>
          </p:txBody>
        </p:sp>
        <p:sp>
          <p:nvSpPr>
            <p:cNvPr id="233" name="object 233"/>
            <p:cNvSpPr/>
            <p:nvPr/>
          </p:nvSpPr>
          <p:spPr>
            <a:xfrm>
              <a:off x="1854631" y="5673090"/>
              <a:ext cx="375285" cy="38100"/>
            </a:xfrm>
            <a:custGeom>
              <a:avLst/>
              <a:gdLst/>
              <a:ahLst/>
              <a:cxnLst/>
              <a:rect l="l" t="t" r="r" b="b"/>
              <a:pathLst>
                <a:path w="375285" h="38100">
                  <a:moveTo>
                    <a:pt x="357537" y="0"/>
                  </a:moveTo>
                  <a:lnTo>
                    <a:pt x="0" y="0"/>
                  </a:lnTo>
                  <a:lnTo>
                    <a:pt x="17216" y="38100"/>
                  </a:lnTo>
                  <a:lnTo>
                    <a:pt x="374744" y="38100"/>
                  </a:lnTo>
                  <a:lnTo>
                    <a:pt x="357537" y="0"/>
                  </a:lnTo>
                  <a:close/>
                </a:path>
              </a:pathLst>
            </a:custGeom>
            <a:solidFill>
              <a:srgbClr val="EAEABB"/>
            </a:solidFill>
          </p:spPr>
          <p:txBody>
            <a:bodyPr wrap="square" lIns="0" tIns="0" rIns="0" bIns="0" rtlCol="0"/>
            <a:lstStyle/>
            <a:p>
              <a:endParaRPr/>
            </a:p>
          </p:txBody>
        </p:sp>
        <p:sp>
          <p:nvSpPr>
            <p:cNvPr id="234" name="object 234"/>
            <p:cNvSpPr/>
            <p:nvPr/>
          </p:nvSpPr>
          <p:spPr>
            <a:xfrm>
              <a:off x="1870125" y="5707380"/>
              <a:ext cx="375285" cy="38100"/>
            </a:xfrm>
            <a:custGeom>
              <a:avLst/>
              <a:gdLst/>
              <a:ahLst/>
              <a:cxnLst/>
              <a:rect l="l" t="t" r="r" b="b"/>
              <a:pathLst>
                <a:path w="375285" h="38100">
                  <a:moveTo>
                    <a:pt x="357529" y="0"/>
                  </a:moveTo>
                  <a:lnTo>
                    <a:pt x="0" y="0"/>
                  </a:lnTo>
                  <a:lnTo>
                    <a:pt x="17216" y="38100"/>
                  </a:lnTo>
                  <a:lnTo>
                    <a:pt x="374736" y="38100"/>
                  </a:lnTo>
                  <a:lnTo>
                    <a:pt x="357529" y="0"/>
                  </a:lnTo>
                  <a:close/>
                </a:path>
              </a:pathLst>
            </a:custGeom>
            <a:solidFill>
              <a:srgbClr val="E9E9BA"/>
            </a:solidFill>
          </p:spPr>
          <p:txBody>
            <a:bodyPr wrap="square" lIns="0" tIns="0" rIns="0" bIns="0" rtlCol="0"/>
            <a:lstStyle/>
            <a:p>
              <a:endParaRPr/>
            </a:p>
          </p:txBody>
        </p:sp>
        <p:sp>
          <p:nvSpPr>
            <p:cNvPr id="235" name="object 235"/>
            <p:cNvSpPr/>
            <p:nvPr/>
          </p:nvSpPr>
          <p:spPr>
            <a:xfrm>
              <a:off x="1885620" y="5741670"/>
              <a:ext cx="375285" cy="38100"/>
            </a:xfrm>
            <a:custGeom>
              <a:avLst/>
              <a:gdLst/>
              <a:ahLst/>
              <a:cxnLst/>
              <a:rect l="l" t="t" r="r" b="b"/>
              <a:pathLst>
                <a:path w="375285" h="38100">
                  <a:moveTo>
                    <a:pt x="357521" y="0"/>
                  </a:moveTo>
                  <a:lnTo>
                    <a:pt x="0" y="0"/>
                  </a:lnTo>
                  <a:lnTo>
                    <a:pt x="17216" y="38099"/>
                  </a:lnTo>
                  <a:lnTo>
                    <a:pt x="374728" y="38099"/>
                  </a:lnTo>
                  <a:lnTo>
                    <a:pt x="357521" y="0"/>
                  </a:lnTo>
                  <a:close/>
                </a:path>
              </a:pathLst>
            </a:custGeom>
            <a:solidFill>
              <a:srgbClr val="E8E8BA"/>
            </a:solidFill>
          </p:spPr>
          <p:txBody>
            <a:bodyPr wrap="square" lIns="0" tIns="0" rIns="0" bIns="0" rtlCol="0"/>
            <a:lstStyle/>
            <a:p>
              <a:endParaRPr/>
            </a:p>
          </p:txBody>
        </p:sp>
        <p:sp>
          <p:nvSpPr>
            <p:cNvPr id="236" name="object 236"/>
            <p:cNvSpPr/>
            <p:nvPr/>
          </p:nvSpPr>
          <p:spPr>
            <a:xfrm>
              <a:off x="1901115" y="5775960"/>
              <a:ext cx="375285" cy="38100"/>
            </a:xfrm>
            <a:custGeom>
              <a:avLst/>
              <a:gdLst/>
              <a:ahLst/>
              <a:cxnLst/>
              <a:rect l="l" t="t" r="r" b="b"/>
              <a:pathLst>
                <a:path w="375285" h="38100">
                  <a:moveTo>
                    <a:pt x="357512" y="0"/>
                  </a:moveTo>
                  <a:lnTo>
                    <a:pt x="0" y="0"/>
                  </a:lnTo>
                  <a:lnTo>
                    <a:pt x="17216" y="38099"/>
                  </a:lnTo>
                  <a:lnTo>
                    <a:pt x="374719" y="38099"/>
                  </a:lnTo>
                  <a:lnTo>
                    <a:pt x="357512" y="0"/>
                  </a:lnTo>
                  <a:close/>
                </a:path>
              </a:pathLst>
            </a:custGeom>
            <a:solidFill>
              <a:srgbClr val="E7E7B9"/>
            </a:solidFill>
          </p:spPr>
          <p:txBody>
            <a:bodyPr wrap="square" lIns="0" tIns="0" rIns="0" bIns="0" rtlCol="0"/>
            <a:lstStyle/>
            <a:p>
              <a:endParaRPr/>
            </a:p>
          </p:txBody>
        </p:sp>
        <p:sp>
          <p:nvSpPr>
            <p:cNvPr id="237" name="object 237"/>
            <p:cNvSpPr/>
            <p:nvPr/>
          </p:nvSpPr>
          <p:spPr>
            <a:xfrm>
              <a:off x="1916609" y="5810250"/>
              <a:ext cx="375285" cy="38100"/>
            </a:xfrm>
            <a:custGeom>
              <a:avLst/>
              <a:gdLst/>
              <a:ahLst/>
              <a:cxnLst/>
              <a:rect l="l" t="t" r="r" b="b"/>
              <a:pathLst>
                <a:path w="375285" h="38100">
                  <a:moveTo>
                    <a:pt x="357504" y="0"/>
                  </a:moveTo>
                  <a:lnTo>
                    <a:pt x="0" y="0"/>
                  </a:lnTo>
                  <a:lnTo>
                    <a:pt x="17216" y="38100"/>
                  </a:lnTo>
                  <a:lnTo>
                    <a:pt x="374711" y="38100"/>
                  </a:lnTo>
                  <a:lnTo>
                    <a:pt x="357504" y="0"/>
                  </a:lnTo>
                  <a:close/>
                </a:path>
              </a:pathLst>
            </a:custGeom>
            <a:solidFill>
              <a:srgbClr val="E6E6B8"/>
            </a:solidFill>
          </p:spPr>
          <p:txBody>
            <a:bodyPr wrap="square" lIns="0" tIns="0" rIns="0" bIns="0" rtlCol="0"/>
            <a:lstStyle/>
            <a:p>
              <a:endParaRPr/>
            </a:p>
          </p:txBody>
        </p:sp>
        <p:sp>
          <p:nvSpPr>
            <p:cNvPr id="238" name="object 238"/>
            <p:cNvSpPr/>
            <p:nvPr/>
          </p:nvSpPr>
          <p:spPr>
            <a:xfrm>
              <a:off x="1932104" y="5844540"/>
              <a:ext cx="375285" cy="38100"/>
            </a:xfrm>
            <a:custGeom>
              <a:avLst/>
              <a:gdLst/>
              <a:ahLst/>
              <a:cxnLst/>
              <a:rect l="l" t="t" r="r" b="b"/>
              <a:pathLst>
                <a:path w="375285" h="38100">
                  <a:moveTo>
                    <a:pt x="357496" y="0"/>
                  </a:moveTo>
                  <a:lnTo>
                    <a:pt x="0" y="0"/>
                  </a:lnTo>
                  <a:lnTo>
                    <a:pt x="17216" y="38100"/>
                  </a:lnTo>
                  <a:lnTo>
                    <a:pt x="374703" y="38100"/>
                  </a:lnTo>
                  <a:lnTo>
                    <a:pt x="357496" y="0"/>
                  </a:lnTo>
                  <a:close/>
                </a:path>
              </a:pathLst>
            </a:custGeom>
            <a:solidFill>
              <a:srgbClr val="E6E6B7"/>
            </a:solidFill>
          </p:spPr>
          <p:txBody>
            <a:bodyPr wrap="square" lIns="0" tIns="0" rIns="0" bIns="0" rtlCol="0"/>
            <a:lstStyle/>
            <a:p>
              <a:endParaRPr/>
            </a:p>
          </p:txBody>
        </p:sp>
        <p:sp>
          <p:nvSpPr>
            <p:cNvPr id="239" name="object 239"/>
            <p:cNvSpPr/>
            <p:nvPr/>
          </p:nvSpPr>
          <p:spPr>
            <a:xfrm>
              <a:off x="1948173" y="5880100"/>
              <a:ext cx="374650" cy="36830"/>
            </a:xfrm>
            <a:custGeom>
              <a:avLst/>
              <a:gdLst/>
              <a:ahLst/>
              <a:cxnLst/>
              <a:rect l="l" t="t" r="r" b="b"/>
              <a:pathLst>
                <a:path w="374650" h="36829">
                  <a:moveTo>
                    <a:pt x="357487" y="0"/>
                  </a:moveTo>
                  <a:lnTo>
                    <a:pt x="0" y="0"/>
                  </a:lnTo>
                  <a:lnTo>
                    <a:pt x="16642" y="36830"/>
                  </a:lnTo>
                  <a:lnTo>
                    <a:pt x="374121" y="36830"/>
                  </a:lnTo>
                  <a:lnTo>
                    <a:pt x="357487" y="0"/>
                  </a:lnTo>
                  <a:close/>
                </a:path>
              </a:pathLst>
            </a:custGeom>
            <a:solidFill>
              <a:srgbClr val="E5E5B7"/>
            </a:solidFill>
          </p:spPr>
          <p:txBody>
            <a:bodyPr wrap="square" lIns="0" tIns="0" rIns="0" bIns="0" rtlCol="0"/>
            <a:lstStyle/>
            <a:p>
              <a:endParaRPr/>
            </a:p>
          </p:txBody>
        </p:sp>
        <p:sp>
          <p:nvSpPr>
            <p:cNvPr id="240" name="object 240"/>
            <p:cNvSpPr/>
            <p:nvPr/>
          </p:nvSpPr>
          <p:spPr>
            <a:xfrm>
              <a:off x="1963093" y="5913120"/>
              <a:ext cx="375285" cy="38100"/>
            </a:xfrm>
            <a:custGeom>
              <a:avLst/>
              <a:gdLst/>
              <a:ahLst/>
              <a:cxnLst/>
              <a:rect l="l" t="t" r="r" b="b"/>
              <a:pathLst>
                <a:path w="375285" h="38100">
                  <a:moveTo>
                    <a:pt x="357479" y="0"/>
                  </a:moveTo>
                  <a:lnTo>
                    <a:pt x="0" y="0"/>
                  </a:lnTo>
                  <a:lnTo>
                    <a:pt x="17216" y="38099"/>
                  </a:lnTo>
                  <a:lnTo>
                    <a:pt x="374686" y="38099"/>
                  </a:lnTo>
                  <a:lnTo>
                    <a:pt x="357479" y="0"/>
                  </a:lnTo>
                  <a:close/>
                </a:path>
              </a:pathLst>
            </a:custGeom>
            <a:solidFill>
              <a:srgbClr val="E4E4B6"/>
            </a:solidFill>
          </p:spPr>
          <p:txBody>
            <a:bodyPr wrap="square" lIns="0" tIns="0" rIns="0" bIns="0" rtlCol="0"/>
            <a:lstStyle/>
            <a:p>
              <a:endParaRPr/>
            </a:p>
          </p:txBody>
        </p:sp>
        <p:sp>
          <p:nvSpPr>
            <p:cNvPr id="241" name="object 241"/>
            <p:cNvSpPr/>
            <p:nvPr/>
          </p:nvSpPr>
          <p:spPr>
            <a:xfrm>
              <a:off x="1979162" y="5948680"/>
              <a:ext cx="374650" cy="36830"/>
            </a:xfrm>
            <a:custGeom>
              <a:avLst/>
              <a:gdLst/>
              <a:ahLst/>
              <a:cxnLst/>
              <a:rect l="l" t="t" r="r" b="b"/>
              <a:pathLst>
                <a:path w="374650" h="36829">
                  <a:moveTo>
                    <a:pt x="357471" y="0"/>
                  </a:moveTo>
                  <a:lnTo>
                    <a:pt x="0" y="0"/>
                  </a:lnTo>
                  <a:lnTo>
                    <a:pt x="16642" y="36830"/>
                  </a:lnTo>
                  <a:lnTo>
                    <a:pt x="374104" y="36830"/>
                  </a:lnTo>
                  <a:lnTo>
                    <a:pt x="357471" y="0"/>
                  </a:lnTo>
                  <a:close/>
                </a:path>
              </a:pathLst>
            </a:custGeom>
            <a:solidFill>
              <a:srgbClr val="E3E3B5"/>
            </a:solidFill>
          </p:spPr>
          <p:txBody>
            <a:bodyPr wrap="square" lIns="0" tIns="0" rIns="0" bIns="0" rtlCol="0"/>
            <a:lstStyle/>
            <a:p>
              <a:endParaRPr/>
            </a:p>
          </p:txBody>
        </p:sp>
        <p:sp>
          <p:nvSpPr>
            <p:cNvPr id="242" name="object 242"/>
            <p:cNvSpPr/>
            <p:nvPr/>
          </p:nvSpPr>
          <p:spPr>
            <a:xfrm>
              <a:off x="1994657" y="5982970"/>
              <a:ext cx="374650" cy="36830"/>
            </a:xfrm>
            <a:custGeom>
              <a:avLst/>
              <a:gdLst/>
              <a:ahLst/>
              <a:cxnLst/>
              <a:rect l="l" t="t" r="r" b="b"/>
              <a:pathLst>
                <a:path w="374650" h="36829">
                  <a:moveTo>
                    <a:pt x="357462" y="0"/>
                  </a:moveTo>
                  <a:lnTo>
                    <a:pt x="0" y="0"/>
                  </a:lnTo>
                  <a:lnTo>
                    <a:pt x="16642" y="36829"/>
                  </a:lnTo>
                  <a:lnTo>
                    <a:pt x="374096" y="36829"/>
                  </a:lnTo>
                  <a:lnTo>
                    <a:pt x="357462" y="0"/>
                  </a:lnTo>
                  <a:close/>
                </a:path>
              </a:pathLst>
            </a:custGeom>
            <a:solidFill>
              <a:srgbClr val="E2E2B4"/>
            </a:solidFill>
          </p:spPr>
          <p:txBody>
            <a:bodyPr wrap="square" lIns="0" tIns="0" rIns="0" bIns="0" rtlCol="0"/>
            <a:lstStyle/>
            <a:p>
              <a:endParaRPr/>
            </a:p>
          </p:txBody>
        </p:sp>
        <p:sp>
          <p:nvSpPr>
            <p:cNvPr id="243" name="object 243"/>
            <p:cNvSpPr/>
            <p:nvPr/>
          </p:nvSpPr>
          <p:spPr>
            <a:xfrm>
              <a:off x="2010151" y="6017260"/>
              <a:ext cx="375285" cy="38100"/>
            </a:xfrm>
            <a:custGeom>
              <a:avLst/>
              <a:gdLst/>
              <a:ahLst/>
              <a:cxnLst/>
              <a:rect l="l" t="t" r="r" b="b"/>
              <a:pathLst>
                <a:path w="375285" h="38100">
                  <a:moveTo>
                    <a:pt x="357454" y="0"/>
                  </a:moveTo>
                  <a:lnTo>
                    <a:pt x="0" y="0"/>
                  </a:lnTo>
                  <a:lnTo>
                    <a:pt x="17216" y="38099"/>
                  </a:lnTo>
                  <a:lnTo>
                    <a:pt x="374661" y="38099"/>
                  </a:lnTo>
                  <a:lnTo>
                    <a:pt x="357454" y="0"/>
                  </a:lnTo>
                  <a:close/>
                </a:path>
              </a:pathLst>
            </a:custGeom>
            <a:solidFill>
              <a:srgbClr val="E1E1B4"/>
            </a:solidFill>
          </p:spPr>
          <p:txBody>
            <a:bodyPr wrap="square" lIns="0" tIns="0" rIns="0" bIns="0" rtlCol="0"/>
            <a:lstStyle/>
            <a:p>
              <a:endParaRPr/>
            </a:p>
          </p:txBody>
        </p:sp>
        <p:sp>
          <p:nvSpPr>
            <p:cNvPr id="244" name="object 244"/>
            <p:cNvSpPr/>
            <p:nvPr/>
          </p:nvSpPr>
          <p:spPr>
            <a:xfrm>
              <a:off x="2025646" y="6051550"/>
              <a:ext cx="374650" cy="38100"/>
            </a:xfrm>
            <a:custGeom>
              <a:avLst/>
              <a:gdLst/>
              <a:ahLst/>
              <a:cxnLst/>
              <a:rect l="l" t="t" r="r" b="b"/>
              <a:pathLst>
                <a:path w="374650" h="38100">
                  <a:moveTo>
                    <a:pt x="357446" y="0"/>
                  </a:moveTo>
                  <a:lnTo>
                    <a:pt x="0" y="0"/>
                  </a:lnTo>
                  <a:lnTo>
                    <a:pt x="17216" y="38100"/>
                  </a:lnTo>
                  <a:lnTo>
                    <a:pt x="374653" y="38100"/>
                  </a:lnTo>
                  <a:lnTo>
                    <a:pt x="357446" y="0"/>
                  </a:lnTo>
                  <a:close/>
                </a:path>
              </a:pathLst>
            </a:custGeom>
            <a:solidFill>
              <a:srgbClr val="E0E0B3"/>
            </a:solidFill>
          </p:spPr>
          <p:txBody>
            <a:bodyPr wrap="square" lIns="0" tIns="0" rIns="0" bIns="0" rtlCol="0"/>
            <a:lstStyle/>
            <a:p>
              <a:endParaRPr/>
            </a:p>
          </p:txBody>
        </p:sp>
        <p:sp>
          <p:nvSpPr>
            <p:cNvPr id="245" name="object 245"/>
            <p:cNvSpPr/>
            <p:nvPr/>
          </p:nvSpPr>
          <p:spPr>
            <a:xfrm>
              <a:off x="2041141" y="6085840"/>
              <a:ext cx="359410" cy="38100"/>
            </a:xfrm>
            <a:custGeom>
              <a:avLst/>
              <a:gdLst/>
              <a:ahLst/>
              <a:cxnLst/>
              <a:rect l="l" t="t" r="r" b="b"/>
              <a:pathLst>
                <a:path w="359410" h="38100">
                  <a:moveTo>
                    <a:pt x="357438" y="0"/>
                  </a:moveTo>
                  <a:lnTo>
                    <a:pt x="0" y="0"/>
                  </a:lnTo>
                  <a:lnTo>
                    <a:pt x="17216" y="38100"/>
                  </a:lnTo>
                  <a:lnTo>
                    <a:pt x="282741" y="38100"/>
                  </a:lnTo>
                  <a:lnTo>
                    <a:pt x="359158" y="3810"/>
                  </a:lnTo>
                  <a:lnTo>
                    <a:pt x="357438" y="0"/>
                  </a:lnTo>
                  <a:close/>
                </a:path>
              </a:pathLst>
            </a:custGeom>
            <a:solidFill>
              <a:srgbClr val="DFDFB2"/>
            </a:solidFill>
          </p:spPr>
          <p:txBody>
            <a:bodyPr wrap="square" lIns="0" tIns="0" rIns="0" bIns="0" rtlCol="0"/>
            <a:lstStyle/>
            <a:p>
              <a:endParaRPr/>
            </a:p>
          </p:txBody>
        </p:sp>
        <p:sp>
          <p:nvSpPr>
            <p:cNvPr id="246" name="object 246"/>
            <p:cNvSpPr/>
            <p:nvPr/>
          </p:nvSpPr>
          <p:spPr>
            <a:xfrm>
              <a:off x="2056635" y="6120130"/>
              <a:ext cx="276225" cy="38100"/>
            </a:xfrm>
            <a:custGeom>
              <a:avLst/>
              <a:gdLst/>
              <a:ahLst/>
              <a:cxnLst/>
              <a:rect l="l" t="t" r="r" b="b"/>
              <a:pathLst>
                <a:path w="276225" h="38100">
                  <a:moveTo>
                    <a:pt x="275737" y="0"/>
                  </a:moveTo>
                  <a:lnTo>
                    <a:pt x="0" y="0"/>
                  </a:lnTo>
                  <a:lnTo>
                    <a:pt x="17216" y="38100"/>
                  </a:lnTo>
                  <a:lnTo>
                    <a:pt x="190828" y="38100"/>
                  </a:lnTo>
                  <a:lnTo>
                    <a:pt x="275737" y="0"/>
                  </a:lnTo>
                  <a:close/>
                </a:path>
              </a:pathLst>
            </a:custGeom>
            <a:solidFill>
              <a:srgbClr val="DEDEB1"/>
            </a:solidFill>
          </p:spPr>
          <p:txBody>
            <a:bodyPr wrap="square" lIns="0" tIns="0" rIns="0" bIns="0" rtlCol="0"/>
            <a:lstStyle/>
            <a:p>
              <a:endParaRPr/>
            </a:p>
          </p:txBody>
        </p:sp>
        <p:sp>
          <p:nvSpPr>
            <p:cNvPr id="247" name="object 247"/>
            <p:cNvSpPr/>
            <p:nvPr/>
          </p:nvSpPr>
          <p:spPr>
            <a:xfrm>
              <a:off x="2072130" y="6154420"/>
              <a:ext cx="183824" cy="68579"/>
            </a:xfrm>
            <a:prstGeom prst="rect">
              <a:avLst/>
            </a:prstGeom>
            <a:blipFill>
              <a:blip r:embed="rId13" cstate="print"/>
              <a:stretch>
                <a:fillRect/>
              </a:stretch>
            </a:blipFill>
          </p:spPr>
          <p:txBody>
            <a:bodyPr wrap="square" lIns="0" tIns="0" rIns="0" bIns="0" rtlCol="0"/>
            <a:lstStyle/>
            <a:p>
              <a:endParaRPr/>
            </a:p>
          </p:txBody>
        </p:sp>
        <p:sp>
          <p:nvSpPr>
            <p:cNvPr id="248" name="object 248"/>
            <p:cNvSpPr/>
            <p:nvPr/>
          </p:nvSpPr>
          <p:spPr>
            <a:xfrm>
              <a:off x="1031239" y="3713480"/>
              <a:ext cx="1369060" cy="2509520"/>
            </a:xfrm>
            <a:custGeom>
              <a:avLst/>
              <a:gdLst/>
              <a:ahLst/>
              <a:cxnLst/>
              <a:rect l="l" t="t" r="r" b="b"/>
              <a:pathLst>
                <a:path w="1369060" h="2509520">
                  <a:moveTo>
                    <a:pt x="535940" y="1322070"/>
                  </a:moveTo>
                  <a:lnTo>
                    <a:pt x="0" y="133350"/>
                  </a:lnTo>
                  <a:lnTo>
                    <a:pt x="295909" y="0"/>
                  </a:lnTo>
                  <a:lnTo>
                    <a:pt x="1369060" y="2374900"/>
                  </a:lnTo>
                  <a:lnTo>
                    <a:pt x="1073149" y="2509520"/>
                  </a:lnTo>
                  <a:lnTo>
                    <a:pt x="535940" y="1322070"/>
                  </a:lnTo>
                  <a:close/>
                </a:path>
              </a:pathLst>
            </a:custGeom>
            <a:ln w="19048">
              <a:solidFill>
                <a:srgbClr val="000000"/>
              </a:solidFill>
            </a:ln>
          </p:spPr>
          <p:txBody>
            <a:bodyPr wrap="square" lIns="0" tIns="0" rIns="0" bIns="0" rtlCol="0"/>
            <a:lstStyle/>
            <a:p>
              <a:endParaRPr/>
            </a:p>
          </p:txBody>
        </p:sp>
        <p:sp>
          <p:nvSpPr>
            <p:cNvPr id="249" name="object 249"/>
            <p:cNvSpPr/>
            <p:nvPr/>
          </p:nvSpPr>
          <p:spPr>
            <a:xfrm>
              <a:off x="1286509" y="3995420"/>
              <a:ext cx="1033780" cy="1960880"/>
            </a:xfrm>
            <a:custGeom>
              <a:avLst/>
              <a:gdLst/>
              <a:ahLst/>
              <a:cxnLst/>
              <a:rect l="l" t="t" r="r" b="b"/>
              <a:pathLst>
                <a:path w="1033780" h="1960879">
                  <a:moveTo>
                    <a:pt x="187959" y="0"/>
                  </a:moveTo>
                  <a:lnTo>
                    <a:pt x="0" y="85089"/>
                  </a:lnTo>
                </a:path>
                <a:path w="1033780" h="1960879">
                  <a:moveTo>
                    <a:pt x="314959" y="280669"/>
                  </a:moveTo>
                  <a:lnTo>
                    <a:pt x="127000" y="365759"/>
                  </a:lnTo>
                </a:path>
                <a:path w="1033780" h="1960879">
                  <a:moveTo>
                    <a:pt x="441959" y="563879"/>
                  </a:moveTo>
                  <a:lnTo>
                    <a:pt x="254000" y="647699"/>
                  </a:lnTo>
                </a:path>
                <a:path w="1033780" h="1960879">
                  <a:moveTo>
                    <a:pt x="579120" y="867409"/>
                  </a:moveTo>
                  <a:lnTo>
                    <a:pt x="391159" y="952499"/>
                  </a:lnTo>
                </a:path>
                <a:path w="1033780" h="1960879">
                  <a:moveTo>
                    <a:pt x="694690" y="1125219"/>
                  </a:moveTo>
                  <a:lnTo>
                    <a:pt x="508000" y="1209039"/>
                  </a:lnTo>
                </a:path>
                <a:path w="1033780" h="1960879">
                  <a:moveTo>
                    <a:pt x="808990" y="1376679"/>
                  </a:moveTo>
                  <a:lnTo>
                    <a:pt x="621029" y="1461769"/>
                  </a:lnTo>
                </a:path>
                <a:path w="1033780" h="1960879">
                  <a:moveTo>
                    <a:pt x="928370" y="1640839"/>
                  </a:moveTo>
                  <a:lnTo>
                    <a:pt x="740410" y="1725929"/>
                  </a:lnTo>
                </a:path>
                <a:path w="1033780" h="1960879">
                  <a:moveTo>
                    <a:pt x="1033779" y="1875789"/>
                  </a:moveTo>
                  <a:lnTo>
                    <a:pt x="847090" y="1960879"/>
                  </a:lnTo>
                </a:path>
              </a:pathLst>
            </a:custGeom>
            <a:ln w="9344">
              <a:solidFill>
                <a:srgbClr val="000000"/>
              </a:solidFill>
            </a:ln>
          </p:spPr>
          <p:txBody>
            <a:bodyPr wrap="square" lIns="0" tIns="0" rIns="0" bIns="0" rtlCol="0"/>
            <a:lstStyle/>
            <a:p>
              <a:endParaRPr/>
            </a:p>
          </p:txBody>
        </p:sp>
      </p:grpSp>
      <p:sp>
        <p:nvSpPr>
          <p:cNvPr id="250" name="object 250"/>
          <p:cNvSpPr txBox="1"/>
          <p:nvPr/>
        </p:nvSpPr>
        <p:spPr>
          <a:xfrm rot="3900000">
            <a:off x="1105519" y="3773283"/>
            <a:ext cx="146182" cy="127000"/>
          </a:xfrm>
          <a:prstGeom prst="rect">
            <a:avLst/>
          </a:prstGeom>
        </p:spPr>
        <p:txBody>
          <a:bodyPr vert="horz" wrap="square" lIns="0" tIns="0" rIns="0" bIns="0" rtlCol="0">
            <a:spAutoFit/>
          </a:bodyPr>
          <a:lstStyle/>
          <a:p>
            <a:pPr>
              <a:lnSpc>
                <a:spcPts val="1000"/>
              </a:lnSpc>
            </a:pPr>
            <a:r>
              <a:rPr sz="1000" b="1" dirty="0">
                <a:solidFill>
                  <a:srgbClr val="FF3300"/>
                </a:solidFill>
                <a:latin typeface="Arial"/>
                <a:cs typeface="Arial"/>
              </a:rPr>
              <a:t>0</a:t>
            </a:r>
            <a:endParaRPr sz="1000">
              <a:latin typeface="Arial"/>
              <a:cs typeface="Arial"/>
            </a:endParaRPr>
          </a:p>
        </p:txBody>
      </p:sp>
      <p:sp>
        <p:nvSpPr>
          <p:cNvPr id="251" name="object 251"/>
          <p:cNvSpPr txBox="1"/>
          <p:nvPr/>
        </p:nvSpPr>
        <p:spPr>
          <a:xfrm rot="3900000">
            <a:off x="1186297" y="4027955"/>
            <a:ext cx="191635" cy="127000"/>
          </a:xfrm>
          <a:prstGeom prst="rect">
            <a:avLst/>
          </a:prstGeom>
        </p:spPr>
        <p:txBody>
          <a:bodyPr vert="horz" wrap="square" lIns="0" tIns="0" rIns="0" bIns="0" rtlCol="0">
            <a:spAutoFit/>
          </a:bodyPr>
          <a:lstStyle/>
          <a:p>
            <a:pPr>
              <a:lnSpc>
                <a:spcPts val="1000"/>
              </a:lnSpc>
            </a:pPr>
            <a:r>
              <a:rPr sz="1000" b="1" spc="-15"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p:txBody>
      </p:sp>
      <p:sp>
        <p:nvSpPr>
          <p:cNvPr id="252" name="object 252"/>
          <p:cNvSpPr txBox="1"/>
          <p:nvPr/>
        </p:nvSpPr>
        <p:spPr>
          <a:xfrm rot="3900000">
            <a:off x="1309327" y="4317089"/>
            <a:ext cx="190686"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p:txBody>
      </p:sp>
      <p:sp>
        <p:nvSpPr>
          <p:cNvPr id="253" name="object 253"/>
          <p:cNvSpPr txBox="1"/>
          <p:nvPr/>
        </p:nvSpPr>
        <p:spPr>
          <a:xfrm rot="3900000">
            <a:off x="1569677" y="4894939"/>
            <a:ext cx="190686"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4</a:t>
            </a:r>
            <a:r>
              <a:rPr sz="1000" b="1" dirty="0">
                <a:solidFill>
                  <a:srgbClr val="FF3300"/>
                </a:solidFill>
                <a:latin typeface="Arial"/>
                <a:cs typeface="Arial"/>
              </a:rPr>
              <a:t>0</a:t>
            </a:r>
            <a:endParaRPr sz="1000">
              <a:latin typeface="Arial"/>
              <a:cs typeface="Arial"/>
            </a:endParaRPr>
          </a:p>
        </p:txBody>
      </p:sp>
      <p:sp>
        <p:nvSpPr>
          <p:cNvPr id="254" name="object 254"/>
          <p:cNvSpPr txBox="1"/>
          <p:nvPr/>
        </p:nvSpPr>
        <p:spPr>
          <a:xfrm rot="3900000">
            <a:off x="1440137" y="4606649"/>
            <a:ext cx="190686"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3</a:t>
            </a:r>
            <a:r>
              <a:rPr sz="1000" b="1" dirty="0">
                <a:solidFill>
                  <a:srgbClr val="FF3300"/>
                </a:solidFill>
                <a:latin typeface="Arial"/>
                <a:cs typeface="Arial"/>
              </a:rPr>
              <a:t>0</a:t>
            </a:r>
            <a:endParaRPr sz="1000">
              <a:latin typeface="Arial"/>
              <a:cs typeface="Arial"/>
            </a:endParaRPr>
          </a:p>
        </p:txBody>
      </p:sp>
      <p:sp>
        <p:nvSpPr>
          <p:cNvPr id="255" name="object 255"/>
          <p:cNvSpPr txBox="1"/>
          <p:nvPr/>
        </p:nvSpPr>
        <p:spPr>
          <a:xfrm rot="3900000">
            <a:off x="1533392" y="5409662"/>
            <a:ext cx="728076" cy="127000"/>
          </a:xfrm>
          <a:prstGeom prst="rect">
            <a:avLst/>
          </a:prstGeom>
        </p:spPr>
        <p:txBody>
          <a:bodyPr vert="horz" wrap="square" lIns="0" tIns="0" rIns="0" bIns="0" rtlCol="0">
            <a:spAutoFit/>
          </a:bodyPr>
          <a:lstStyle/>
          <a:p>
            <a:pPr>
              <a:lnSpc>
                <a:spcPts val="1000"/>
              </a:lnSpc>
            </a:pPr>
            <a:r>
              <a:rPr sz="1500" b="1" spc="-37" baseline="2777" dirty="0">
                <a:solidFill>
                  <a:srgbClr val="FF3300"/>
                </a:solidFill>
                <a:latin typeface="Arial"/>
                <a:cs typeface="Arial"/>
              </a:rPr>
              <a:t>5</a:t>
            </a:r>
            <a:r>
              <a:rPr sz="1500" b="1" baseline="2777" dirty="0">
                <a:solidFill>
                  <a:srgbClr val="FF3300"/>
                </a:solidFill>
                <a:latin typeface="Arial"/>
                <a:cs typeface="Arial"/>
              </a:rPr>
              <a:t>0   </a:t>
            </a:r>
            <a:r>
              <a:rPr sz="1500" b="1" spc="-7" baseline="2777" dirty="0">
                <a:solidFill>
                  <a:srgbClr val="FF3300"/>
                </a:solidFill>
                <a:latin typeface="Arial"/>
                <a:cs typeface="Arial"/>
              </a:rPr>
              <a:t> </a:t>
            </a:r>
            <a:r>
              <a:rPr sz="1500" b="1" spc="-22" baseline="2777" dirty="0">
                <a:solidFill>
                  <a:srgbClr val="FF3300"/>
                </a:solidFill>
                <a:latin typeface="Arial"/>
                <a:cs typeface="Arial"/>
              </a:rPr>
              <a:t>6</a:t>
            </a:r>
            <a:r>
              <a:rPr sz="1500" b="1" baseline="2777" dirty="0">
                <a:solidFill>
                  <a:srgbClr val="FF3300"/>
                </a:solidFill>
                <a:latin typeface="Arial"/>
                <a:cs typeface="Arial"/>
              </a:rPr>
              <a:t>0   </a:t>
            </a:r>
            <a:r>
              <a:rPr sz="1500" b="1" spc="89" baseline="2777" dirty="0">
                <a:solidFill>
                  <a:srgbClr val="FF3300"/>
                </a:solidFill>
                <a:latin typeface="Arial"/>
                <a:cs typeface="Arial"/>
              </a:rPr>
              <a:t> </a:t>
            </a:r>
            <a:r>
              <a:rPr sz="1000" b="1" spc="-25" dirty="0">
                <a:solidFill>
                  <a:srgbClr val="FF3300"/>
                </a:solidFill>
                <a:latin typeface="Arial"/>
                <a:cs typeface="Arial"/>
              </a:rPr>
              <a:t>7</a:t>
            </a:r>
            <a:r>
              <a:rPr sz="1000" b="1" dirty="0">
                <a:solidFill>
                  <a:srgbClr val="FF3300"/>
                </a:solidFill>
                <a:latin typeface="Arial"/>
                <a:cs typeface="Arial"/>
              </a:rPr>
              <a:t>0</a:t>
            </a:r>
            <a:endParaRPr sz="1000">
              <a:latin typeface="Arial"/>
              <a:cs typeface="Arial"/>
            </a:endParaRPr>
          </a:p>
        </p:txBody>
      </p:sp>
      <p:sp>
        <p:nvSpPr>
          <p:cNvPr id="256" name="object 256"/>
          <p:cNvSpPr txBox="1"/>
          <p:nvPr/>
        </p:nvSpPr>
        <p:spPr>
          <a:xfrm rot="3900000">
            <a:off x="2128477" y="6114139"/>
            <a:ext cx="190686"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9</a:t>
            </a:r>
            <a:r>
              <a:rPr sz="1000" b="1" dirty="0">
                <a:solidFill>
                  <a:srgbClr val="FF3300"/>
                </a:solidFill>
                <a:latin typeface="Arial"/>
                <a:cs typeface="Arial"/>
              </a:rPr>
              <a:t>0</a:t>
            </a:r>
            <a:endParaRPr sz="1000">
              <a:latin typeface="Arial"/>
              <a:cs typeface="Arial"/>
            </a:endParaRPr>
          </a:p>
        </p:txBody>
      </p:sp>
      <p:sp>
        <p:nvSpPr>
          <p:cNvPr id="257" name="object 257"/>
          <p:cNvSpPr txBox="1"/>
          <p:nvPr/>
        </p:nvSpPr>
        <p:spPr>
          <a:xfrm rot="3900000">
            <a:off x="2026877" y="5907129"/>
            <a:ext cx="190686"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8</a:t>
            </a:r>
            <a:r>
              <a:rPr sz="1000" b="1" dirty="0">
                <a:solidFill>
                  <a:srgbClr val="FF3300"/>
                </a:solidFill>
                <a:latin typeface="Arial"/>
                <a:cs typeface="Arial"/>
              </a:rPr>
              <a:t>0</a:t>
            </a:r>
            <a:endParaRPr sz="1000">
              <a:latin typeface="Arial"/>
              <a:cs typeface="Arial"/>
            </a:endParaRPr>
          </a:p>
        </p:txBody>
      </p:sp>
      <p:sp>
        <p:nvSpPr>
          <p:cNvPr id="258" name="object 258"/>
          <p:cNvSpPr/>
          <p:nvPr/>
        </p:nvSpPr>
        <p:spPr>
          <a:xfrm>
            <a:off x="1271269" y="3862070"/>
            <a:ext cx="1096010" cy="2167890"/>
          </a:xfrm>
          <a:custGeom>
            <a:avLst/>
            <a:gdLst/>
            <a:ahLst/>
            <a:cxnLst/>
            <a:rect l="l" t="t" r="r" b="b"/>
            <a:pathLst>
              <a:path w="1096010" h="2167890">
                <a:moveTo>
                  <a:pt x="124460" y="0"/>
                </a:moveTo>
                <a:lnTo>
                  <a:pt x="0" y="57149"/>
                </a:lnTo>
              </a:path>
              <a:path w="1096010" h="2167890">
                <a:moveTo>
                  <a:pt x="243840" y="265429"/>
                </a:moveTo>
                <a:lnTo>
                  <a:pt x="119380" y="322579"/>
                </a:lnTo>
              </a:path>
              <a:path w="1096010" h="2167890">
                <a:moveTo>
                  <a:pt x="378460" y="563879"/>
                </a:moveTo>
                <a:lnTo>
                  <a:pt x="254000" y="619759"/>
                </a:lnTo>
              </a:path>
              <a:path w="1096010" h="2167890">
                <a:moveTo>
                  <a:pt x="505460" y="844549"/>
                </a:moveTo>
                <a:lnTo>
                  <a:pt x="381000" y="900429"/>
                </a:lnTo>
              </a:path>
              <a:path w="1096010" h="2167890">
                <a:moveTo>
                  <a:pt x="638810" y="1141729"/>
                </a:moveTo>
                <a:lnTo>
                  <a:pt x="515619" y="1197609"/>
                </a:lnTo>
              </a:path>
              <a:path w="1096010" h="2167890">
                <a:moveTo>
                  <a:pt x="751840" y="1391919"/>
                </a:moveTo>
                <a:lnTo>
                  <a:pt x="628650" y="1447799"/>
                </a:lnTo>
              </a:path>
              <a:path w="1096010" h="2167890">
                <a:moveTo>
                  <a:pt x="864869" y="1642109"/>
                </a:moveTo>
                <a:lnTo>
                  <a:pt x="741680" y="1697989"/>
                </a:lnTo>
              </a:path>
              <a:path w="1096010" h="2167890">
                <a:moveTo>
                  <a:pt x="993140" y="1884679"/>
                </a:moveTo>
                <a:lnTo>
                  <a:pt x="868680" y="1940559"/>
                </a:lnTo>
              </a:path>
              <a:path w="1096010" h="2167890">
                <a:moveTo>
                  <a:pt x="1096010" y="2112010"/>
                </a:moveTo>
                <a:lnTo>
                  <a:pt x="971550" y="2167890"/>
                </a:lnTo>
              </a:path>
            </a:pathLst>
          </a:custGeom>
          <a:ln w="9344">
            <a:solidFill>
              <a:srgbClr val="000000"/>
            </a:solidFill>
          </a:ln>
        </p:spPr>
        <p:txBody>
          <a:bodyPr wrap="square" lIns="0" tIns="0" rIns="0" bIns="0" rtlCol="0"/>
          <a:lstStyle/>
          <a:p>
            <a:endParaRPr/>
          </a:p>
        </p:txBody>
      </p:sp>
      <p:sp>
        <p:nvSpPr>
          <p:cNvPr id="259" name="object 259"/>
          <p:cNvSpPr txBox="1"/>
          <p:nvPr/>
        </p:nvSpPr>
        <p:spPr>
          <a:xfrm>
            <a:off x="2950210" y="4911090"/>
            <a:ext cx="307975" cy="238760"/>
          </a:xfrm>
          <a:prstGeom prst="rect">
            <a:avLst/>
          </a:prstGeom>
        </p:spPr>
        <p:txBody>
          <a:bodyPr vert="horz" wrap="square" lIns="0" tIns="12700" rIns="0" bIns="0" rtlCol="0">
            <a:spAutoFit/>
          </a:bodyPr>
          <a:lstStyle/>
          <a:p>
            <a:pPr marL="38100">
              <a:lnSpc>
                <a:spcPct val="100000"/>
              </a:lnSpc>
              <a:spcBef>
                <a:spcPts val="100"/>
              </a:spcBef>
            </a:pPr>
            <a:r>
              <a:rPr sz="1400" spc="5" dirty="0">
                <a:latin typeface="Times New Roman"/>
                <a:cs typeface="Times New Roman"/>
              </a:rPr>
              <a:t>30</a:t>
            </a:r>
            <a:r>
              <a:rPr sz="1200" spc="7" baseline="27777" dirty="0">
                <a:latin typeface="Times New Roman"/>
                <a:cs typeface="Times New Roman"/>
              </a:rPr>
              <a:t>0</a:t>
            </a:r>
            <a:endParaRPr sz="1200" baseline="27777">
              <a:latin typeface="Times New Roman"/>
              <a:cs typeface="Times New Roman"/>
            </a:endParaRPr>
          </a:p>
        </p:txBody>
      </p:sp>
      <p:sp>
        <p:nvSpPr>
          <p:cNvPr id="260" name="object 260"/>
          <p:cNvSpPr txBox="1"/>
          <p:nvPr/>
        </p:nvSpPr>
        <p:spPr>
          <a:xfrm>
            <a:off x="666750" y="4911090"/>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55</a:t>
            </a:r>
            <a:r>
              <a:rPr sz="1050" b="1" spc="-7" baseline="27777" dirty="0">
                <a:latin typeface="Times New Roman"/>
                <a:cs typeface="Times New Roman"/>
              </a:rPr>
              <a:t>0</a:t>
            </a:r>
            <a:endParaRPr sz="1050" baseline="27777">
              <a:latin typeface="Times New Roman"/>
              <a:cs typeface="Times New Roman"/>
            </a:endParaRPr>
          </a:p>
        </p:txBody>
      </p:sp>
      <p:sp>
        <p:nvSpPr>
          <p:cNvPr id="261" name="object 261"/>
          <p:cNvSpPr txBox="1"/>
          <p:nvPr/>
        </p:nvSpPr>
        <p:spPr>
          <a:xfrm>
            <a:off x="628650" y="6391909"/>
            <a:ext cx="2971800" cy="303530"/>
          </a:xfrm>
          <a:prstGeom prst="rect">
            <a:avLst/>
          </a:prstGeom>
          <a:solidFill>
            <a:srgbClr val="CCFF66"/>
          </a:solidFill>
          <a:ln w="9344">
            <a:solidFill>
              <a:srgbClr val="000000"/>
            </a:solidFill>
          </a:ln>
        </p:spPr>
        <p:txBody>
          <a:bodyPr vert="horz" wrap="square" lIns="0" tIns="45719" rIns="0" bIns="0" rtlCol="0">
            <a:spAutoFit/>
          </a:bodyPr>
          <a:lstStyle/>
          <a:p>
            <a:pPr marL="83820">
              <a:lnSpc>
                <a:spcPct val="100000"/>
              </a:lnSpc>
              <a:spcBef>
                <a:spcPts val="359"/>
              </a:spcBef>
            </a:pPr>
            <a:r>
              <a:rPr sz="1400" b="1" spc="-15" dirty="0">
                <a:solidFill>
                  <a:srgbClr val="FF3300"/>
                </a:solidFill>
                <a:latin typeface="Arial"/>
                <a:cs typeface="Arial"/>
              </a:rPr>
              <a:t>Angle </a:t>
            </a:r>
            <a:r>
              <a:rPr sz="1400" b="1" spc="-5" dirty="0">
                <a:solidFill>
                  <a:srgbClr val="FF3300"/>
                </a:solidFill>
                <a:latin typeface="Arial"/>
                <a:cs typeface="Arial"/>
              </a:rPr>
              <a:t>at </a:t>
            </a:r>
            <a:r>
              <a:rPr sz="1400" b="1" dirty="0">
                <a:solidFill>
                  <a:srgbClr val="FF3300"/>
                </a:solidFill>
                <a:latin typeface="Arial"/>
                <a:cs typeface="Arial"/>
              </a:rPr>
              <a:t>z = </a:t>
            </a:r>
            <a:r>
              <a:rPr sz="1400" b="1" spc="-5" dirty="0">
                <a:solidFill>
                  <a:srgbClr val="FF3300"/>
                </a:solidFill>
                <a:latin typeface="Arial"/>
                <a:cs typeface="Arial"/>
              </a:rPr>
              <a:t>180 </a:t>
            </a:r>
            <a:r>
              <a:rPr sz="1400" b="1" dirty="0">
                <a:solidFill>
                  <a:srgbClr val="FF3300"/>
                </a:solidFill>
                <a:latin typeface="Arial"/>
                <a:cs typeface="Arial"/>
              </a:rPr>
              <a:t>– ( </a:t>
            </a:r>
            <a:r>
              <a:rPr sz="1400" b="1" spc="-5" dirty="0">
                <a:solidFill>
                  <a:srgbClr val="FF3300"/>
                </a:solidFill>
                <a:latin typeface="Arial"/>
                <a:cs typeface="Arial"/>
              </a:rPr>
              <a:t>55 </a:t>
            </a:r>
            <a:r>
              <a:rPr sz="1400" b="1" dirty="0">
                <a:solidFill>
                  <a:srgbClr val="FF3300"/>
                </a:solidFill>
                <a:latin typeface="Arial"/>
                <a:cs typeface="Arial"/>
              </a:rPr>
              <a:t>+ </a:t>
            </a:r>
            <a:r>
              <a:rPr sz="1400" b="1" spc="-5" dirty="0">
                <a:solidFill>
                  <a:srgbClr val="FF3300"/>
                </a:solidFill>
                <a:latin typeface="Arial"/>
                <a:cs typeface="Arial"/>
              </a:rPr>
              <a:t>30 </a:t>
            </a:r>
            <a:r>
              <a:rPr sz="1400" b="1" dirty="0">
                <a:solidFill>
                  <a:srgbClr val="FF3300"/>
                </a:solidFill>
                <a:latin typeface="Arial"/>
                <a:cs typeface="Arial"/>
              </a:rPr>
              <a:t>) =</a:t>
            </a:r>
            <a:r>
              <a:rPr sz="1400" b="1" spc="15" dirty="0">
                <a:solidFill>
                  <a:srgbClr val="FF3300"/>
                </a:solidFill>
                <a:latin typeface="Arial"/>
                <a:cs typeface="Arial"/>
              </a:rPr>
              <a:t> </a:t>
            </a:r>
            <a:r>
              <a:rPr sz="1400" b="1" spc="10" dirty="0">
                <a:solidFill>
                  <a:srgbClr val="FF3300"/>
                </a:solidFill>
                <a:latin typeface="Arial"/>
                <a:cs typeface="Arial"/>
              </a:rPr>
              <a:t>95</a:t>
            </a:r>
            <a:r>
              <a:rPr sz="1200" b="1" spc="15" baseline="27777" dirty="0">
                <a:solidFill>
                  <a:srgbClr val="FF3300"/>
                </a:solidFill>
                <a:latin typeface="Arial"/>
                <a:cs typeface="Arial"/>
              </a:rPr>
              <a:t>0</a:t>
            </a:r>
            <a:endParaRPr sz="1200" baseline="27777">
              <a:latin typeface="Arial"/>
              <a:cs typeface="Arial"/>
            </a:endParaRPr>
          </a:p>
        </p:txBody>
      </p:sp>
      <p:grpSp>
        <p:nvGrpSpPr>
          <p:cNvPr id="262" name="object 262"/>
          <p:cNvGrpSpPr/>
          <p:nvPr/>
        </p:nvGrpSpPr>
        <p:grpSpPr>
          <a:xfrm>
            <a:off x="8009950" y="39430"/>
            <a:ext cx="1109980" cy="195580"/>
            <a:chOff x="8009950" y="39430"/>
            <a:chExt cx="1109980" cy="195580"/>
          </a:xfrm>
        </p:grpSpPr>
        <p:sp>
          <p:nvSpPr>
            <p:cNvPr id="263" name="object 263"/>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64" name="object 264"/>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65" name="object 26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6" name="object 26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7" name="object 267"/>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68" name="object 268"/>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69" name="object 26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0" name="object 27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1" name="object 271"/>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272" name="object 272"/>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73" name="object 27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4" name="object 27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5" name="object 275"/>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276" name="object 276"/>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77" name="object 277"/>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8" name="object 278"/>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9" name="object 279"/>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280" name="object 280"/>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281" name="object 28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2" name="object 28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3" name="object 283"/>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284" name="object 284"/>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285" name="object 28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6" name="object 28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7" name="object 287"/>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288" name="object 288"/>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289" name="object 28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0" name="object 29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1" name="object 291"/>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292" name="object 292"/>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293" name="object 29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4" name="object 29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5" name="object 295"/>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296" name="object 296"/>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97" name="object 297"/>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298" name="object 298"/>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299" name="object 299"/>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00" name="object 300"/>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01" name="object 301"/>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02" name="object 302"/>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03" name="object 30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04" name="object 304"/>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305" name="object 305"/>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306" name="object 30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07" name="object 307"/>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08" name="object 308"/>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09" name="object 30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0" name="object 310"/>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311" name="object 311"/>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312" name="object 31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313" name="object 313"/>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14" name="object 314"/>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15" name="object 31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16" name="object 31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17" name="object 317"/>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318" name="object 318"/>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19" name="object 319"/>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0" name="object 320"/>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1" name="object 321"/>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322" name="object 322"/>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323" name="object 323"/>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4" name="object 324"/>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5" name="object 325"/>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326" name="object 326"/>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327" name="object 327"/>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8" name="object 328"/>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9" name="object 329"/>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30" name="object 330"/>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31" name="object 331"/>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2" name="object 332"/>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3" name="object 333"/>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334" name="object 334"/>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335" name="object 33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6" name="object 336"/>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7" name="object 337"/>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38" name="object 338"/>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39" name="object 339"/>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340" name="object 340"/>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41" name="object 341"/>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42" name="object 342"/>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43" name="object 343"/>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344" name="object 344"/>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45" name="object 345"/>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46" name="object 346"/>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347" name="object 347"/>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348" name="object 348"/>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349" name="object 349"/>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50" name="object 350"/>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351" name="object 351"/>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352" name="object 352"/>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353" name="object 35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54" name="object 354"/>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55" name="object 355"/>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356" name="object 356"/>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357" name="object 35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58" name="object 358"/>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59" name="object 359"/>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360" name="object 360"/>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361" name="object 361"/>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2" name="object 362"/>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3" name="object 363"/>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364" name="object 364"/>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365" name="object 365"/>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6" name="object 366"/>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7" name="object 367"/>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368" name="object 368"/>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369" name="object 369"/>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0" name="object 370"/>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1" name="object 371"/>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372" name="object 372"/>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373" name="object 37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4" name="object 374"/>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5" name="object 375"/>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76" name="object 376"/>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377" name="object 37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8" name="object 378"/>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9" name="object 379"/>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80" name="object 380"/>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81" name="object 381"/>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82" name="object 382"/>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83" name="object 383"/>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384" name="object 384"/>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85" name="object 385"/>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386" name="object 386"/>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87" name="object 387"/>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388" name="object 388"/>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26647" y="3872547"/>
            <a:ext cx="1951355" cy="1683385"/>
            <a:chOff x="4926647" y="3872547"/>
            <a:chExt cx="1951355" cy="1683385"/>
          </a:xfrm>
        </p:grpSpPr>
        <p:sp>
          <p:nvSpPr>
            <p:cNvPr id="3" name="object 3"/>
            <p:cNvSpPr/>
            <p:nvPr/>
          </p:nvSpPr>
          <p:spPr>
            <a:xfrm>
              <a:off x="4999989" y="3877309"/>
              <a:ext cx="1873250" cy="1673860"/>
            </a:xfrm>
            <a:custGeom>
              <a:avLst/>
              <a:gdLst/>
              <a:ahLst/>
              <a:cxnLst/>
              <a:rect l="l" t="t" r="r" b="b"/>
              <a:pathLst>
                <a:path w="1873250" h="1673860">
                  <a:moveTo>
                    <a:pt x="0" y="1673859"/>
                  </a:moveTo>
                  <a:lnTo>
                    <a:pt x="0" y="1631950"/>
                  </a:lnTo>
                  <a:lnTo>
                    <a:pt x="2539" y="1591309"/>
                  </a:lnTo>
                  <a:lnTo>
                    <a:pt x="5080" y="1549399"/>
                  </a:lnTo>
                  <a:lnTo>
                    <a:pt x="8889" y="1507489"/>
                  </a:lnTo>
                  <a:lnTo>
                    <a:pt x="13970" y="1465580"/>
                  </a:lnTo>
                  <a:lnTo>
                    <a:pt x="19050" y="1424939"/>
                  </a:lnTo>
                  <a:lnTo>
                    <a:pt x="25400" y="1383030"/>
                  </a:lnTo>
                  <a:lnTo>
                    <a:pt x="34289" y="1342389"/>
                  </a:lnTo>
                  <a:lnTo>
                    <a:pt x="43180" y="1301750"/>
                  </a:lnTo>
                  <a:lnTo>
                    <a:pt x="52070" y="1261109"/>
                  </a:lnTo>
                  <a:lnTo>
                    <a:pt x="63500" y="1220470"/>
                  </a:lnTo>
                  <a:lnTo>
                    <a:pt x="76200" y="1181100"/>
                  </a:lnTo>
                  <a:lnTo>
                    <a:pt x="88900" y="1140459"/>
                  </a:lnTo>
                  <a:lnTo>
                    <a:pt x="102870" y="1101089"/>
                  </a:lnTo>
                  <a:lnTo>
                    <a:pt x="118110" y="1062989"/>
                  </a:lnTo>
                  <a:lnTo>
                    <a:pt x="133350" y="1023619"/>
                  </a:lnTo>
                  <a:lnTo>
                    <a:pt x="151130" y="985519"/>
                  </a:lnTo>
                  <a:lnTo>
                    <a:pt x="168910" y="947419"/>
                  </a:lnTo>
                  <a:lnTo>
                    <a:pt x="187960" y="910589"/>
                  </a:lnTo>
                  <a:lnTo>
                    <a:pt x="207010" y="873759"/>
                  </a:lnTo>
                  <a:lnTo>
                    <a:pt x="228600" y="836929"/>
                  </a:lnTo>
                  <a:lnTo>
                    <a:pt x="250189" y="801369"/>
                  </a:lnTo>
                  <a:lnTo>
                    <a:pt x="273050" y="765809"/>
                  </a:lnTo>
                  <a:lnTo>
                    <a:pt x="295910" y="731519"/>
                  </a:lnTo>
                  <a:lnTo>
                    <a:pt x="320039" y="697229"/>
                  </a:lnTo>
                  <a:lnTo>
                    <a:pt x="345439" y="662939"/>
                  </a:lnTo>
                  <a:lnTo>
                    <a:pt x="372110" y="629919"/>
                  </a:lnTo>
                  <a:lnTo>
                    <a:pt x="398780" y="598169"/>
                  </a:lnTo>
                  <a:lnTo>
                    <a:pt x="426720" y="566419"/>
                  </a:lnTo>
                  <a:lnTo>
                    <a:pt x="454660" y="534669"/>
                  </a:lnTo>
                  <a:lnTo>
                    <a:pt x="483870" y="505459"/>
                  </a:lnTo>
                  <a:lnTo>
                    <a:pt x="514350" y="474979"/>
                  </a:lnTo>
                  <a:lnTo>
                    <a:pt x="544830" y="447039"/>
                  </a:lnTo>
                  <a:lnTo>
                    <a:pt x="576580" y="419100"/>
                  </a:lnTo>
                  <a:lnTo>
                    <a:pt x="608330" y="391159"/>
                  </a:lnTo>
                  <a:lnTo>
                    <a:pt x="641350" y="364489"/>
                  </a:lnTo>
                  <a:lnTo>
                    <a:pt x="674370" y="339089"/>
                  </a:lnTo>
                  <a:lnTo>
                    <a:pt x="708660" y="314959"/>
                  </a:lnTo>
                  <a:lnTo>
                    <a:pt x="744220" y="290829"/>
                  </a:lnTo>
                  <a:lnTo>
                    <a:pt x="778510" y="267969"/>
                  </a:lnTo>
                  <a:lnTo>
                    <a:pt x="815339" y="245109"/>
                  </a:lnTo>
                  <a:lnTo>
                    <a:pt x="850900" y="224789"/>
                  </a:lnTo>
                  <a:lnTo>
                    <a:pt x="889000" y="203200"/>
                  </a:lnTo>
                  <a:lnTo>
                    <a:pt x="925830" y="184150"/>
                  </a:lnTo>
                  <a:lnTo>
                    <a:pt x="963930" y="165100"/>
                  </a:lnTo>
                  <a:lnTo>
                    <a:pt x="1002030" y="147319"/>
                  </a:lnTo>
                  <a:lnTo>
                    <a:pt x="1041400" y="130809"/>
                  </a:lnTo>
                  <a:lnTo>
                    <a:pt x="1080770" y="115569"/>
                  </a:lnTo>
                  <a:lnTo>
                    <a:pt x="1120139" y="100329"/>
                  </a:lnTo>
                  <a:lnTo>
                    <a:pt x="1160780" y="87629"/>
                  </a:lnTo>
                  <a:lnTo>
                    <a:pt x="1201420" y="73659"/>
                  </a:lnTo>
                  <a:lnTo>
                    <a:pt x="1242060" y="62229"/>
                  </a:lnTo>
                  <a:lnTo>
                    <a:pt x="1282700" y="50800"/>
                  </a:lnTo>
                  <a:lnTo>
                    <a:pt x="1324610" y="41909"/>
                  </a:lnTo>
                  <a:lnTo>
                    <a:pt x="1365250" y="33019"/>
                  </a:lnTo>
                  <a:lnTo>
                    <a:pt x="1407160" y="25400"/>
                  </a:lnTo>
                  <a:lnTo>
                    <a:pt x="1449070" y="17779"/>
                  </a:lnTo>
                  <a:lnTo>
                    <a:pt x="1490980" y="12700"/>
                  </a:lnTo>
                  <a:lnTo>
                    <a:pt x="1534160" y="7619"/>
                  </a:lnTo>
                  <a:lnTo>
                    <a:pt x="1576069" y="3809"/>
                  </a:lnTo>
                  <a:lnTo>
                    <a:pt x="1617980" y="1269"/>
                  </a:lnTo>
                  <a:lnTo>
                    <a:pt x="1661160" y="0"/>
                  </a:lnTo>
                  <a:lnTo>
                    <a:pt x="1703069" y="0"/>
                  </a:lnTo>
                  <a:lnTo>
                    <a:pt x="1746250" y="0"/>
                  </a:lnTo>
                  <a:lnTo>
                    <a:pt x="1788160" y="1269"/>
                  </a:lnTo>
                  <a:lnTo>
                    <a:pt x="1830069" y="3809"/>
                  </a:lnTo>
                  <a:lnTo>
                    <a:pt x="1873250" y="7619"/>
                  </a:lnTo>
                </a:path>
                <a:path w="1873250" h="1673860">
                  <a:moveTo>
                    <a:pt x="0" y="0"/>
                  </a:moveTo>
                  <a:lnTo>
                    <a:pt x="0" y="0"/>
                  </a:lnTo>
                </a:path>
              </a:pathLst>
            </a:custGeom>
            <a:ln w="9344">
              <a:solidFill>
                <a:srgbClr val="7F7F7F"/>
              </a:solidFill>
            </a:ln>
          </p:spPr>
          <p:txBody>
            <a:bodyPr wrap="square" lIns="0" tIns="0" rIns="0" bIns="0" rtlCol="0"/>
            <a:lstStyle/>
            <a:p>
              <a:endParaRPr/>
            </a:p>
          </p:txBody>
        </p:sp>
        <p:sp>
          <p:nvSpPr>
            <p:cNvPr id="4" name="object 4"/>
            <p:cNvSpPr/>
            <p:nvPr/>
          </p:nvSpPr>
          <p:spPr>
            <a:xfrm>
              <a:off x="4931409" y="3909059"/>
              <a:ext cx="1492250" cy="1629410"/>
            </a:xfrm>
            <a:custGeom>
              <a:avLst/>
              <a:gdLst/>
              <a:ahLst/>
              <a:cxnLst/>
              <a:rect l="l" t="t" r="r" b="b"/>
              <a:pathLst>
                <a:path w="1492250" h="1629410">
                  <a:moveTo>
                    <a:pt x="0" y="1629409"/>
                  </a:moveTo>
                  <a:lnTo>
                    <a:pt x="1492250" y="0"/>
                  </a:lnTo>
                </a:path>
              </a:pathLst>
            </a:custGeom>
            <a:ln w="9344">
              <a:solidFill>
                <a:srgbClr val="000000"/>
              </a:solidFill>
            </a:ln>
          </p:spPr>
          <p:txBody>
            <a:bodyPr wrap="square" lIns="0" tIns="0" rIns="0" bIns="0" rtlCol="0"/>
            <a:lstStyle/>
            <a:p>
              <a:endParaRPr/>
            </a:p>
          </p:txBody>
        </p:sp>
      </p:grpSp>
      <p:grpSp>
        <p:nvGrpSpPr>
          <p:cNvPr id="5" name="object 5"/>
          <p:cNvGrpSpPr/>
          <p:nvPr/>
        </p:nvGrpSpPr>
        <p:grpSpPr>
          <a:xfrm>
            <a:off x="5983377" y="1001167"/>
            <a:ext cx="2659380" cy="2210435"/>
            <a:chOff x="5983377" y="1001167"/>
            <a:chExt cx="2659380" cy="2210435"/>
          </a:xfrm>
        </p:grpSpPr>
        <p:sp>
          <p:nvSpPr>
            <p:cNvPr id="6" name="object 6"/>
            <p:cNvSpPr/>
            <p:nvPr/>
          </p:nvSpPr>
          <p:spPr>
            <a:xfrm>
              <a:off x="7840980" y="1017269"/>
              <a:ext cx="784860" cy="1861820"/>
            </a:xfrm>
            <a:custGeom>
              <a:avLst/>
              <a:gdLst/>
              <a:ahLst/>
              <a:cxnLst/>
              <a:rect l="l" t="t" r="r" b="b"/>
              <a:pathLst>
                <a:path w="784859" h="1861820">
                  <a:moveTo>
                    <a:pt x="581660" y="850900"/>
                  </a:moveTo>
                  <a:lnTo>
                    <a:pt x="570229" y="855979"/>
                  </a:lnTo>
                  <a:lnTo>
                    <a:pt x="594360" y="913129"/>
                  </a:lnTo>
                  <a:lnTo>
                    <a:pt x="617220" y="975359"/>
                  </a:lnTo>
                  <a:lnTo>
                    <a:pt x="637540" y="1035050"/>
                  </a:lnTo>
                  <a:lnTo>
                    <a:pt x="656590" y="1097279"/>
                  </a:lnTo>
                  <a:lnTo>
                    <a:pt x="674370" y="1158239"/>
                  </a:lnTo>
                  <a:lnTo>
                    <a:pt x="692150" y="1220469"/>
                  </a:lnTo>
                  <a:lnTo>
                    <a:pt x="707390" y="1285239"/>
                  </a:lnTo>
                  <a:lnTo>
                    <a:pt x="721360" y="1347469"/>
                  </a:lnTo>
                  <a:lnTo>
                    <a:pt x="731520" y="1410969"/>
                  </a:lnTo>
                  <a:lnTo>
                    <a:pt x="742950" y="1474469"/>
                  </a:lnTo>
                  <a:lnTo>
                    <a:pt x="754379" y="1536700"/>
                  </a:lnTo>
                  <a:lnTo>
                    <a:pt x="758190" y="1602739"/>
                  </a:lnTo>
                  <a:lnTo>
                    <a:pt x="764540" y="1667509"/>
                  </a:lnTo>
                  <a:lnTo>
                    <a:pt x="769620" y="1732279"/>
                  </a:lnTo>
                  <a:lnTo>
                    <a:pt x="772160" y="1795779"/>
                  </a:lnTo>
                  <a:lnTo>
                    <a:pt x="772160" y="1861819"/>
                  </a:lnTo>
                  <a:lnTo>
                    <a:pt x="784860" y="1861819"/>
                  </a:lnTo>
                  <a:lnTo>
                    <a:pt x="784860" y="1795779"/>
                  </a:lnTo>
                  <a:lnTo>
                    <a:pt x="781050" y="1732279"/>
                  </a:lnTo>
                  <a:lnTo>
                    <a:pt x="775970" y="1667509"/>
                  </a:lnTo>
                  <a:lnTo>
                    <a:pt x="769620" y="1600200"/>
                  </a:lnTo>
                  <a:lnTo>
                    <a:pt x="764540" y="1536700"/>
                  </a:lnTo>
                  <a:lnTo>
                    <a:pt x="754379" y="1474469"/>
                  </a:lnTo>
                  <a:lnTo>
                    <a:pt x="745490" y="1408429"/>
                  </a:lnTo>
                  <a:lnTo>
                    <a:pt x="731520" y="1344929"/>
                  </a:lnTo>
                  <a:lnTo>
                    <a:pt x="718820" y="1282700"/>
                  </a:lnTo>
                  <a:lnTo>
                    <a:pt x="703579" y="1217929"/>
                  </a:lnTo>
                  <a:lnTo>
                    <a:pt x="685800" y="1154429"/>
                  </a:lnTo>
                  <a:lnTo>
                    <a:pt x="668020" y="1094739"/>
                  </a:lnTo>
                  <a:lnTo>
                    <a:pt x="650240" y="1032509"/>
                  </a:lnTo>
                  <a:lnTo>
                    <a:pt x="627379" y="971550"/>
                  </a:lnTo>
                  <a:lnTo>
                    <a:pt x="605790" y="910589"/>
                  </a:lnTo>
                  <a:lnTo>
                    <a:pt x="581660" y="850900"/>
                  </a:lnTo>
                  <a:close/>
                </a:path>
                <a:path w="784859" h="1861820">
                  <a:moveTo>
                    <a:pt x="6350" y="0"/>
                  </a:moveTo>
                  <a:lnTo>
                    <a:pt x="0" y="6350"/>
                  </a:lnTo>
                  <a:lnTo>
                    <a:pt x="45720" y="53339"/>
                  </a:lnTo>
                  <a:lnTo>
                    <a:pt x="88900" y="101600"/>
                  </a:lnTo>
                  <a:lnTo>
                    <a:pt x="130810" y="147319"/>
                  </a:lnTo>
                  <a:lnTo>
                    <a:pt x="172720" y="196850"/>
                  </a:lnTo>
                  <a:lnTo>
                    <a:pt x="212090" y="247650"/>
                  </a:lnTo>
                  <a:lnTo>
                    <a:pt x="250190" y="298450"/>
                  </a:lnTo>
                  <a:lnTo>
                    <a:pt x="289560" y="351789"/>
                  </a:lnTo>
                  <a:lnTo>
                    <a:pt x="325120" y="402589"/>
                  </a:lnTo>
                  <a:lnTo>
                    <a:pt x="360679" y="457200"/>
                  </a:lnTo>
                  <a:lnTo>
                    <a:pt x="393700" y="510539"/>
                  </a:lnTo>
                  <a:lnTo>
                    <a:pt x="426720" y="567689"/>
                  </a:lnTo>
                  <a:lnTo>
                    <a:pt x="459740" y="622300"/>
                  </a:lnTo>
                  <a:lnTo>
                    <a:pt x="486410" y="680719"/>
                  </a:lnTo>
                  <a:lnTo>
                    <a:pt x="516890" y="737869"/>
                  </a:lnTo>
                  <a:lnTo>
                    <a:pt x="544829" y="796289"/>
                  </a:lnTo>
                  <a:lnTo>
                    <a:pt x="570229" y="855979"/>
                  </a:lnTo>
                  <a:lnTo>
                    <a:pt x="581660" y="850900"/>
                  </a:lnTo>
                  <a:lnTo>
                    <a:pt x="552450" y="789939"/>
                  </a:lnTo>
                  <a:lnTo>
                    <a:pt x="528320" y="731519"/>
                  </a:lnTo>
                  <a:lnTo>
                    <a:pt x="497840" y="674369"/>
                  </a:lnTo>
                  <a:lnTo>
                    <a:pt x="468629" y="617219"/>
                  </a:lnTo>
                  <a:lnTo>
                    <a:pt x="438150" y="561339"/>
                  </a:lnTo>
                  <a:lnTo>
                    <a:pt x="405129" y="504189"/>
                  </a:lnTo>
                  <a:lnTo>
                    <a:pt x="372110" y="449579"/>
                  </a:lnTo>
                  <a:lnTo>
                    <a:pt x="336550" y="397509"/>
                  </a:lnTo>
                  <a:lnTo>
                    <a:pt x="300990" y="342900"/>
                  </a:lnTo>
                  <a:lnTo>
                    <a:pt x="262890" y="289559"/>
                  </a:lnTo>
                  <a:lnTo>
                    <a:pt x="220979" y="241300"/>
                  </a:lnTo>
                  <a:lnTo>
                    <a:pt x="182879" y="187959"/>
                  </a:lnTo>
                  <a:lnTo>
                    <a:pt x="139700" y="142239"/>
                  </a:lnTo>
                  <a:lnTo>
                    <a:pt x="97790" y="92709"/>
                  </a:lnTo>
                  <a:lnTo>
                    <a:pt x="53340" y="45719"/>
                  </a:lnTo>
                  <a:lnTo>
                    <a:pt x="6350" y="0"/>
                  </a:lnTo>
                  <a:close/>
                </a:path>
              </a:pathLst>
            </a:custGeom>
            <a:solidFill>
              <a:srgbClr val="1E1916"/>
            </a:solidFill>
          </p:spPr>
          <p:txBody>
            <a:bodyPr wrap="square" lIns="0" tIns="0" rIns="0" bIns="0" rtlCol="0"/>
            <a:lstStyle/>
            <a:p>
              <a:endParaRPr/>
            </a:p>
          </p:txBody>
        </p:sp>
        <p:sp>
          <p:nvSpPr>
            <p:cNvPr id="7" name="object 7"/>
            <p:cNvSpPr/>
            <p:nvPr/>
          </p:nvSpPr>
          <p:spPr>
            <a:xfrm>
              <a:off x="7840980" y="1017269"/>
              <a:ext cx="784860" cy="1861820"/>
            </a:xfrm>
            <a:custGeom>
              <a:avLst/>
              <a:gdLst/>
              <a:ahLst/>
              <a:cxnLst/>
              <a:rect l="l" t="t" r="r" b="b"/>
              <a:pathLst>
                <a:path w="784859" h="1861820">
                  <a:moveTo>
                    <a:pt x="6350" y="0"/>
                  </a:moveTo>
                  <a:lnTo>
                    <a:pt x="53340" y="45719"/>
                  </a:lnTo>
                  <a:lnTo>
                    <a:pt x="97790" y="92709"/>
                  </a:lnTo>
                  <a:lnTo>
                    <a:pt x="139700" y="142239"/>
                  </a:lnTo>
                  <a:lnTo>
                    <a:pt x="182879" y="187959"/>
                  </a:lnTo>
                  <a:lnTo>
                    <a:pt x="220979" y="241300"/>
                  </a:lnTo>
                  <a:lnTo>
                    <a:pt x="262890" y="289559"/>
                  </a:lnTo>
                  <a:lnTo>
                    <a:pt x="300990" y="342900"/>
                  </a:lnTo>
                  <a:lnTo>
                    <a:pt x="336550" y="397509"/>
                  </a:lnTo>
                  <a:lnTo>
                    <a:pt x="372110" y="449579"/>
                  </a:lnTo>
                  <a:lnTo>
                    <a:pt x="405129" y="504189"/>
                  </a:lnTo>
                  <a:lnTo>
                    <a:pt x="438150" y="561339"/>
                  </a:lnTo>
                  <a:lnTo>
                    <a:pt x="468629" y="617219"/>
                  </a:lnTo>
                  <a:lnTo>
                    <a:pt x="497840" y="674369"/>
                  </a:lnTo>
                  <a:lnTo>
                    <a:pt x="528320" y="731519"/>
                  </a:lnTo>
                  <a:lnTo>
                    <a:pt x="552450" y="789939"/>
                  </a:lnTo>
                  <a:lnTo>
                    <a:pt x="581660" y="850900"/>
                  </a:lnTo>
                  <a:lnTo>
                    <a:pt x="570229" y="855979"/>
                  </a:lnTo>
                  <a:lnTo>
                    <a:pt x="544829" y="796289"/>
                  </a:lnTo>
                  <a:lnTo>
                    <a:pt x="516890" y="737869"/>
                  </a:lnTo>
                  <a:lnTo>
                    <a:pt x="486410" y="680719"/>
                  </a:lnTo>
                  <a:lnTo>
                    <a:pt x="459740" y="622300"/>
                  </a:lnTo>
                  <a:lnTo>
                    <a:pt x="426720" y="567689"/>
                  </a:lnTo>
                  <a:lnTo>
                    <a:pt x="393700" y="510539"/>
                  </a:lnTo>
                  <a:lnTo>
                    <a:pt x="360679" y="457200"/>
                  </a:lnTo>
                  <a:lnTo>
                    <a:pt x="325120" y="402589"/>
                  </a:lnTo>
                  <a:lnTo>
                    <a:pt x="289560" y="351789"/>
                  </a:lnTo>
                  <a:lnTo>
                    <a:pt x="250190" y="298450"/>
                  </a:lnTo>
                  <a:lnTo>
                    <a:pt x="212090" y="247650"/>
                  </a:lnTo>
                  <a:lnTo>
                    <a:pt x="172720" y="196850"/>
                  </a:lnTo>
                  <a:lnTo>
                    <a:pt x="130810" y="147319"/>
                  </a:lnTo>
                  <a:lnTo>
                    <a:pt x="88900" y="101600"/>
                  </a:lnTo>
                  <a:lnTo>
                    <a:pt x="45720" y="53339"/>
                  </a:lnTo>
                  <a:lnTo>
                    <a:pt x="0" y="6350"/>
                  </a:lnTo>
                  <a:lnTo>
                    <a:pt x="6350" y="0"/>
                  </a:lnTo>
                  <a:close/>
                </a:path>
                <a:path w="784859" h="1861820">
                  <a:moveTo>
                    <a:pt x="581660" y="850900"/>
                  </a:moveTo>
                  <a:lnTo>
                    <a:pt x="605790" y="910589"/>
                  </a:lnTo>
                  <a:lnTo>
                    <a:pt x="627379" y="971550"/>
                  </a:lnTo>
                  <a:lnTo>
                    <a:pt x="650240" y="1032509"/>
                  </a:lnTo>
                  <a:lnTo>
                    <a:pt x="668020" y="1094739"/>
                  </a:lnTo>
                  <a:lnTo>
                    <a:pt x="685800" y="1154429"/>
                  </a:lnTo>
                  <a:lnTo>
                    <a:pt x="703579" y="1217929"/>
                  </a:lnTo>
                  <a:lnTo>
                    <a:pt x="718820" y="1282700"/>
                  </a:lnTo>
                  <a:lnTo>
                    <a:pt x="731520" y="1344929"/>
                  </a:lnTo>
                  <a:lnTo>
                    <a:pt x="745490" y="1408429"/>
                  </a:lnTo>
                  <a:lnTo>
                    <a:pt x="754379" y="1474469"/>
                  </a:lnTo>
                  <a:lnTo>
                    <a:pt x="764540" y="1536700"/>
                  </a:lnTo>
                  <a:lnTo>
                    <a:pt x="769620" y="1600200"/>
                  </a:lnTo>
                  <a:lnTo>
                    <a:pt x="775970" y="1667509"/>
                  </a:lnTo>
                  <a:lnTo>
                    <a:pt x="781050" y="1732279"/>
                  </a:lnTo>
                  <a:lnTo>
                    <a:pt x="784860" y="1795779"/>
                  </a:lnTo>
                  <a:lnTo>
                    <a:pt x="784860" y="1861819"/>
                  </a:lnTo>
                  <a:lnTo>
                    <a:pt x="772160" y="1861819"/>
                  </a:lnTo>
                  <a:lnTo>
                    <a:pt x="772160" y="1795779"/>
                  </a:lnTo>
                  <a:lnTo>
                    <a:pt x="769620" y="1732279"/>
                  </a:lnTo>
                  <a:lnTo>
                    <a:pt x="764540" y="1667509"/>
                  </a:lnTo>
                  <a:lnTo>
                    <a:pt x="758190" y="1602739"/>
                  </a:lnTo>
                  <a:lnTo>
                    <a:pt x="754379" y="1536700"/>
                  </a:lnTo>
                  <a:lnTo>
                    <a:pt x="742950" y="1474469"/>
                  </a:lnTo>
                  <a:lnTo>
                    <a:pt x="731520" y="1410969"/>
                  </a:lnTo>
                  <a:lnTo>
                    <a:pt x="721360" y="1347469"/>
                  </a:lnTo>
                  <a:lnTo>
                    <a:pt x="707390" y="1285239"/>
                  </a:lnTo>
                  <a:lnTo>
                    <a:pt x="692150" y="1220469"/>
                  </a:lnTo>
                  <a:lnTo>
                    <a:pt x="674370" y="1158239"/>
                  </a:lnTo>
                  <a:lnTo>
                    <a:pt x="656590" y="1097279"/>
                  </a:lnTo>
                  <a:lnTo>
                    <a:pt x="637540" y="1035050"/>
                  </a:lnTo>
                  <a:lnTo>
                    <a:pt x="617220" y="975359"/>
                  </a:lnTo>
                  <a:lnTo>
                    <a:pt x="594360" y="913129"/>
                  </a:lnTo>
                  <a:lnTo>
                    <a:pt x="570229" y="855979"/>
                  </a:lnTo>
                  <a:lnTo>
                    <a:pt x="581660" y="850900"/>
                  </a:lnTo>
                  <a:close/>
                </a:path>
                <a:path w="784859" h="1861820">
                  <a:moveTo>
                    <a:pt x="0" y="0"/>
                  </a:moveTo>
                  <a:lnTo>
                    <a:pt x="0" y="0"/>
                  </a:lnTo>
                </a:path>
                <a:path w="784859" h="1861820">
                  <a:moveTo>
                    <a:pt x="784860" y="1861819"/>
                  </a:moveTo>
                  <a:lnTo>
                    <a:pt x="784860" y="1861819"/>
                  </a:lnTo>
                </a:path>
              </a:pathLst>
            </a:custGeom>
            <a:ln w="9344">
              <a:solidFill>
                <a:srgbClr val="FF66FF"/>
              </a:solidFill>
            </a:ln>
          </p:spPr>
          <p:txBody>
            <a:bodyPr wrap="square" lIns="0" tIns="0" rIns="0" bIns="0" rtlCol="0"/>
            <a:lstStyle/>
            <a:p>
              <a:endParaRPr/>
            </a:p>
          </p:txBody>
        </p:sp>
        <p:sp>
          <p:nvSpPr>
            <p:cNvPr id="8" name="object 8"/>
            <p:cNvSpPr/>
            <p:nvPr/>
          </p:nvSpPr>
          <p:spPr>
            <a:xfrm>
              <a:off x="6004560" y="287527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C0C099"/>
            </a:solidFill>
          </p:spPr>
          <p:txBody>
            <a:bodyPr wrap="square" lIns="0" tIns="0" rIns="0" bIns="0" rtlCol="0"/>
            <a:lstStyle/>
            <a:p>
              <a:endParaRPr/>
            </a:p>
          </p:txBody>
        </p:sp>
        <p:sp>
          <p:nvSpPr>
            <p:cNvPr id="9" name="object 9"/>
            <p:cNvSpPr/>
            <p:nvPr/>
          </p:nvSpPr>
          <p:spPr>
            <a:xfrm>
              <a:off x="6004560" y="28828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C2C29B"/>
            </a:solidFill>
          </p:spPr>
          <p:txBody>
            <a:bodyPr wrap="square" lIns="0" tIns="0" rIns="0" bIns="0" rtlCol="0"/>
            <a:lstStyle/>
            <a:p>
              <a:endParaRPr/>
            </a:p>
          </p:txBody>
        </p:sp>
        <p:sp>
          <p:nvSpPr>
            <p:cNvPr id="10" name="object 10"/>
            <p:cNvSpPr/>
            <p:nvPr/>
          </p:nvSpPr>
          <p:spPr>
            <a:xfrm>
              <a:off x="6004560" y="288924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C5C59D"/>
            </a:solidFill>
          </p:spPr>
          <p:txBody>
            <a:bodyPr wrap="square" lIns="0" tIns="0" rIns="0" bIns="0" rtlCol="0"/>
            <a:lstStyle/>
            <a:p>
              <a:endParaRPr/>
            </a:p>
          </p:txBody>
        </p:sp>
        <p:sp>
          <p:nvSpPr>
            <p:cNvPr id="11" name="object 11"/>
            <p:cNvSpPr/>
            <p:nvPr/>
          </p:nvSpPr>
          <p:spPr>
            <a:xfrm>
              <a:off x="6004560" y="28968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C7C79F"/>
            </a:solidFill>
          </p:spPr>
          <p:txBody>
            <a:bodyPr wrap="square" lIns="0" tIns="0" rIns="0" bIns="0" rtlCol="0"/>
            <a:lstStyle/>
            <a:p>
              <a:endParaRPr/>
            </a:p>
          </p:txBody>
        </p:sp>
        <p:sp>
          <p:nvSpPr>
            <p:cNvPr id="12" name="object 12"/>
            <p:cNvSpPr/>
            <p:nvPr/>
          </p:nvSpPr>
          <p:spPr>
            <a:xfrm>
              <a:off x="6004560" y="29044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CACAA1"/>
            </a:solidFill>
          </p:spPr>
          <p:txBody>
            <a:bodyPr wrap="square" lIns="0" tIns="0" rIns="0" bIns="0" rtlCol="0"/>
            <a:lstStyle/>
            <a:p>
              <a:endParaRPr/>
            </a:p>
          </p:txBody>
        </p:sp>
        <p:sp>
          <p:nvSpPr>
            <p:cNvPr id="13" name="object 13"/>
            <p:cNvSpPr/>
            <p:nvPr/>
          </p:nvSpPr>
          <p:spPr>
            <a:xfrm>
              <a:off x="6004560" y="2910840"/>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CDCDA3"/>
            </a:solidFill>
          </p:spPr>
          <p:txBody>
            <a:bodyPr wrap="square" lIns="0" tIns="0" rIns="0" bIns="0" rtlCol="0"/>
            <a:lstStyle/>
            <a:p>
              <a:endParaRPr/>
            </a:p>
          </p:txBody>
        </p:sp>
        <p:sp>
          <p:nvSpPr>
            <p:cNvPr id="14" name="object 14"/>
            <p:cNvSpPr/>
            <p:nvPr/>
          </p:nvSpPr>
          <p:spPr>
            <a:xfrm>
              <a:off x="6004560" y="291845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CFCFA5"/>
            </a:solidFill>
          </p:spPr>
          <p:txBody>
            <a:bodyPr wrap="square" lIns="0" tIns="0" rIns="0" bIns="0" rtlCol="0"/>
            <a:lstStyle/>
            <a:p>
              <a:endParaRPr/>
            </a:p>
          </p:txBody>
        </p:sp>
        <p:sp>
          <p:nvSpPr>
            <p:cNvPr id="15" name="object 15"/>
            <p:cNvSpPr/>
            <p:nvPr/>
          </p:nvSpPr>
          <p:spPr>
            <a:xfrm>
              <a:off x="6004560" y="29260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2D2A7"/>
            </a:solidFill>
          </p:spPr>
          <p:txBody>
            <a:bodyPr wrap="square" lIns="0" tIns="0" rIns="0" bIns="0" rtlCol="0"/>
            <a:lstStyle/>
            <a:p>
              <a:endParaRPr/>
            </a:p>
          </p:txBody>
        </p:sp>
        <p:sp>
          <p:nvSpPr>
            <p:cNvPr id="16" name="object 16"/>
            <p:cNvSpPr/>
            <p:nvPr/>
          </p:nvSpPr>
          <p:spPr>
            <a:xfrm>
              <a:off x="6004560" y="29336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5D5AA"/>
            </a:solidFill>
          </p:spPr>
          <p:txBody>
            <a:bodyPr wrap="square" lIns="0" tIns="0" rIns="0" bIns="0" rtlCol="0"/>
            <a:lstStyle/>
            <a:p>
              <a:endParaRPr/>
            </a:p>
          </p:txBody>
        </p:sp>
        <p:sp>
          <p:nvSpPr>
            <p:cNvPr id="17" name="object 17"/>
            <p:cNvSpPr/>
            <p:nvPr/>
          </p:nvSpPr>
          <p:spPr>
            <a:xfrm>
              <a:off x="6004560" y="294004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D7D7AC"/>
            </a:solidFill>
          </p:spPr>
          <p:txBody>
            <a:bodyPr wrap="square" lIns="0" tIns="0" rIns="0" bIns="0" rtlCol="0"/>
            <a:lstStyle/>
            <a:p>
              <a:endParaRPr/>
            </a:p>
          </p:txBody>
        </p:sp>
        <p:sp>
          <p:nvSpPr>
            <p:cNvPr id="18" name="object 18"/>
            <p:cNvSpPr/>
            <p:nvPr/>
          </p:nvSpPr>
          <p:spPr>
            <a:xfrm>
              <a:off x="6004560" y="29476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DADAAE"/>
            </a:solidFill>
          </p:spPr>
          <p:txBody>
            <a:bodyPr wrap="square" lIns="0" tIns="0" rIns="0" bIns="0" rtlCol="0"/>
            <a:lstStyle/>
            <a:p>
              <a:endParaRPr/>
            </a:p>
          </p:txBody>
        </p:sp>
        <p:sp>
          <p:nvSpPr>
            <p:cNvPr id="19" name="object 19"/>
            <p:cNvSpPr/>
            <p:nvPr/>
          </p:nvSpPr>
          <p:spPr>
            <a:xfrm>
              <a:off x="6004560" y="29552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DDDB0"/>
            </a:solidFill>
          </p:spPr>
          <p:txBody>
            <a:bodyPr wrap="square" lIns="0" tIns="0" rIns="0" bIns="0" rtlCol="0"/>
            <a:lstStyle/>
            <a:p>
              <a:endParaRPr/>
            </a:p>
          </p:txBody>
        </p:sp>
        <p:sp>
          <p:nvSpPr>
            <p:cNvPr id="20" name="object 20"/>
            <p:cNvSpPr/>
            <p:nvPr/>
          </p:nvSpPr>
          <p:spPr>
            <a:xfrm>
              <a:off x="6004560" y="296290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DFDFB2"/>
            </a:solidFill>
          </p:spPr>
          <p:txBody>
            <a:bodyPr wrap="square" lIns="0" tIns="0" rIns="0" bIns="0" rtlCol="0"/>
            <a:lstStyle/>
            <a:p>
              <a:endParaRPr/>
            </a:p>
          </p:txBody>
        </p:sp>
        <p:sp>
          <p:nvSpPr>
            <p:cNvPr id="21" name="object 21"/>
            <p:cNvSpPr/>
            <p:nvPr/>
          </p:nvSpPr>
          <p:spPr>
            <a:xfrm>
              <a:off x="6004560" y="296925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E2E2B4"/>
            </a:solidFill>
          </p:spPr>
          <p:txBody>
            <a:bodyPr wrap="square" lIns="0" tIns="0" rIns="0" bIns="0" rtlCol="0"/>
            <a:lstStyle/>
            <a:p>
              <a:endParaRPr/>
            </a:p>
          </p:txBody>
        </p:sp>
        <p:sp>
          <p:nvSpPr>
            <p:cNvPr id="22" name="object 22"/>
            <p:cNvSpPr/>
            <p:nvPr/>
          </p:nvSpPr>
          <p:spPr>
            <a:xfrm>
              <a:off x="6004560" y="29768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4E4B6"/>
            </a:solidFill>
          </p:spPr>
          <p:txBody>
            <a:bodyPr wrap="square" lIns="0" tIns="0" rIns="0" bIns="0" rtlCol="0"/>
            <a:lstStyle/>
            <a:p>
              <a:endParaRPr/>
            </a:p>
          </p:txBody>
        </p:sp>
        <p:sp>
          <p:nvSpPr>
            <p:cNvPr id="23" name="object 23"/>
            <p:cNvSpPr/>
            <p:nvPr/>
          </p:nvSpPr>
          <p:spPr>
            <a:xfrm>
              <a:off x="6004560" y="29844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7E7B8"/>
            </a:solidFill>
          </p:spPr>
          <p:txBody>
            <a:bodyPr wrap="square" lIns="0" tIns="0" rIns="0" bIns="0" rtlCol="0"/>
            <a:lstStyle/>
            <a:p>
              <a:endParaRPr/>
            </a:p>
          </p:txBody>
        </p:sp>
        <p:sp>
          <p:nvSpPr>
            <p:cNvPr id="24" name="object 24"/>
            <p:cNvSpPr/>
            <p:nvPr/>
          </p:nvSpPr>
          <p:spPr>
            <a:xfrm>
              <a:off x="6004560" y="299084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EAEABB"/>
            </a:solidFill>
          </p:spPr>
          <p:txBody>
            <a:bodyPr wrap="square" lIns="0" tIns="0" rIns="0" bIns="0" rtlCol="0"/>
            <a:lstStyle/>
            <a:p>
              <a:endParaRPr/>
            </a:p>
          </p:txBody>
        </p:sp>
        <p:sp>
          <p:nvSpPr>
            <p:cNvPr id="25" name="object 25"/>
            <p:cNvSpPr/>
            <p:nvPr/>
          </p:nvSpPr>
          <p:spPr>
            <a:xfrm>
              <a:off x="6004560" y="29984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ECECBD"/>
            </a:solidFill>
          </p:spPr>
          <p:txBody>
            <a:bodyPr wrap="square" lIns="0" tIns="0" rIns="0" bIns="0" rtlCol="0"/>
            <a:lstStyle/>
            <a:p>
              <a:endParaRPr/>
            </a:p>
          </p:txBody>
        </p:sp>
        <p:sp>
          <p:nvSpPr>
            <p:cNvPr id="26" name="object 26"/>
            <p:cNvSpPr/>
            <p:nvPr/>
          </p:nvSpPr>
          <p:spPr>
            <a:xfrm>
              <a:off x="6004560" y="30060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FEFBF"/>
            </a:solidFill>
          </p:spPr>
          <p:txBody>
            <a:bodyPr wrap="square" lIns="0" tIns="0" rIns="0" bIns="0" rtlCol="0"/>
            <a:lstStyle/>
            <a:p>
              <a:endParaRPr/>
            </a:p>
          </p:txBody>
        </p:sp>
        <p:sp>
          <p:nvSpPr>
            <p:cNvPr id="27" name="object 27"/>
            <p:cNvSpPr/>
            <p:nvPr/>
          </p:nvSpPr>
          <p:spPr>
            <a:xfrm>
              <a:off x="6004560" y="301370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F2F2C1"/>
            </a:solidFill>
          </p:spPr>
          <p:txBody>
            <a:bodyPr wrap="square" lIns="0" tIns="0" rIns="0" bIns="0" rtlCol="0"/>
            <a:lstStyle/>
            <a:p>
              <a:endParaRPr/>
            </a:p>
          </p:txBody>
        </p:sp>
        <p:sp>
          <p:nvSpPr>
            <p:cNvPr id="28" name="object 28"/>
            <p:cNvSpPr/>
            <p:nvPr/>
          </p:nvSpPr>
          <p:spPr>
            <a:xfrm>
              <a:off x="6004560" y="302005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F4F4C3"/>
            </a:solidFill>
          </p:spPr>
          <p:txBody>
            <a:bodyPr wrap="square" lIns="0" tIns="0" rIns="0" bIns="0" rtlCol="0"/>
            <a:lstStyle/>
            <a:p>
              <a:endParaRPr/>
            </a:p>
          </p:txBody>
        </p:sp>
        <p:sp>
          <p:nvSpPr>
            <p:cNvPr id="29" name="object 29"/>
            <p:cNvSpPr/>
            <p:nvPr/>
          </p:nvSpPr>
          <p:spPr>
            <a:xfrm>
              <a:off x="6004560" y="30276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F7F7C5"/>
            </a:solidFill>
          </p:spPr>
          <p:txBody>
            <a:bodyPr wrap="square" lIns="0" tIns="0" rIns="0" bIns="0" rtlCol="0"/>
            <a:lstStyle/>
            <a:p>
              <a:endParaRPr/>
            </a:p>
          </p:txBody>
        </p:sp>
        <p:sp>
          <p:nvSpPr>
            <p:cNvPr id="30" name="object 30"/>
            <p:cNvSpPr/>
            <p:nvPr/>
          </p:nvSpPr>
          <p:spPr>
            <a:xfrm>
              <a:off x="6004560" y="30352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FAFAC7"/>
            </a:solidFill>
          </p:spPr>
          <p:txBody>
            <a:bodyPr wrap="square" lIns="0" tIns="0" rIns="0" bIns="0" rtlCol="0"/>
            <a:lstStyle/>
            <a:p>
              <a:endParaRPr/>
            </a:p>
          </p:txBody>
        </p:sp>
        <p:sp>
          <p:nvSpPr>
            <p:cNvPr id="31" name="object 31"/>
            <p:cNvSpPr/>
            <p:nvPr/>
          </p:nvSpPr>
          <p:spPr>
            <a:xfrm>
              <a:off x="6004560" y="304291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FCFCC9"/>
            </a:solidFill>
          </p:spPr>
          <p:txBody>
            <a:bodyPr wrap="square" lIns="0" tIns="0" rIns="0" bIns="0" rtlCol="0"/>
            <a:lstStyle/>
            <a:p>
              <a:endParaRPr/>
            </a:p>
          </p:txBody>
        </p:sp>
        <p:sp>
          <p:nvSpPr>
            <p:cNvPr id="32" name="object 32"/>
            <p:cNvSpPr/>
            <p:nvPr/>
          </p:nvSpPr>
          <p:spPr>
            <a:xfrm>
              <a:off x="6004560" y="30492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F9F9C7"/>
            </a:solidFill>
          </p:spPr>
          <p:txBody>
            <a:bodyPr wrap="square" lIns="0" tIns="0" rIns="0" bIns="0" rtlCol="0"/>
            <a:lstStyle/>
            <a:p>
              <a:endParaRPr/>
            </a:p>
          </p:txBody>
        </p:sp>
        <p:sp>
          <p:nvSpPr>
            <p:cNvPr id="33" name="object 33"/>
            <p:cNvSpPr/>
            <p:nvPr/>
          </p:nvSpPr>
          <p:spPr>
            <a:xfrm>
              <a:off x="6004560" y="30568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F7F7C5"/>
            </a:solidFill>
          </p:spPr>
          <p:txBody>
            <a:bodyPr wrap="square" lIns="0" tIns="0" rIns="0" bIns="0" rtlCol="0"/>
            <a:lstStyle/>
            <a:p>
              <a:endParaRPr/>
            </a:p>
          </p:txBody>
        </p:sp>
        <p:sp>
          <p:nvSpPr>
            <p:cNvPr id="34" name="object 34"/>
            <p:cNvSpPr/>
            <p:nvPr/>
          </p:nvSpPr>
          <p:spPr>
            <a:xfrm>
              <a:off x="6004560" y="306450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F4F4C3"/>
            </a:solidFill>
          </p:spPr>
          <p:txBody>
            <a:bodyPr wrap="square" lIns="0" tIns="0" rIns="0" bIns="0" rtlCol="0"/>
            <a:lstStyle/>
            <a:p>
              <a:endParaRPr/>
            </a:p>
          </p:txBody>
        </p:sp>
        <p:sp>
          <p:nvSpPr>
            <p:cNvPr id="35" name="object 35"/>
            <p:cNvSpPr/>
            <p:nvPr/>
          </p:nvSpPr>
          <p:spPr>
            <a:xfrm>
              <a:off x="6004560" y="307085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F1F1C1"/>
            </a:solidFill>
          </p:spPr>
          <p:txBody>
            <a:bodyPr wrap="square" lIns="0" tIns="0" rIns="0" bIns="0" rtlCol="0"/>
            <a:lstStyle/>
            <a:p>
              <a:endParaRPr/>
            </a:p>
          </p:txBody>
        </p:sp>
        <p:sp>
          <p:nvSpPr>
            <p:cNvPr id="36" name="object 36"/>
            <p:cNvSpPr/>
            <p:nvPr/>
          </p:nvSpPr>
          <p:spPr>
            <a:xfrm>
              <a:off x="6004560" y="30784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FEFBF"/>
            </a:solidFill>
          </p:spPr>
          <p:txBody>
            <a:bodyPr wrap="square" lIns="0" tIns="0" rIns="0" bIns="0" rtlCol="0"/>
            <a:lstStyle/>
            <a:p>
              <a:endParaRPr/>
            </a:p>
          </p:txBody>
        </p:sp>
        <p:sp>
          <p:nvSpPr>
            <p:cNvPr id="37" name="object 37"/>
            <p:cNvSpPr/>
            <p:nvPr/>
          </p:nvSpPr>
          <p:spPr>
            <a:xfrm>
              <a:off x="6004560" y="30860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CECBD"/>
            </a:solidFill>
          </p:spPr>
          <p:txBody>
            <a:bodyPr wrap="square" lIns="0" tIns="0" rIns="0" bIns="0" rtlCol="0"/>
            <a:lstStyle/>
            <a:p>
              <a:endParaRPr/>
            </a:p>
          </p:txBody>
        </p:sp>
        <p:sp>
          <p:nvSpPr>
            <p:cNvPr id="38" name="object 38"/>
            <p:cNvSpPr/>
            <p:nvPr/>
          </p:nvSpPr>
          <p:spPr>
            <a:xfrm>
              <a:off x="6004560" y="309371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E9E9BA"/>
            </a:solidFill>
          </p:spPr>
          <p:txBody>
            <a:bodyPr wrap="square" lIns="0" tIns="0" rIns="0" bIns="0" rtlCol="0"/>
            <a:lstStyle/>
            <a:p>
              <a:endParaRPr/>
            </a:p>
          </p:txBody>
        </p:sp>
        <p:sp>
          <p:nvSpPr>
            <p:cNvPr id="39" name="object 39"/>
            <p:cNvSpPr/>
            <p:nvPr/>
          </p:nvSpPr>
          <p:spPr>
            <a:xfrm>
              <a:off x="6004560" y="31000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E7E7B8"/>
            </a:solidFill>
          </p:spPr>
          <p:txBody>
            <a:bodyPr wrap="square" lIns="0" tIns="0" rIns="0" bIns="0" rtlCol="0"/>
            <a:lstStyle/>
            <a:p>
              <a:endParaRPr/>
            </a:p>
          </p:txBody>
        </p:sp>
        <p:sp>
          <p:nvSpPr>
            <p:cNvPr id="40" name="object 40"/>
            <p:cNvSpPr/>
            <p:nvPr/>
          </p:nvSpPr>
          <p:spPr>
            <a:xfrm>
              <a:off x="6004560" y="31076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E4E4B6"/>
            </a:solidFill>
          </p:spPr>
          <p:txBody>
            <a:bodyPr wrap="square" lIns="0" tIns="0" rIns="0" bIns="0" rtlCol="0"/>
            <a:lstStyle/>
            <a:p>
              <a:endParaRPr/>
            </a:p>
          </p:txBody>
        </p:sp>
        <p:sp>
          <p:nvSpPr>
            <p:cNvPr id="41" name="object 41"/>
            <p:cNvSpPr/>
            <p:nvPr/>
          </p:nvSpPr>
          <p:spPr>
            <a:xfrm>
              <a:off x="6004560" y="311530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E1E1B4"/>
            </a:solidFill>
          </p:spPr>
          <p:txBody>
            <a:bodyPr wrap="square" lIns="0" tIns="0" rIns="0" bIns="0" rtlCol="0"/>
            <a:lstStyle/>
            <a:p>
              <a:endParaRPr/>
            </a:p>
          </p:txBody>
        </p:sp>
        <p:sp>
          <p:nvSpPr>
            <p:cNvPr id="42" name="object 42"/>
            <p:cNvSpPr/>
            <p:nvPr/>
          </p:nvSpPr>
          <p:spPr>
            <a:xfrm>
              <a:off x="6004560" y="312165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DFDFB2"/>
            </a:solidFill>
          </p:spPr>
          <p:txBody>
            <a:bodyPr wrap="square" lIns="0" tIns="0" rIns="0" bIns="0" rtlCol="0"/>
            <a:lstStyle/>
            <a:p>
              <a:endParaRPr/>
            </a:p>
          </p:txBody>
        </p:sp>
        <p:sp>
          <p:nvSpPr>
            <p:cNvPr id="43" name="object 43"/>
            <p:cNvSpPr/>
            <p:nvPr/>
          </p:nvSpPr>
          <p:spPr>
            <a:xfrm>
              <a:off x="6004560" y="31292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CDCB0"/>
            </a:solidFill>
          </p:spPr>
          <p:txBody>
            <a:bodyPr wrap="square" lIns="0" tIns="0" rIns="0" bIns="0" rtlCol="0"/>
            <a:lstStyle/>
            <a:p>
              <a:endParaRPr/>
            </a:p>
          </p:txBody>
        </p:sp>
        <p:sp>
          <p:nvSpPr>
            <p:cNvPr id="44" name="object 44"/>
            <p:cNvSpPr/>
            <p:nvPr/>
          </p:nvSpPr>
          <p:spPr>
            <a:xfrm>
              <a:off x="6004560" y="31368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ADAAE"/>
            </a:solidFill>
          </p:spPr>
          <p:txBody>
            <a:bodyPr wrap="square" lIns="0" tIns="0" rIns="0" bIns="0" rtlCol="0"/>
            <a:lstStyle/>
            <a:p>
              <a:endParaRPr/>
            </a:p>
          </p:txBody>
        </p:sp>
        <p:sp>
          <p:nvSpPr>
            <p:cNvPr id="45" name="object 45"/>
            <p:cNvSpPr/>
            <p:nvPr/>
          </p:nvSpPr>
          <p:spPr>
            <a:xfrm>
              <a:off x="6004560" y="314324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D7D7AC"/>
            </a:solidFill>
          </p:spPr>
          <p:txBody>
            <a:bodyPr wrap="square" lIns="0" tIns="0" rIns="0" bIns="0" rtlCol="0"/>
            <a:lstStyle/>
            <a:p>
              <a:endParaRPr/>
            </a:p>
          </p:txBody>
        </p:sp>
        <p:sp>
          <p:nvSpPr>
            <p:cNvPr id="46" name="object 46"/>
            <p:cNvSpPr/>
            <p:nvPr/>
          </p:nvSpPr>
          <p:spPr>
            <a:xfrm>
              <a:off x="6004560" y="315086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D4D4A9"/>
            </a:solidFill>
          </p:spPr>
          <p:txBody>
            <a:bodyPr wrap="square" lIns="0" tIns="0" rIns="0" bIns="0" rtlCol="0"/>
            <a:lstStyle/>
            <a:p>
              <a:endParaRPr/>
            </a:p>
          </p:txBody>
        </p:sp>
        <p:sp>
          <p:nvSpPr>
            <p:cNvPr id="47" name="object 47"/>
            <p:cNvSpPr/>
            <p:nvPr/>
          </p:nvSpPr>
          <p:spPr>
            <a:xfrm>
              <a:off x="6004560" y="315849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D2D2A7"/>
            </a:solidFill>
          </p:spPr>
          <p:txBody>
            <a:bodyPr wrap="square" lIns="0" tIns="0" rIns="0" bIns="0" rtlCol="0"/>
            <a:lstStyle/>
            <a:p>
              <a:endParaRPr/>
            </a:p>
          </p:txBody>
        </p:sp>
        <p:sp>
          <p:nvSpPr>
            <p:cNvPr id="48" name="object 48"/>
            <p:cNvSpPr/>
            <p:nvPr/>
          </p:nvSpPr>
          <p:spPr>
            <a:xfrm>
              <a:off x="6004560" y="3166109"/>
              <a:ext cx="2608580" cy="7620"/>
            </a:xfrm>
            <a:custGeom>
              <a:avLst/>
              <a:gdLst/>
              <a:ahLst/>
              <a:cxnLst/>
              <a:rect l="l" t="t" r="r" b="b"/>
              <a:pathLst>
                <a:path w="2608579" h="7619">
                  <a:moveTo>
                    <a:pt x="2608580" y="0"/>
                  </a:moveTo>
                  <a:lnTo>
                    <a:pt x="0" y="0"/>
                  </a:lnTo>
                  <a:lnTo>
                    <a:pt x="0" y="7619"/>
                  </a:lnTo>
                  <a:lnTo>
                    <a:pt x="2608580" y="7619"/>
                  </a:lnTo>
                  <a:lnTo>
                    <a:pt x="2608580" y="0"/>
                  </a:lnTo>
                  <a:close/>
                </a:path>
              </a:pathLst>
            </a:custGeom>
            <a:solidFill>
              <a:srgbClr val="CFCFA5"/>
            </a:solidFill>
          </p:spPr>
          <p:txBody>
            <a:bodyPr wrap="square" lIns="0" tIns="0" rIns="0" bIns="0" rtlCol="0"/>
            <a:lstStyle/>
            <a:p>
              <a:endParaRPr/>
            </a:p>
          </p:txBody>
        </p:sp>
        <p:sp>
          <p:nvSpPr>
            <p:cNvPr id="49" name="object 49"/>
            <p:cNvSpPr/>
            <p:nvPr/>
          </p:nvSpPr>
          <p:spPr>
            <a:xfrm>
              <a:off x="6004560" y="317245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CCCCA3"/>
            </a:solidFill>
          </p:spPr>
          <p:txBody>
            <a:bodyPr wrap="square" lIns="0" tIns="0" rIns="0" bIns="0" rtlCol="0"/>
            <a:lstStyle/>
            <a:p>
              <a:endParaRPr/>
            </a:p>
          </p:txBody>
        </p:sp>
        <p:sp>
          <p:nvSpPr>
            <p:cNvPr id="50" name="object 50"/>
            <p:cNvSpPr/>
            <p:nvPr/>
          </p:nvSpPr>
          <p:spPr>
            <a:xfrm>
              <a:off x="6004560" y="3180080"/>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CACAA1"/>
            </a:solidFill>
          </p:spPr>
          <p:txBody>
            <a:bodyPr wrap="square" lIns="0" tIns="0" rIns="0" bIns="0" rtlCol="0"/>
            <a:lstStyle/>
            <a:p>
              <a:endParaRPr/>
            </a:p>
          </p:txBody>
        </p:sp>
        <p:sp>
          <p:nvSpPr>
            <p:cNvPr id="51" name="object 51"/>
            <p:cNvSpPr/>
            <p:nvPr/>
          </p:nvSpPr>
          <p:spPr>
            <a:xfrm>
              <a:off x="6004560" y="3187699"/>
              <a:ext cx="2608580" cy="7620"/>
            </a:xfrm>
            <a:custGeom>
              <a:avLst/>
              <a:gdLst/>
              <a:ahLst/>
              <a:cxnLst/>
              <a:rect l="l" t="t" r="r" b="b"/>
              <a:pathLst>
                <a:path w="2608579" h="7619">
                  <a:moveTo>
                    <a:pt x="2608580" y="0"/>
                  </a:moveTo>
                  <a:lnTo>
                    <a:pt x="0" y="0"/>
                  </a:lnTo>
                  <a:lnTo>
                    <a:pt x="0" y="7620"/>
                  </a:lnTo>
                  <a:lnTo>
                    <a:pt x="2608580" y="7620"/>
                  </a:lnTo>
                  <a:lnTo>
                    <a:pt x="2608580" y="0"/>
                  </a:lnTo>
                  <a:close/>
                </a:path>
              </a:pathLst>
            </a:custGeom>
            <a:solidFill>
              <a:srgbClr val="C7C79F"/>
            </a:solidFill>
          </p:spPr>
          <p:txBody>
            <a:bodyPr wrap="square" lIns="0" tIns="0" rIns="0" bIns="0" rtlCol="0"/>
            <a:lstStyle/>
            <a:p>
              <a:endParaRPr/>
            </a:p>
          </p:txBody>
        </p:sp>
        <p:sp>
          <p:nvSpPr>
            <p:cNvPr id="52" name="object 52"/>
            <p:cNvSpPr/>
            <p:nvPr/>
          </p:nvSpPr>
          <p:spPr>
            <a:xfrm>
              <a:off x="6004560" y="3194049"/>
              <a:ext cx="2608580" cy="8890"/>
            </a:xfrm>
            <a:custGeom>
              <a:avLst/>
              <a:gdLst/>
              <a:ahLst/>
              <a:cxnLst/>
              <a:rect l="l" t="t" r="r" b="b"/>
              <a:pathLst>
                <a:path w="2608579" h="8889">
                  <a:moveTo>
                    <a:pt x="2608580" y="0"/>
                  </a:moveTo>
                  <a:lnTo>
                    <a:pt x="0" y="0"/>
                  </a:lnTo>
                  <a:lnTo>
                    <a:pt x="0" y="8889"/>
                  </a:lnTo>
                  <a:lnTo>
                    <a:pt x="2608580" y="8889"/>
                  </a:lnTo>
                  <a:lnTo>
                    <a:pt x="2608580" y="0"/>
                  </a:lnTo>
                  <a:close/>
                </a:path>
              </a:pathLst>
            </a:custGeom>
            <a:solidFill>
              <a:srgbClr val="C4C49D"/>
            </a:solidFill>
          </p:spPr>
          <p:txBody>
            <a:bodyPr wrap="square" lIns="0" tIns="0" rIns="0" bIns="0" rtlCol="0"/>
            <a:lstStyle/>
            <a:p>
              <a:endParaRPr/>
            </a:p>
          </p:txBody>
        </p:sp>
        <p:sp>
          <p:nvSpPr>
            <p:cNvPr id="53" name="object 53"/>
            <p:cNvSpPr/>
            <p:nvPr/>
          </p:nvSpPr>
          <p:spPr>
            <a:xfrm>
              <a:off x="6004560" y="3201669"/>
              <a:ext cx="2608580" cy="0"/>
            </a:xfrm>
            <a:custGeom>
              <a:avLst/>
              <a:gdLst/>
              <a:ahLst/>
              <a:cxnLst/>
              <a:rect l="l" t="t" r="r" b="b"/>
              <a:pathLst>
                <a:path w="2608579">
                  <a:moveTo>
                    <a:pt x="2608580" y="0"/>
                  </a:moveTo>
                  <a:lnTo>
                    <a:pt x="0" y="0"/>
                  </a:lnTo>
                  <a:lnTo>
                    <a:pt x="2608580" y="0"/>
                  </a:lnTo>
                  <a:close/>
                </a:path>
              </a:pathLst>
            </a:custGeom>
            <a:solidFill>
              <a:srgbClr val="C0C099"/>
            </a:solidFill>
          </p:spPr>
          <p:txBody>
            <a:bodyPr wrap="square" lIns="0" tIns="0" rIns="0" bIns="0" rtlCol="0"/>
            <a:lstStyle/>
            <a:p>
              <a:endParaRPr/>
            </a:p>
          </p:txBody>
        </p:sp>
        <p:sp>
          <p:nvSpPr>
            <p:cNvPr id="54" name="object 54"/>
            <p:cNvSpPr/>
            <p:nvPr/>
          </p:nvSpPr>
          <p:spPr>
            <a:xfrm>
              <a:off x="6005830" y="2876549"/>
              <a:ext cx="2606040" cy="325120"/>
            </a:xfrm>
            <a:custGeom>
              <a:avLst/>
              <a:gdLst/>
              <a:ahLst/>
              <a:cxnLst/>
              <a:rect l="l" t="t" r="r" b="b"/>
              <a:pathLst>
                <a:path w="2606040" h="325119">
                  <a:moveTo>
                    <a:pt x="1303020" y="325120"/>
                  </a:moveTo>
                  <a:lnTo>
                    <a:pt x="0" y="325120"/>
                  </a:lnTo>
                  <a:lnTo>
                    <a:pt x="0" y="0"/>
                  </a:lnTo>
                  <a:lnTo>
                    <a:pt x="2606040" y="0"/>
                  </a:lnTo>
                  <a:lnTo>
                    <a:pt x="2606040" y="325120"/>
                  </a:lnTo>
                  <a:lnTo>
                    <a:pt x="1303020" y="325120"/>
                  </a:lnTo>
                  <a:close/>
                </a:path>
              </a:pathLst>
            </a:custGeom>
            <a:ln w="19048">
              <a:solidFill>
                <a:srgbClr val="000000"/>
              </a:solidFill>
            </a:ln>
          </p:spPr>
          <p:txBody>
            <a:bodyPr wrap="square" lIns="0" tIns="0" rIns="0" bIns="0" rtlCol="0"/>
            <a:lstStyle/>
            <a:p>
              <a:endParaRPr/>
            </a:p>
          </p:txBody>
        </p:sp>
        <p:sp>
          <p:nvSpPr>
            <p:cNvPr id="55" name="object 55"/>
            <p:cNvSpPr/>
            <p:nvPr/>
          </p:nvSpPr>
          <p:spPr>
            <a:xfrm>
              <a:off x="5989380" y="1026220"/>
              <a:ext cx="2407452" cy="1866779"/>
            </a:xfrm>
            <a:prstGeom prst="rect">
              <a:avLst/>
            </a:prstGeom>
            <a:blipFill>
              <a:blip r:embed="rId2" cstate="print"/>
              <a:stretch>
                <a:fillRect/>
              </a:stretch>
            </a:blipFill>
          </p:spPr>
          <p:txBody>
            <a:bodyPr wrap="square" lIns="0" tIns="0" rIns="0" bIns="0" rtlCol="0"/>
            <a:lstStyle/>
            <a:p>
              <a:endParaRPr/>
            </a:p>
          </p:txBody>
        </p:sp>
        <p:sp>
          <p:nvSpPr>
            <p:cNvPr id="56" name="object 56"/>
            <p:cNvSpPr/>
            <p:nvPr/>
          </p:nvSpPr>
          <p:spPr>
            <a:xfrm>
              <a:off x="6014720" y="2866390"/>
              <a:ext cx="2621280" cy="25400"/>
            </a:xfrm>
            <a:custGeom>
              <a:avLst/>
              <a:gdLst/>
              <a:ahLst/>
              <a:cxnLst/>
              <a:rect l="l" t="t" r="r" b="b"/>
              <a:pathLst>
                <a:path w="2621279" h="25400">
                  <a:moveTo>
                    <a:pt x="2621279" y="0"/>
                  </a:moveTo>
                  <a:lnTo>
                    <a:pt x="0" y="12700"/>
                  </a:lnTo>
                  <a:lnTo>
                    <a:pt x="0" y="25400"/>
                  </a:lnTo>
                  <a:lnTo>
                    <a:pt x="2621279" y="12700"/>
                  </a:lnTo>
                  <a:lnTo>
                    <a:pt x="2621279" y="0"/>
                  </a:lnTo>
                  <a:close/>
                </a:path>
              </a:pathLst>
            </a:custGeom>
            <a:solidFill>
              <a:srgbClr val="1E1916"/>
            </a:solidFill>
          </p:spPr>
          <p:txBody>
            <a:bodyPr wrap="square" lIns="0" tIns="0" rIns="0" bIns="0" rtlCol="0"/>
            <a:lstStyle/>
            <a:p>
              <a:endParaRPr/>
            </a:p>
          </p:txBody>
        </p:sp>
        <p:sp>
          <p:nvSpPr>
            <p:cNvPr id="57" name="object 57"/>
            <p:cNvSpPr/>
            <p:nvPr/>
          </p:nvSpPr>
          <p:spPr>
            <a:xfrm>
              <a:off x="6008430" y="2860100"/>
              <a:ext cx="2633980" cy="38100"/>
            </a:xfrm>
            <a:custGeom>
              <a:avLst/>
              <a:gdLst/>
              <a:ahLst/>
              <a:cxnLst/>
              <a:rect l="l" t="t" r="r" b="b"/>
              <a:pathLst>
                <a:path w="2633979" h="38100">
                  <a:moveTo>
                    <a:pt x="0" y="37979"/>
                  </a:moveTo>
                  <a:lnTo>
                    <a:pt x="2633859" y="37979"/>
                  </a:lnTo>
                  <a:lnTo>
                    <a:pt x="2633859" y="0"/>
                  </a:lnTo>
                  <a:lnTo>
                    <a:pt x="0" y="0"/>
                  </a:lnTo>
                  <a:lnTo>
                    <a:pt x="0" y="37979"/>
                  </a:lnTo>
                  <a:close/>
                </a:path>
              </a:pathLst>
            </a:custGeom>
            <a:solidFill>
              <a:srgbClr val="000000"/>
            </a:solidFill>
          </p:spPr>
          <p:txBody>
            <a:bodyPr wrap="square" lIns="0" tIns="0" rIns="0" bIns="0" rtlCol="0"/>
            <a:lstStyle/>
            <a:p>
              <a:endParaRPr/>
            </a:p>
          </p:txBody>
        </p:sp>
        <p:sp>
          <p:nvSpPr>
            <p:cNvPr id="58" name="object 58"/>
            <p:cNvSpPr/>
            <p:nvPr/>
          </p:nvSpPr>
          <p:spPr>
            <a:xfrm>
              <a:off x="6014720" y="2866390"/>
              <a:ext cx="2621280" cy="25400"/>
            </a:xfrm>
            <a:custGeom>
              <a:avLst/>
              <a:gdLst/>
              <a:ahLst/>
              <a:cxnLst/>
              <a:rect l="l" t="t" r="r" b="b"/>
              <a:pathLst>
                <a:path w="2621279" h="25400">
                  <a:moveTo>
                    <a:pt x="0" y="0"/>
                  </a:moveTo>
                  <a:lnTo>
                    <a:pt x="0" y="0"/>
                  </a:lnTo>
                </a:path>
                <a:path w="2621279" h="25400">
                  <a:moveTo>
                    <a:pt x="2621279" y="25400"/>
                  </a:moveTo>
                  <a:lnTo>
                    <a:pt x="2621279" y="25400"/>
                  </a:lnTo>
                </a:path>
              </a:pathLst>
            </a:custGeom>
            <a:ln w="12579">
              <a:solidFill>
                <a:srgbClr val="000000"/>
              </a:solidFill>
            </a:ln>
          </p:spPr>
          <p:txBody>
            <a:bodyPr wrap="square" lIns="0" tIns="0" rIns="0" bIns="0" rtlCol="0"/>
            <a:lstStyle/>
            <a:p>
              <a:endParaRPr/>
            </a:p>
          </p:txBody>
        </p:sp>
        <p:sp>
          <p:nvSpPr>
            <p:cNvPr id="59" name="object 59"/>
            <p:cNvSpPr/>
            <p:nvPr/>
          </p:nvSpPr>
          <p:spPr>
            <a:xfrm>
              <a:off x="5983377" y="2511197"/>
              <a:ext cx="79194" cy="77924"/>
            </a:xfrm>
            <a:prstGeom prst="rect">
              <a:avLst/>
            </a:prstGeom>
            <a:blipFill>
              <a:blip r:embed="rId3" cstate="print"/>
              <a:stretch>
                <a:fillRect/>
              </a:stretch>
            </a:blipFill>
          </p:spPr>
          <p:txBody>
            <a:bodyPr wrap="square" lIns="0" tIns="0" rIns="0" bIns="0" rtlCol="0"/>
            <a:lstStyle/>
            <a:p>
              <a:endParaRPr/>
            </a:p>
          </p:txBody>
        </p:sp>
        <p:sp>
          <p:nvSpPr>
            <p:cNvPr id="60" name="object 60"/>
            <p:cNvSpPr/>
            <p:nvPr/>
          </p:nvSpPr>
          <p:spPr>
            <a:xfrm>
              <a:off x="6071007" y="2219097"/>
              <a:ext cx="76654" cy="79194"/>
            </a:xfrm>
            <a:prstGeom prst="rect">
              <a:avLst/>
            </a:prstGeom>
            <a:blipFill>
              <a:blip r:embed="rId4" cstate="print"/>
              <a:stretch>
                <a:fillRect/>
              </a:stretch>
            </a:blipFill>
          </p:spPr>
          <p:txBody>
            <a:bodyPr wrap="square" lIns="0" tIns="0" rIns="0" bIns="0" rtlCol="0"/>
            <a:lstStyle/>
            <a:p>
              <a:endParaRPr/>
            </a:p>
          </p:txBody>
        </p:sp>
        <p:sp>
          <p:nvSpPr>
            <p:cNvPr id="61" name="object 61"/>
            <p:cNvSpPr/>
            <p:nvPr/>
          </p:nvSpPr>
          <p:spPr>
            <a:xfrm>
              <a:off x="6198007" y="1926997"/>
              <a:ext cx="79194" cy="77924"/>
            </a:xfrm>
            <a:prstGeom prst="rect">
              <a:avLst/>
            </a:prstGeom>
            <a:blipFill>
              <a:blip r:embed="rId5" cstate="print"/>
              <a:stretch>
                <a:fillRect/>
              </a:stretch>
            </a:blipFill>
          </p:spPr>
          <p:txBody>
            <a:bodyPr wrap="square" lIns="0" tIns="0" rIns="0" bIns="0" rtlCol="0"/>
            <a:lstStyle/>
            <a:p>
              <a:endParaRPr/>
            </a:p>
          </p:txBody>
        </p:sp>
        <p:sp>
          <p:nvSpPr>
            <p:cNvPr id="62" name="object 62"/>
            <p:cNvSpPr/>
            <p:nvPr/>
          </p:nvSpPr>
          <p:spPr>
            <a:xfrm>
              <a:off x="6394857" y="1645057"/>
              <a:ext cx="79194" cy="76654"/>
            </a:xfrm>
            <a:prstGeom prst="rect">
              <a:avLst/>
            </a:prstGeom>
            <a:blipFill>
              <a:blip r:embed="rId6" cstate="print"/>
              <a:stretch>
                <a:fillRect/>
              </a:stretch>
            </a:blipFill>
          </p:spPr>
          <p:txBody>
            <a:bodyPr wrap="square" lIns="0" tIns="0" rIns="0" bIns="0" rtlCol="0"/>
            <a:lstStyle/>
            <a:p>
              <a:endParaRPr/>
            </a:p>
          </p:txBody>
        </p:sp>
        <p:sp>
          <p:nvSpPr>
            <p:cNvPr id="63" name="object 63"/>
            <p:cNvSpPr/>
            <p:nvPr/>
          </p:nvSpPr>
          <p:spPr>
            <a:xfrm>
              <a:off x="6885077" y="1223417"/>
              <a:ext cx="77924" cy="79194"/>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6609487" y="1430427"/>
              <a:ext cx="79194" cy="76654"/>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7183527" y="1095147"/>
              <a:ext cx="77924" cy="79194"/>
            </a:xfrm>
            <a:prstGeom prst="rect">
              <a:avLst/>
            </a:prstGeom>
            <a:blipFill>
              <a:blip r:embed="rId9" cstate="print"/>
              <a:stretch>
                <a:fillRect/>
              </a:stretch>
            </a:blipFill>
          </p:spPr>
          <p:txBody>
            <a:bodyPr wrap="square" lIns="0" tIns="0" rIns="0" bIns="0" rtlCol="0"/>
            <a:lstStyle/>
            <a:p>
              <a:endParaRPr/>
            </a:p>
          </p:txBody>
        </p:sp>
        <p:sp>
          <p:nvSpPr>
            <p:cNvPr id="66" name="object 66"/>
            <p:cNvSpPr/>
            <p:nvPr/>
          </p:nvSpPr>
          <p:spPr>
            <a:xfrm>
              <a:off x="7501027" y="1026567"/>
              <a:ext cx="77924" cy="77924"/>
            </a:xfrm>
            <a:prstGeom prst="rect">
              <a:avLst/>
            </a:prstGeom>
            <a:blipFill>
              <a:blip r:embed="rId10" cstate="print"/>
              <a:stretch>
                <a:fillRect/>
              </a:stretch>
            </a:blipFill>
          </p:spPr>
          <p:txBody>
            <a:bodyPr wrap="square" lIns="0" tIns="0" rIns="0" bIns="0" rtlCol="0"/>
            <a:lstStyle/>
            <a:p>
              <a:endParaRPr/>
            </a:p>
          </p:txBody>
        </p:sp>
        <p:sp>
          <p:nvSpPr>
            <p:cNvPr id="67" name="object 67"/>
            <p:cNvSpPr/>
            <p:nvPr/>
          </p:nvSpPr>
          <p:spPr>
            <a:xfrm>
              <a:off x="7800747" y="1001167"/>
              <a:ext cx="77924" cy="77924"/>
            </a:xfrm>
            <a:prstGeom prst="rect">
              <a:avLst/>
            </a:prstGeom>
            <a:blipFill>
              <a:blip r:embed="rId11" cstate="print"/>
              <a:stretch>
                <a:fillRect/>
              </a:stretch>
            </a:blipFill>
          </p:spPr>
          <p:txBody>
            <a:bodyPr wrap="square" lIns="0" tIns="0" rIns="0" bIns="0" rtlCol="0"/>
            <a:lstStyle/>
            <a:p>
              <a:endParaRPr/>
            </a:p>
          </p:txBody>
        </p:sp>
      </p:grpSp>
      <p:sp>
        <p:nvSpPr>
          <p:cNvPr id="68" name="object 68"/>
          <p:cNvSpPr txBox="1"/>
          <p:nvPr/>
        </p:nvSpPr>
        <p:spPr>
          <a:xfrm>
            <a:off x="7401559" y="868679"/>
            <a:ext cx="27114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80</a:t>
            </a:r>
            <a:r>
              <a:rPr sz="1050" b="1" spc="-7" baseline="27777" dirty="0">
                <a:latin typeface="Times New Roman"/>
                <a:cs typeface="Times New Roman"/>
              </a:rPr>
              <a:t>0</a:t>
            </a:r>
            <a:endParaRPr sz="1050" baseline="27777">
              <a:latin typeface="Times New Roman"/>
              <a:cs typeface="Times New Roman"/>
            </a:endParaRPr>
          </a:p>
        </p:txBody>
      </p:sp>
      <p:sp>
        <p:nvSpPr>
          <p:cNvPr id="69" name="object 69"/>
          <p:cNvSpPr txBox="1"/>
          <p:nvPr/>
        </p:nvSpPr>
        <p:spPr>
          <a:xfrm>
            <a:off x="7777480" y="834390"/>
            <a:ext cx="1778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90</a:t>
            </a:r>
            <a:endParaRPr sz="1200">
              <a:latin typeface="Times New Roman"/>
              <a:cs typeface="Times New Roman"/>
            </a:endParaRPr>
          </a:p>
        </p:txBody>
      </p:sp>
      <p:sp>
        <p:nvSpPr>
          <p:cNvPr id="70" name="object 70"/>
          <p:cNvSpPr txBox="1"/>
          <p:nvPr/>
        </p:nvSpPr>
        <p:spPr>
          <a:xfrm>
            <a:off x="5805170" y="2766059"/>
            <a:ext cx="203835" cy="208279"/>
          </a:xfrm>
          <a:prstGeom prst="rect">
            <a:avLst/>
          </a:prstGeom>
        </p:spPr>
        <p:txBody>
          <a:bodyPr vert="horz" wrap="square" lIns="0" tIns="12700" rIns="0" bIns="0" rtlCol="0">
            <a:spAutoFit/>
          </a:bodyPr>
          <a:lstStyle/>
          <a:p>
            <a:pPr marL="38100">
              <a:lnSpc>
                <a:spcPct val="100000"/>
              </a:lnSpc>
              <a:spcBef>
                <a:spcPts val="100"/>
              </a:spcBef>
            </a:pPr>
            <a:r>
              <a:rPr sz="1800" b="1" baseline="-18518" dirty="0">
                <a:latin typeface="Times New Roman"/>
                <a:cs typeface="Times New Roman"/>
              </a:rPr>
              <a:t>0</a:t>
            </a:r>
            <a:r>
              <a:rPr sz="800" b="1" dirty="0">
                <a:latin typeface="Times New Roman"/>
                <a:cs typeface="Times New Roman"/>
              </a:rPr>
              <a:t>0</a:t>
            </a:r>
            <a:endParaRPr sz="800">
              <a:latin typeface="Times New Roman"/>
              <a:cs typeface="Times New Roman"/>
            </a:endParaRPr>
          </a:p>
        </p:txBody>
      </p:sp>
      <p:grpSp>
        <p:nvGrpSpPr>
          <p:cNvPr id="71" name="object 71"/>
          <p:cNvGrpSpPr/>
          <p:nvPr/>
        </p:nvGrpSpPr>
        <p:grpSpPr>
          <a:xfrm>
            <a:off x="6164987" y="528727"/>
            <a:ext cx="2907665" cy="2536190"/>
            <a:chOff x="6164987" y="528727"/>
            <a:chExt cx="2907665" cy="2536190"/>
          </a:xfrm>
        </p:grpSpPr>
        <p:sp>
          <p:nvSpPr>
            <p:cNvPr id="72" name="object 72"/>
            <p:cNvSpPr/>
            <p:nvPr/>
          </p:nvSpPr>
          <p:spPr>
            <a:xfrm>
              <a:off x="6169659" y="2858769"/>
              <a:ext cx="2324100" cy="205740"/>
            </a:xfrm>
            <a:custGeom>
              <a:avLst/>
              <a:gdLst/>
              <a:ahLst/>
              <a:cxnLst/>
              <a:rect l="l" t="t" r="r" b="b"/>
              <a:pathLst>
                <a:path w="2324100" h="205739">
                  <a:moveTo>
                    <a:pt x="153669" y="0"/>
                  </a:moveTo>
                  <a:lnTo>
                    <a:pt x="153669" y="205739"/>
                  </a:lnTo>
                </a:path>
                <a:path w="2324100" h="205739">
                  <a:moveTo>
                    <a:pt x="461010" y="0"/>
                  </a:moveTo>
                  <a:lnTo>
                    <a:pt x="461010" y="205739"/>
                  </a:lnTo>
                </a:path>
                <a:path w="2324100" h="205739">
                  <a:moveTo>
                    <a:pt x="770889" y="0"/>
                  </a:moveTo>
                  <a:lnTo>
                    <a:pt x="770889" y="205739"/>
                  </a:lnTo>
                </a:path>
                <a:path w="2324100" h="205739">
                  <a:moveTo>
                    <a:pt x="1104899" y="0"/>
                  </a:moveTo>
                  <a:lnTo>
                    <a:pt x="1104899" y="205739"/>
                  </a:lnTo>
                </a:path>
                <a:path w="2324100" h="205739">
                  <a:moveTo>
                    <a:pt x="1386839" y="0"/>
                  </a:moveTo>
                  <a:lnTo>
                    <a:pt x="1386839" y="205739"/>
                  </a:lnTo>
                </a:path>
                <a:path w="2324100" h="205739">
                  <a:moveTo>
                    <a:pt x="1663699" y="0"/>
                  </a:moveTo>
                  <a:lnTo>
                    <a:pt x="1663699" y="205739"/>
                  </a:lnTo>
                </a:path>
                <a:path w="2324100" h="205739">
                  <a:moveTo>
                    <a:pt x="1953260" y="0"/>
                  </a:moveTo>
                  <a:lnTo>
                    <a:pt x="1953260" y="205739"/>
                  </a:lnTo>
                </a:path>
                <a:path w="2324100" h="205739">
                  <a:moveTo>
                    <a:pt x="2211069" y="0"/>
                  </a:moveTo>
                  <a:lnTo>
                    <a:pt x="2211069" y="205739"/>
                  </a:lnTo>
                </a:path>
                <a:path w="2324100" h="205739">
                  <a:moveTo>
                    <a:pt x="0" y="16509"/>
                  </a:moveTo>
                  <a:lnTo>
                    <a:pt x="0" y="153669"/>
                  </a:lnTo>
                </a:path>
                <a:path w="2324100" h="205739">
                  <a:moveTo>
                    <a:pt x="925830" y="16509"/>
                  </a:moveTo>
                  <a:lnTo>
                    <a:pt x="925830" y="153669"/>
                  </a:lnTo>
                </a:path>
                <a:path w="2324100" h="205739">
                  <a:moveTo>
                    <a:pt x="1252219" y="16509"/>
                  </a:moveTo>
                  <a:lnTo>
                    <a:pt x="1252219" y="153669"/>
                  </a:lnTo>
                </a:path>
                <a:path w="2324100" h="205739">
                  <a:moveTo>
                    <a:pt x="1526539" y="16509"/>
                  </a:moveTo>
                  <a:lnTo>
                    <a:pt x="1526539" y="153669"/>
                  </a:lnTo>
                </a:path>
                <a:path w="2324100" h="205739">
                  <a:moveTo>
                    <a:pt x="1800860" y="16509"/>
                  </a:moveTo>
                  <a:lnTo>
                    <a:pt x="1800860" y="153669"/>
                  </a:lnTo>
                </a:path>
                <a:path w="2324100" h="205739">
                  <a:moveTo>
                    <a:pt x="2075180" y="0"/>
                  </a:moveTo>
                  <a:lnTo>
                    <a:pt x="2075180" y="135889"/>
                  </a:lnTo>
                </a:path>
                <a:path w="2324100" h="205739">
                  <a:moveTo>
                    <a:pt x="2324099" y="0"/>
                  </a:moveTo>
                  <a:lnTo>
                    <a:pt x="2324099" y="135889"/>
                  </a:lnTo>
                </a:path>
              </a:pathLst>
            </a:custGeom>
            <a:ln w="9344">
              <a:solidFill>
                <a:srgbClr val="000000"/>
              </a:solidFill>
            </a:ln>
          </p:spPr>
          <p:txBody>
            <a:bodyPr wrap="square" lIns="0" tIns="0" rIns="0" bIns="0" rtlCol="0"/>
            <a:lstStyle/>
            <a:p>
              <a:endParaRPr/>
            </a:p>
          </p:txBody>
        </p:sp>
        <p:sp>
          <p:nvSpPr>
            <p:cNvPr id="73" name="object 73"/>
            <p:cNvSpPr/>
            <p:nvPr/>
          </p:nvSpPr>
          <p:spPr>
            <a:xfrm>
              <a:off x="6781800" y="533399"/>
              <a:ext cx="2286000" cy="530860"/>
            </a:xfrm>
            <a:custGeom>
              <a:avLst/>
              <a:gdLst/>
              <a:ahLst/>
              <a:cxnLst/>
              <a:rect l="l" t="t" r="r" b="b"/>
              <a:pathLst>
                <a:path w="2286000" h="530860">
                  <a:moveTo>
                    <a:pt x="1906270" y="0"/>
                  </a:moveTo>
                  <a:lnTo>
                    <a:pt x="379729" y="0"/>
                  </a:lnTo>
                  <a:lnTo>
                    <a:pt x="308719" y="855"/>
                  </a:lnTo>
                  <a:lnTo>
                    <a:pt x="240029" y="3274"/>
                  </a:lnTo>
                  <a:lnTo>
                    <a:pt x="175865" y="7032"/>
                  </a:lnTo>
                  <a:lnTo>
                    <a:pt x="118427" y="11906"/>
                  </a:lnTo>
                  <a:lnTo>
                    <a:pt x="69919" y="17673"/>
                  </a:lnTo>
                  <a:lnTo>
                    <a:pt x="8503" y="30993"/>
                  </a:lnTo>
                  <a:lnTo>
                    <a:pt x="0" y="38100"/>
                  </a:lnTo>
                  <a:lnTo>
                    <a:pt x="0" y="190500"/>
                  </a:lnTo>
                  <a:lnTo>
                    <a:pt x="69919" y="210926"/>
                  </a:lnTo>
                  <a:lnTo>
                    <a:pt x="118427" y="216693"/>
                  </a:lnTo>
                  <a:lnTo>
                    <a:pt x="175865" y="221567"/>
                  </a:lnTo>
                  <a:lnTo>
                    <a:pt x="240029" y="225325"/>
                  </a:lnTo>
                  <a:lnTo>
                    <a:pt x="308719" y="227744"/>
                  </a:lnTo>
                  <a:lnTo>
                    <a:pt x="379729" y="228600"/>
                  </a:lnTo>
                  <a:lnTo>
                    <a:pt x="1336040" y="228600"/>
                  </a:lnTo>
                  <a:lnTo>
                    <a:pt x="1418590" y="530860"/>
                  </a:lnTo>
                  <a:lnTo>
                    <a:pt x="1906270" y="228600"/>
                  </a:lnTo>
                  <a:lnTo>
                    <a:pt x="1977280" y="227744"/>
                  </a:lnTo>
                  <a:lnTo>
                    <a:pt x="2045970" y="225325"/>
                  </a:lnTo>
                  <a:lnTo>
                    <a:pt x="2110134" y="221567"/>
                  </a:lnTo>
                  <a:lnTo>
                    <a:pt x="2167572" y="216693"/>
                  </a:lnTo>
                  <a:lnTo>
                    <a:pt x="2216080" y="210926"/>
                  </a:lnTo>
                  <a:lnTo>
                    <a:pt x="2277496" y="197606"/>
                  </a:lnTo>
                  <a:lnTo>
                    <a:pt x="2286000" y="190500"/>
                  </a:lnTo>
                  <a:lnTo>
                    <a:pt x="2286000" y="38100"/>
                  </a:lnTo>
                  <a:lnTo>
                    <a:pt x="2216080" y="17673"/>
                  </a:lnTo>
                  <a:lnTo>
                    <a:pt x="2167572" y="11906"/>
                  </a:lnTo>
                  <a:lnTo>
                    <a:pt x="2110134" y="7032"/>
                  </a:lnTo>
                  <a:lnTo>
                    <a:pt x="2045970" y="3274"/>
                  </a:lnTo>
                  <a:lnTo>
                    <a:pt x="1977280" y="855"/>
                  </a:lnTo>
                  <a:lnTo>
                    <a:pt x="1906270" y="0"/>
                  </a:lnTo>
                  <a:close/>
                </a:path>
              </a:pathLst>
            </a:custGeom>
            <a:solidFill>
              <a:srgbClr val="009999"/>
            </a:solidFill>
          </p:spPr>
          <p:txBody>
            <a:bodyPr wrap="square" lIns="0" tIns="0" rIns="0" bIns="0" rtlCol="0"/>
            <a:lstStyle/>
            <a:p>
              <a:endParaRPr/>
            </a:p>
          </p:txBody>
        </p:sp>
        <p:sp>
          <p:nvSpPr>
            <p:cNvPr id="74" name="object 74"/>
            <p:cNvSpPr/>
            <p:nvPr/>
          </p:nvSpPr>
          <p:spPr>
            <a:xfrm>
              <a:off x="6781800" y="533399"/>
              <a:ext cx="2286000" cy="530860"/>
            </a:xfrm>
            <a:custGeom>
              <a:avLst/>
              <a:gdLst/>
              <a:ahLst/>
              <a:cxnLst/>
              <a:rect l="l" t="t" r="r" b="b"/>
              <a:pathLst>
                <a:path w="2286000" h="530860">
                  <a:moveTo>
                    <a:pt x="379729" y="0"/>
                  </a:moveTo>
                  <a:lnTo>
                    <a:pt x="308719" y="855"/>
                  </a:lnTo>
                  <a:lnTo>
                    <a:pt x="240029" y="3274"/>
                  </a:lnTo>
                  <a:lnTo>
                    <a:pt x="175865" y="7032"/>
                  </a:lnTo>
                  <a:lnTo>
                    <a:pt x="118427" y="11906"/>
                  </a:lnTo>
                  <a:lnTo>
                    <a:pt x="69919" y="17673"/>
                  </a:lnTo>
                  <a:lnTo>
                    <a:pt x="8503" y="30993"/>
                  </a:lnTo>
                  <a:lnTo>
                    <a:pt x="0" y="38100"/>
                  </a:lnTo>
                  <a:lnTo>
                    <a:pt x="0" y="66039"/>
                  </a:lnTo>
                  <a:lnTo>
                    <a:pt x="0" y="95250"/>
                  </a:lnTo>
                  <a:lnTo>
                    <a:pt x="0" y="133350"/>
                  </a:lnTo>
                  <a:lnTo>
                    <a:pt x="0" y="162560"/>
                  </a:lnTo>
                  <a:lnTo>
                    <a:pt x="0" y="190500"/>
                  </a:lnTo>
                  <a:lnTo>
                    <a:pt x="8503" y="197606"/>
                  </a:lnTo>
                  <a:lnTo>
                    <a:pt x="69919" y="210926"/>
                  </a:lnTo>
                  <a:lnTo>
                    <a:pt x="118427" y="216693"/>
                  </a:lnTo>
                  <a:lnTo>
                    <a:pt x="175865" y="221567"/>
                  </a:lnTo>
                  <a:lnTo>
                    <a:pt x="240029" y="225325"/>
                  </a:lnTo>
                  <a:lnTo>
                    <a:pt x="308719" y="227744"/>
                  </a:lnTo>
                  <a:lnTo>
                    <a:pt x="379729" y="228600"/>
                  </a:lnTo>
                  <a:lnTo>
                    <a:pt x="664209" y="228600"/>
                  </a:lnTo>
                  <a:lnTo>
                    <a:pt x="948690" y="228600"/>
                  </a:lnTo>
                  <a:lnTo>
                    <a:pt x="1336040" y="228600"/>
                  </a:lnTo>
                  <a:lnTo>
                    <a:pt x="1418590" y="530860"/>
                  </a:lnTo>
                  <a:lnTo>
                    <a:pt x="1906270" y="228600"/>
                  </a:lnTo>
                  <a:lnTo>
                    <a:pt x="1977280" y="227744"/>
                  </a:lnTo>
                  <a:lnTo>
                    <a:pt x="2045970" y="225325"/>
                  </a:lnTo>
                  <a:lnTo>
                    <a:pt x="2110134" y="221567"/>
                  </a:lnTo>
                  <a:lnTo>
                    <a:pt x="2167572" y="216693"/>
                  </a:lnTo>
                  <a:lnTo>
                    <a:pt x="2216080" y="210926"/>
                  </a:lnTo>
                  <a:lnTo>
                    <a:pt x="2277496" y="197606"/>
                  </a:lnTo>
                  <a:lnTo>
                    <a:pt x="2286000" y="190500"/>
                  </a:lnTo>
                  <a:lnTo>
                    <a:pt x="2286000" y="162560"/>
                  </a:lnTo>
                  <a:lnTo>
                    <a:pt x="2286000" y="133350"/>
                  </a:lnTo>
                  <a:lnTo>
                    <a:pt x="2286000" y="95250"/>
                  </a:lnTo>
                  <a:lnTo>
                    <a:pt x="2286000" y="66039"/>
                  </a:lnTo>
                  <a:lnTo>
                    <a:pt x="2286000" y="38100"/>
                  </a:lnTo>
                  <a:lnTo>
                    <a:pt x="2277496" y="30993"/>
                  </a:lnTo>
                  <a:lnTo>
                    <a:pt x="2216080" y="17673"/>
                  </a:lnTo>
                  <a:lnTo>
                    <a:pt x="2167572" y="11906"/>
                  </a:lnTo>
                  <a:lnTo>
                    <a:pt x="2110134" y="7032"/>
                  </a:lnTo>
                  <a:lnTo>
                    <a:pt x="2045970" y="3274"/>
                  </a:lnTo>
                  <a:lnTo>
                    <a:pt x="1977280" y="855"/>
                  </a:lnTo>
                  <a:lnTo>
                    <a:pt x="1906270" y="0"/>
                  </a:lnTo>
                  <a:lnTo>
                    <a:pt x="1621790" y="0"/>
                  </a:lnTo>
                  <a:lnTo>
                    <a:pt x="1336040" y="0"/>
                  </a:lnTo>
                  <a:lnTo>
                    <a:pt x="948690" y="0"/>
                  </a:lnTo>
                  <a:lnTo>
                    <a:pt x="664209" y="0"/>
                  </a:lnTo>
                  <a:lnTo>
                    <a:pt x="379729" y="0"/>
                  </a:lnTo>
                  <a:close/>
                </a:path>
                <a:path w="2286000" h="530860">
                  <a:moveTo>
                    <a:pt x="0" y="0"/>
                  </a:moveTo>
                  <a:lnTo>
                    <a:pt x="0" y="0"/>
                  </a:lnTo>
                </a:path>
                <a:path w="2286000" h="530860">
                  <a:moveTo>
                    <a:pt x="2286000" y="228600"/>
                  </a:moveTo>
                  <a:lnTo>
                    <a:pt x="2286000" y="228600"/>
                  </a:lnTo>
                </a:path>
              </a:pathLst>
            </a:custGeom>
            <a:ln w="9344">
              <a:solidFill>
                <a:srgbClr val="000000"/>
              </a:solidFill>
            </a:ln>
          </p:spPr>
          <p:txBody>
            <a:bodyPr wrap="square" lIns="0" tIns="0" rIns="0" bIns="0" rtlCol="0"/>
            <a:lstStyle/>
            <a:p>
              <a:endParaRPr/>
            </a:p>
          </p:txBody>
        </p:sp>
      </p:grpSp>
      <p:graphicFrame>
        <p:nvGraphicFramePr>
          <p:cNvPr id="75" name="object 75"/>
          <p:cNvGraphicFramePr>
            <a:graphicFrameLocks noGrp="1"/>
          </p:cNvGraphicFramePr>
          <p:nvPr/>
        </p:nvGraphicFramePr>
        <p:xfrm>
          <a:off x="0" y="-34894"/>
          <a:ext cx="9150349" cy="3235292"/>
        </p:xfrm>
        <a:graphic>
          <a:graphicData uri="http://schemas.openxmlformats.org/drawingml/2006/table">
            <a:tbl>
              <a:tblPr firstRow="1" bandRow="1">
                <a:tableStyleId>{2D5ABB26-0587-4C30-8999-92F81FD0307C}</a:tableStyleId>
              </a:tblPr>
              <a:tblGrid>
                <a:gridCol w="5791200"/>
                <a:gridCol w="459739"/>
                <a:gridCol w="210185"/>
                <a:gridCol w="327025"/>
                <a:gridCol w="2127250"/>
                <a:gridCol w="234950"/>
              </a:tblGrid>
              <a:tr h="492094">
                <a:tc gridSpan="6">
                  <a:txBody>
                    <a:bodyPr/>
                    <a:lstStyle/>
                    <a:p>
                      <a:pPr marL="261620">
                        <a:lnSpc>
                          <a:spcPct val="100000"/>
                        </a:lnSpc>
                        <a:spcBef>
                          <a:spcPts val="1405"/>
                        </a:spcBef>
                      </a:pPr>
                      <a:r>
                        <a:rPr sz="1600" b="1" spc="-10" dirty="0">
                          <a:solidFill>
                            <a:srgbClr val="FF3300"/>
                          </a:solidFill>
                          <a:latin typeface="Arial"/>
                          <a:cs typeface="Arial"/>
                        </a:rPr>
                        <a:t>PROBLEM </a:t>
                      </a:r>
                      <a:r>
                        <a:rPr sz="1600" b="1" spc="-5" dirty="0">
                          <a:solidFill>
                            <a:srgbClr val="FF3300"/>
                          </a:solidFill>
                          <a:latin typeface="Arial"/>
                          <a:cs typeface="Arial"/>
                        </a:rPr>
                        <a:t>12: </a:t>
                      </a:r>
                      <a:r>
                        <a:rPr sz="1600" spc="-5" dirty="0">
                          <a:latin typeface="Arial"/>
                          <a:cs typeface="Arial"/>
                        </a:rPr>
                        <a:t>Construct </a:t>
                      </a:r>
                      <a:r>
                        <a:rPr sz="1600" dirty="0">
                          <a:latin typeface="Arial"/>
                          <a:cs typeface="Arial"/>
                        </a:rPr>
                        <a:t>25</a:t>
                      </a:r>
                      <a:r>
                        <a:rPr sz="1350" baseline="30864" dirty="0">
                          <a:latin typeface="Arial"/>
                          <a:cs typeface="Arial"/>
                        </a:rPr>
                        <a:t>0 </a:t>
                      </a:r>
                      <a:r>
                        <a:rPr sz="1600" spc="-5" dirty="0">
                          <a:latin typeface="Arial"/>
                          <a:cs typeface="Arial"/>
                        </a:rPr>
                        <a:t>and </a:t>
                      </a:r>
                      <a:r>
                        <a:rPr sz="1600" dirty="0">
                          <a:latin typeface="Arial"/>
                          <a:cs typeface="Arial"/>
                        </a:rPr>
                        <a:t>115</a:t>
                      </a:r>
                      <a:r>
                        <a:rPr sz="1350" baseline="30864" dirty="0">
                          <a:latin typeface="Arial"/>
                          <a:cs typeface="Arial"/>
                        </a:rPr>
                        <a:t>0 </a:t>
                      </a:r>
                      <a:r>
                        <a:rPr sz="1600" spc="-5" dirty="0">
                          <a:latin typeface="Arial"/>
                          <a:cs typeface="Arial"/>
                        </a:rPr>
                        <a:t>angles with </a:t>
                      </a:r>
                      <a:r>
                        <a:rPr sz="1600" dirty="0">
                          <a:latin typeface="Arial"/>
                          <a:cs typeface="Arial"/>
                        </a:rPr>
                        <a:t>a </a:t>
                      </a:r>
                      <a:r>
                        <a:rPr sz="1600" spc="-5" dirty="0">
                          <a:latin typeface="Arial"/>
                          <a:cs typeface="Arial"/>
                        </a:rPr>
                        <a:t>horizontal line </a:t>
                      </a:r>
                      <a:r>
                        <a:rPr sz="1600" dirty="0">
                          <a:latin typeface="Arial"/>
                          <a:cs typeface="Arial"/>
                        </a:rPr>
                        <a:t>, </a:t>
                      </a:r>
                      <a:r>
                        <a:rPr sz="1600" spc="-5" dirty="0">
                          <a:latin typeface="Arial"/>
                          <a:cs typeface="Arial"/>
                        </a:rPr>
                        <a:t>by using </a:t>
                      </a:r>
                      <a:r>
                        <a:rPr sz="1600" dirty="0">
                          <a:latin typeface="Arial"/>
                          <a:cs typeface="Arial"/>
                        </a:rPr>
                        <a:t>scale </a:t>
                      </a:r>
                      <a:r>
                        <a:rPr sz="1600" spc="-5" dirty="0">
                          <a:latin typeface="Arial"/>
                          <a:cs typeface="Arial"/>
                        </a:rPr>
                        <a:t>of</a:t>
                      </a:r>
                      <a:r>
                        <a:rPr sz="1600" spc="-120" dirty="0">
                          <a:latin typeface="Arial"/>
                          <a:cs typeface="Arial"/>
                        </a:rPr>
                        <a:t> </a:t>
                      </a:r>
                      <a:r>
                        <a:rPr sz="1600" spc="-5" dirty="0">
                          <a:latin typeface="Arial"/>
                          <a:cs typeface="Arial"/>
                        </a:rPr>
                        <a:t>cords.</a:t>
                      </a:r>
                      <a:endParaRPr sz="1600">
                        <a:latin typeface="Arial"/>
                        <a:cs typeface="Arial"/>
                      </a:endParaRPr>
                    </a:p>
                  </a:txBody>
                  <a:tcPr marL="0" marR="0" marT="17843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4389">
                <a:tc>
                  <a:txBody>
                    <a:bodyPr/>
                    <a:lstStyle/>
                    <a:p>
                      <a:pPr marL="252729">
                        <a:lnSpc>
                          <a:spcPct val="100000"/>
                        </a:lnSpc>
                        <a:spcBef>
                          <a:spcPts val="969"/>
                        </a:spcBef>
                      </a:pPr>
                      <a:r>
                        <a:rPr sz="1200" b="1" i="1" spc="-5" dirty="0">
                          <a:solidFill>
                            <a:srgbClr val="333399"/>
                          </a:solidFill>
                          <a:latin typeface="Times New Roman"/>
                          <a:cs typeface="Times New Roman"/>
                        </a:rPr>
                        <a:t>CONSTRUCTION:</a:t>
                      </a:r>
                      <a:endParaRPr sz="1200">
                        <a:latin typeface="Times New Roman"/>
                        <a:cs typeface="Times New Roman"/>
                      </a:endParaRPr>
                    </a:p>
                  </a:txBody>
                  <a:tcPr marL="0" marR="0" marT="123189" marB="0">
                    <a:lnR w="9525">
                      <a:solidFill>
                        <a:srgbClr val="000000"/>
                      </a:solidFill>
                      <a:prstDash val="solid"/>
                    </a:lnR>
                    <a:solidFill>
                      <a:srgbClr val="FFFFCC"/>
                    </a:solidFill>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154940">
                        <a:lnSpc>
                          <a:spcPts val="1905"/>
                        </a:lnSpc>
                        <a:spcBef>
                          <a:spcPts val="630"/>
                        </a:spcBef>
                      </a:pPr>
                      <a:r>
                        <a:rPr sz="1600" spc="-10" dirty="0">
                          <a:solidFill>
                            <a:srgbClr val="333399"/>
                          </a:solidFill>
                          <a:latin typeface="Arial Black"/>
                          <a:cs typeface="Arial Black"/>
                        </a:rPr>
                        <a:t>SCALE </a:t>
                      </a:r>
                      <a:r>
                        <a:rPr sz="1600" dirty="0">
                          <a:solidFill>
                            <a:srgbClr val="333399"/>
                          </a:solidFill>
                          <a:latin typeface="Arial Black"/>
                          <a:cs typeface="Arial Black"/>
                        </a:rPr>
                        <a:t>OF</a:t>
                      </a:r>
                      <a:r>
                        <a:rPr sz="1600" spc="-75" dirty="0">
                          <a:solidFill>
                            <a:srgbClr val="333399"/>
                          </a:solidFill>
                          <a:latin typeface="Arial Black"/>
                          <a:cs typeface="Arial Black"/>
                        </a:rPr>
                        <a:t> </a:t>
                      </a:r>
                      <a:r>
                        <a:rPr sz="1600" spc="-10" dirty="0">
                          <a:solidFill>
                            <a:srgbClr val="333399"/>
                          </a:solidFill>
                          <a:latin typeface="Arial Black"/>
                          <a:cs typeface="Arial Black"/>
                        </a:rPr>
                        <a:t>CORDS</a:t>
                      </a:r>
                      <a:endParaRPr sz="1600">
                        <a:latin typeface="Arial Black"/>
                        <a:cs typeface="Arial Black"/>
                      </a:endParaRPr>
                    </a:p>
                  </a:txBody>
                  <a:tcPr marL="0" marR="0" marT="80010" marB="0"/>
                </a:tc>
                <a:tc>
                  <a:txBody>
                    <a:bodyPr/>
                    <a:lstStyle/>
                    <a:p>
                      <a:pPr>
                        <a:lnSpc>
                          <a:spcPct val="100000"/>
                        </a:lnSpc>
                      </a:pPr>
                      <a:endParaRPr sz="1200">
                        <a:latin typeface="Times New Roman"/>
                        <a:cs typeface="Times New Roman"/>
                      </a:endParaRPr>
                    </a:p>
                  </a:txBody>
                  <a:tcPr marL="0" marR="0" marT="0" marB="0"/>
                </a:tc>
              </a:tr>
              <a:tr h="353965">
                <a:tc>
                  <a:txBody>
                    <a:bodyPr/>
                    <a:lstStyle/>
                    <a:p>
                      <a:pPr marL="252729">
                        <a:lnSpc>
                          <a:spcPts val="1210"/>
                        </a:lnSpc>
                      </a:pPr>
                      <a:r>
                        <a:rPr sz="1200" b="1" spc="-5" dirty="0">
                          <a:latin typeface="Times New Roman"/>
                          <a:cs typeface="Times New Roman"/>
                        </a:rPr>
                        <a:t>First </a:t>
                      </a:r>
                      <a:r>
                        <a:rPr sz="1200" spc="-5" dirty="0">
                          <a:latin typeface="Times New Roman"/>
                          <a:cs typeface="Times New Roman"/>
                        </a:rPr>
                        <a:t>prepare Scale </a:t>
                      </a:r>
                      <a:r>
                        <a:rPr sz="1200" dirty="0">
                          <a:latin typeface="Times New Roman"/>
                          <a:cs typeface="Times New Roman"/>
                        </a:rPr>
                        <a:t>of </a:t>
                      </a:r>
                      <a:r>
                        <a:rPr sz="1200" spc="-5" dirty="0">
                          <a:latin typeface="Times New Roman"/>
                          <a:cs typeface="Times New Roman"/>
                        </a:rPr>
                        <a:t>Cords </a:t>
                      </a:r>
                      <a:r>
                        <a:rPr sz="1200" dirty="0">
                          <a:latin typeface="Times New Roman"/>
                          <a:cs typeface="Times New Roman"/>
                        </a:rPr>
                        <a:t>for the</a:t>
                      </a:r>
                      <a:r>
                        <a:rPr sz="1200" spc="-30" dirty="0">
                          <a:latin typeface="Times New Roman"/>
                          <a:cs typeface="Times New Roman"/>
                        </a:rPr>
                        <a:t> </a:t>
                      </a:r>
                      <a:r>
                        <a:rPr sz="1200" spc="-5" dirty="0">
                          <a:latin typeface="Times New Roman"/>
                          <a:cs typeface="Times New Roman"/>
                        </a:rPr>
                        <a:t>problem.</a:t>
                      </a:r>
                      <a:endParaRPr sz="1200">
                        <a:latin typeface="Times New Roman"/>
                        <a:cs typeface="Times New Roman"/>
                      </a:endParaRPr>
                    </a:p>
                    <a:p>
                      <a:pPr marL="252729">
                        <a:lnSpc>
                          <a:spcPts val="1435"/>
                        </a:lnSpc>
                      </a:pPr>
                      <a:r>
                        <a:rPr sz="1200" b="1" spc="-5" dirty="0">
                          <a:latin typeface="Times New Roman"/>
                          <a:cs typeface="Times New Roman"/>
                        </a:rPr>
                        <a:t>Then </a:t>
                      </a:r>
                      <a:r>
                        <a:rPr sz="1200" spc="-10" dirty="0">
                          <a:latin typeface="Times New Roman"/>
                          <a:cs typeface="Times New Roman"/>
                        </a:rPr>
                        <a:t>Draw </a:t>
                      </a:r>
                      <a:r>
                        <a:rPr sz="1200" dirty="0">
                          <a:latin typeface="Times New Roman"/>
                          <a:cs typeface="Times New Roman"/>
                        </a:rPr>
                        <a:t>a </a:t>
                      </a:r>
                      <a:r>
                        <a:rPr sz="1200" spc="-5" dirty="0">
                          <a:latin typeface="Times New Roman"/>
                          <a:cs typeface="Times New Roman"/>
                        </a:rPr>
                        <a:t>horizontal line. Mark point </a:t>
                      </a:r>
                      <a:r>
                        <a:rPr sz="1200" dirty="0">
                          <a:latin typeface="Times New Roman"/>
                          <a:cs typeface="Times New Roman"/>
                        </a:rPr>
                        <a:t>O on</a:t>
                      </a:r>
                      <a:r>
                        <a:rPr sz="1200" spc="35" dirty="0">
                          <a:latin typeface="Times New Roman"/>
                          <a:cs typeface="Times New Roman"/>
                        </a:rPr>
                        <a:t> </a:t>
                      </a:r>
                      <a:r>
                        <a:rPr sz="1200" dirty="0">
                          <a:latin typeface="Times New Roman"/>
                          <a:cs typeface="Times New Roman"/>
                        </a:rPr>
                        <a:t>it.</a:t>
                      </a:r>
                      <a:endParaRPr sz="1200">
                        <a:latin typeface="Times New Roman"/>
                        <a:cs typeface="Times New Roman"/>
                      </a:endParaRPr>
                    </a:p>
                  </a:txBody>
                  <a:tcPr marL="0" marR="0" marT="0" marB="0">
                    <a:lnR w="9525">
                      <a:solidFill>
                        <a:srgbClr val="000000"/>
                      </a:solidFill>
                      <a:prstDash val="solid"/>
                    </a:lnR>
                    <a:solidFill>
                      <a:srgbClr val="FFFFCC"/>
                    </a:solidFill>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228600" algn="ctr">
                        <a:lnSpc>
                          <a:spcPct val="100000"/>
                        </a:lnSpc>
                        <a:spcBef>
                          <a:spcPts val="575"/>
                        </a:spcBef>
                      </a:pPr>
                      <a:r>
                        <a:rPr sz="700" b="1" dirty="0">
                          <a:latin typeface="Times New Roman"/>
                          <a:cs typeface="Times New Roman"/>
                        </a:rPr>
                        <a:t>0</a:t>
                      </a:r>
                      <a:endParaRPr sz="700">
                        <a:latin typeface="Times New Roman"/>
                        <a:cs typeface="Times New Roman"/>
                      </a:endParaRPr>
                    </a:p>
                    <a:p>
                      <a:pPr marL="309245">
                        <a:lnSpc>
                          <a:spcPts val="1240"/>
                        </a:lnSpc>
                        <a:spcBef>
                          <a:spcPts val="30"/>
                        </a:spcBef>
                      </a:pPr>
                      <a:r>
                        <a:rPr sz="1200" b="1" spc="-5" dirty="0">
                          <a:latin typeface="Times New Roman"/>
                          <a:cs typeface="Times New Roman"/>
                        </a:rPr>
                        <a:t>70</a:t>
                      </a:r>
                      <a:r>
                        <a:rPr sz="1050" b="1" spc="-7" baseline="27777" dirty="0">
                          <a:latin typeface="Times New Roman"/>
                          <a:cs typeface="Times New Roman"/>
                        </a:rPr>
                        <a:t>0</a:t>
                      </a:r>
                      <a:endParaRPr sz="1050" baseline="27777">
                        <a:latin typeface="Times New Roman"/>
                        <a:cs typeface="Times New Roman"/>
                      </a:endParaRPr>
                    </a:p>
                  </a:txBody>
                  <a:tcPr marL="0" marR="0" marT="73025" marB="0"/>
                </a:tc>
                <a:tc>
                  <a:txBody>
                    <a:bodyPr/>
                    <a:lstStyle/>
                    <a:p>
                      <a:pPr>
                        <a:lnSpc>
                          <a:spcPct val="100000"/>
                        </a:lnSpc>
                      </a:pPr>
                      <a:endParaRPr sz="1200">
                        <a:latin typeface="Times New Roman"/>
                        <a:cs typeface="Times New Roman"/>
                      </a:endParaRPr>
                    </a:p>
                  </a:txBody>
                  <a:tcPr marL="0" marR="0" marT="0" marB="0"/>
                </a:tc>
              </a:tr>
              <a:tr h="174625">
                <a:tc>
                  <a:txBody>
                    <a:bodyPr/>
                    <a:lstStyle/>
                    <a:p>
                      <a:pPr marL="252729">
                        <a:lnSpc>
                          <a:spcPts val="1275"/>
                        </a:lnSpc>
                      </a:pPr>
                      <a:r>
                        <a:rPr sz="1200" b="1" spc="-5" dirty="0">
                          <a:solidFill>
                            <a:srgbClr val="FF3300"/>
                          </a:solidFill>
                          <a:latin typeface="Times New Roman"/>
                          <a:cs typeface="Times New Roman"/>
                        </a:rPr>
                        <a:t>To construct </a:t>
                      </a:r>
                      <a:r>
                        <a:rPr sz="1200" b="1" dirty="0">
                          <a:solidFill>
                            <a:srgbClr val="FF3300"/>
                          </a:solidFill>
                          <a:latin typeface="Times New Roman"/>
                          <a:cs typeface="Times New Roman"/>
                        </a:rPr>
                        <a:t>25</a:t>
                      </a:r>
                      <a:r>
                        <a:rPr sz="1050" b="1" baseline="27777" dirty="0">
                          <a:solidFill>
                            <a:srgbClr val="FF3300"/>
                          </a:solidFill>
                          <a:latin typeface="Times New Roman"/>
                          <a:cs typeface="Times New Roman"/>
                        </a:rPr>
                        <a:t>0 </a:t>
                      </a:r>
                      <a:r>
                        <a:rPr sz="1200" b="1" dirty="0">
                          <a:solidFill>
                            <a:srgbClr val="FF3300"/>
                          </a:solidFill>
                          <a:latin typeface="Times New Roman"/>
                          <a:cs typeface="Times New Roman"/>
                        </a:rPr>
                        <a:t>angle at</a:t>
                      </a:r>
                      <a:r>
                        <a:rPr sz="1200" b="1" spc="-70" dirty="0">
                          <a:solidFill>
                            <a:srgbClr val="FF3300"/>
                          </a:solidFill>
                          <a:latin typeface="Times New Roman"/>
                          <a:cs typeface="Times New Roman"/>
                        </a:rPr>
                        <a:t> </a:t>
                      </a:r>
                      <a:r>
                        <a:rPr sz="1200" b="1" dirty="0">
                          <a:solidFill>
                            <a:srgbClr val="FF3300"/>
                          </a:solidFill>
                          <a:latin typeface="Times New Roman"/>
                          <a:cs typeface="Times New Roman"/>
                        </a:rPr>
                        <a:t>O.</a:t>
                      </a:r>
                      <a:endParaRPr sz="1200">
                        <a:latin typeface="Times New Roman"/>
                        <a:cs typeface="Times New Roman"/>
                      </a:endParaRPr>
                    </a:p>
                  </a:txBody>
                  <a:tcPr marL="0" marR="0" marT="0" marB="0">
                    <a:lnR w="9525">
                      <a:solidFill>
                        <a:srgbClr val="000000"/>
                      </a:solidFill>
                      <a:prstDash val="solid"/>
                    </a:lnR>
                    <a:solidFill>
                      <a:srgbClr val="FFFFCC"/>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ts val="1190"/>
                        </a:lnSpc>
                      </a:pPr>
                      <a:r>
                        <a:rPr sz="1200" b="1" spc="-5" dirty="0">
                          <a:latin typeface="Times New Roman"/>
                          <a:cs typeface="Times New Roman"/>
                        </a:rPr>
                        <a:t>60</a:t>
                      </a:r>
                      <a:r>
                        <a:rPr sz="1050" b="1" spc="-7" baseline="27777" dirty="0">
                          <a:latin typeface="Times New Roman"/>
                          <a:cs typeface="Times New Roman"/>
                        </a:rPr>
                        <a:t>0</a:t>
                      </a:r>
                      <a:endParaRPr sz="1050" baseline="27777">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r>
              <a:tr h="730250">
                <a:tc>
                  <a:txBody>
                    <a:bodyPr/>
                    <a:lstStyle/>
                    <a:p>
                      <a:pPr marL="252729">
                        <a:lnSpc>
                          <a:spcPts val="1360"/>
                        </a:lnSpc>
                      </a:pPr>
                      <a:r>
                        <a:rPr sz="1200" b="1" spc="-5" dirty="0">
                          <a:latin typeface="Times New Roman"/>
                          <a:cs typeface="Times New Roman"/>
                        </a:rPr>
                        <a:t>Take </a:t>
                      </a:r>
                      <a:r>
                        <a:rPr sz="1200" spc="-10" dirty="0">
                          <a:latin typeface="Times New Roman"/>
                          <a:cs typeface="Times New Roman"/>
                        </a:rPr>
                        <a:t>O-A </a:t>
                      </a:r>
                      <a:r>
                        <a:rPr sz="1200" spc="-5" dirty="0">
                          <a:latin typeface="Times New Roman"/>
                          <a:cs typeface="Times New Roman"/>
                        </a:rPr>
                        <a:t>distance </a:t>
                      </a:r>
                      <a:r>
                        <a:rPr sz="1200" dirty="0">
                          <a:latin typeface="Times New Roman"/>
                          <a:cs typeface="Times New Roman"/>
                        </a:rPr>
                        <a:t>in </a:t>
                      </a:r>
                      <a:r>
                        <a:rPr sz="1200" spc="-5" dirty="0">
                          <a:latin typeface="Times New Roman"/>
                          <a:cs typeface="Times New Roman"/>
                        </a:rPr>
                        <a:t>compass from cords scale and mark </a:t>
                      </a:r>
                      <a:r>
                        <a:rPr sz="1200" dirty="0">
                          <a:latin typeface="Times New Roman"/>
                          <a:cs typeface="Times New Roman"/>
                        </a:rPr>
                        <a:t>it on on the line </a:t>
                      </a:r>
                      <a:r>
                        <a:rPr sz="1200" spc="-5" dirty="0">
                          <a:latin typeface="Times New Roman"/>
                          <a:cs typeface="Times New Roman"/>
                        </a:rPr>
                        <a:t>drawn, from</a:t>
                      </a:r>
                      <a:r>
                        <a:rPr sz="1200" spc="65" dirty="0">
                          <a:latin typeface="Times New Roman"/>
                          <a:cs typeface="Times New Roman"/>
                        </a:rPr>
                        <a:t> </a:t>
                      </a:r>
                      <a:r>
                        <a:rPr sz="1200" dirty="0">
                          <a:latin typeface="Times New Roman"/>
                          <a:cs typeface="Times New Roman"/>
                        </a:rPr>
                        <a:t>O</a:t>
                      </a:r>
                      <a:endParaRPr sz="1200">
                        <a:latin typeface="Times New Roman"/>
                        <a:cs typeface="Times New Roman"/>
                      </a:endParaRPr>
                    </a:p>
                    <a:p>
                      <a:pPr marL="252729">
                        <a:lnSpc>
                          <a:spcPts val="1435"/>
                        </a:lnSpc>
                      </a:pPr>
                      <a:r>
                        <a:rPr sz="1200" b="1" spc="-5" dirty="0">
                          <a:latin typeface="Times New Roman"/>
                          <a:cs typeface="Times New Roman"/>
                        </a:rPr>
                        <a:t>Name </a:t>
                      </a:r>
                      <a:r>
                        <a:rPr sz="1200" dirty="0">
                          <a:latin typeface="Times New Roman"/>
                          <a:cs typeface="Times New Roman"/>
                        </a:rPr>
                        <a:t>O &amp; A </a:t>
                      </a:r>
                      <a:r>
                        <a:rPr sz="1200" spc="-5" dirty="0">
                          <a:latin typeface="Times New Roman"/>
                          <a:cs typeface="Times New Roman"/>
                        </a:rPr>
                        <a:t>as </a:t>
                      </a:r>
                      <a:r>
                        <a:rPr sz="1200" dirty="0">
                          <a:latin typeface="Times New Roman"/>
                          <a:cs typeface="Times New Roman"/>
                        </a:rPr>
                        <a:t>shown. </a:t>
                      </a:r>
                      <a:r>
                        <a:rPr sz="1200" b="1" spc="-5" dirty="0">
                          <a:latin typeface="Times New Roman"/>
                          <a:cs typeface="Times New Roman"/>
                        </a:rPr>
                        <a:t>Then </a:t>
                      </a:r>
                      <a:r>
                        <a:rPr sz="1200" dirty="0">
                          <a:latin typeface="Times New Roman"/>
                          <a:cs typeface="Times New Roman"/>
                        </a:rPr>
                        <a:t>O </a:t>
                      </a:r>
                      <a:r>
                        <a:rPr sz="1200" spc="-5" dirty="0">
                          <a:latin typeface="Times New Roman"/>
                          <a:cs typeface="Times New Roman"/>
                        </a:rPr>
                        <a:t>as center, O-A radius draw an arc</a:t>
                      </a:r>
                      <a:r>
                        <a:rPr sz="1200" spc="-30" dirty="0">
                          <a:latin typeface="Times New Roman"/>
                          <a:cs typeface="Times New Roman"/>
                        </a:rPr>
                        <a:t> </a:t>
                      </a:r>
                      <a:r>
                        <a:rPr sz="1200" spc="-5" dirty="0">
                          <a:latin typeface="Times New Roman"/>
                          <a:cs typeface="Times New Roman"/>
                        </a:rPr>
                        <a:t>upward</a:t>
                      </a:r>
                      <a:r>
                        <a:rPr sz="1200" b="1" spc="-5" dirty="0">
                          <a:latin typeface="Times New Roman"/>
                          <a:cs typeface="Times New Roman"/>
                        </a:rPr>
                        <a:t>.</a:t>
                      </a:r>
                      <a:r>
                        <a:rPr sz="1200" spc="-5" dirty="0">
                          <a:latin typeface="Times New Roman"/>
                          <a:cs typeface="Times New Roman"/>
                        </a:rPr>
                        <a:t>.</a:t>
                      </a:r>
                      <a:endParaRPr sz="1200">
                        <a:latin typeface="Times New Roman"/>
                        <a:cs typeface="Times New Roman"/>
                      </a:endParaRPr>
                    </a:p>
                    <a:p>
                      <a:pPr marL="252729">
                        <a:lnSpc>
                          <a:spcPct val="100000"/>
                        </a:lnSpc>
                      </a:pPr>
                      <a:r>
                        <a:rPr sz="1200" b="1" spc="-5" dirty="0">
                          <a:latin typeface="Times New Roman"/>
                          <a:cs typeface="Times New Roman"/>
                        </a:rPr>
                        <a:t>Take </a:t>
                      </a:r>
                      <a:r>
                        <a:rPr sz="1200" spc="-5" dirty="0">
                          <a:latin typeface="Times New Roman"/>
                          <a:cs typeface="Times New Roman"/>
                        </a:rPr>
                        <a:t>cord length </a:t>
                      </a:r>
                      <a:r>
                        <a:rPr sz="1200" dirty="0">
                          <a:latin typeface="Times New Roman"/>
                          <a:cs typeface="Times New Roman"/>
                        </a:rPr>
                        <a:t>of 25</a:t>
                      </a:r>
                      <a:r>
                        <a:rPr sz="1050" baseline="27777" dirty="0">
                          <a:latin typeface="Times New Roman"/>
                          <a:cs typeface="Times New Roman"/>
                        </a:rPr>
                        <a:t>0 </a:t>
                      </a:r>
                      <a:r>
                        <a:rPr sz="1200" spc="-5" dirty="0">
                          <a:latin typeface="Times New Roman"/>
                          <a:cs typeface="Times New Roman"/>
                        </a:rPr>
                        <a:t>angle from scale </a:t>
                      </a:r>
                      <a:r>
                        <a:rPr sz="1200" dirty="0">
                          <a:latin typeface="Times New Roman"/>
                          <a:cs typeface="Times New Roman"/>
                        </a:rPr>
                        <a:t>of </a:t>
                      </a:r>
                      <a:r>
                        <a:rPr sz="1200" spc="-5" dirty="0">
                          <a:latin typeface="Times New Roman"/>
                          <a:cs typeface="Times New Roman"/>
                        </a:rPr>
                        <a:t>cords in compass</a:t>
                      </a:r>
                      <a:r>
                        <a:rPr sz="1200" spc="-20" dirty="0">
                          <a:latin typeface="Times New Roman"/>
                          <a:cs typeface="Times New Roman"/>
                        </a:rPr>
                        <a:t> </a:t>
                      </a:r>
                      <a:r>
                        <a:rPr sz="1200" spc="-5" dirty="0">
                          <a:latin typeface="Times New Roman"/>
                          <a:cs typeface="Times New Roman"/>
                        </a:rPr>
                        <a:t>and</a:t>
                      </a:r>
                      <a:endParaRPr sz="1200">
                        <a:latin typeface="Times New Roman"/>
                        <a:cs typeface="Times New Roman"/>
                      </a:endParaRPr>
                    </a:p>
                    <a:p>
                      <a:pPr marL="252729">
                        <a:lnSpc>
                          <a:spcPts val="1415"/>
                        </a:lnSpc>
                      </a:pPr>
                      <a:r>
                        <a:rPr sz="1200" spc="-5" dirty="0">
                          <a:latin typeface="Times New Roman"/>
                          <a:cs typeface="Times New Roman"/>
                        </a:rPr>
                        <a:t>from </a:t>
                      </a:r>
                      <a:r>
                        <a:rPr sz="1200" dirty="0">
                          <a:latin typeface="Times New Roman"/>
                          <a:cs typeface="Times New Roman"/>
                        </a:rPr>
                        <a:t>A </a:t>
                      </a:r>
                      <a:r>
                        <a:rPr sz="1200" spc="-5" dirty="0">
                          <a:latin typeface="Times New Roman"/>
                          <a:cs typeface="Times New Roman"/>
                        </a:rPr>
                        <a:t>cut the arc at point </a:t>
                      </a:r>
                      <a:r>
                        <a:rPr sz="1200" dirty="0">
                          <a:latin typeface="Times New Roman"/>
                          <a:cs typeface="Times New Roman"/>
                        </a:rPr>
                        <a:t>B.Join B </a:t>
                      </a:r>
                      <a:r>
                        <a:rPr sz="1200" spc="-5" dirty="0">
                          <a:latin typeface="Times New Roman"/>
                          <a:cs typeface="Times New Roman"/>
                        </a:rPr>
                        <a:t>with </a:t>
                      </a:r>
                      <a:r>
                        <a:rPr sz="1200" dirty="0">
                          <a:latin typeface="Times New Roman"/>
                          <a:cs typeface="Times New Roman"/>
                        </a:rPr>
                        <a:t>O. </a:t>
                      </a:r>
                      <a:r>
                        <a:rPr sz="1200" spc="-5" dirty="0">
                          <a:latin typeface="Times New Roman"/>
                          <a:cs typeface="Times New Roman"/>
                        </a:rPr>
                        <a:t>The angle AOB is </a:t>
                      </a:r>
                      <a:r>
                        <a:rPr sz="1200" dirty="0">
                          <a:latin typeface="Times New Roman"/>
                          <a:cs typeface="Times New Roman"/>
                        </a:rPr>
                        <a:t>thus 25</a:t>
                      </a:r>
                      <a:r>
                        <a:rPr sz="1050" baseline="27777" dirty="0">
                          <a:latin typeface="Times New Roman"/>
                          <a:cs typeface="Times New Roman"/>
                        </a:rPr>
                        <a:t>0</a:t>
                      </a:r>
                      <a:endParaRPr sz="1050" baseline="27777">
                        <a:latin typeface="Times New Roman"/>
                        <a:cs typeface="Times New Roman"/>
                      </a:endParaRPr>
                    </a:p>
                  </a:txBody>
                  <a:tcPr marL="0" marR="0" marT="0" marB="0">
                    <a:lnR w="9525">
                      <a:solidFill>
                        <a:srgbClr val="000000"/>
                      </a:solidFill>
                      <a:prstDash val="solid"/>
                    </a:lnR>
                    <a:solidFill>
                      <a:srgbClr val="FFFFCC"/>
                    </a:solidFill>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258445">
                        <a:lnSpc>
                          <a:spcPct val="100000"/>
                        </a:lnSpc>
                        <a:spcBef>
                          <a:spcPts val="1045"/>
                        </a:spcBef>
                      </a:pPr>
                      <a:r>
                        <a:rPr sz="1200" b="1" dirty="0">
                          <a:latin typeface="Times New Roman"/>
                          <a:cs typeface="Times New Roman"/>
                        </a:rPr>
                        <a:t>30</a:t>
                      </a:r>
                      <a:r>
                        <a:rPr sz="1050" b="1" baseline="27777" dirty="0">
                          <a:latin typeface="Times New Roman"/>
                          <a:cs typeface="Times New Roman"/>
                        </a:rPr>
                        <a:t>0</a:t>
                      </a:r>
                      <a:endParaRPr sz="1050" baseline="27777">
                        <a:latin typeface="Times New Roman"/>
                        <a:cs typeface="Times New Roman"/>
                      </a:endParaRPr>
                    </a:p>
                  </a:txBody>
                  <a:tcPr marL="0" marR="0" marT="0" marB="0">
                    <a:lnL w="9525">
                      <a:solidFill>
                        <a:srgbClr val="000000"/>
                      </a:solidFill>
                      <a:prstDash val="solid"/>
                    </a:lnL>
                  </a:tcPr>
                </a:tc>
                <a:tc>
                  <a:txBody>
                    <a:bodyPr/>
                    <a:lstStyle/>
                    <a:p>
                      <a:pPr>
                        <a:lnSpc>
                          <a:spcPct val="100000"/>
                        </a:lnSpc>
                        <a:spcBef>
                          <a:spcPts val="45"/>
                        </a:spcBef>
                      </a:pPr>
                      <a:endParaRPr sz="1600">
                        <a:latin typeface="Times New Roman"/>
                        <a:cs typeface="Times New Roman"/>
                      </a:endParaRPr>
                    </a:p>
                    <a:p>
                      <a:pPr algn="ctr">
                        <a:lnSpc>
                          <a:spcPct val="100000"/>
                        </a:lnSpc>
                      </a:pPr>
                      <a:r>
                        <a:rPr sz="1200" b="1" dirty="0">
                          <a:latin typeface="Times New Roman"/>
                          <a:cs typeface="Times New Roman"/>
                        </a:rPr>
                        <a:t>40</a:t>
                      </a:r>
                      <a:r>
                        <a:rPr sz="1050" b="1" baseline="27777" dirty="0">
                          <a:latin typeface="Times New Roman"/>
                          <a:cs typeface="Times New Roman"/>
                        </a:rPr>
                        <a:t>0</a:t>
                      </a:r>
                      <a:endParaRPr sz="1050" baseline="27777">
                        <a:latin typeface="Times New Roman"/>
                        <a:cs typeface="Times New Roman"/>
                      </a:endParaRPr>
                    </a:p>
                  </a:txBody>
                  <a:tcPr marL="0" marR="0" marT="5715" marB="0"/>
                </a:tc>
                <a:tc>
                  <a:txBody>
                    <a:bodyPr/>
                    <a:lstStyle/>
                    <a:p>
                      <a:pPr marR="97790" algn="r">
                        <a:lnSpc>
                          <a:spcPct val="100000"/>
                        </a:lnSpc>
                        <a:spcBef>
                          <a:spcPts val="55"/>
                        </a:spcBef>
                      </a:pPr>
                      <a:r>
                        <a:rPr sz="1200" b="1" spc="5" dirty="0">
                          <a:latin typeface="Times New Roman"/>
                          <a:cs typeface="Times New Roman"/>
                        </a:rPr>
                        <a:t>5</a:t>
                      </a:r>
                      <a:r>
                        <a:rPr sz="1200" b="1" spc="-10" dirty="0">
                          <a:latin typeface="Times New Roman"/>
                          <a:cs typeface="Times New Roman"/>
                        </a:rPr>
                        <a:t>0</a:t>
                      </a:r>
                      <a:r>
                        <a:rPr sz="1050" b="1" baseline="27777" dirty="0">
                          <a:latin typeface="Times New Roman"/>
                          <a:cs typeface="Times New Roman"/>
                        </a:rPr>
                        <a:t>0</a:t>
                      </a:r>
                      <a:endParaRPr sz="1050" baseline="27777">
                        <a:latin typeface="Times New Roman"/>
                        <a:cs typeface="Times New Roman"/>
                      </a:endParaRPr>
                    </a:p>
                  </a:txBody>
                  <a:tcPr marL="0" marR="0" marT="698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r>
              <a:tr h="364489">
                <a:tc>
                  <a:txBody>
                    <a:bodyPr/>
                    <a:lstStyle/>
                    <a:p>
                      <a:pPr marL="252729">
                        <a:lnSpc>
                          <a:spcPts val="1360"/>
                        </a:lnSpc>
                      </a:pPr>
                      <a:r>
                        <a:rPr sz="1200" b="1" spc="-5" dirty="0">
                          <a:solidFill>
                            <a:srgbClr val="FF3300"/>
                          </a:solidFill>
                          <a:latin typeface="Times New Roman"/>
                          <a:cs typeface="Times New Roman"/>
                        </a:rPr>
                        <a:t>To construct </a:t>
                      </a:r>
                      <a:r>
                        <a:rPr sz="1200" b="1" dirty="0">
                          <a:solidFill>
                            <a:srgbClr val="FF3300"/>
                          </a:solidFill>
                          <a:latin typeface="Times New Roman"/>
                          <a:cs typeface="Times New Roman"/>
                        </a:rPr>
                        <a:t>115</a:t>
                      </a:r>
                      <a:r>
                        <a:rPr sz="1050" b="1" baseline="27777" dirty="0">
                          <a:solidFill>
                            <a:srgbClr val="FF3300"/>
                          </a:solidFill>
                          <a:latin typeface="Times New Roman"/>
                          <a:cs typeface="Times New Roman"/>
                        </a:rPr>
                        <a:t>0 </a:t>
                      </a:r>
                      <a:r>
                        <a:rPr sz="1200" b="1" dirty="0">
                          <a:solidFill>
                            <a:srgbClr val="FF3300"/>
                          </a:solidFill>
                          <a:latin typeface="Times New Roman"/>
                          <a:cs typeface="Times New Roman"/>
                        </a:rPr>
                        <a:t>angle at</a:t>
                      </a:r>
                      <a:r>
                        <a:rPr sz="1200" b="1" spc="-70" dirty="0">
                          <a:solidFill>
                            <a:srgbClr val="FF3300"/>
                          </a:solidFill>
                          <a:latin typeface="Times New Roman"/>
                          <a:cs typeface="Times New Roman"/>
                        </a:rPr>
                        <a:t> </a:t>
                      </a:r>
                      <a:r>
                        <a:rPr sz="1200" b="1" dirty="0">
                          <a:solidFill>
                            <a:srgbClr val="FF3300"/>
                          </a:solidFill>
                          <a:latin typeface="Times New Roman"/>
                          <a:cs typeface="Times New Roman"/>
                        </a:rPr>
                        <a:t>O.</a:t>
                      </a:r>
                      <a:endParaRPr sz="1200">
                        <a:latin typeface="Times New Roman"/>
                        <a:cs typeface="Times New Roman"/>
                      </a:endParaRPr>
                    </a:p>
                    <a:p>
                      <a:pPr marL="252729">
                        <a:lnSpc>
                          <a:spcPts val="1410"/>
                        </a:lnSpc>
                      </a:pPr>
                      <a:r>
                        <a:rPr sz="1200" b="1" i="1" dirty="0">
                          <a:solidFill>
                            <a:srgbClr val="333399"/>
                          </a:solidFill>
                          <a:latin typeface="Times New Roman"/>
                          <a:cs typeface="Times New Roman"/>
                        </a:rPr>
                        <a:t>This </a:t>
                      </a:r>
                      <a:r>
                        <a:rPr sz="1200" b="1" i="1" spc="-5" dirty="0">
                          <a:solidFill>
                            <a:srgbClr val="333399"/>
                          </a:solidFill>
                          <a:latin typeface="Times New Roman"/>
                          <a:cs typeface="Times New Roman"/>
                        </a:rPr>
                        <a:t>scale can </a:t>
                      </a:r>
                      <a:r>
                        <a:rPr sz="1200" b="1" i="1" dirty="0">
                          <a:solidFill>
                            <a:srgbClr val="333399"/>
                          </a:solidFill>
                          <a:latin typeface="Times New Roman"/>
                          <a:cs typeface="Times New Roman"/>
                        </a:rPr>
                        <a:t>measure or </a:t>
                      </a:r>
                      <a:r>
                        <a:rPr sz="1200" b="1" i="1" spc="-5" dirty="0">
                          <a:solidFill>
                            <a:srgbClr val="333399"/>
                          </a:solidFill>
                          <a:latin typeface="Times New Roman"/>
                          <a:cs typeface="Times New Roman"/>
                        </a:rPr>
                        <a:t>construct angles </a:t>
                      </a:r>
                      <a:r>
                        <a:rPr sz="1200" b="1" i="1" dirty="0">
                          <a:solidFill>
                            <a:srgbClr val="333399"/>
                          </a:solidFill>
                          <a:latin typeface="Times New Roman"/>
                          <a:cs typeface="Times New Roman"/>
                        </a:rPr>
                        <a:t>upto 90</a:t>
                      </a:r>
                      <a:r>
                        <a:rPr sz="1050" b="1" i="1" baseline="27777" dirty="0">
                          <a:solidFill>
                            <a:srgbClr val="333399"/>
                          </a:solidFill>
                          <a:latin typeface="Times New Roman"/>
                          <a:cs typeface="Times New Roman"/>
                        </a:rPr>
                        <a:t>0 </a:t>
                      </a:r>
                      <a:r>
                        <a:rPr sz="1200" b="1" i="1" spc="-5" dirty="0">
                          <a:solidFill>
                            <a:srgbClr val="333399"/>
                          </a:solidFill>
                          <a:latin typeface="Times New Roman"/>
                          <a:cs typeface="Times New Roman"/>
                        </a:rPr>
                        <a:t>only</a:t>
                      </a:r>
                      <a:r>
                        <a:rPr sz="1200" b="1" i="1" spc="-25" dirty="0">
                          <a:solidFill>
                            <a:srgbClr val="333399"/>
                          </a:solidFill>
                          <a:latin typeface="Times New Roman"/>
                          <a:cs typeface="Times New Roman"/>
                        </a:rPr>
                        <a:t> </a:t>
                      </a:r>
                      <a:r>
                        <a:rPr sz="1200" b="1" i="1" spc="-5" dirty="0">
                          <a:solidFill>
                            <a:srgbClr val="333399"/>
                          </a:solidFill>
                          <a:latin typeface="Times New Roman"/>
                          <a:cs typeface="Times New Roman"/>
                        </a:rPr>
                        <a:t>directly.</a:t>
                      </a:r>
                      <a:endParaRPr sz="1200">
                        <a:latin typeface="Times New Roman"/>
                        <a:cs typeface="Times New Roman"/>
                      </a:endParaRPr>
                    </a:p>
                  </a:txBody>
                  <a:tcPr marL="0" marR="0" marT="0" marB="0">
                    <a:lnR w="9525">
                      <a:solidFill>
                        <a:srgbClr val="000000"/>
                      </a:solidFill>
                      <a:prstDash val="solid"/>
                    </a:lnR>
                    <a:solidFill>
                      <a:srgbClr val="FFFFCC"/>
                    </a:solidFill>
                  </a:tcPr>
                </a:tc>
                <a:tc>
                  <a:txBody>
                    <a:bodyPr/>
                    <a:lstStyle/>
                    <a:p>
                      <a:pPr marL="105410">
                        <a:lnSpc>
                          <a:spcPct val="100000"/>
                        </a:lnSpc>
                        <a:spcBef>
                          <a:spcPts val="925"/>
                        </a:spcBef>
                      </a:pPr>
                      <a:r>
                        <a:rPr sz="1200" b="1" spc="-5" dirty="0">
                          <a:latin typeface="Times New Roman"/>
                          <a:cs typeface="Times New Roman"/>
                        </a:rPr>
                        <a:t>20</a:t>
                      </a:r>
                      <a:r>
                        <a:rPr sz="1050" b="1" spc="-7" baseline="27777" dirty="0">
                          <a:latin typeface="Times New Roman"/>
                          <a:cs typeface="Times New Roman"/>
                        </a:rPr>
                        <a:t>0</a:t>
                      </a:r>
                      <a:endParaRPr sz="1050" baseline="27777">
                        <a:latin typeface="Times New Roman"/>
                        <a:cs typeface="Times New Roman"/>
                      </a:endParaRPr>
                    </a:p>
                  </a:txBody>
                  <a:tcPr marL="0" marR="0" marT="117475" marB="0">
                    <a:lnL w="9525">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r>
              <a:tr h="785480">
                <a:tc>
                  <a:txBody>
                    <a:bodyPr/>
                    <a:lstStyle/>
                    <a:p>
                      <a:pPr marL="252729">
                        <a:lnSpc>
                          <a:spcPts val="1365"/>
                        </a:lnSpc>
                      </a:pPr>
                      <a:r>
                        <a:rPr sz="1200" b="1" spc="-5" dirty="0">
                          <a:latin typeface="Times New Roman"/>
                          <a:cs typeface="Times New Roman"/>
                        </a:rPr>
                        <a:t>Hence </a:t>
                      </a:r>
                      <a:r>
                        <a:rPr sz="1200" spc="-5" dirty="0">
                          <a:latin typeface="Times New Roman"/>
                          <a:cs typeface="Times New Roman"/>
                        </a:rPr>
                        <a:t>Subtract 115</a:t>
                      </a:r>
                      <a:r>
                        <a:rPr sz="1050" spc="-7" baseline="27777" dirty="0">
                          <a:latin typeface="Times New Roman"/>
                          <a:cs typeface="Times New Roman"/>
                        </a:rPr>
                        <a:t>0 </a:t>
                      </a:r>
                      <a:r>
                        <a:rPr sz="1200" spc="-5" dirty="0">
                          <a:latin typeface="Times New Roman"/>
                          <a:cs typeface="Times New Roman"/>
                        </a:rPr>
                        <a:t>from 180</a:t>
                      </a:r>
                      <a:r>
                        <a:rPr sz="1050" spc="-7" baseline="27777" dirty="0">
                          <a:latin typeface="Times New Roman"/>
                          <a:cs typeface="Times New Roman"/>
                        </a:rPr>
                        <a:t>0.</a:t>
                      </a:r>
                      <a:r>
                        <a:rPr sz="1200" spc="-5" dirty="0">
                          <a:latin typeface="Times New Roman"/>
                          <a:cs typeface="Times New Roman"/>
                        </a:rPr>
                        <a:t>We get 75</a:t>
                      </a:r>
                      <a:r>
                        <a:rPr sz="1050" spc="-7" baseline="27777" dirty="0">
                          <a:latin typeface="Times New Roman"/>
                          <a:cs typeface="Times New Roman"/>
                        </a:rPr>
                        <a:t>0 </a:t>
                      </a:r>
                      <a:r>
                        <a:rPr sz="1200" spc="-5" dirty="0">
                          <a:latin typeface="Times New Roman"/>
                          <a:cs typeface="Times New Roman"/>
                        </a:rPr>
                        <a:t>angle</a:t>
                      </a:r>
                      <a:r>
                        <a:rPr sz="1200" spc="-5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252729">
                        <a:lnSpc>
                          <a:spcPts val="1435"/>
                        </a:lnSpc>
                      </a:pPr>
                      <a:r>
                        <a:rPr sz="1200" spc="-5" dirty="0">
                          <a:latin typeface="Times New Roman"/>
                          <a:cs typeface="Times New Roman"/>
                        </a:rPr>
                        <a:t>which </a:t>
                      </a:r>
                      <a:r>
                        <a:rPr sz="1200" spc="-10" dirty="0">
                          <a:latin typeface="Times New Roman"/>
                          <a:cs typeface="Times New Roman"/>
                        </a:rPr>
                        <a:t>can </a:t>
                      </a:r>
                      <a:r>
                        <a:rPr sz="1200" dirty="0">
                          <a:latin typeface="Times New Roman"/>
                          <a:cs typeface="Times New Roman"/>
                        </a:rPr>
                        <a:t>be </a:t>
                      </a:r>
                      <a:r>
                        <a:rPr sz="1200" spc="-5" dirty="0">
                          <a:latin typeface="Times New Roman"/>
                          <a:cs typeface="Times New Roman"/>
                        </a:rPr>
                        <a:t>constructed </a:t>
                      </a:r>
                      <a:r>
                        <a:rPr sz="1200" dirty="0">
                          <a:latin typeface="Times New Roman"/>
                          <a:cs typeface="Times New Roman"/>
                        </a:rPr>
                        <a:t>with this</a:t>
                      </a:r>
                      <a:r>
                        <a:rPr sz="1200" spc="10" dirty="0">
                          <a:latin typeface="Times New Roman"/>
                          <a:cs typeface="Times New Roman"/>
                        </a:rPr>
                        <a:t> </a:t>
                      </a:r>
                      <a:r>
                        <a:rPr sz="1200" spc="-5" dirty="0">
                          <a:latin typeface="Times New Roman"/>
                          <a:cs typeface="Times New Roman"/>
                        </a:rPr>
                        <a:t>scale.</a:t>
                      </a:r>
                      <a:endParaRPr sz="1200">
                        <a:latin typeface="Times New Roman"/>
                        <a:cs typeface="Times New Roman"/>
                      </a:endParaRPr>
                    </a:p>
                    <a:p>
                      <a:pPr marL="252729" marR="213995">
                        <a:lnSpc>
                          <a:spcPts val="1440"/>
                        </a:lnSpc>
                        <a:spcBef>
                          <a:spcPts val="40"/>
                        </a:spcBef>
                      </a:pPr>
                      <a:r>
                        <a:rPr sz="1200" b="1" spc="-5" dirty="0">
                          <a:latin typeface="Times New Roman"/>
                          <a:cs typeface="Times New Roman"/>
                        </a:rPr>
                        <a:t>Extend </a:t>
                      </a:r>
                      <a:r>
                        <a:rPr sz="1200" spc="-5" dirty="0">
                          <a:latin typeface="Times New Roman"/>
                          <a:cs typeface="Times New Roman"/>
                        </a:rPr>
                        <a:t>previous arc </a:t>
                      </a:r>
                      <a:r>
                        <a:rPr sz="1200" dirty="0">
                          <a:latin typeface="Times New Roman"/>
                          <a:cs typeface="Times New Roman"/>
                        </a:rPr>
                        <a:t>of </a:t>
                      </a:r>
                      <a:r>
                        <a:rPr sz="1200" spc="-5" dirty="0">
                          <a:latin typeface="Times New Roman"/>
                          <a:cs typeface="Times New Roman"/>
                        </a:rPr>
                        <a:t>OA radius and taking cord length </a:t>
                      </a:r>
                      <a:r>
                        <a:rPr sz="1200" dirty="0">
                          <a:latin typeface="Times New Roman"/>
                          <a:cs typeface="Times New Roman"/>
                        </a:rPr>
                        <a:t>of </a:t>
                      </a:r>
                      <a:r>
                        <a:rPr sz="1200" spc="-5" dirty="0">
                          <a:latin typeface="Times New Roman"/>
                          <a:cs typeface="Times New Roman"/>
                        </a:rPr>
                        <a:t>75</a:t>
                      </a:r>
                      <a:r>
                        <a:rPr sz="1050" spc="-7" baseline="27777" dirty="0">
                          <a:latin typeface="Times New Roman"/>
                          <a:cs typeface="Times New Roman"/>
                        </a:rPr>
                        <a:t>0 </a:t>
                      </a:r>
                      <a:r>
                        <a:rPr sz="1200" dirty="0">
                          <a:latin typeface="Times New Roman"/>
                          <a:cs typeface="Times New Roman"/>
                        </a:rPr>
                        <a:t>in </a:t>
                      </a:r>
                      <a:r>
                        <a:rPr sz="1200" spc="-5" dirty="0">
                          <a:latin typeface="Times New Roman"/>
                          <a:cs typeface="Times New Roman"/>
                        </a:rPr>
                        <a:t>compass cut </a:t>
                      </a:r>
                      <a:r>
                        <a:rPr sz="1200" dirty="0">
                          <a:latin typeface="Times New Roman"/>
                          <a:cs typeface="Times New Roman"/>
                        </a:rPr>
                        <a:t>this </a:t>
                      </a:r>
                      <a:r>
                        <a:rPr sz="1200" spc="-5" dirty="0">
                          <a:latin typeface="Times New Roman"/>
                          <a:cs typeface="Times New Roman"/>
                        </a:rPr>
                        <a:t>arc  at B</a:t>
                      </a:r>
                      <a:r>
                        <a:rPr sz="1050" spc="-7" baseline="-23809" dirty="0">
                          <a:latin typeface="Times New Roman"/>
                          <a:cs typeface="Times New Roman"/>
                        </a:rPr>
                        <a:t>1 </a:t>
                      </a:r>
                      <a:r>
                        <a:rPr sz="1200" dirty="0">
                          <a:latin typeface="Times New Roman"/>
                          <a:cs typeface="Times New Roman"/>
                        </a:rPr>
                        <a:t>with A </a:t>
                      </a:r>
                      <a:r>
                        <a:rPr sz="1200" spc="-5" dirty="0">
                          <a:latin typeface="Times New Roman"/>
                          <a:cs typeface="Times New Roman"/>
                        </a:rPr>
                        <a:t>as center. </a:t>
                      </a:r>
                      <a:r>
                        <a:rPr sz="1200" dirty="0">
                          <a:latin typeface="Times New Roman"/>
                          <a:cs typeface="Times New Roman"/>
                        </a:rPr>
                        <a:t>Join </a:t>
                      </a:r>
                      <a:r>
                        <a:rPr sz="1200" spc="-10" dirty="0">
                          <a:latin typeface="Times New Roman"/>
                          <a:cs typeface="Times New Roman"/>
                        </a:rPr>
                        <a:t>B</a:t>
                      </a:r>
                      <a:r>
                        <a:rPr sz="1050" spc="-15" baseline="-23809" dirty="0">
                          <a:latin typeface="Times New Roman"/>
                          <a:cs typeface="Times New Roman"/>
                        </a:rPr>
                        <a:t>1 </a:t>
                      </a:r>
                      <a:r>
                        <a:rPr sz="1200" dirty="0">
                          <a:latin typeface="Times New Roman"/>
                          <a:cs typeface="Times New Roman"/>
                        </a:rPr>
                        <a:t>with </a:t>
                      </a:r>
                      <a:r>
                        <a:rPr sz="1200" spc="-5" dirty="0">
                          <a:latin typeface="Times New Roman"/>
                          <a:cs typeface="Times New Roman"/>
                        </a:rPr>
                        <a:t>O. </a:t>
                      </a:r>
                      <a:r>
                        <a:rPr sz="1200" dirty="0">
                          <a:latin typeface="Times New Roman"/>
                          <a:cs typeface="Times New Roman"/>
                        </a:rPr>
                        <a:t>Now </a:t>
                      </a:r>
                      <a:r>
                        <a:rPr sz="1200" spc="-5" dirty="0">
                          <a:latin typeface="Times New Roman"/>
                          <a:cs typeface="Times New Roman"/>
                        </a:rPr>
                        <a:t>angle </a:t>
                      </a:r>
                      <a:r>
                        <a:rPr sz="1200" spc="-10" dirty="0">
                          <a:latin typeface="Times New Roman"/>
                          <a:cs typeface="Times New Roman"/>
                        </a:rPr>
                        <a:t>AOB</a:t>
                      </a:r>
                      <a:r>
                        <a:rPr sz="1050" spc="-15" baseline="-23809" dirty="0">
                          <a:latin typeface="Times New Roman"/>
                          <a:cs typeface="Times New Roman"/>
                        </a:rPr>
                        <a:t>1 </a:t>
                      </a:r>
                      <a:r>
                        <a:rPr sz="1200" dirty="0">
                          <a:latin typeface="Times New Roman"/>
                          <a:cs typeface="Times New Roman"/>
                        </a:rPr>
                        <a:t>is 75</a:t>
                      </a:r>
                      <a:r>
                        <a:rPr sz="1050" baseline="27777" dirty="0">
                          <a:latin typeface="Times New Roman"/>
                          <a:cs typeface="Times New Roman"/>
                        </a:rPr>
                        <a:t>0 </a:t>
                      </a:r>
                      <a:r>
                        <a:rPr sz="1200" spc="-5" dirty="0">
                          <a:latin typeface="Times New Roman"/>
                          <a:cs typeface="Times New Roman"/>
                        </a:rPr>
                        <a:t>and angle COB</a:t>
                      </a:r>
                      <a:r>
                        <a:rPr sz="1050" spc="-7" baseline="-23809" dirty="0">
                          <a:latin typeface="Times New Roman"/>
                          <a:cs typeface="Times New Roman"/>
                        </a:rPr>
                        <a:t>1 </a:t>
                      </a:r>
                      <a:r>
                        <a:rPr sz="1200" dirty="0">
                          <a:latin typeface="Times New Roman"/>
                          <a:cs typeface="Times New Roman"/>
                        </a:rPr>
                        <a:t>is</a:t>
                      </a:r>
                      <a:r>
                        <a:rPr sz="1200" spc="-210" dirty="0">
                          <a:latin typeface="Times New Roman"/>
                          <a:cs typeface="Times New Roman"/>
                        </a:rPr>
                        <a:t> </a:t>
                      </a:r>
                      <a:r>
                        <a:rPr sz="1200" spc="-5" dirty="0">
                          <a:latin typeface="Times New Roman"/>
                          <a:cs typeface="Times New Roman"/>
                        </a:rPr>
                        <a:t>115</a:t>
                      </a:r>
                      <a:r>
                        <a:rPr sz="1050" spc="-7" baseline="27777" dirty="0">
                          <a:latin typeface="Times New Roman"/>
                          <a:cs typeface="Times New Roman"/>
                        </a:rPr>
                        <a:t>0</a:t>
                      </a:r>
                      <a:r>
                        <a:rPr sz="1200" spc="-5" dirty="0">
                          <a:latin typeface="Times New Roman"/>
                          <a:cs typeface="Times New Roman"/>
                        </a:rPr>
                        <a:t>.</a:t>
                      </a: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solidFill>
                      <a:srgbClr val="FFFFCC"/>
                    </a:solidFill>
                  </a:tcPr>
                </a:tc>
                <a:tc>
                  <a:txBody>
                    <a:bodyPr/>
                    <a:lstStyle/>
                    <a:p>
                      <a:pPr marL="8255">
                        <a:lnSpc>
                          <a:spcPts val="1400"/>
                        </a:lnSpc>
                        <a:spcBef>
                          <a:spcPts val="615"/>
                        </a:spcBef>
                      </a:pPr>
                      <a:r>
                        <a:rPr sz="1200" b="1" spc="-5" dirty="0">
                          <a:latin typeface="Times New Roman"/>
                          <a:cs typeface="Times New Roman"/>
                        </a:rPr>
                        <a:t>10</a:t>
                      </a:r>
                      <a:r>
                        <a:rPr sz="1050" b="1" spc="-7" baseline="27777" dirty="0">
                          <a:latin typeface="Times New Roman"/>
                          <a:cs typeface="Times New Roman"/>
                        </a:rPr>
                        <a:t>0</a:t>
                      </a:r>
                      <a:endParaRPr sz="1050" baseline="27777">
                        <a:latin typeface="Times New Roman"/>
                        <a:cs typeface="Times New Roman"/>
                      </a:endParaRPr>
                    </a:p>
                    <a:p>
                      <a:pPr marL="255270">
                        <a:lnSpc>
                          <a:spcPts val="1639"/>
                        </a:lnSpc>
                      </a:pPr>
                      <a:r>
                        <a:rPr sz="1400" dirty="0">
                          <a:solidFill>
                            <a:srgbClr val="FF3300"/>
                          </a:solidFill>
                          <a:latin typeface="Arial Black"/>
                          <a:cs typeface="Arial Black"/>
                        </a:rPr>
                        <a:t>A</a:t>
                      </a:r>
                      <a:endParaRPr sz="1400">
                        <a:latin typeface="Arial Black"/>
                        <a:cs typeface="Arial Black"/>
                      </a:endParaRPr>
                    </a:p>
                    <a:p>
                      <a:pPr marL="229870">
                        <a:lnSpc>
                          <a:spcPct val="100000"/>
                        </a:lnSpc>
                        <a:spcBef>
                          <a:spcPts val="800"/>
                        </a:spcBef>
                      </a:pPr>
                      <a:r>
                        <a:rPr sz="1000" b="1" dirty="0">
                          <a:solidFill>
                            <a:srgbClr val="FF3300"/>
                          </a:solidFill>
                          <a:latin typeface="Arial"/>
                          <a:cs typeface="Arial"/>
                        </a:rPr>
                        <a:t>0</a:t>
                      </a:r>
                      <a:endParaRPr sz="1000">
                        <a:latin typeface="Arial"/>
                        <a:cs typeface="Arial"/>
                      </a:endParaRPr>
                    </a:p>
                  </a:txBody>
                  <a:tcPr marL="0" marR="0" marT="78105" marB="0">
                    <a:lnL w="9525">
                      <a:solidFill>
                        <a:srgbClr val="000000"/>
                      </a:solidFill>
                      <a:prstDash val="solid"/>
                    </a:ln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R="43180" algn="ctr">
                        <a:lnSpc>
                          <a:spcPct val="100000"/>
                        </a:lnSpc>
                        <a:spcBef>
                          <a:spcPts val="730"/>
                        </a:spcBef>
                      </a:pPr>
                      <a:r>
                        <a:rPr sz="1000" b="1" spc="-10"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a:txBody>
                  <a:tcPr marL="0" marR="0" marT="0" marB="0"/>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R="63500" algn="r">
                        <a:lnSpc>
                          <a:spcPct val="100000"/>
                        </a:lnSpc>
                        <a:spcBef>
                          <a:spcPts val="790"/>
                        </a:spcBef>
                      </a:pPr>
                      <a:r>
                        <a:rPr sz="1000" b="1" spc="-10"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a:txBody>
                  <a:tcPr marL="0" marR="0" marT="0" marB="0"/>
                </a:tc>
                <a:tc>
                  <a:txBody>
                    <a:bodyPr/>
                    <a:lstStyle/>
                    <a:p>
                      <a:pPr>
                        <a:lnSpc>
                          <a:spcPct val="100000"/>
                        </a:lnSpc>
                        <a:spcBef>
                          <a:spcPts val="45"/>
                        </a:spcBef>
                      </a:pPr>
                      <a:endParaRPr sz="1650">
                        <a:latin typeface="Times New Roman"/>
                        <a:cs typeface="Times New Roman"/>
                      </a:endParaRPr>
                    </a:p>
                    <a:p>
                      <a:pPr marL="193040" algn="ctr">
                        <a:lnSpc>
                          <a:spcPct val="100000"/>
                        </a:lnSpc>
                      </a:pPr>
                      <a:r>
                        <a:rPr sz="1400" dirty="0">
                          <a:solidFill>
                            <a:srgbClr val="FF3300"/>
                          </a:solidFill>
                          <a:latin typeface="Arial Black"/>
                          <a:cs typeface="Arial Black"/>
                        </a:rPr>
                        <a:t>O</a:t>
                      </a:r>
                      <a:endParaRPr sz="1400">
                        <a:latin typeface="Arial Black"/>
                        <a:cs typeface="Arial Black"/>
                      </a:endParaRPr>
                    </a:p>
                    <a:p>
                      <a:pPr marL="105410">
                        <a:lnSpc>
                          <a:spcPct val="100000"/>
                        </a:lnSpc>
                        <a:spcBef>
                          <a:spcPts val="960"/>
                        </a:spcBef>
                        <a:tabLst>
                          <a:tab pos="419734" algn="l"/>
                          <a:tab pos="697865" algn="l"/>
                          <a:tab pos="981075" algn="l"/>
                          <a:tab pos="1273175" algn="l"/>
                        </a:tabLst>
                      </a:pPr>
                      <a:r>
                        <a:rPr sz="1000" b="1" spc="-5" dirty="0">
                          <a:solidFill>
                            <a:srgbClr val="FF3300"/>
                          </a:solidFill>
                          <a:latin typeface="Arial"/>
                          <a:cs typeface="Arial"/>
                        </a:rPr>
                        <a:t>30	</a:t>
                      </a:r>
                      <a:r>
                        <a:rPr sz="1000" b="1" dirty="0">
                          <a:solidFill>
                            <a:srgbClr val="FF3300"/>
                          </a:solidFill>
                          <a:latin typeface="Arial"/>
                          <a:cs typeface="Arial"/>
                        </a:rPr>
                        <a:t>40	</a:t>
                      </a:r>
                      <a:r>
                        <a:rPr sz="1000" b="1" spc="-5" dirty="0">
                          <a:solidFill>
                            <a:srgbClr val="FF3300"/>
                          </a:solidFill>
                          <a:latin typeface="Arial"/>
                          <a:cs typeface="Arial"/>
                        </a:rPr>
                        <a:t>50	60	70 </a:t>
                      </a:r>
                      <a:r>
                        <a:rPr sz="1000" b="1" dirty="0">
                          <a:solidFill>
                            <a:srgbClr val="FF3300"/>
                          </a:solidFill>
                          <a:latin typeface="Arial"/>
                          <a:cs typeface="Arial"/>
                        </a:rPr>
                        <a:t>80</a:t>
                      </a:r>
                      <a:r>
                        <a:rPr sz="1000" b="1" spc="204" dirty="0">
                          <a:solidFill>
                            <a:srgbClr val="FF3300"/>
                          </a:solidFill>
                          <a:latin typeface="Arial"/>
                          <a:cs typeface="Arial"/>
                        </a:rPr>
                        <a:t> </a:t>
                      </a:r>
                      <a:r>
                        <a:rPr sz="1500" b="1" spc="-7" baseline="2777" dirty="0">
                          <a:solidFill>
                            <a:srgbClr val="FF3300"/>
                          </a:solidFill>
                          <a:latin typeface="Arial"/>
                          <a:cs typeface="Arial"/>
                        </a:rPr>
                        <a:t>90</a:t>
                      </a:r>
                      <a:endParaRPr sz="1500" baseline="2777">
                        <a:latin typeface="Arial"/>
                        <a:cs typeface="Arial"/>
                      </a:endParaRPr>
                    </a:p>
                  </a:txBody>
                  <a:tcPr marL="0" marR="0" marT="5715" marB="0"/>
                </a:tc>
                <a:tc>
                  <a:txBody>
                    <a:bodyPr/>
                    <a:lstStyle/>
                    <a:p>
                      <a:pPr>
                        <a:lnSpc>
                          <a:spcPct val="100000"/>
                        </a:lnSpc>
                      </a:pPr>
                      <a:endParaRPr sz="1200">
                        <a:latin typeface="Times New Roman"/>
                        <a:cs typeface="Times New Roman"/>
                      </a:endParaRPr>
                    </a:p>
                  </a:txBody>
                  <a:tcPr marL="0" marR="0" marT="0" marB="0"/>
                </a:tc>
              </a:tr>
            </a:tbl>
          </a:graphicData>
        </a:graphic>
      </p:graphicFrame>
      <p:sp>
        <p:nvSpPr>
          <p:cNvPr id="76" name="object 76"/>
          <p:cNvSpPr txBox="1"/>
          <p:nvPr/>
        </p:nvSpPr>
        <p:spPr>
          <a:xfrm>
            <a:off x="6305550" y="3615690"/>
            <a:ext cx="247015" cy="238760"/>
          </a:xfrm>
          <a:prstGeom prst="rect">
            <a:avLst/>
          </a:prstGeom>
        </p:spPr>
        <p:txBody>
          <a:bodyPr vert="horz" wrap="square" lIns="0" tIns="12700" rIns="0" bIns="0" rtlCol="0">
            <a:spAutoFit/>
          </a:bodyPr>
          <a:lstStyle/>
          <a:p>
            <a:pPr marL="38100">
              <a:lnSpc>
                <a:spcPct val="100000"/>
              </a:lnSpc>
              <a:spcBef>
                <a:spcPts val="100"/>
              </a:spcBef>
            </a:pPr>
            <a:r>
              <a:rPr sz="1400" spc="5" dirty="0">
                <a:latin typeface="Times New Roman"/>
                <a:cs typeface="Times New Roman"/>
              </a:rPr>
              <a:t>B</a:t>
            </a:r>
            <a:r>
              <a:rPr sz="1200" spc="7" baseline="-24305" dirty="0">
                <a:latin typeface="Times New Roman"/>
                <a:cs typeface="Times New Roman"/>
              </a:rPr>
              <a:t>1</a:t>
            </a:r>
            <a:endParaRPr sz="1200" baseline="-24305">
              <a:latin typeface="Times New Roman"/>
              <a:cs typeface="Times New Roman"/>
            </a:endParaRPr>
          </a:p>
        </p:txBody>
      </p:sp>
      <p:sp>
        <p:nvSpPr>
          <p:cNvPr id="77" name="object 77"/>
          <p:cNvSpPr/>
          <p:nvPr/>
        </p:nvSpPr>
        <p:spPr>
          <a:xfrm>
            <a:off x="6402070" y="3886200"/>
            <a:ext cx="304800" cy="1676400"/>
          </a:xfrm>
          <a:custGeom>
            <a:avLst/>
            <a:gdLst/>
            <a:ahLst/>
            <a:cxnLst/>
            <a:rect l="l" t="t" r="r" b="b"/>
            <a:pathLst>
              <a:path w="304800" h="1676400">
                <a:moveTo>
                  <a:pt x="0" y="0"/>
                </a:moveTo>
                <a:lnTo>
                  <a:pt x="304800" y="1676400"/>
                </a:lnTo>
              </a:path>
            </a:pathLst>
          </a:custGeom>
          <a:ln w="9344">
            <a:solidFill>
              <a:srgbClr val="000000"/>
            </a:solidFill>
          </a:ln>
        </p:spPr>
        <p:txBody>
          <a:bodyPr wrap="square" lIns="0" tIns="0" rIns="0" bIns="0" rtlCol="0"/>
          <a:lstStyle/>
          <a:p>
            <a:endParaRPr/>
          </a:p>
        </p:txBody>
      </p:sp>
      <p:sp>
        <p:nvSpPr>
          <p:cNvPr id="78" name="object 78"/>
          <p:cNvSpPr txBox="1"/>
          <p:nvPr/>
        </p:nvSpPr>
        <p:spPr>
          <a:xfrm>
            <a:off x="5993129" y="4900929"/>
            <a:ext cx="2724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75</a:t>
            </a:r>
            <a:r>
              <a:rPr sz="1050" b="1" spc="-7" baseline="27777" dirty="0">
                <a:latin typeface="Times New Roman"/>
                <a:cs typeface="Times New Roman"/>
              </a:rPr>
              <a:t>0</a:t>
            </a:r>
            <a:endParaRPr sz="1050" baseline="27777">
              <a:latin typeface="Times New Roman"/>
              <a:cs typeface="Times New Roman"/>
            </a:endParaRPr>
          </a:p>
        </p:txBody>
      </p:sp>
      <p:grpSp>
        <p:nvGrpSpPr>
          <p:cNvPr id="79" name="object 79"/>
          <p:cNvGrpSpPr/>
          <p:nvPr/>
        </p:nvGrpSpPr>
        <p:grpSpPr>
          <a:xfrm>
            <a:off x="5727700" y="4640579"/>
            <a:ext cx="1772920" cy="963930"/>
            <a:chOff x="5727700" y="4640579"/>
            <a:chExt cx="1772920" cy="963930"/>
          </a:xfrm>
        </p:grpSpPr>
        <p:sp>
          <p:nvSpPr>
            <p:cNvPr id="80" name="object 80"/>
            <p:cNvSpPr/>
            <p:nvPr/>
          </p:nvSpPr>
          <p:spPr>
            <a:xfrm>
              <a:off x="5765800" y="4718049"/>
              <a:ext cx="681990" cy="755650"/>
            </a:xfrm>
            <a:custGeom>
              <a:avLst/>
              <a:gdLst/>
              <a:ahLst/>
              <a:cxnLst/>
              <a:rect l="l" t="t" r="r" b="b"/>
              <a:pathLst>
                <a:path w="681989" h="755650">
                  <a:moveTo>
                    <a:pt x="0" y="755650"/>
                  </a:moveTo>
                  <a:lnTo>
                    <a:pt x="6350" y="698500"/>
                  </a:lnTo>
                  <a:lnTo>
                    <a:pt x="13970" y="656590"/>
                  </a:lnTo>
                  <a:lnTo>
                    <a:pt x="22860" y="615950"/>
                  </a:lnTo>
                  <a:lnTo>
                    <a:pt x="34289" y="575310"/>
                  </a:lnTo>
                  <a:lnTo>
                    <a:pt x="48260" y="534669"/>
                  </a:lnTo>
                  <a:lnTo>
                    <a:pt x="63500" y="495300"/>
                  </a:lnTo>
                  <a:lnTo>
                    <a:pt x="81279" y="457200"/>
                  </a:lnTo>
                  <a:lnTo>
                    <a:pt x="101600" y="419100"/>
                  </a:lnTo>
                  <a:lnTo>
                    <a:pt x="123189" y="382269"/>
                  </a:lnTo>
                  <a:lnTo>
                    <a:pt x="146050" y="346710"/>
                  </a:lnTo>
                  <a:lnTo>
                    <a:pt x="171450" y="312419"/>
                  </a:lnTo>
                  <a:lnTo>
                    <a:pt x="198120" y="279400"/>
                  </a:lnTo>
                  <a:lnTo>
                    <a:pt x="226060" y="247650"/>
                  </a:lnTo>
                  <a:lnTo>
                    <a:pt x="256539" y="217169"/>
                  </a:lnTo>
                  <a:lnTo>
                    <a:pt x="288289" y="189230"/>
                  </a:lnTo>
                  <a:lnTo>
                    <a:pt x="321310" y="161289"/>
                  </a:lnTo>
                  <a:lnTo>
                    <a:pt x="355600" y="137160"/>
                  </a:lnTo>
                  <a:lnTo>
                    <a:pt x="391160" y="113030"/>
                  </a:lnTo>
                  <a:lnTo>
                    <a:pt x="427989" y="91439"/>
                  </a:lnTo>
                  <a:lnTo>
                    <a:pt x="466089" y="71119"/>
                  </a:lnTo>
                  <a:lnTo>
                    <a:pt x="505460" y="53339"/>
                  </a:lnTo>
                  <a:lnTo>
                    <a:pt x="544829" y="38100"/>
                  </a:lnTo>
                  <a:lnTo>
                    <a:pt x="585470" y="24130"/>
                  </a:lnTo>
                  <a:lnTo>
                    <a:pt x="626110" y="11430"/>
                  </a:lnTo>
                  <a:lnTo>
                    <a:pt x="668020" y="2539"/>
                  </a:lnTo>
                  <a:lnTo>
                    <a:pt x="681989" y="0"/>
                  </a:lnTo>
                </a:path>
              </a:pathLst>
            </a:custGeom>
            <a:ln w="8890">
              <a:solidFill>
                <a:srgbClr val="7F7F7F"/>
              </a:solidFill>
            </a:ln>
          </p:spPr>
          <p:txBody>
            <a:bodyPr wrap="square" lIns="0" tIns="0" rIns="0" bIns="0" rtlCol="0"/>
            <a:lstStyle/>
            <a:p>
              <a:endParaRPr/>
            </a:p>
          </p:txBody>
        </p:sp>
        <p:sp>
          <p:nvSpPr>
            <p:cNvPr id="81" name="object 81"/>
            <p:cNvSpPr/>
            <p:nvPr/>
          </p:nvSpPr>
          <p:spPr>
            <a:xfrm>
              <a:off x="5727700" y="4681219"/>
              <a:ext cx="789940" cy="862330"/>
            </a:xfrm>
            <a:custGeom>
              <a:avLst/>
              <a:gdLst/>
              <a:ahLst/>
              <a:cxnLst/>
              <a:rect l="l" t="t" r="r" b="b"/>
              <a:pathLst>
                <a:path w="789940" h="862329">
                  <a:moveTo>
                    <a:pt x="76200" y="788670"/>
                  </a:moveTo>
                  <a:lnTo>
                    <a:pt x="0" y="786130"/>
                  </a:lnTo>
                  <a:lnTo>
                    <a:pt x="35560" y="862330"/>
                  </a:lnTo>
                  <a:lnTo>
                    <a:pt x="76200" y="788670"/>
                  </a:lnTo>
                  <a:close/>
                </a:path>
                <a:path w="789940" h="862329">
                  <a:moveTo>
                    <a:pt x="789940" y="25400"/>
                  </a:moveTo>
                  <a:lnTo>
                    <a:pt x="709930" y="0"/>
                  </a:lnTo>
                  <a:lnTo>
                    <a:pt x="721360" y="74930"/>
                  </a:lnTo>
                  <a:lnTo>
                    <a:pt x="789940" y="25400"/>
                  </a:lnTo>
                  <a:close/>
                </a:path>
              </a:pathLst>
            </a:custGeom>
            <a:solidFill>
              <a:srgbClr val="7F7F7F"/>
            </a:solidFill>
          </p:spPr>
          <p:txBody>
            <a:bodyPr wrap="square" lIns="0" tIns="0" rIns="0" bIns="0" rtlCol="0"/>
            <a:lstStyle/>
            <a:p>
              <a:endParaRPr/>
            </a:p>
          </p:txBody>
        </p:sp>
        <p:sp>
          <p:nvSpPr>
            <p:cNvPr id="82" name="object 82"/>
            <p:cNvSpPr/>
            <p:nvPr/>
          </p:nvSpPr>
          <p:spPr>
            <a:xfrm>
              <a:off x="6610350" y="4677409"/>
              <a:ext cx="853440" cy="857250"/>
            </a:xfrm>
            <a:custGeom>
              <a:avLst/>
              <a:gdLst/>
              <a:ahLst/>
              <a:cxnLst/>
              <a:rect l="l" t="t" r="r" b="b"/>
              <a:pathLst>
                <a:path w="853440" h="857250">
                  <a:moveTo>
                    <a:pt x="0" y="1269"/>
                  </a:moveTo>
                  <a:lnTo>
                    <a:pt x="15240" y="0"/>
                  </a:lnTo>
                  <a:lnTo>
                    <a:pt x="58420" y="1269"/>
                  </a:lnTo>
                  <a:lnTo>
                    <a:pt x="101600" y="5079"/>
                  </a:lnTo>
                  <a:lnTo>
                    <a:pt x="144779" y="11429"/>
                  </a:lnTo>
                  <a:lnTo>
                    <a:pt x="186690" y="19050"/>
                  </a:lnTo>
                  <a:lnTo>
                    <a:pt x="228600" y="29209"/>
                  </a:lnTo>
                  <a:lnTo>
                    <a:pt x="270509" y="40639"/>
                  </a:lnTo>
                  <a:lnTo>
                    <a:pt x="311150" y="54609"/>
                  </a:lnTo>
                  <a:lnTo>
                    <a:pt x="350520" y="71119"/>
                  </a:lnTo>
                  <a:lnTo>
                    <a:pt x="389890" y="88900"/>
                  </a:lnTo>
                  <a:lnTo>
                    <a:pt x="427990" y="109219"/>
                  </a:lnTo>
                  <a:lnTo>
                    <a:pt x="464820" y="130809"/>
                  </a:lnTo>
                  <a:lnTo>
                    <a:pt x="500379" y="153669"/>
                  </a:lnTo>
                  <a:lnTo>
                    <a:pt x="534670" y="179069"/>
                  </a:lnTo>
                  <a:lnTo>
                    <a:pt x="567690" y="205739"/>
                  </a:lnTo>
                  <a:lnTo>
                    <a:pt x="599440" y="234950"/>
                  </a:lnTo>
                  <a:lnTo>
                    <a:pt x="628650" y="265429"/>
                  </a:lnTo>
                  <a:lnTo>
                    <a:pt x="657859" y="297179"/>
                  </a:lnTo>
                  <a:lnTo>
                    <a:pt x="684529" y="330200"/>
                  </a:lnTo>
                  <a:lnTo>
                    <a:pt x="709929" y="364489"/>
                  </a:lnTo>
                  <a:lnTo>
                    <a:pt x="732790" y="400050"/>
                  </a:lnTo>
                  <a:lnTo>
                    <a:pt x="754379" y="436879"/>
                  </a:lnTo>
                  <a:lnTo>
                    <a:pt x="773429" y="473709"/>
                  </a:lnTo>
                  <a:lnTo>
                    <a:pt x="789940" y="513079"/>
                  </a:lnTo>
                  <a:lnTo>
                    <a:pt x="805179" y="552450"/>
                  </a:lnTo>
                  <a:lnTo>
                    <a:pt x="819150" y="593089"/>
                  </a:lnTo>
                  <a:lnTo>
                    <a:pt x="830579" y="633729"/>
                  </a:lnTo>
                  <a:lnTo>
                    <a:pt x="839470" y="674369"/>
                  </a:lnTo>
                  <a:lnTo>
                    <a:pt x="845820" y="716279"/>
                  </a:lnTo>
                  <a:lnTo>
                    <a:pt x="850900" y="758189"/>
                  </a:lnTo>
                  <a:lnTo>
                    <a:pt x="853440" y="800099"/>
                  </a:lnTo>
                  <a:lnTo>
                    <a:pt x="853440" y="842009"/>
                  </a:lnTo>
                  <a:lnTo>
                    <a:pt x="853440" y="857249"/>
                  </a:lnTo>
                </a:path>
              </a:pathLst>
            </a:custGeom>
            <a:ln w="8890">
              <a:solidFill>
                <a:srgbClr val="7F7F7F"/>
              </a:solidFill>
            </a:ln>
          </p:spPr>
          <p:txBody>
            <a:bodyPr wrap="square" lIns="0" tIns="0" rIns="0" bIns="0" rtlCol="0"/>
            <a:lstStyle/>
            <a:p>
              <a:endParaRPr/>
            </a:p>
          </p:txBody>
        </p:sp>
        <p:sp>
          <p:nvSpPr>
            <p:cNvPr id="83" name="object 83"/>
            <p:cNvSpPr/>
            <p:nvPr/>
          </p:nvSpPr>
          <p:spPr>
            <a:xfrm>
              <a:off x="6539230" y="4640579"/>
              <a:ext cx="961390" cy="963930"/>
            </a:xfrm>
            <a:custGeom>
              <a:avLst/>
              <a:gdLst/>
              <a:ahLst/>
              <a:cxnLst/>
              <a:rect l="l" t="t" r="r" b="b"/>
              <a:pathLst>
                <a:path w="961390" h="963929">
                  <a:moveTo>
                    <a:pt x="77470" y="74930"/>
                  </a:moveTo>
                  <a:lnTo>
                    <a:pt x="74917" y="0"/>
                  </a:lnTo>
                  <a:lnTo>
                    <a:pt x="0" y="40640"/>
                  </a:lnTo>
                  <a:lnTo>
                    <a:pt x="77470" y="74930"/>
                  </a:lnTo>
                  <a:close/>
                </a:path>
                <a:path w="961390" h="963929">
                  <a:moveTo>
                    <a:pt x="961390" y="891540"/>
                  </a:moveTo>
                  <a:lnTo>
                    <a:pt x="886460" y="885190"/>
                  </a:lnTo>
                  <a:lnTo>
                    <a:pt x="918210" y="963930"/>
                  </a:lnTo>
                  <a:lnTo>
                    <a:pt x="961390" y="891540"/>
                  </a:lnTo>
                  <a:close/>
                </a:path>
              </a:pathLst>
            </a:custGeom>
            <a:solidFill>
              <a:srgbClr val="7F7F7F"/>
            </a:solidFill>
          </p:spPr>
          <p:txBody>
            <a:bodyPr wrap="square" lIns="0" tIns="0" rIns="0" bIns="0" rtlCol="0"/>
            <a:lstStyle/>
            <a:p>
              <a:endParaRPr/>
            </a:p>
          </p:txBody>
        </p:sp>
      </p:grpSp>
      <p:sp>
        <p:nvSpPr>
          <p:cNvPr id="84" name="object 84"/>
          <p:cNvSpPr txBox="1"/>
          <p:nvPr/>
        </p:nvSpPr>
        <p:spPr>
          <a:xfrm>
            <a:off x="6992619" y="4987290"/>
            <a:ext cx="348615" cy="208279"/>
          </a:xfrm>
          <a:prstGeom prst="rect">
            <a:avLst/>
          </a:prstGeom>
        </p:spPr>
        <p:txBody>
          <a:bodyPr vert="horz" wrap="square" lIns="0" tIns="12700" rIns="0" bIns="0" rtlCol="0">
            <a:spAutoFit/>
          </a:bodyPr>
          <a:lstStyle/>
          <a:p>
            <a:pPr marL="38100">
              <a:lnSpc>
                <a:spcPct val="100000"/>
              </a:lnSpc>
              <a:spcBef>
                <a:spcPts val="100"/>
              </a:spcBef>
            </a:pPr>
            <a:r>
              <a:rPr sz="1200" b="1" spc="-5" dirty="0">
                <a:latin typeface="Times New Roman"/>
                <a:cs typeface="Times New Roman"/>
              </a:rPr>
              <a:t>105</a:t>
            </a:r>
            <a:r>
              <a:rPr sz="1050" b="1" spc="-7" baseline="27777" dirty="0">
                <a:latin typeface="Times New Roman"/>
                <a:cs typeface="Times New Roman"/>
              </a:rPr>
              <a:t>0</a:t>
            </a:r>
            <a:endParaRPr sz="1050" baseline="27777">
              <a:latin typeface="Times New Roman"/>
              <a:cs typeface="Times New Roman"/>
            </a:endParaRPr>
          </a:p>
        </p:txBody>
      </p:sp>
      <p:grpSp>
        <p:nvGrpSpPr>
          <p:cNvPr id="85" name="object 85"/>
          <p:cNvGrpSpPr/>
          <p:nvPr/>
        </p:nvGrpSpPr>
        <p:grpSpPr>
          <a:xfrm>
            <a:off x="4373245" y="3655695"/>
            <a:ext cx="2014220" cy="2165350"/>
            <a:chOff x="4373245" y="3655695"/>
            <a:chExt cx="2014220" cy="2165350"/>
          </a:xfrm>
        </p:grpSpPr>
        <p:sp>
          <p:nvSpPr>
            <p:cNvPr id="86" name="object 86"/>
            <p:cNvSpPr/>
            <p:nvPr/>
          </p:nvSpPr>
          <p:spPr>
            <a:xfrm>
              <a:off x="6027955" y="3665220"/>
              <a:ext cx="239795" cy="119380"/>
            </a:xfrm>
            <a:prstGeom prst="rect">
              <a:avLst/>
            </a:prstGeom>
            <a:blipFill>
              <a:blip r:embed="rId12" cstate="print"/>
              <a:stretch>
                <a:fillRect/>
              </a:stretch>
            </a:blipFill>
          </p:spPr>
          <p:txBody>
            <a:bodyPr wrap="square" lIns="0" tIns="0" rIns="0" bIns="0" rtlCol="0"/>
            <a:lstStyle/>
            <a:p>
              <a:endParaRPr/>
            </a:p>
          </p:txBody>
        </p:sp>
        <p:sp>
          <p:nvSpPr>
            <p:cNvPr id="87" name="object 87"/>
            <p:cNvSpPr/>
            <p:nvPr/>
          </p:nvSpPr>
          <p:spPr>
            <a:xfrm>
              <a:off x="6001362" y="3782060"/>
              <a:ext cx="299085" cy="31750"/>
            </a:xfrm>
            <a:custGeom>
              <a:avLst/>
              <a:gdLst/>
              <a:ahLst/>
              <a:cxnLst/>
              <a:rect l="l" t="t" r="r" b="b"/>
              <a:pathLst>
                <a:path w="299085" h="31750">
                  <a:moveTo>
                    <a:pt x="263598" y="0"/>
                  </a:moveTo>
                  <a:lnTo>
                    <a:pt x="28905" y="0"/>
                  </a:lnTo>
                  <a:lnTo>
                    <a:pt x="0" y="31750"/>
                  </a:lnTo>
                  <a:lnTo>
                    <a:pt x="298468" y="31750"/>
                  </a:lnTo>
                  <a:lnTo>
                    <a:pt x="263598" y="0"/>
                  </a:lnTo>
                  <a:close/>
                </a:path>
              </a:pathLst>
            </a:custGeom>
            <a:solidFill>
              <a:srgbClr val="DDDDB1"/>
            </a:solidFill>
          </p:spPr>
          <p:txBody>
            <a:bodyPr wrap="square" lIns="0" tIns="0" rIns="0" bIns="0" rtlCol="0"/>
            <a:lstStyle/>
            <a:p>
              <a:endParaRPr/>
            </a:p>
          </p:txBody>
        </p:sp>
        <p:sp>
          <p:nvSpPr>
            <p:cNvPr id="88" name="object 88"/>
            <p:cNvSpPr/>
            <p:nvPr/>
          </p:nvSpPr>
          <p:spPr>
            <a:xfrm>
              <a:off x="5974769" y="3811270"/>
              <a:ext cx="357505" cy="31750"/>
            </a:xfrm>
            <a:custGeom>
              <a:avLst/>
              <a:gdLst/>
              <a:ahLst/>
              <a:cxnLst/>
              <a:rect l="l" t="t" r="r" b="b"/>
              <a:pathLst>
                <a:path w="357504" h="31750">
                  <a:moveTo>
                    <a:pt x="322272" y="0"/>
                  </a:moveTo>
                  <a:lnTo>
                    <a:pt x="28905" y="0"/>
                  </a:lnTo>
                  <a:lnTo>
                    <a:pt x="0" y="31749"/>
                  </a:lnTo>
                  <a:lnTo>
                    <a:pt x="357142" y="31749"/>
                  </a:lnTo>
                  <a:lnTo>
                    <a:pt x="322272" y="0"/>
                  </a:lnTo>
                  <a:close/>
                </a:path>
              </a:pathLst>
            </a:custGeom>
            <a:solidFill>
              <a:srgbClr val="DEDEB1"/>
            </a:solidFill>
          </p:spPr>
          <p:txBody>
            <a:bodyPr wrap="square" lIns="0" tIns="0" rIns="0" bIns="0" rtlCol="0"/>
            <a:lstStyle/>
            <a:p>
              <a:endParaRPr/>
            </a:p>
          </p:txBody>
        </p:sp>
        <p:sp>
          <p:nvSpPr>
            <p:cNvPr id="89" name="object 89"/>
            <p:cNvSpPr/>
            <p:nvPr/>
          </p:nvSpPr>
          <p:spPr>
            <a:xfrm>
              <a:off x="5947020" y="3840480"/>
              <a:ext cx="418465" cy="33020"/>
            </a:xfrm>
            <a:custGeom>
              <a:avLst/>
              <a:gdLst/>
              <a:ahLst/>
              <a:cxnLst/>
              <a:rect l="l" t="t" r="r" b="b"/>
              <a:pathLst>
                <a:path w="418464" h="33020">
                  <a:moveTo>
                    <a:pt x="382101" y="0"/>
                  </a:moveTo>
                  <a:lnTo>
                    <a:pt x="30061" y="0"/>
                  </a:lnTo>
                  <a:lnTo>
                    <a:pt x="0" y="33020"/>
                  </a:lnTo>
                  <a:lnTo>
                    <a:pt x="418366" y="33020"/>
                  </a:lnTo>
                  <a:lnTo>
                    <a:pt x="382101" y="0"/>
                  </a:lnTo>
                  <a:close/>
                </a:path>
              </a:pathLst>
            </a:custGeom>
            <a:solidFill>
              <a:srgbClr val="DFDFB2"/>
            </a:solidFill>
          </p:spPr>
          <p:txBody>
            <a:bodyPr wrap="square" lIns="0" tIns="0" rIns="0" bIns="0" rtlCol="0"/>
            <a:lstStyle/>
            <a:p>
              <a:endParaRPr/>
            </a:p>
          </p:txBody>
        </p:sp>
        <p:sp>
          <p:nvSpPr>
            <p:cNvPr id="90" name="object 90"/>
            <p:cNvSpPr/>
            <p:nvPr/>
          </p:nvSpPr>
          <p:spPr>
            <a:xfrm>
              <a:off x="5921583" y="3869690"/>
              <a:ext cx="456565" cy="31750"/>
            </a:xfrm>
            <a:custGeom>
              <a:avLst/>
              <a:gdLst/>
              <a:ahLst/>
              <a:cxnLst/>
              <a:rect l="l" t="t" r="r" b="b"/>
              <a:pathLst>
                <a:path w="456564" h="31750">
                  <a:moveTo>
                    <a:pt x="439619" y="0"/>
                  </a:moveTo>
                  <a:lnTo>
                    <a:pt x="28905" y="0"/>
                  </a:lnTo>
                  <a:lnTo>
                    <a:pt x="0" y="31750"/>
                  </a:lnTo>
                  <a:lnTo>
                    <a:pt x="441315" y="31750"/>
                  </a:lnTo>
                  <a:lnTo>
                    <a:pt x="456356" y="15240"/>
                  </a:lnTo>
                  <a:lnTo>
                    <a:pt x="439619" y="0"/>
                  </a:lnTo>
                  <a:close/>
                </a:path>
              </a:pathLst>
            </a:custGeom>
            <a:solidFill>
              <a:srgbClr val="E0E0B3"/>
            </a:solidFill>
          </p:spPr>
          <p:txBody>
            <a:bodyPr wrap="square" lIns="0" tIns="0" rIns="0" bIns="0" rtlCol="0"/>
            <a:lstStyle/>
            <a:p>
              <a:endParaRPr/>
            </a:p>
          </p:txBody>
        </p:sp>
        <p:sp>
          <p:nvSpPr>
            <p:cNvPr id="91" name="object 91"/>
            <p:cNvSpPr/>
            <p:nvPr/>
          </p:nvSpPr>
          <p:spPr>
            <a:xfrm>
              <a:off x="5893834" y="3898900"/>
              <a:ext cx="471805" cy="33020"/>
            </a:xfrm>
            <a:custGeom>
              <a:avLst/>
              <a:gdLst/>
              <a:ahLst/>
              <a:cxnLst/>
              <a:rect l="l" t="t" r="r" b="b"/>
              <a:pathLst>
                <a:path w="471804" h="33020">
                  <a:moveTo>
                    <a:pt x="471379" y="0"/>
                  </a:moveTo>
                  <a:lnTo>
                    <a:pt x="30061" y="0"/>
                  </a:lnTo>
                  <a:lnTo>
                    <a:pt x="0" y="33019"/>
                  </a:lnTo>
                  <a:lnTo>
                    <a:pt x="441297" y="33019"/>
                  </a:lnTo>
                  <a:lnTo>
                    <a:pt x="471379" y="0"/>
                  </a:lnTo>
                  <a:close/>
                </a:path>
              </a:pathLst>
            </a:custGeom>
            <a:solidFill>
              <a:srgbClr val="E1E1B4"/>
            </a:solidFill>
          </p:spPr>
          <p:txBody>
            <a:bodyPr wrap="square" lIns="0" tIns="0" rIns="0" bIns="0" rtlCol="0"/>
            <a:lstStyle/>
            <a:p>
              <a:endParaRPr/>
            </a:p>
          </p:txBody>
        </p:sp>
        <p:sp>
          <p:nvSpPr>
            <p:cNvPr id="92" name="object 92"/>
            <p:cNvSpPr/>
            <p:nvPr/>
          </p:nvSpPr>
          <p:spPr>
            <a:xfrm>
              <a:off x="5867241" y="3928110"/>
              <a:ext cx="471805" cy="33020"/>
            </a:xfrm>
            <a:custGeom>
              <a:avLst/>
              <a:gdLst/>
              <a:ahLst/>
              <a:cxnLst/>
              <a:rect l="l" t="t" r="r" b="b"/>
              <a:pathLst>
                <a:path w="471804" h="33020">
                  <a:moveTo>
                    <a:pt x="471361" y="0"/>
                  </a:moveTo>
                  <a:lnTo>
                    <a:pt x="30061" y="0"/>
                  </a:lnTo>
                  <a:lnTo>
                    <a:pt x="0" y="33019"/>
                  </a:lnTo>
                  <a:lnTo>
                    <a:pt x="441280" y="33019"/>
                  </a:lnTo>
                  <a:lnTo>
                    <a:pt x="471361" y="0"/>
                  </a:lnTo>
                  <a:close/>
                </a:path>
              </a:pathLst>
            </a:custGeom>
            <a:solidFill>
              <a:srgbClr val="E2E2B4"/>
            </a:solidFill>
          </p:spPr>
          <p:txBody>
            <a:bodyPr wrap="square" lIns="0" tIns="0" rIns="0" bIns="0" rtlCol="0"/>
            <a:lstStyle/>
            <a:p>
              <a:endParaRPr/>
            </a:p>
          </p:txBody>
        </p:sp>
        <p:sp>
          <p:nvSpPr>
            <p:cNvPr id="93" name="object 93"/>
            <p:cNvSpPr/>
            <p:nvPr/>
          </p:nvSpPr>
          <p:spPr>
            <a:xfrm>
              <a:off x="5840648" y="3958590"/>
              <a:ext cx="470534" cy="31750"/>
            </a:xfrm>
            <a:custGeom>
              <a:avLst/>
              <a:gdLst/>
              <a:ahLst/>
              <a:cxnLst/>
              <a:rect l="l" t="t" r="r" b="b"/>
              <a:pathLst>
                <a:path w="470535" h="31750">
                  <a:moveTo>
                    <a:pt x="470187" y="0"/>
                  </a:moveTo>
                  <a:lnTo>
                    <a:pt x="28905" y="0"/>
                  </a:lnTo>
                  <a:lnTo>
                    <a:pt x="0" y="31750"/>
                  </a:lnTo>
                  <a:lnTo>
                    <a:pt x="441262" y="31750"/>
                  </a:lnTo>
                  <a:lnTo>
                    <a:pt x="470187" y="0"/>
                  </a:lnTo>
                  <a:close/>
                </a:path>
              </a:pathLst>
            </a:custGeom>
            <a:solidFill>
              <a:srgbClr val="E3E3B5"/>
            </a:solidFill>
          </p:spPr>
          <p:txBody>
            <a:bodyPr wrap="square" lIns="0" tIns="0" rIns="0" bIns="0" rtlCol="0"/>
            <a:lstStyle/>
            <a:p>
              <a:endParaRPr/>
            </a:p>
          </p:txBody>
        </p:sp>
        <p:sp>
          <p:nvSpPr>
            <p:cNvPr id="94" name="object 94"/>
            <p:cNvSpPr/>
            <p:nvPr/>
          </p:nvSpPr>
          <p:spPr>
            <a:xfrm>
              <a:off x="5814055" y="3987800"/>
              <a:ext cx="470534" cy="31750"/>
            </a:xfrm>
            <a:custGeom>
              <a:avLst/>
              <a:gdLst/>
              <a:ahLst/>
              <a:cxnLst/>
              <a:rect l="l" t="t" r="r" b="b"/>
              <a:pathLst>
                <a:path w="470535" h="31750">
                  <a:moveTo>
                    <a:pt x="470169" y="0"/>
                  </a:moveTo>
                  <a:lnTo>
                    <a:pt x="28905" y="0"/>
                  </a:lnTo>
                  <a:lnTo>
                    <a:pt x="0" y="31750"/>
                  </a:lnTo>
                  <a:lnTo>
                    <a:pt x="441245" y="31750"/>
                  </a:lnTo>
                  <a:lnTo>
                    <a:pt x="470169" y="0"/>
                  </a:lnTo>
                  <a:close/>
                </a:path>
              </a:pathLst>
            </a:custGeom>
            <a:solidFill>
              <a:srgbClr val="E4E4B6"/>
            </a:solidFill>
          </p:spPr>
          <p:txBody>
            <a:bodyPr wrap="square" lIns="0" tIns="0" rIns="0" bIns="0" rtlCol="0"/>
            <a:lstStyle/>
            <a:p>
              <a:endParaRPr/>
            </a:p>
          </p:txBody>
        </p:sp>
        <p:sp>
          <p:nvSpPr>
            <p:cNvPr id="95" name="object 95"/>
            <p:cNvSpPr/>
            <p:nvPr/>
          </p:nvSpPr>
          <p:spPr>
            <a:xfrm>
              <a:off x="5787462" y="4017010"/>
              <a:ext cx="470534" cy="31750"/>
            </a:xfrm>
            <a:custGeom>
              <a:avLst/>
              <a:gdLst/>
              <a:ahLst/>
              <a:cxnLst/>
              <a:rect l="l" t="t" r="r" b="b"/>
              <a:pathLst>
                <a:path w="470535" h="31750">
                  <a:moveTo>
                    <a:pt x="470152" y="0"/>
                  </a:moveTo>
                  <a:lnTo>
                    <a:pt x="28905" y="0"/>
                  </a:lnTo>
                  <a:lnTo>
                    <a:pt x="0" y="31750"/>
                  </a:lnTo>
                  <a:lnTo>
                    <a:pt x="441227" y="31750"/>
                  </a:lnTo>
                  <a:lnTo>
                    <a:pt x="470152" y="0"/>
                  </a:lnTo>
                  <a:close/>
                </a:path>
              </a:pathLst>
            </a:custGeom>
            <a:solidFill>
              <a:srgbClr val="E5E5B7"/>
            </a:solidFill>
          </p:spPr>
          <p:txBody>
            <a:bodyPr wrap="square" lIns="0" tIns="0" rIns="0" bIns="0" rtlCol="0"/>
            <a:lstStyle/>
            <a:p>
              <a:endParaRPr/>
            </a:p>
          </p:txBody>
        </p:sp>
        <p:sp>
          <p:nvSpPr>
            <p:cNvPr id="96" name="object 96"/>
            <p:cNvSpPr/>
            <p:nvPr/>
          </p:nvSpPr>
          <p:spPr>
            <a:xfrm>
              <a:off x="5759712" y="4046220"/>
              <a:ext cx="471805" cy="33020"/>
            </a:xfrm>
            <a:custGeom>
              <a:avLst/>
              <a:gdLst/>
              <a:ahLst/>
              <a:cxnLst/>
              <a:rect l="l" t="t" r="r" b="b"/>
              <a:pathLst>
                <a:path w="471804" h="33020">
                  <a:moveTo>
                    <a:pt x="471290" y="0"/>
                  </a:moveTo>
                  <a:lnTo>
                    <a:pt x="30061" y="0"/>
                  </a:lnTo>
                  <a:lnTo>
                    <a:pt x="0" y="33019"/>
                  </a:lnTo>
                  <a:lnTo>
                    <a:pt x="441209" y="33019"/>
                  </a:lnTo>
                  <a:lnTo>
                    <a:pt x="471290" y="0"/>
                  </a:lnTo>
                  <a:close/>
                </a:path>
              </a:pathLst>
            </a:custGeom>
            <a:solidFill>
              <a:srgbClr val="E6E6B8"/>
            </a:solidFill>
          </p:spPr>
          <p:txBody>
            <a:bodyPr wrap="square" lIns="0" tIns="0" rIns="0" bIns="0" rtlCol="0"/>
            <a:lstStyle/>
            <a:p>
              <a:endParaRPr/>
            </a:p>
          </p:txBody>
        </p:sp>
        <p:sp>
          <p:nvSpPr>
            <p:cNvPr id="97" name="object 97"/>
            <p:cNvSpPr/>
            <p:nvPr/>
          </p:nvSpPr>
          <p:spPr>
            <a:xfrm>
              <a:off x="5733119" y="4075430"/>
              <a:ext cx="471805" cy="33020"/>
            </a:xfrm>
            <a:custGeom>
              <a:avLst/>
              <a:gdLst/>
              <a:ahLst/>
              <a:cxnLst/>
              <a:rect l="l" t="t" r="r" b="b"/>
              <a:pathLst>
                <a:path w="471804" h="33020">
                  <a:moveTo>
                    <a:pt x="471273" y="0"/>
                  </a:moveTo>
                  <a:lnTo>
                    <a:pt x="30061" y="0"/>
                  </a:lnTo>
                  <a:lnTo>
                    <a:pt x="0" y="33020"/>
                  </a:lnTo>
                  <a:lnTo>
                    <a:pt x="441191" y="33020"/>
                  </a:lnTo>
                  <a:lnTo>
                    <a:pt x="471273" y="0"/>
                  </a:lnTo>
                  <a:close/>
                </a:path>
              </a:pathLst>
            </a:custGeom>
            <a:solidFill>
              <a:srgbClr val="E7E7B8"/>
            </a:solidFill>
          </p:spPr>
          <p:txBody>
            <a:bodyPr wrap="square" lIns="0" tIns="0" rIns="0" bIns="0" rtlCol="0"/>
            <a:lstStyle/>
            <a:p>
              <a:endParaRPr/>
            </a:p>
          </p:txBody>
        </p:sp>
        <p:sp>
          <p:nvSpPr>
            <p:cNvPr id="98" name="object 98"/>
            <p:cNvSpPr/>
            <p:nvPr/>
          </p:nvSpPr>
          <p:spPr>
            <a:xfrm>
              <a:off x="5706526" y="4105910"/>
              <a:ext cx="470534" cy="31750"/>
            </a:xfrm>
            <a:custGeom>
              <a:avLst/>
              <a:gdLst/>
              <a:ahLst/>
              <a:cxnLst/>
              <a:rect l="l" t="t" r="r" b="b"/>
              <a:pathLst>
                <a:path w="470535" h="31750">
                  <a:moveTo>
                    <a:pt x="470098" y="0"/>
                  </a:moveTo>
                  <a:lnTo>
                    <a:pt x="28905" y="0"/>
                  </a:lnTo>
                  <a:lnTo>
                    <a:pt x="0" y="31750"/>
                  </a:lnTo>
                  <a:lnTo>
                    <a:pt x="441174" y="31750"/>
                  </a:lnTo>
                  <a:lnTo>
                    <a:pt x="470098" y="0"/>
                  </a:lnTo>
                  <a:close/>
                </a:path>
              </a:pathLst>
            </a:custGeom>
            <a:solidFill>
              <a:srgbClr val="E8E8B9"/>
            </a:solidFill>
          </p:spPr>
          <p:txBody>
            <a:bodyPr wrap="square" lIns="0" tIns="0" rIns="0" bIns="0" rtlCol="0"/>
            <a:lstStyle/>
            <a:p>
              <a:endParaRPr/>
            </a:p>
          </p:txBody>
        </p:sp>
        <p:sp>
          <p:nvSpPr>
            <p:cNvPr id="99" name="object 99"/>
            <p:cNvSpPr/>
            <p:nvPr/>
          </p:nvSpPr>
          <p:spPr>
            <a:xfrm>
              <a:off x="5679933" y="4135120"/>
              <a:ext cx="470534" cy="31750"/>
            </a:xfrm>
            <a:custGeom>
              <a:avLst/>
              <a:gdLst/>
              <a:ahLst/>
              <a:cxnLst/>
              <a:rect l="l" t="t" r="r" b="b"/>
              <a:pathLst>
                <a:path w="470535" h="31750">
                  <a:moveTo>
                    <a:pt x="470081" y="0"/>
                  </a:moveTo>
                  <a:lnTo>
                    <a:pt x="28905" y="0"/>
                  </a:lnTo>
                  <a:lnTo>
                    <a:pt x="0" y="31749"/>
                  </a:lnTo>
                  <a:lnTo>
                    <a:pt x="441156" y="31749"/>
                  </a:lnTo>
                  <a:lnTo>
                    <a:pt x="470081" y="0"/>
                  </a:lnTo>
                  <a:close/>
                </a:path>
              </a:pathLst>
            </a:custGeom>
            <a:solidFill>
              <a:srgbClr val="E9E9BA"/>
            </a:solidFill>
          </p:spPr>
          <p:txBody>
            <a:bodyPr wrap="square" lIns="0" tIns="0" rIns="0" bIns="0" rtlCol="0"/>
            <a:lstStyle/>
            <a:p>
              <a:endParaRPr/>
            </a:p>
          </p:txBody>
        </p:sp>
        <p:sp>
          <p:nvSpPr>
            <p:cNvPr id="100" name="object 100"/>
            <p:cNvSpPr/>
            <p:nvPr/>
          </p:nvSpPr>
          <p:spPr>
            <a:xfrm>
              <a:off x="5653340" y="4164330"/>
              <a:ext cx="470534" cy="31750"/>
            </a:xfrm>
            <a:custGeom>
              <a:avLst/>
              <a:gdLst/>
              <a:ahLst/>
              <a:cxnLst/>
              <a:rect l="l" t="t" r="r" b="b"/>
              <a:pathLst>
                <a:path w="470535" h="31750">
                  <a:moveTo>
                    <a:pt x="470063" y="0"/>
                  </a:moveTo>
                  <a:lnTo>
                    <a:pt x="28905" y="0"/>
                  </a:lnTo>
                  <a:lnTo>
                    <a:pt x="0" y="31750"/>
                  </a:lnTo>
                  <a:lnTo>
                    <a:pt x="441139" y="31750"/>
                  </a:lnTo>
                  <a:lnTo>
                    <a:pt x="470063" y="0"/>
                  </a:lnTo>
                  <a:close/>
                </a:path>
              </a:pathLst>
            </a:custGeom>
            <a:solidFill>
              <a:srgbClr val="EAEABB"/>
            </a:solidFill>
          </p:spPr>
          <p:txBody>
            <a:bodyPr wrap="square" lIns="0" tIns="0" rIns="0" bIns="0" rtlCol="0"/>
            <a:lstStyle/>
            <a:p>
              <a:endParaRPr/>
            </a:p>
          </p:txBody>
        </p:sp>
        <p:sp>
          <p:nvSpPr>
            <p:cNvPr id="101" name="object 101"/>
            <p:cNvSpPr/>
            <p:nvPr/>
          </p:nvSpPr>
          <p:spPr>
            <a:xfrm>
              <a:off x="5625591" y="4193540"/>
              <a:ext cx="471805" cy="33020"/>
            </a:xfrm>
            <a:custGeom>
              <a:avLst/>
              <a:gdLst/>
              <a:ahLst/>
              <a:cxnLst/>
              <a:rect l="l" t="t" r="r" b="b"/>
              <a:pathLst>
                <a:path w="471804" h="33020">
                  <a:moveTo>
                    <a:pt x="471202" y="0"/>
                  </a:moveTo>
                  <a:lnTo>
                    <a:pt x="30061" y="0"/>
                  </a:lnTo>
                  <a:lnTo>
                    <a:pt x="0" y="33020"/>
                  </a:lnTo>
                  <a:lnTo>
                    <a:pt x="441120" y="33020"/>
                  </a:lnTo>
                  <a:lnTo>
                    <a:pt x="471202" y="0"/>
                  </a:lnTo>
                  <a:close/>
                </a:path>
              </a:pathLst>
            </a:custGeom>
            <a:solidFill>
              <a:srgbClr val="EBEBBB"/>
            </a:solidFill>
          </p:spPr>
          <p:txBody>
            <a:bodyPr wrap="square" lIns="0" tIns="0" rIns="0" bIns="0" rtlCol="0"/>
            <a:lstStyle/>
            <a:p>
              <a:endParaRPr/>
            </a:p>
          </p:txBody>
        </p:sp>
        <p:sp>
          <p:nvSpPr>
            <p:cNvPr id="102" name="object 102"/>
            <p:cNvSpPr/>
            <p:nvPr/>
          </p:nvSpPr>
          <p:spPr>
            <a:xfrm>
              <a:off x="5598998" y="4222750"/>
              <a:ext cx="471805" cy="33020"/>
            </a:xfrm>
            <a:custGeom>
              <a:avLst/>
              <a:gdLst/>
              <a:ahLst/>
              <a:cxnLst/>
              <a:rect l="l" t="t" r="r" b="b"/>
              <a:pathLst>
                <a:path w="471804" h="33020">
                  <a:moveTo>
                    <a:pt x="471184" y="0"/>
                  </a:moveTo>
                  <a:lnTo>
                    <a:pt x="30061" y="0"/>
                  </a:lnTo>
                  <a:lnTo>
                    <a:pt x="0" y="33019"/>
                  </a:lnTo>
                  <a:lnTo>
                    <a:pt x="441103" y="33019"/>
                  </a:lnTo>
                  <a:lnTo>
                    <a:pt x="471184" y="0"/>
                  </a:lnTo>
                  <a:close/>
                </a:path>
              </a:pathLst>
            </a:custGeom>
            <a:solidFill>
              <a:srgbClr val="ECECBC"/>
            </a:solidFill>
          </p:spPr>
          <p:txBody>
            <a:bodyPr wrap="square" lIns="0" tIns="0" rIns="0" bIns="0" rtlCol="0"/>
            <a:lstStyle/>
            <a:p>
              <a:endParaRPr/>
            </a:p>
          </p:txBody>
        </p:sp>
        <p:sp>
          <p:nvSpPr>
            <p:cNvPr id="103" name="object 103"/>
            <p:cNvSpPr/>
            <p:nvPr/>
          </p:nvSpPr>
          <p:spPr>
            <a:xfrm>
              <a:off x="5572405" y="4251960"/>
              <a:ext cx="471170" cy="33020"/>
            </a:xfrm>
            <a:custGeom>
              <a:avLst/>
              <a:gdLst/>
              <a:ahLst/>
              <a:cxnLst/>
              <a:rect l="l" t="t" r="r" b="b"/>
              <a:pathLst>
                <a:path w="471170" h="33020">
                  <a:moveTo>
                    <a:pt x="471167" y="0"/>
                  </a:moveTo>
                  <a:lnTo>
                    <a:pt x="30061" y="0"/>
                  </a:lnTo>
                  <a:lnTo>
                    <a:pt x="0" y="33019"/>
                  </a:lnTo>
                  <a:lnTo>
                    <a:pt x="441085" y="33019"/>
                  </a:lnTo>
                  <a:lnTo>
                    <a:pt x="471167" y="0"/>
                  </a:lnTo>
                  <a:close/>
                </a:path>
              </a:pathLst>
            </a:custGeom>
            <a:solidFill>
              <a:srgbClr val="EDEDBD"/>
            </a:solidFill>
          </p:spPr>
          <p:txBody>
            <a:bodyPr wrap="square" lIns="0" tIns="0" rIns="0" bIns="0" rtlCol="0"/>
            <a:lstStyle/>
            <a:p>
              <a:endParaRPr/>
            </a:p>
          </p:txBody>
        </p:sp>
        <p:sp>
          <p:nvSpPr>
            <p:cNvPr id="104" name="object 104"/>
            <p:cNvSpPr/>
            <p:nvPr/>
          </p:nvSpPr>
          <p:spPr>
            <a:xfrm>
              <a:off x="5545812" y="4282440"/>
              <a:ext cx="470534" cy="31750"/>
            </a:xfrm>
            <a:custGeom>
              <a:avLst/>
              <a:gdLst/>
              <a:ahLst/>
              <a:cxnLst/>
              <a:rect l="l" t="t" r="r" b="b"/>
              <a:pathLst>
                <a:path w="470535" h="31750">
                  <a:moveTo>
                    <a:pt x="469992" y="0"/>
                  </a:moveTo>
                  <a:lnTo>
                    <a:pt x="28905" y="0"/>
                  </a:lnTo>
                  <a:lnTo>
                    <a:pt x="0" y="31750"/>
                  </a:lnTo>
                  <a:lnTo>
                    <a:pt x="441068" y="31750"/>
                  </a:lnTo>
                  <a:lnTo>
                    <a:pt x="469992" y="0"/>
                  </a:lnTo>
                  <a:close/>
                </a:path>
              </a:pathLst>
            </a:custGeom>
            <a:solidFill>
              <a:srgbClr val="EEEEBE"/>
            </a:solidFill>
          </p:spPr>
          <p:txBody>
            <a:bodyPr wrap="square" lIns="0" tIns="0" rIns="0" bIns="0" rtlCol="0"/>
            <a:lstStyle/>
            <a:p>
              <a:endParaRPr/>
            </a:p>
          </p:txBody>
        </p:sp>
        <p:sp>
          <p:nvSpPr>
            <p:cNvPr id="105" name="object 105"/>
            <p:cNvSpPr/>
            <p:nvPr/>
          </p:nvSpPr>
          <p:spPr>
            <a:xfrm>
              <a:off x="5519219" y="4311650"/>
              <a:ext cx="470534" cy="31750"/>
            </a:xfrm>
            <a:custGeom>
              <a:avLst/>
              <a:gdLst/>
              <a:ahLst/>
              <a:cxnLst/>
              <a:rect l="l" t="t" r="r" b="b"/>
              <a:pathLst>
                <a:path w="470535" h="31750">
                  <a:moveTo>
                    <a:pt x="469975" y="0"/>
                  </a:moveTo>
                  <a:lnTo>
                    <a:pt x="28905" y="0"/>
                  </a:lnTo>
                  <a:lnTo>
                    <a:pt x="0" y="31750"/>
                  </a:lnTo>
                  <a:lnTo>
                    <a:pt x="441050" y="31750"/>
                  </a:lnTo>
                  <a:lnTo>
                    <a:pt x="469975" y="0"/>
                  </a:lnTo>
                  <a:close/>
                </a:path>
              </a:pathLst>
            </a:custGeom>
            <a:solidFill>
              <a:srgbClr val="EFEFBF"/>
            </a:solidFill>
          </p:spPr>
          <p:txBody>
            <a:bodyPr wrap="square" lIns="0" tIns="0" rIns="0" bIns="0" rtlCol="0"/>
            <a:lstStyle/>
            <a:p>
              <a:endParaRPr/>
            </a:p>
          </p:txBody>
        </p:sp>
        <p:sp>
          <p:nvSpPr>
            <p:cNvPr id="106" name="object 106"/>
            <p:cNvSpPr/>
            <p:nvPr/>
          </p:nvSpPr>
          <p:spPr>
            <a:xfrm>
              <a:off x="5492626" y="4340860"/>
              <a:ext cx="470534" cy="31750"/>
            </a:xfrm>
            <a:custGeom>
              <a:avLst/>
              <a:gdLst/>
              <a:ahLst/>
              <a:cxnLst/>
              <a:rect l="l" t="t" r="r" b="b"/>
              <a:pathLst>
                <a:path w="470535" h="31750">
                  <a:moveTo>
                    <a:pt x="469957" y="0"/>
                  </a:moveTo>
                  <a:lnTo>
                    <a:pt x="28905" y="0"/>
                  </a:lnTo>
                  <a:lnTo>
                    <a:pt x="0" y="31750"/>
                  </a:lnTo>
                  <a:lnTo>
                    <a:pt x="441033" y="31750"/>
                  </a:lnTo>
                  <a:lnTo>
                    <a:pt x="469957" y="0"/>
                  </a:lnTo>
                  <a:close/>
                </a:path>
              </a:pathLst>
            </a:custGeom>
            <a:solidFill>
              <a:srgbClr val="F0F0BF"/>
            </a:solidFill>
          </p:spPr>
          <p:txBody>
            <a:bodyPr wrap="square" lIns="0" tIns="0" rIns="0" bIns="0" rtlCol="0"/>
            <a:lstStyle/>
            <a:p>
              <a:endParaRPr/>
            </a:p>
          </p:txBody>
        </p:sp>
        <p:sp>
          <p:nvSpPr>
            <p:cNvPr id="107" name="object 107"/>
            <p:cNvSpPr/>
            <p:nvPr/>
          </p:nvSpPr>
          <p:spPr>
            <a:xfrm>
              <a:off x="5466033" y="4370070"/>
              <a:ext cx="470534" cy="31750"/>
            </a:xfrm>
            <a:custGeom>
              <a:avLst/>
              <a:gdLst/>
              <a:ahLst/>
              <a:cxnLst/>
              <a:rect l="l" t="t" r="r" b="b"/>
              <a:pathLst>
                <a:path w="470535" h="31750">
                  <a:moveTo>
                    <a:pt x="469940" y="0"/>
                  </a:moveTo>
                  <a:lnTo>
                    <a:pt x="28905" y="0"/>
                  </a:lnTo>
                  <a:lnTo>
                    <a:pt x="0" y="31749"/>
                  </a:lnTo>
                  <a:lnTo>
                    <a:pt x="441015" y="31749"/>
                  </a:lnTo>
                  <a:lnTo>
                    <a:pt x="469940" y="0"/>
                  </a:lnTo>
                  <a:close/>
                </a:path>
              </a:pathLst>
            </a:custGeom>
            <a:solidFill>
              <a:srgbClr val="F1F1C0"/>
            </a:solidFill>
          </p:spPr>
          <p:txBody>
            <a:bodyPr wrap="square" lIns="0" tIns="0" rIns="0" bIns="0" rtlCol="0"/>
            <a:lstStyle/>
            <a:p>
              <a:endParaRPr/>
            </a:p>
          </p:txBody>
        </p:sp>
        <p:sp>
          <p:nvSpPr>
            <p:cNvPr id="108" name="object 108"/>
            <p:cNvSpPr/>
            <p:nvPr/>
          </p:nvSpPr>
          <p:spPr>
            <a:xfrm>
              <a:off x="5438283" y="4399280"/>
              <a:ext cx="471170" cy="33020"/>
            </a:xfrm>
            <a:custGeom>
              <a:avLst/>
              <a:gdLst/>
              <a:ahLst/>
              <a:cxnLst/>
              <a:rect l="l" t="t" r="r" b="b"/>
              <a:pathLst>
                <a:path w="471170" h="33020">
                  <a:moveTo>
                    <a:pt x="471078" y="0"/>
                  </a:moveTo>
                  <a:lnTo>
                    <a:pt x="30061" y="0"/>
                  </a:lnTo>
                  <a:lnTo>
                    <a:pt x="0" y="33020"/>
                  </a:lnTo>
                  <a:lnTo>
                    <a:pt x="440997" y="33020"/>
                  </a:lnTo>
                  <a:lnTo>
                    <a:pt x="471078" y="0"/>
                  </a:lnTo>
                  <a:close/>
                </a:path>
              </a:pathLst>
            </a:custGeom>
            <a:solidFill>
              <a:srgbClr val="F2F2C1"/>
            </a:solidFill>
          </p:spPr>
          <p:txBody>
            <a:bodyPr wrap="square" lIns="0" tIns="0" rIns="0" bIns="0" rtlCol="0"/>
            <a:lstStyle/>
            <a:p>
              <a:endParaRPr/>
            </a:p>
          </p:txBody>
        </p:sp>
        <p:sp>
          <p:nvSpPr>
            <p:cNvPr id="109" name="object 109"/>
            <p:cNvSpPr/>
            <p:nvPr/>
          </p:nvSpPr>
          <p:spPr>
            <a:xfrm>
              <a:off x="5411690" y="4428490"/>
              <a:ext cx="471170" cy="33020"/>
            </a:xfrm>
            <a:custGeom>
              <a:avLst/>
              <a:gdLst/>
              <a:ahLst/>
              <a:cxnLst/>
              <a:rect l="l" t="t" r="r" b="b"/>
              <a:pathLst>
                <a:path w="471170" h="33020">
                  <a:moveTo>
                    <a:pt x="471061" y="0"/>
                  </a:moveTo>
                  <a:lnTo>
                    <a:pt x="30061" y="0"/>
                  </a:lnTo>
                  <a:lnTo>
                    <a:pt x="0" y="33020"/>
                  </a:lnTo>
                  <a:lnTo>
                    <a:pt x="440979" y="33020"/>
                  </a:lnTo>
                  <a:lnTo>
                    <a:pt x="471061" y="0"/>
                  </a:lnTo>
                  <a:close/>
                </a:path>
              </a:pathLst>
            </a:custGeom>
            <a:solidFill>
              <a:srgbClr val="F2F2C2"/>
            </a:solidFill>
          </p:spPr>
          <p:txBody>
            <a:bodyPr wrap="square" lIns="0" tIns="0" rIns="0" bIns="0" rtlCol="0"/>
            <a:lstStyle/>
            <a:p>
              <a:endParaRPr/>
            </a:p>
          </p:txBody>
        </p:sp>
        <p:sp>
          <p:nvSpPr>
            <p:cNvPr id="110" name="object 110"/>
            <p:cNvSpPr/>
            <p:nvPr/>
          </p:nvSpPr>
          <p:spPr>
            <a:xfrm>
              <a:off x="5385097" y="4457700"/>
              <a:ext cx="471170" cy="33020"/>
            </a:xfrm>
            <a:custGeom>
              <a:avLst/>
              <a:gdLst/>
              <a:ahLst/>
              <a:cxnLst/>
              <a:rect l="l" t="t" r="r" b="b"/>
              <a:pathLst>
                <a:path w="471170" h="33020">
                  <a:moveTo>
                    <a:pt x="471043" y="0"/>
                  </a:moveTo>
                  <a:lnTo>
                    <a:pt x="30061" y="0"/>
                  </a:lnTo>
                  <a:lnTo>
                    <a:pt x="0" y="33019"/>
                  </a:lnTo>
                  <a:lnTo>
                    <a:pt x="440962" y="33019"/>
                  </a:lnTo>
                  <a:lnTo>
                    <a:pt x="471043" y="0"/>
                  </a:lnTo>
                  <a:close/>
                </a:path>
              </a:pathLst>
            </a:custGeom>
            <a:solidFill>
              <a:srgbClr val="F3F3C2"/>
            </a:solidFill>
          </p:spPr>
          <p:txBody>
            <a:bodyPr wrap="square" lIns="0" tIns="0" rIns="0" bIns="0" rtlCol="0"/>
            <a:lstStyle/>
            <a:p>
              <a:endParaRPr/>
            </a:p>
          </p:txBody>
        </p:sp>
        <p:sp>
          <p:nvSpPr>
            <p:cNvPr id="111" name="object 111"/>
            <p:cNvSpPr/>
            <p:nvPr/>
          </p:nvSpPr>
          <p:spPr>
            <a:xfrm>
              <a:off x="5358504" y="4488180"/>
              <a:ext cx="469900" cy="31750"/>
            </a:xfrm>
            <a:custGeom>
              <a:avLst/>
              <a:gdLst/>
              <a:ahLst/>
              <a:cxnLst/>
              <a:rect l="l" t="t" r="r" b="b"/>
              <a:pathLst>
                <a:path w="469900" h="31750">
                  <a:moveTo>
                    <a:pt x="469869" y="0"/>
                  </a:moveTo>
                  <a:lnTo>
                    <a:pt x="28905" y="0"/>
                  </a:lnTo>
                  <a:lnTo>
                    <a:pt x="0" y="31750"/>
                  </a:lnTo>
                  <a:lnTo>
                    <a:pt x="440944" y="31750"/>
                  </a:lnTo>
                  <a:lnTo>
                    <a:pt x="469869" y="0"/>
                  </a:lnTo>
                  <a:close/>
                </a:path>
              </a:pathLst>
            </a:custGeom>
            <a:solidFill>
              <a:srgbClr val="F4F4C3"/>
            </a:solidFill>
          </p:spPr>
          <p:txBody>
            <a:bodyPr wrap="square" lIns="0" tIns="0" rIns="0" bIns="0" rtlCol="0"/>
            <a:lstStyle/>
            <a:p>
              <a:endParaRPr/>
            </a:p>
          </p:txBody>
        </p:sp>
        <p:sp>
          <p:nvSpPr>
            <p:cNvPr id="112" name="object 112"/>
            <p:cNvSpPr/>
            <p:nvPr/>
          </p:nvSpPr>
          <p:spPr>
            <a:xfrm>
              <a:off x="5331911" y="4517390"/>
              <a:ext cx="469900" cy="31750"/>
            </a:xfrm>
            <a:custGeom>
              <a:avLst/>
              <a:gdLst/>
              <a:ahLst/>
              <a:cxnLst/>
              <a:rect l="l" t="t" r="r" b="b"/>
              <a:pathLst>
                <a:path w="469900" h="31750">
                  <a:moveTo>
                    <a:pt x="469851" y="0"/>
                  </a:moveTo>
                  <a:lnTo>
                    <a:pt x="28905" y="0"/>
                  </a:lnTo>
                  <a:lnTo>
                    <a:pt x="0" y="31750"/>
                  </a:lnTo>
                  <a:lnTo>
                    <a:pt x="440927" y="31750"/>
                  </a:lnTo>
                  <a:lnTo>
                    <a:pt x="469851" y="0"/>
                  </a:lnTo>
                  <a:close/>
                </a:path>
              </a:pathLst>
            </a:custGeom>
            <a:solidFill>
              <a:srgbClr val="F5F5C4"/>
            </a:solidFill>
          </p:spPr>
          <p:txBody>
            <a:bodyPr wrap="square" lIns="0" tIns="0" rIns="0" bIns="0" rtlCol="0"/>
            <a:lstStyle/>
            <a:p>
              <a:endParaRPr/>
            </a:p>
          </p:txBody>
        </p:sp>
        <p:sp>
          <p:nvSpPr>
            <p:cNvPr id="113" name="object 113"/>
            <p:cNvSpPr/>
            <p:nvPr/>
          </p:nvSpPr>
          <p:spPr>
            <a:xfrm>
              <a:off x="5305318" y="4546600"/>
              <a:ext cx="469900" cy="31750"/>
            </a:xfrm>
            <a:custGeom>
              <a:avLst/>
              <a:gdLst/>
              <a:ahLst/>
              <a:cxnLst/>
              <a:rect l="l" t="t" r="r" b="b"/>
              <a:pathLst>
                <a:path w="469900" h="31750">
                  <a:moveTo>
                    <a:pt x="469834" y="0"/>
                  </a:moveTo>
                  <a:lnTo>
                    <a:pt x="28905" y="0"/>
                  </a:lnTo>
                  <a:lnTo>
                    <a:pt x="0" y="31750"/>
                  </a:lnTo>
                  <a:lnTo>
                    <a:pt x="440909" y="31750"/>
                  </a:lnTo>
                  <a:lnTo>
                    <a:pt x="469834" y="0"/>
                  </a:lnTo>
                  <a:close/>
                </a:path>
              </a:pathLst>
            </a:custGeom>
            <a:solidFill>
              <a:srgbClr val="F6F6C5"/>
            </a:solidFill>
          </p:spPr>
          <p:txBody>
            <a:bodyPr wrap="square" lIns="0" tIns="0" rIns="0" bIns="0" rtlCol="0"/>
            <a:lstStyle/>
            <a:p>
              <a:endParaRPr/>
            </a:p>
          </p:txBody>
        </p:sp>
        <p:sp>
          <p:nvSpPr>
            <p:cNvPr id="114" name="object 114"/>
            <p:cNvSpPr/>
            <p:nvPr/>
          </p:nvSpPr>
          <p:spPr>
            <a:xfrm>
              <a:off x="5277569" y="4575810"/>
              <a:ext cx="471170" cy="33020"/>
            </a:xfrm>
            <a:custGeom>
              <a:avLst/>
              <a:gdLst/>
              <a:ahLst/>
              <a:cxnLst/>
              <a:rect l="l" t="t" r="r" b="b"/>
              <a:pathLst>
                <a:path w="471170" h="33020">
                  <a:moveTo>
                    <a:pt x="470972" y="0"/>
                  </a:moveTo>
                  <a:lnTo>
                    <a:pt x="30061" y="0"/>
                  </a:lnTo>
                  <a:lnTo>
                    <a:pt x="0" y="33019"/>
                  </a:lnTo>
                  <a:lnTo>
                    <a:pt x="440891" y="33019"/>
                  </a:lnTo>
                  <a:lnTo>
                    <a:pt x="470972" y="0"/>
                  </a:lnTo>
                  <a:close/>
                </a:path>
              </a:pathLst>
            </a:custGeom>
            <a:solidFill>
              <a:srgbClr val="F7F7C5"/>
            </a:solidFill>
          </p:spPr>
          <p:txBody>
            <a:bodyPr wrap="square" lIns="0" tIns="0" rIns="0" bIns="0" rtlCol="0"/>
            <a:lstStyle/>
            <a:p>
              <a:endParaRPr/>
            </a:p>
          </p:txBody>
        </p:sp>
        <p:sp>
          <p:nvSpPr>
            <p:cNvPr id="115" name="object 115"/>
            <p:cNvSpPr/>
            <p:nvPr/>
          </p:nvSpPr>
          <p:spPr>
            <a:xfrm>
              <a:off x="5250976" y="4605020"/>
              <a:ext cx="471170" cy="33020"/>
            </a:xfrm>
            <a:custGeom>
              <a:avLst/>
              <a:gdLst/>
              <a:ahLst/>
              <a:cxnLst/>
              <a:rect l="l" t="t" r="r" b="b"/>
              <a:pathLst>
                <a:path w="471170" h="33020">
                  <a:moveTo>
                    <a:pt x="470955" y="0"/>
                  </a:moveTo>
                  <a:lnTo>
                    <a:pt x="30061" y="0"/>
                  </a:lnTo>
                  <a:lnTo>
                    <a:pt x="0" y="33019"/>
                  </a:lnTo>
                  <a:lnTo>
                    <a:pt x="440873" y="33019"/>
                  </a:lnTo>
                  <a:lnTo>
                    <a:pt x="470955" y="0"/>
                  </a:lnTo>
                  <a:close/>
                </a:path>
              </a:pathLst>
            </a:custGeom>
            <a:solidFill>
              <a:srgbClr val="F8F8C6"/>
            </a:solidFill>
          </p:spPr>
          <p:txBody>
            <a:bodyPr wrap="square" lIns="0" tIns="0" rIns="0" bIns="0" rtlCol="0"/>
            <a:lstStyle/>
            <a:p>
              <a:endParaRPr/>
            </a:p>
          </p:txBody>
        </p:sp>
        <p:sp>
          <p:nvSpPr>
            <p:cNvPr id="116" name="object 116"/>
            <p:cNvSpPr/>
            <p:nvPr/>
          </p:nvSpPr>
          <p:spPr>
            <a:xfrm>
              <a:off x="5224383" y="4635500"/>
              <a:ext cx="469900" cy="31750"/>
            </a:xfrm>
            <a:custGeom>
              <a:avLst/>
              <a:gdLst/>
              <a:ahLst/>
              <a:cxnLst/>
              <a:rect l="l" t="t" r="r" b="b"/>
              <a:pathLst>
                <a:path w="469900" h="31750">
                  <a:moveTo>
                    <a:pt x="469780" y="0"/>
                  </a:moveTo>
                  <a:lnTo>
                    <a:pt x="28905" y="0"/>
                  </a:lnTo>
                  <a:lnTo>
                    <a:pt x="0" y="31750"/>
                  </a:lnTo>
                  <a:lnTo>
                    <a:pt x="440856" y="31750"/>
                  </a:lnTo>
                  <a:lnTo>
                    <a:pt x="469780" y="0"/>
                  </a:lnTo>
                  <a:close/>
                </a:path>
              </a:pathLst>
            </a:custGeom>
            <a:solidFill>
              <a:srgbClr val="F9F9C7"/>
            </a:solidFill>
          </p:spPr>
          <p:txBody>
            <a:bodyPr wrap="square" lIns="0" tIns="0" rIns="0" bIns="0" rtlCol="0"/>
            <a:lstStyle/>
            <a:p>
              <a:endParaRPr/>
            </a:p>
          </p:txBody>
        </p:sp>
        <p:sp>
          <p:nvSpPr>
            <p:cNvPr id="117" name="object 117"/>
            <p:cNvSpPr/>
            <p:nvPr/>
          </p:nvSpPr>
          <p:spPr>
            <a:xfrm>
              <a:off x="5197790" y="4664710"/>
              <a:ext cx="469900" cy="31750"/>
            </a:xfrm>
            <a:custGeom>
              <a:avLst/>
              <a:gdLst/>
              <a:ahLst/>
              <a:cxnLst/>
              <a:rect l="l" t="t" r="r" b="b"/>
              <a:pathLst>
                <a:path w="469900" h="31750">
                  <a:moveTo>
                    <a:pt x="469763" y="0"/>
                  </a:moveTo>
                  <a:lnTo>
                    <a:pt x="28905" y="0"/>
                  </a:lnTo>
                  <a:lnTo>
                    <a:pt x="0" y="31750"/>
                  </a:lnTo>
                  <a:lnTo>
                    <a:pt x="440838" y="31750"/>
                  </a:lnTo>
                  <a:lnTo>
                    <a:pt x="469763" y="0"/>
                  </a:lnTo>
                  <a:close/>
                </a:path>
              </a:pathLst>
            </a:custGeom>
            <a:solidFill>
              <a:srgbClr val="FAFAC8"/>
            </a:solidFill>
          </p:spPr>
          <p:txBody>
            <a:bodyPr wrap="square" lIns="0" tIns="0" rIns="0" bIns="0" rtlCol="0"/>
            <a:lstStyle/>
            <a:p>
              <a:endParaRPr/>
            </a:p>
          </p:txBody>
        </p:sp>
        <p:sp>
          <p:nvSpPr>
            <p:cNvPr id="118" name="object 118"/>
            <p:cNvSpPr/>
            <p:nvPr/>
          </p:nvSpPr>
          <p:spPr>
            <a:xfrm>
              <a:off x="5171197" y="4693920"/>
              <a:ext cx="469900" cy="31750"/>
            </a:xfrm>
            <a:custGeom>
              <a:avLst/>
              <a:gdLst/>
              <a:ahLst/>
              <a:cxnLst/>
              <a:rect l="l" t="t" r="r" b="b"/>
              <a:pathLst>
                <a:path w="469900" h="31750">
                  <a:moveTo>
                    <a:pt x="469745" y="0"/>
                  </a:moveTo>
                  <a:lnTo>
                    <a:pt x="28905" y="0"/>
                  </a:lnTo>
                  <a:lnTo>
                    <a:pt x="0" y="31749"/>
                  </a:lnTo>
                  <a:lnTo>
                    <a:pt x="440821" y="31749"/>
                  </a:lnTo>
                  <a:lnTo>
                    <a:pt x="469745" y="0"/>
                  </a:lnTo>
                  <a:close/>
                </a:path>
              </a:pathLst>
            </a:custGeom>
            <a:solidFill>
              <a:srgbClr val="FBFBC9"/>
            </a:solidFill>
          </p:spPr>
          <p:txBody>
            <a:bodyPr wrap="square" lIns="0" tIns="0" rIns="0" bIns="0" rtlCol="0"/>
            <a:lstStyle/>
            <a:p>
              <a:endParaRPr/>
            </a:p>
          </p:txBody>
        </p:sp>
        <p:sp>
          <p:nvSpPr>
            <p:cNvPr id="119" name="object 119"/>
            <p:cNvSpPr/>
            <p:nvPr/>
          </p:nvSpPr>
          <p:spPr>
            <a:xfrm>
              <a:off x="5143448" y="4723130"/>
              <a:ext cx="471170" cy="33020"/>
            </a:xfrm>
            <a:custGeom>
              <a:avLst/>
              <a:gdLst/>
              <a:ahLst/>
              <a:cxnLst/>
              <a:rect l="l" t="t" r="r" b="b"/>
              <a:pathLst>
                <a:path w="471170" h="33020">
                  <a:moveTo>
                    <a:pt x="470884" y="0"/>
                  </a:moveTo>
                  <a:lnTo>
                    <a:pt x="30061" y="0"/>
                  </a:lnTo>
                  <a:lnTo>
                    <a:pt x="0" y="33020"/>
                  </a:lnTo>
                  <a:lnTo>
                    <a:pt x="440802" y="33020"/>
                  </a:lnTo>
                  <a:lnTo>
                    <a:pt x="470884" y="0"/>
                  </a:lnTo>
                  <a:close/>
                </a:path>
              </a:pathLst>
            </a:custGeom>
            <a:solidFill>
              <a:srgbClr val="FCFCC9"/>
            </a:solidFill>
          </p:spPr>
          <p:txBody>
            <a:bodyPr wrap="square" lIns="0" tIns="0" rIns="0" bIns="0" rtlCol="0"/>
            <a:lstStyle/>
            <a:p>
              <a:endParaRPr/>
            </a:p>
          </p:txBody>
        </p:sp>
        <p:sp>
          <p:nvSpPr>
            <p:cNvPr id="120" name="object 120"/>
            <p:cNvSpPr/>
            <p:nvPr/>
          </p:nvSpPr>
          <p:spPr>
            <a:xfrm>
              <a:off x="5116855" y="4752340"/>
              <a:ext cx="471170" cy="33020"/>
            </a:xfrm>
            <a:custGeom>
              <a:avLst/>
              <a:gdLst/>
              <a:ahLst/>
              <a:cxnLst/>
              <a:rect l="l" t="t" r="r" b="b"/>
              <a:pathLst>
                <a:path w="471170" h="33020">
                  <a:moveTo>
                    <a:pt x="470866" y="0"/>
                  </a:moveTo>
                  <a:lnTo>
                    <a:pt x="30061" y="0"/>
                  </a:lnTo>
                  <a:lnTo>
                    <a:pt x="0" y="33020"/>
                  </a:lnTo>
                  <a:lnTo>
                    <a:pt x="440785" y="33020"/>
                  </a:lnTo>
                  <a:lnTo>
                    <a:pt x="470866" y="0"/>
                  </a:lnTo>
                  <a:close/>
                </a:path>
              </a:pathLst>
            </a:custGeom>
            <a:solidFill>
              <a:srgbClr val="FFFFCC"/>
            </a:solidFill>
          </p:spPr>
          <p:txBody>
            <a:bodyPr wrap="square" lIns="0" tIns="0" rIns="0" bIns="0" rtlCol="0"/>
            <a:lstStyle/>
            <a:p>
              <a:endParaRPr/>
            </a:p>
          </p:txBody>
        </p:sp>
        <p:sp>
          <p:nvSpPr>
            <p:cNvPr id="121" name="object 121"/>
            <p:cNvSpPr/>
            <p:nvPr/>
          </p:nvSpPr>
          <p:spPr>
            <a:xfrm>
              <a:off x="5090262" y="4782820"/>
              <a:ext cx="469900" cy="31750"/>
            </a:xfrm>
            <a:custGeom>
              <a:avLst/>
              <a:gdLst/>
              <a:ahLst/>
              <a:cxnLst/>
              <a:rect l="l" t="t" r="r" b="b"/>
              <a:pathLst>
                <a:path w="469900" h="31750">
                  <a:moveTo>
                    <a:pt x="469692" y="0"/>
                  </a:moveTo>
                  <a:lnTo>
                    <a:pt x="28905" y="0"/>
                  </a:lnTo>
                  <a:lnTo>
                    <a:pt x="0" y="31749"/>
                  </a:lnTo>
                  <a:lnTo>
                    <a:pt x="440767" y="31749"/>
                  </a:lnTo>
                  <a:lnTo>
                    <a:pt x="469692" y="0"/>
                  </a:lnTo>
                  <a:close/>
                </a:path>
              </a:pathLst>
            </a:custGeom>
            <a:solidFill>
              <a:srgbClr val="FDFDCA"/>
            </a:solidFill>
          </p:spPr>
          <p:txBody>
            <a:bodyPr wrap="square" lIns="0" tIns="0" rIns="0" bIns="0" rtlCol="0"/>
            <a:lstStyle/>
            <a:p>
              <a:endParaRPr/>
            </a:p>
          </p:txBody>
        </p:sp>
        <p:sp>
          <p:nvSpPr>
            <p:cNvPr id="122" name="object 122"/>
            <p:cNvSpPr/>
            <p:nvPr/>
          </p:nvSpPr>
          <p:spPr>
            <a:xfrm>
              <a:off x="5063669" y="4812030"/>
              <a:ext cx="469900" cy="31750"/>
            </a:xfrm>
            <a:custGeom>
              <a:avLst/>
              <a:gdLst/>
              <a:ahLst/>
              <a:cxnLst/>
              <a:rect l="l" t="t" r="r" b="b"/>
              <a:pathLst>
                <a:path w="469900" h="31750">
                  <a:moveTo>
                    <a:pt x="469674" y="0"/>
                  </a:moveTo>
                  <a:lnTo>
                    <a:pt x="28905" y="0"/>
                  </a:lnTo>
                  <a:lnTo>
                    <a:pt x="0" y="31750"/>
                  </a:lnTo>
                  <a:lnTo>
                    <a:pt x="440750" y="31750"/>
                  </a:lnTo>
                  <a:lnTo>
                    <a:pt x="469674" y="0"/>
                  </a:lnTo>
                  <a:close/>
                </a:path>
              </a:pathLst>
            </a:custGeom>
            <a:solidFill>
              <a:srgbClr val="FCFCC9"/>
            </a:solidFill>
          </p:spPr>
          <p:txBody>
            <a:bodyPr wrap="square" lIns="0" tIns="0" rIns="0" bIns="0" rtlCol="0"/>
            <a:lstStyle/>
            <a:p>
              <a:endParaRPr/>
            </a:p>
          </p:txBody>
        </p:sp>
        <p:sp>
          <p:nvSpPr>
            <p:cNvPr id="123" name="object 123"/>
            <p:cNvSpPr/>
            <p:nvPr/>
          </p:nvSpPr>
          <p:spPr>
            <a:xfrm>
              <a:off x="5037076" y="4841240"/>
              <a:ext cx="469900" cy="31750"/>
            </a:xfrm>
            <a:custGeom>
              <a:avLst/>
              <a:gdLst/>
              <a:ahLst/>
              <a:cxnLst/>
              <a:rect l="l" t="t" r="r" b="b"/>
              <a:pathLst>
                <a:path w="469900" h="31750">
                  <a:moveTo>
                    <a:pt x="469657" y="0"/>
                  </a:moveTo>
                  <a:lnTo>
                    <a:pt x="28905" y="0"/>
                  </a:lnTo>
                  <a:lnTo>
                    <a:pt x="0" y="31750"/>
                  </a:lnTo>
                  <a:lnTo>
                    <a:pt x="440732" y="31750"/>
                  </a:lnTo>
                  <a:lnTo>
                    <a:pt x="469657" y="0"/>
                  </a:lnTo>
                  <a:close/>
                </a:path>
              </a:pathLst>
            </a:custGeom>
            <a:solidFill>
              <a:srgbClr val="FBFBC8"/>
            </a:solidFill>
          </p:spPr>
          <p:txBody>
            <a:bodyPr wrap="square" lIns="0" tIns="0" rIns="0" bIns="0" rtlCol="0"/>
            <a:lstStyle/>
            <a:p>
              <a:endParaRPr/>
            </a:p>
          </p:txBody>
        </p:sp>
        <p:sp>
          <p:nvSpPr>
            <p:cNvPr id="124" name="object 124"/>
            <p:cNvSpPr/>
            <p:nvPr/>
          </p:nvSpPr>
          <p:spPr>
            <a:xfrm>
              <a:off x="5009326" y="4870450"/>
              <a:ext cx="471170" cy="33020"/>
            </a:xfrm>
            <a:custGeom>
              <a:avLst/>
              <a:gdLst/>
              <a:ahLst/>
              <a:cxnLst/>
              <a:rect l="l" t="t" r="r" b="b"/>
              <a:pathLst>
                <a:path w="471170" h="33020">
                  <a:moveTo>
                    <a:pt x="470796" y="0"/>
                  </a:moveTo>
                  <a:lnTo>
                    <a:pt x="30061" y="0"/>
                  </a:lnTo>
                  <a:lnTo>
                    <a:pt x="0" y="33019"/>
                  </a:lnTo>
                  <a:lnTo>
                    <a:pt x="440714" y="33019"/>
                  </a:lnTo>
                  <a:lnTo>
                    <a:pt x="470796" y="0"/>
                  </a:lnTo>
                  <a:close/>
                </a:path>
              </a:pathLst>
            </a:custGeom>
            <a:solidFill>
              <a:srgbClr val="FAFAC8"/>
            </a:solidFill>
          </p:spPr>
          <p:txBody>
            <a:bodyPr wrap="square" lIns="0" tIns="0" rIns="0" bIns="0" rtlCol="0"/>
            <a:lstStyle/>
            <a:p>
              <a:endParaRPr/>
            </a:p>
          </p:txBody>
        </p:sp>
        <p:sp>
          <p:nvSpPr>
            <p:cNvPr id="125" name="object 125"/>
            <p:cNvSpPr/>
            <p:nvPr/>
          </p:nvSpPr>
          <p:spPr>
            <a:xfrm>
              <a:off x="4983890" y="4899660"/>
              <a:ext cx="469900" cy="31750"/>
            </a:xfrm>
            <a:custGeom>
              <a:avLst/>
              <a:gdLst/>
              <a:ahLst/>
              <a:cxnLst/>
              <a:rect l="l" t="t" r="r" b="b"/>
              <a:pathLst>
                <a:path w="469900" h="31750">
                  <a:moveTo>
                    <a:pt x="469622" y="0"/>
                  </a:moveTo>
                  <a:lnTo>
                    <a:pt x="28905" y="0"/>
                  </a:lnTo>
                  <a:lnTo>
                    <a:pt x="0" y="31750"/>
                  </a:lnTo>
                  <a:lnTo>
                    <a:pt x="440697" y="31750"/>
                  </a:lnTo>
                  <a:lnTo>
                    <a:pt x="469622" y="0"/>
                  </a:lnTo>
                  <a:close/>
                </a:path>
              </a:pathLst>
            </a:custGeom>
            <a:solidFill>
              <a:srgbClr val="F9F9C7"/>
            </a:solidFill>
          </p:spPr>
          <p:txBody>
            <a:bodyPr wrap="square" lIns="0" tIns="0" rIns="0" bIns="0" rtlCol="0"/>
            <a:lstStyle/>
            <a:p>
              <a:endParaRPr/>
            </a:p>
          </p:txBody>
        </p:sp>
        <p:sp>
          <p:nvSpPr>
            <p:cNvPr id="126" name="object 126"/>
            <p:cNvSpPr/>
            <p:nvPr/>
          </p:nvSpPr>
          <p:spPr>
            <a:xfrm>
              <a:off x="4956140" y="4928870"/>
              <a:ext cx="471170" cy="33020"/>
            </a:xfrm>
            <a:custGeom>
              <a:avLst/>
              <a:gdLst/>
              <a:ahLst/>
              <a:cxnLst/>
              <a:rect l="l" t="t" r="r" b="b"/>
              <a:pathLst>
                <a:path w="471170" h="33020">
                  <a:moveTo>
                    <a:pt x="470761" y="0"/>
                  </a:moveTo>
                  <a:lnTo>
                    <a:pt x="30061" y="0"/>
                  </a:lnTo>
                  <a:lnTo>
                    <a:pt x="0" y="33019"/>
                  </a:lnTo>
                  <a:lnTo>
                    <a:pt x="440679" y="33019"/>
                  </a:lnTo>
                  <a:lnTo>
                    <a:pt x="470761" y="0"/>
                  </a:lnTo>
                  <a:close/>
                </a:path>
              </a:pathLst>
            </a:custGeom>
            <a:solidFill>
              <a:srgbClr val="F8F8C6"/>
            </a:solidFill>
          </p:spPr>
          <p:txBody>
            <a:bodyPr wrap="square" lIns="0" tIns="0" rIns="0" bIns="0" rtlCol="0"/>
            <a:lstStyle/>
            <a:p>
              <a:endParaRPr/>
            </a:p>
          </p:txBody>
        </p:sp>
        <p:sp>
          <p:nvSpPr>
            <p:cNvPr id="127" name="object 127"/>
            <p:cNvSpPr/>
            <p:nvPr/>
          </p:nvSpPr>
          <p:spPr>
            <a:xfrm>
              <a:off x="4929547" y="4958080"/>
              <a:ext cx="471170" cy="33020"/>
            </a:xfrm>
            <a:custGeom>
              <a:avLst/>
              <a:gdLst/>
              <a:ahLst/>
              <a:cxnLst/>
              <a:rect l="l" t="t" r="r" b="b"/>
              <a:pathLst>
                <a:path w="471170" h="33020">
                  <a:moveTo>
                    <a:pt x="470743" y="0"/>
                  </a:moveTo>
                  <a:lnTo>
                    <a:pt x="30061" y="0"/>
                  </a:lnTo>
                  <a:lnTo>
                    <a:pt x="0" y="33020"/>
                  </a:lnTo>
                  <a:lnTo>
                    <a:pt x="440661" y="33020"/>
                  </a:lnTo>
                  <a:lnTo>
                    <a:pt x="470743" y="0"/>
                  </a:lnTo>
                  <a:close/>
                </a:path>
              </a:pathLst>
            </a:custGeom>
            <a:solidFill>
              <a:srgbClr val="F7F7C5"/>
            </a:solidFill>
          </p:spPr>
          <p:txBody>
            <a:bodyPr wrap="square" lIns="0" tIns="0" rIns="0" bIns="0" rtlCol="0"/>
            <a:lstStyle/>
            <a:p>
              <a:endParaRPr/>
            </a:p>
          </p:txBody>
        </p:sp>
        <p:sp>
          <p:nvSpPr>
            <p:cNvPr id="128" name="object 128"/>
            <p:cNvSpPr/>
            <p:nvPr/>
          </p:nvSpPr>
          <p:spPr>
            <a:xfrm>
              <a:off x="4902954" y="4988560"/>
              <a:ext cx="469900" cy="31750"/>
            </a:xfrm>
            <a:custGeom>
              <a:avLst/>
              <a:gdLst/>
              <a:ahLst/>
              <a:cxnLst/>
              <a:rect l="l" t="t" r="r" b="b"/>
              <a:pathLst>
                <a:path w="469900" h="31750">
                  <a:moveTo>
                    <a:pt x="469568" y="0"/>
                  </a:moveTo>
                  <a:lnTo>
                    <a:pt x="28905" y="0"/>
                  </a:lnTo>
                  <a:lnTo>
                    <a:pt x="0" y="31750"/>
                  </a:lnTo>
                  <a:lnTo>
                    <a:pt x="440644" y="31750"/>
                  </a:lnTo>
                  <a:lnTo>
                    <a:pt x="469568" y="0"/>
                  </a:lnTo>
                  <a:close/>
                </a:path>
              </a:pathLst>
            </a:custGeom>
            <a:solidFill>
              <a:srgbClr val="F6F6C5"/>
            </a:solidFill>
          </p:spPr>
          <p:txBody>
            <a:bodyPr wrap="square" lIns="0" tIns="0" rIns="0" bIns="0" rtlCol="0"/>
            <a:lstStyle/>
            <a:p>
              <a:endParaRPr/>
            </a:p>
          </p:txBody>
        </p:sp>
        <p:sp>
          <p:nvSpPr>
            <p:cNvPr id="129" name="object 129"/>
            <p:cNvSpPr/>
            <p:nvPr/>
          </p:nvSpPr>
          <p:spPr>
            <a:xfrm>
              <a:off x="4876361" y="5017770"/>
              <a:ext cx="469900" cy="31750"/>
            </a:xfrm>
            <a:custGeom>
              <a:avLst/>
              <a:gdLst/>
              <a:ahLst/>
              <a:cxnLst/>
              <a:rect l="l" t="t" r="r" b="b"/>
              <a:pathLst>
                <a:path w="469900" h="31750">
                  <a:moveTo>
                    <a:pt x="469551" y="0"/>
                  </a:moveTo>
                  <a:lnTo>
                    <a:pt x="28905" y="0"/>
                  </a:lnTo>
                  <a:lnTo>
                    <a:pt x="0" y="31749"/>
                  </a:lnTo>
                  <a:lnTo>
                    <a:pt x="440626" y="31749"/>
                  </a:lnTo>
                  <a:lnTo>
                    <a:pt x="469551" y="0"/>
                  </a:lnTo>
                  <a:close/>
                </a:path>
              </a:pathLst>
            </a:custGeom>
            <a:solidFill>
              <a:srgbClr val="F5F5C4"/>
            </a:solidFill>
          </p:spPr>
          <p:txBody>
            <a:bodyPr wrap="square" lIns="0" tIns="0" rIns="0" bIns="0" rtlCol="0"/>
            <a:lstStyle/>
            <a:p>
              <a:endParaRPr/>
            </a:p>
          </p:txBody>
        </p:sp>
        <p:sp>
          <p:nvSpPr>
            <p:cNvPr id="130" name="object 130"/>
            <p:cNvSpPr/>
            <p:nvPr/>
          </p:nvSpPr>
          <p:spPr>
            <a:xfrm>
              <a:off x="4849768" y="5046980"/>
              <a:ext cx="469900" cy="31750"/>
            </a:xfrm>
            <a:custGeom>
              <a:avLst/>
              <a:gdLst/>
              <a:ahLst/>
              <a:cxnLst/>
              <a:rect l="l" t="t" r="r" b="b"/>
              <a:pathLst>
                <a:path w="469900" h="31750">
                  <a:moveTo>
                    <a:pt x="469533" y="0"/>
                  </a:moveTo>
                  <a:lnTo>
                    <a:pt x="28905" y="0"/>
                  </a:lnTo>
                  <a:lnTo>
                    <a:pt x="0" y="31750"/>
                  </a:lnTo>
                  <a:lnTo>
                    <a:pt x="440609" y="31750"/>
                  </a:lnTo>
                  <a:lnTo>
                    <a:pt x="469533" y="0"/>
                  </a:lnTo>
                  <a:close/>
                </a:path>
              </a:pathLst>
            </a:custGeom>
            <a:solidFill>
              <a:srgbClr val="F4F4C3"/>
            </a:solidFill>
          </p:spPr>
          <p:txBody>
            <a:bodyPr wrap="square" lIns="0" tIns="0" rIns="0" bIns="0" rtlCol="0"/>
            <a:lstStyle/>
            <a:p>
              <a:endParaRPr/>
            </a:p>
          </p:txBody>
        </p:sp>
        <p:sp>
          <p:nvSpPr>
            <p:cNvPr id="131" name="object 131"/>
            <p:cNvSpPr/>
            <p:nvPr/>
          </p:nvSpPr>
          <p:spPr>
            <a:xfrm>
              <a:off x="4822019" y="5076190"/>
              <a:ext cx="471170" cy="33020"/>
            </a:xfrm>
            <a:custGeom>
              <a:avLst/>
              <a:gdLst/>
              <a:ahLst/>
              <a:cxnLst/>
              <a:rect l="l" t="t" r="r" b="b"/>
              <a:pathLst>
                <a:path w="471170" h="33020">
                  <a:moveTo>
                    <a:pt x="470672" y="0"/>
                  </a:moveTo>
                  <a:lnTo>
                    <a:pt x="30061" y="0"/>
                  </a:lnTo>
                  <a:lnTo>
                    <a:pt x="0" y="33020"/>
                  </a:lnTo>
                  <a:lnTo>
                    <a:pt x="440591" y="33020"/>
                  </a:lnTo>
                  <a:lnTo>
                    <a:pt x="470672" y="0"/>
                  </a:lnTo>
                  <a:close/>
                </a:path>
              </a:pathLst>
            </a:custGeom>
            <a:solidFill>
              <a:srgbClr val="F3F3C2"/>
            </a:solidFill>
          </p:spPr>
          <p:txBody>
            <a:bodyPr wrap="square" lIns="0" tIns="0" rIns="0" bIns="0" rtlCol="0"/>
            <a:lstStyle/>
            <a:p>
              <a:endParaRPr/>
            </a:p>
          </p:txBody>
        </p:sp>
        <p:sp>
          <p:nvSpPr>
            <p:cNvPr id="132" name="object 132"/>
            <p:cNvSpPr/>
            <p:nvPr/>
          </p:nvSpPr>
          <p:spPr>
            <a:xfrm>
              <a:off x="4795426" y="5105400"/>
              <a:ext cx="471170" cy="33020"/>
            </a:xfrm>
            <a:custGeom>
              <a:avLst/>
              <a:gdLst/>
              <a:ahLst/>
              <a:cxnLst/>
              <a:rect l="l" t="t" r="r" b="b"/>
              <a:pathLst>
                <a:path w="471170" h="33020">
                  <a:moveTo>
                    <a:pt x="470655" y="0"/>
                  </a:moveTo>
                  <a:lnTo>
                    <a:pt x="30061" y="0"/>
                  </a:lnTo>
                  <a:lnTo>
                    <a:pt x="0" y="33019"/>
                  </a:lnTo>
                  <a:lnTo>
                    <a:pt x="440573" y="33019"/>
                  </a:lnTo>
                  <a:lnTo>
                    <a:pt x="470655" y="0"/>
                  </a:lnTo>
                  <a:close/>
                </a:path>
              </a:pathLst>
            </a:custGeom>
            <a:solidFill>
              <a:srgbClr val="F2F2C1"/>
            </a:solidFill>
          </p:spPr>
          <p:txBody>
            <a:bodyPr wrap="square" lIns="0" tIns="0" rIns="0" bIns="0" rtlCol="0"/>
            <a:lstStyle/>
            <a:p>
              <a:endParaRPr/>
            </a:p>
          </p:txBody>
        </p:sp>
        <p:sp>
          <p:nvSpPr>
            <p:cNvPr id="133" name="object 133"/>
            <p:cNvSpPr/>
            <p:nvPr/>
          </p:nvSpPr>
          <p:spPr>
            <a:xfrm>
              <a:off x="4768833" y="5134610"/>
              <a:ext cx="471170" cy="33020"/>
            </a:xfrm>
            <a:custGeom>
              <a:avLst/>
              <a:gdLst/>
              <a:ahLst/>
              <a:cxnLst/>
              <a:rect l="l" t="t" r="r" b="b"/>
              <a:pathLst>
                <a:path w="471170" h="33020">
                  <a:moveTo>
                    <a:pt x="470637" y="0"/>
                  </a:moveTo>
                  <a:lnTo>
                    <a:pt x="30061" y="0"/>
                  </a:lnTo>
                  <a:lnTo>
                    <a:pt x="0" y="33019"/>
                  </a:lnTo>
                  <a:lnTo>
                    <a:pt x="440556" y="33019"/>
                  </a:lnTo>
                  <a:lnTo>
                    <a:pt x="470637" y="0"/>
                  </a:lnTo>
                  <a:close/>
                </a:path>
              </a:pathLst>
            </a:custGeom>
            <a:solidFill>
              <a:srgbClr val="F1F1C1"/>
            </a:solidFill>
          </p:spPr>
          <p:txBody>
            <a:bodyPr wrap="square" lIns="0" tIns="0" rIns="0" bIns="0" rtlCol="0"/>
            <a:lstStyle/>
            <a:p>
              <a:endParaRPr/>
            </a:p>
          </p:txBody>
        </p:sp>
        <p:sp>
          <p:nvSpPr>
            <p:cNvPr id="134" name="object 134"/>
            <p:cNvSpPr/>
            <p:nvPr/>
          </p:nvSpPr>
          <p:spPr>
            <a:xfrm>
              <a:off x="4742240" y="5165090"/>
              <a:ext cx="469900" cy="31750"/>
            </a:xfrm>
            <a:custGeom>
              <a:avLst/>
              <a:gdLst/>
              <a:ahLst/>
              <a:cxnLst/>
              <a:rect l="l" t="t" r="r" b="b"/>
              <a:pathLst>
                <a:path w="469900" h="31750">
                  <a:moveTo>
                    <a:pt x="469463" y="0"/>
                  </a:moveTo>
                  <a:lnTo>
                    <a:pt x="28905" y="0"/>
                  </a:lnTo>
                  <a:lnTo>
                    <a:pt x="0" y="31750"/>
                  </a:lnTo>
                  <a:lnTo>
                    <a:pt x="440538" y="31750"/>
                  </a:lnTo>
                  <a:lnTo>
                    <a:pt x="469463" y="0"/>
                  </a:lnTo>
                  <a:close/>
                </a:path>
              </a:pathLst>
            </a:custGeom>
            <a:solidFill>
              <a:srgbClr val="F0F0C0"/>
            </a:solidFill>
          </p:spPr>
          <p:txBody>
            <a:bodyPr wrap="square" lIns="0" tIns="0" rIns="0" bIns="0" rtlCol="0"/>
            <a:lstStyle/>
            <a:p>
              <a:endParaRPr/>
            </a:p>
          </p:txBody>
        </p:sp>
        <p:sp>
          <p:nvSpPr>
            <p:cNvPr id="135" name="object 135"/>
            <p:cNvSpPr/>
            <p:nvPr/>
          </p:nvSpPr>
          <p:spPr>
            <a:xfrm>
              <a:off x="4715647" y="5194300"/>
              <a:ext cx="469900" cy="31750"/>
            </a:xfrm>
            <a:custGeom>
              <a:avLst/>
              <a:gdLst/>
              <a:ahLst/>
              <a:cxnLst/>
              <a:rect l="l" t="t" r="r" b="b"/>
              <a:pathLst>
                <a:path w="469900" h="31750">
                  <a:moveTo>
                    <a:pt x="469445" y="0"/>
                  </a:moveTo>
                  <a:lnTo>
                    <a:pt x="28905" y="0"/>
                  </a:lnTo>
                  <a:lnTo>
                    <a:pt x="0" y="31750"/>
                  </a:lnTo>
                  <a:lnTo>
                    <a:pt x="440520" y="31750"/>
                  </a:lnTo>
                  <a:lnTo>
                    <a:pt x="469445" y="0"/>
                  </a:lnTo>
                  <a:close/>
                </a:path>
              </a:pathLst>
            </a:custGeom>
            <a:solidFill>
              <a:srgbClr val="EFEFBF"/>
            </a:solidFill>
          </p:spPr>
          <p:txBody>
            <a:bodyPr wrap="square" lIns="0" tIns="0" rIns="0" bIns="0" rtlCol="0"/>
            <a:lstStyle/>
            <a:p>
              <a:endParaRPr/>
            </a:p>
          </p:txBody>
        </p:sp>
        <p:sp>
          <p:nvSpPr>
            <p:cNvPr id="136" name="object 136"/>
            <p:cNvSpPr/>
            <p:nvPr/>
          </p:nvSpPr>
          <p:spPr>
            <a:xfrm>
              <a:off x="4689054" y="5223510"/>
              <a:ext cx="469900" cy="31750"/>
            </a:xfrm>
            <a:custGeom>
              <a:avLst/>
              <a:gdLst/>
              <a:ahLst/>
              <a:cxnLst/>
              <a:rect l="l" t="t" r="r" b="b"/>
              <a:pathLst>
                <a:path w="469900" h="31750">
                  <a:moveTo>
                    <a:pt x="469427" y="0"/>
                  </a:moveTo>
                  <a:lnTo>
                    <a:pt x="28905" y="0"/>
                  </a:lnTo>
                  <a:lnTo>
                    <a:pt x="0" y="31749"/>
                  </a:lnTo>
                  <a:lnTo>
                    <a:pt x="440503" y="31749"/>
                  </a:lnTo>
                  <a:lnTo>
                    <a:pt x="469427" y="0"/>
                  </a:lnTo>
                  <a:close/>
                </a:path>
              </a:pathLst>
            </a:custGeom>
            <a:solidFill>
              <a:srgbClr val="EEEEBE"/>
            </a:solidFill>
          </p:spPr>
          <p:txBody>
            <a:bodyPr wrap="square" lIns="0" tIns="0" rIns="0" bIns="0" rtlCol="0"/>
            <a:lstStyle/>
            <a:p>
              <a:endParaRPr/>
            </a:p>
          </p:txBody>
        </p:sp>
        <p:sp>
          <p:nvSpPr>
            <p:cNvPr id="137" name="object 137"/>
            <p:cNvSpPr/>
            <p:nvPr/>
          </p:nvSpPr>
          <p:spPr>
            <a:xfrm>
              <a:off x="4661305" y="5252720"/>
              <a:ext cx="471170" cy="33020"/>
            </a:xfrm>
            <a:custGeom>
              <a:avLst/>
              <a:gdLst/>
              <a:ahLst/>
              <a:cxnLst/>
              <a:rect l="l" t="t" r="r" b="b"/>
              <a:pathLst>
                <a:path w="471170" h="33020">
                  <a:moveTo>
                    <a:pt x="470566" y="0"/>
                  </a:moveTo>
                  <a:lnTo>
                    <a:pt x="30061" y="0"/>
                  </a:lnTo>
                  <a:lnTo>
                    <a:pt x="0" y="33019"/>
                  </a:lnTo>
                  <a:lnTo>
                    <a:pt x="440485" y="33019"/>
                  </a:lnTo>
                  <a:lnTo>
                    <a:pt x="470566" y="0"/>
                  </a:lnTo>
                  <a:close/>
                </a:path>
              </a:pathLst>
            </a:custGeom>
            <a:solidFill>
              <a:srgbClr val="EDEDBE"/>
            </a:solidFill>
          </p:spPr>
          <p:txBody>
            <a:bodyPr wrap="square" lIns="0" tIns="0" rIns="0" bIns="0" rtlCol="0"/>
            <a:lstStyle/>
            <a:p>
              <a:endParaRPr/>
            </a:p>
          </p:txBody>
        </p:sp>
        <p:sp>
          <p:nvSpPr>
            <p:cNvPr id="138" name="object 138"/>
            <p:cNvSpPr/>
            <p:nvPr/>
          </p:nvSpPr>
          <p:spPr>
            <a:xfrm>
              <a:off x="4634711" y="5281930"/>
              <a:ext cx="471170" cy="33020"/>
            </a:xfrm>
            <a:custGeom>
              <a:avLst/>
              <a:gdLst/>
              <a:ahLst/>
              <a:cxnLst/>
              <a:rect l="l" t="t" r="r" b="b"/>
              <a:pathLst>
                <a:path w="471170" h="33020">
                  <a:moveTo>
                    <a:pt x="470549" y="0"/>
                  </a:moveTo>
                  <a:lnTo>
                    <a:pt x="30061" y="0"/>
                  </a:lnTo>
                  <a:lnTo>
                    <a:pt x="0" y="33020"/>
                  </a:lnTo>
                  <a:lnTo>
                    <a:pt x="440467" y="33020"/>
                  </a:lnTo>
                  <a:lnTo>
                    <a:pt x="470549" y="0"/>
                  </a:lnTo>
                  <a:close/>
                </a:path>
              </a:pathLst>
            </a:custGeom>
            <a:solidFill>
              <a:srgbClr val="ECECBD"/>
            </a:solidFill>
          </p:spPr>
          <p:txBody>
            <a:bodyPr wrap="square" lIns="0" tIns="0" rIns="0" bIns="0" rtlCol="0"/>
            <a:lstStyle/>
            <a:p>
              <a:endParaRPr/>
            </a:p>
          </p:txBody>
        </p:sp>
        <p:sp>
          <p:nvSpPr>
            <p:cNvPr id="139" name="object 139"/>
            <p:cNvSpPr/>
            <p:nvPr/>
          </p:nvSpPr>
          <p:spPr>
            <a:xfrm>
              <a:off x="4608118" y="5312410"/>
              <a:ext cx="469900" cy="31750"/>
            </a:xfrm>
            <a:custGeom>
              <a:avLst/>
              <a:gdLst/>
              <a:ahLst/>
              <a:cxnLst/>
              <a:rect l="l" t="t" r="r" b="b"/>
              <a:pathLst>
                <a:path w="469900" h="31750">
                  <a:moveTo>
                    <a:pt x="469374" y="0"/>
                  </a:moveTo>
                  <a:lnTo>
                    <a:pt x="28905" y="0"/>
                  </a:lnTo>
                  <a:lnTo>
                    <a:pt x="0" y="31749"/>
                  </a:lnTo>
                  <a:lnTo>
                    <a:pt x="440450" y="31749"/>
                  </a:lnTo>
                  <a:lnTo>
                    <a:pt x="469374" y="0"/>
                  </a:lnTo>
                  <a:close/>
                </a:path>
              </a:pathLst>
            </a:custGeom>
            <a:solidFill>
              <a:srgbClr val="EBEBBC"/>
            </a:solidFill>
          </p:spPr>
          <p:txBody>
            <a:bodyPr wrap="square" lIns="0" tIns="0" rIns="0" bIns="0" rtlCol="0"/>
            <a:lstStyle/>
            <a:p>
              <a:endParaRPr/>
            </a:p>
          </p:txBody>
        </p:sp>
        <p:sp>
          <p:nvSpPr>
            <p:cNvPr id="140" name="object 140"/>
            <p:cNvSpPr/>
            <p:nvPr/>
          </p:nvSpPr>
          <p:spPr>
            <a:xfrm>
              <a:off x="4581525" y="5341620"/>
              <a:ext cx="469900" cy="31750"/>
            </a:xfrm>
            <a:custGeom>
              <a:avLst/>
              <a:gdLst/>
              <a:ahLst/>
              <a:cxnLst/>
              <a:rect l="l" t="t" r="r" b="b"/>
              <a:pathLst>
                <a:path w="469900" h="31750">
                  <a:moveTo>
                    <a:pt x="469357" y="0"/>
                  </a:moveTo>
                  <a:lnTo>
                    <a:pt x="28905" y="0"/>
                  </a:lnTo>
                  <a:lnTo>
                    <a:pt x="0" y="31749"/>
                  </a:lnTo>
                  <a:lnTo>
                    <a:pt x="440432" y="31749"/>
                  </a:lnTo>
                  <a:lnTo>
                    <a:pt x="469357" y="0"/>
                  </a:lnTo>
                  <a:close/>
                </a:path>
              </a:pathLst>
            </a:custGeom>
            <a:solidFill>
              <a:srgbClr val="EAEABB"/>
            </a:solidFill>
          </p:spPr>
          <p:txBody>
            <a:bodyPr wrap="square" lIns="0" tIns="0" rIns="0" bIns="0" rtlCol="0"/>
            <a:lstStyle/>
            <a:p>
              <a:endParaRPr/>
            </a:p>
          </p:txBody>
        </p:sp>
        <p:sp>
          <p:nvSpPr>
            <p:cNvPr id="141" name="object 141"/>
            <p:cNvSpPr/>
            <p:nvPr/>
          </p:nvSpPr>
          <p:spPr>
            <a:xfrm>
              <a:off x="4554932" y="5370830"/>
              <a:ext cx="469900" cy="31750"/>
            </a:xfrm>
            <a:custGeom>
              <a:avLst/>
              <a:gdLst/>
              <a:ahLst/>
              <a:cxnLst/>
              <a:rect l="l" t="t" r="r" b="b"/>
              <a:pathLst>
                <a:path w="469900" h="31750">
                  <a:moveTo>
                    <a:pt x="469339" y="0"/>
                  </a:moveTo>
                  <a:lnTo>
                    <a:pt x="28905" y="0"/>
                  </a:lnTo>
                  <a:lnTo>
                    <a:pt x="0" y="31750"/>
                  </a:lnTo>
                  <a:lnTo>
                    <a:pt x="440415" y="31750"/>
                  </a:lnTo>
                  <a:lnTo>
                    <a:pt x="469339" y="0"/>
                  </a:lnTo>
                  <a:close/>
                </a:path>
              </a:pathLst>
            </a:custGeom>
            <a:solidFill>
              <a:srgbClr val="E9E9BA"/>
            </a:solidFill>
          </p:spPr>
          <p:txBody>
            <a:bodyPr wrap="square" lIns="0" tIns="0" rIns="0" bIns="0" rtlCol="0"/>
            <a:lstStyle/>
            <a:p>
              <a:endParaRPr/>
            </a:p>
          </p:txBody>
        </p:sp>
        <p:sp>
          <p:nvSpPr>
            <p:cNvPr id="142" name="object 142"/>
            <p:cNvSpPr/>
            <p:nvPr/>
          </p:nvSpPr>
          <p:spPr>
            <a:xfrm>
              <a:off x="4528339" y="5400040"/>
              <a:ext cx="469900" cy="31750"/>
            </a:xfrm>
            <a:custGeom>
              <a:avLst/>
              <a:gdLst/>
              <a:ahLst/>
              <a:cxnLst/>
              <a:rect l="l" t="t" r="r" b="b"/>
              <a:pathLst>
                <a:path w="469900" h="31750">
                  <a:moveTo>
                    <a:pt x="469322" y="0"/>
                  </a:moveTo>
                  <a:lnTo>
                    <a:pt x="28905" y="0"/>
                  </a:lnTo>
                  <a:lnTo>
                    <a:pt x="0" y="31750"/>
                  </a:lnTo>
                  <a:lnTo>
                    <a:pt x="440397" y="31750"/>
                  </a:lnTo>
                  <a:lnTo>
                    <a:pt x="469322" y="0"/>
                  </a:lnTo>
                  <a:close/>
                </a:path>
              </a:pathLst>
            </a:custGeom>
            <a:solidFill>
              <a:srgbClr val="E8E8BA"/>
            </a:solidFill>
          </p:spPr>
          <p:txBody>
            <a:bodyPr wrap="square" lIns="0" tIns="0" rIns="0" bIns="0" rtlCol="0"/>
            <a:lstStyle/>
            <a:p>
              <a:endParaRPr/>
            </a:p>
          </p:txBody>
        </p:sp>
        <p:sp>
          <p:nvSpPr>
            <p:cNvPr id="143" name="object 143"/>
            <p:cNvSpPr/>
            <p:nvPr/>
          </p:nvSpPr>
          <p:spPr>
            <a:xfrm>
              <a:off x="4500590" y="5429250"/>
              <a:ext cx="470534" cy="33020"/>
            </a:xfrm>
            <a:custGeom>
              <a:avLst/>
              <a:gdLst/>
              <a:ahLst/>
              <a:cxnLst/>
              <a:rect l="l" t="t" r="r" b="b"/>
              <a:pathLst>
                <a:path w="470535" h="33020">
                  <a:moveTo>
                    <a:pt x="470460" y="0"/>
                  </a:moveTo>
                  <a:lnTo>
                    <a:pt x="30061" y="0"/>
                  </a:lnTo>
                  <a:lnTo>
                    <a:pt x="0" y="33019"/>
                  </a:lnTo>
                  <a:lnTo>
                    <a:pt x="440379" y="33019"/>
                  </a:lnTo>
                  <a:lnTo>
                    <a:pt x="470460" y="0"/>
                  </a:lnTo>
                  <a:close/>
                </a:path>
              </a:pathLst>
            </a:custGeom>
            <a:solidFill>
              <a:srgbClr val="E7E7B9"/>
            </a:solidFill>
          </p:spPr>
          <p:txBody>
            <a:bodyPr wrap="square" lIns="0" tIns="0" rIns="0" bIns="0" rtlCol="0"/>
            <a:lstStyle/>
            <a:p>
              <a:endParaRPr/>
            </a:p>
          </p:txBody>
        </p:sp>
        <p:sp>
          <p:nvSpPr>
            <p:cNvPr id="144" name="object 144"/>
            <p:cNvSpPr/>
            <p:nvPr/>
          </p:nvSpPr>
          <p:spPr>
            <a:xfrm>
              <a:off x="4473997" y="5458460"/>
              <a:ext cx="470534" cy="33020"/>
            </a:xfrm>
            <a:custGeom>
              <a:avLst/>
              <a:gdLst/>
              <a:ahLst/>
              <a:cxnLst/>
              <a:rect l="l" t="t" r="r" b="b"/>
              <a:pathLst>
                <a:path w="470535" h="33020">
                  <a:moveTo>
                    <a:pt x="470443" y="0"/>
                  </a:moveTo>
                  <a:lnTo>
                    <a:pt x="30061" y="0"/>
                  </a:lnTo>
                  <a:lnTo>
                    <a:pt x="0" y="33019"/>
                  </a:lnTo>
                  <a:lnTo>
                    <a:pt x="440361" y="33019"/>
                  </a:lnTo>
                  <a:lnTo>
                    <a:pt x="470443" y="0"/>
                  </a:lnTo>
                  <a:close/>
                </a:path>
              </a:pathLst>
            </a:custGeom>
            <a:solidFill>
              <a:srgbClr val="E6E6B8"/>
            </a:solidFill>
          </p:spPr>
          <p:txBody>
            <a:bodyPr wrap="square" lIns="0" tIns="0" rIns="0" bIns="0" rtlCol="0"/>
            <a:lstStyle/>
            <a:p>
              <a:endParaRPr/>
            </a:p>
          </p:txBody>
        </p:sp>
        <p:sp>
          <p:nvSpPr>
            <p:cNvPr id="145" name="object 145"/>
            <p:cNvSpPr/>
            <p:nvPr/>
          </p:nvSpPr>
          <p:spPr>
            <a:xfrm>
              <a:off x="4447404" y="5487670"/>
              <a:ext cx="470534" cy="33020"/>
            </a:xfrm>
            <a:custGeom>
              <a:avLst/>
              <a:gdLst/>
              <a:ahLst/>
              <a:cxnLst/>
              <a:rect l="l" t="t" r="r" b="b"/>
              <a:pathLst>
                <a:path w="470535" h="33020">
                  <a:moveTo>
                    <a:pt x="470425" y="0"/>
                  </a:moveTo>
                  <a:lnTo>
                    <a:pt x="30061" y="0"/>
                  </a:lnTo>
                  <a:lnTo>
                    <a:pt x="0" y="33019"/>
                  </a:lnTo>
                  <a:lnTo>
                    <a:pt x="440344" y="33019"/>
                  </a:lnTo>
                  <a:lnTo>
                    <a:pt x="470425" y="0"/>
                  </a:lnTo>
                  <a:close/>
                </a:path>
              </a:pathLst>
            </a:custGeom>
            <a:solidFill>
              <a:srgbClr val="E6E6B7"/>
            </a:solidFill>
          </p:spPr>
          <p:txBody>
            <a:bodyPr wrap="square" lIns="0" tIns="0" rIns="0" bIns="0" rtlCol="0"/>
            <a:lstStyle/>
            <a:p>
              <a:endParaRPr/>
            </a:p>
          </p:txBody>
        </p:sp>
        <p:sp>
          <p:nvSpPr>
            <p:cNvPr id="146" name="object 146"/>
            <p:cNvSpPr/>
            <p:nvPr/>
          </p:nvSpPr>
          <p:spPr>
            <a:xfrm>
              <a:off x="4420811" y="5518150"/>
              <a:ext cx="469265" cy="31750"/>
            </a:xfrm>
            <a:custGeom>
              <a:avLst/>
              <a:gdLst/>
              <a:ahLst/>
              <a:cxnLst/>
              <a:rect l="l" t="t" r="r" b="b"/>
              <a:pathLst>
                <a:path w="469264" h="31750">
                  <a:moveTo>
                    <a:pt x="469251" y="0"/>
                  </a:moveTo>
                  <a:lnTo>
                    <a:pt x="28905" y="0"/>
                  </a:lnTo>
                  <a:lnTo>
                    <a:pt x="0" y="31750"/>
                  </a:lnTo>
                  <a:lnTo>
                    <a:pt x="440326" y="31750"/>
                  </a:lnTo>
                  <a:lnTo>
                    <a:pt x="469251" y="0"/>
                  </a:lnTo>
                  <a:close/>
                </a:path>
              </a:pathLst>
            </a:custGeom>
            <a:solidFill>
              <a:srgbClr val="E5E5B7"/>
            </a:solidFill>
          </p:spPr>
          <p:txBody>
            <a:bodyPr wrap="square" lIns="0" tIns="0" rIns="0" bIns="0" rtlCol="0"/>
            <a:lstStyle/>
            <a:p>
              <a:endParaRPr/>
            </a:p>
          </p:txBody>
        </p:sp>
        <p:sp>
          <p:nvSpPr>
            <p:cNvPr id="147" name="object 147"/>
            <p:cNvSpPr/>
            <p:nvPr/>
          </p:nvSpPr>
          <p:spPr>
            <a:xfrm>
              <a:off x="4394218" y="5547360"/>
              <a:ext cx="469265" cy="31750"/>
            </a:xfrm>
            <a:custGeom>
              <a:avLst/>
              <a:gdLst/>
              <a:ahLst/>
              <a:cxnLst/>
              <a:rect l="l" t="t" r="r" b="b"/>
              <a:pathLst>
                <a:path w="469264" h="31750">
                  <a:moveTo>
                    <a:pt x="469233" y="0"/>
                  </a:moveTo>
                  <a:lnTo>
                    <a:pt x="28905" y="0"/>
                  </a:lnTo>
                  <a:lnTo>
                    <a:pt x="0" y="31749"/>
                  </a:lnTo>
                  <a:lnTo>
                    <a:pt x="440309" y="31749"/>
                  </a:lnTo>
                  <a:lnTo>
                    <a:pt x="469233" y="0"/>
                  </a:lnTo>
                  <a:close/>
                </a:path>
              </a:pathLst>
            </a:custGeom>
            <a:solidFill>
              <a:srgbClr val="E4E4B6"/>
            </a:solidFill>
          </p:spPr>
          <p:txBody>
            <a:bodyPr wrap="square" lIns="0" tIns="0" rIns="0" bIns="0" rtlCol="0"/>
            <a:lstStyle/>
            <a:p>
              <a:endParaRPr/>
            </a:p>
          </p:txBody>
        </p:sp>
        <p:sp>
          <p:nvSpPr>
            <p:cNvPr id="148" name="object 148"/>
            <p:cNvSpPr/>
            <p:nvPr/>
          </p:nvSpPr>
          <p:spPr>
            <a:xfrm>
              <a:off x="4381500" y="5576570"/>
              <a:ext cx="455930" cy="31750"/>
            </a:xfrm>
            <a:custGeom>
              <a:avLst/>
              <a:gdLst/>
              <a:ahLst/>
              <a:cxnLst/>
              <a:rect l="l" t="t" r="r" b="b"/>
              <a:pathLst>
                <a:path w="455929" h="31750">
                  <a:moveTo>
                    <a:pt x="455341" y="0"/>
                  </a:moveTo>
                  <a:lnTo>
                    <a:pt x="15030" y="0"/>
                  </a:lnTo>
                  <a:lnTo>
                    <a:pt x="0" y="16509"/>
                  </a:lnTo>
                  <a:lnTo>
                    <a:pt x="16834" y="31749"/>
                  </a:lnTo>
                  <a:lnTo>
                    <a:pt x="426416" y="31749"/>
                  </a:lnTo>
                  <a:lnTo>
                    <a:pt x="455341" y="0"/>
                  </a:lnTo>
                  <a:close/>
                </a:path>
              </a:pathLst>
            </a:custGeom>
            <a:solidFill>
              <a:srgbClr val="E3E3B5"/>
            </a:solidFill>
          </p:spPr>
          <p:txBody>
            <a:bodyPr wrap="square" lIns="0" tIns="0" rIns="0" bIns="0" rtlCol="0"/>
            <a:lstStyle/>
            <a:p>
              <a:endParaRPr/>
            </a:p>
          </p:txBody>
        </p:sp>
        <p:sp>
          <p:nvSpPr>
            <p:cNvPr id="149" name="object 149"/>
            <p:cNvSpPr/>
            <p:nvPr/>
          </p:nvSpPr>
          <p:spPr>
            <a:xfrm>
              <a:off x="4395529" y="5605780"/>
              <a:ext cx="415290" cy="33020"/>
            </a:xfrm>
            <a:custGeom>
              <a:avLst/>
              <a:gdLst/>
              <a:ahLst/>
              <a:cxnLst/>
              <a:rect l="l" t="t" r="r" b="b"/>
              <a:pathLst>
                <a:path w="415289" h="33020">
                  <a:moveTo>
                    <a:pt x="414701" y="0"/>
                  </a:moveTo>
                  <a:lnTo>
                    <a:pt x="0" y="0"/>
                  </a:lnTo>
                  <a:lnTo>
                    <a:pt x="36475" y="33020"/>
                  </a:lnTo>
                  <a:lnTo>
                    <a:pt x="384620" y="33020"/>
                  </a:lnTo>
                  <a:lnTo>
                    <a:pt x="414701" y="0"/>
                  </a:lnTo>
                  <a:close/>
                </a:path>
              </a:pathLst>
            </a:custGeom>
            <a:solidFill>
              <a:srgbClr val="E2E2B4"/>
            </a:solidFill>
          </p:spPr>
          <p:txBody>
            <a:bodyPr wrap="square" lIns="0" tIns="0" rIns="0" bIns="0" rtlCol="0"/>
            <a:lstStyle/>
            <a:p>
              <a:endParaRPr/>
            </a:p>
          </p:txBody>
        </p:sp>
        <p:sp>
          <p:nvSpPr>
            <p:cNvPr id="150" name="object 150"/>
            <p:cNvSpPr/>
            <p:nvPr/>
          </p:nvSpPr>
          <p:spPr>
            <a:xfrm>
              <a:off x="4427796" y="5634990"/>
              <a:ext cx="356235" cy="33020"/>
            </a:xfrm>
            <a:custGeom>
              <a:avLst/>
              <a:gdLst/>
              <a:ahLst/>
              <a:cxnLst/>
              <a:rect l="l" t="t" r="r" b="b"/>
              <a:pathLst>
                <a:path w="356235" h="33020">
                  <a:moveTo>
                    <a:pt x="355824" y="0"/>
                  </a:moveTo>
                  <a:lnTo>
                    <a:pt x="0" y="0"/>
                  </a:lnTo>
                  <a:lnTo>
                    <a:pt x="36475" y="33020"/>
                  </a:lnTo>
                  <a:lnTo>
                    <a:pt x="325742" y="33020"/>
                  </a:lnTo>
                  <a:lnTo>
                    <a:pt x="355824" y="0"/>
                  </a:lnTo>
                  <a:close/>
                </a:path>
              </a:pathLst>
            </a:custGeom>
            <a:solidFill>
              <a:srgbClr val="E1E1B4"/>
            </a:solidFill>
          </p:spPr>
          <p:txBody>
            <a:bodyPr wrap="square" lIns="0" tIns="0" rIns="0" bIns="0" rtlCol="0"/>
            <a:lstStyle/>
            <a:p>
              <a:endParaRPr/>
            </a:p>
          </p:txBody>
        </p:sp>
        <p:sp>
          <p:nvSpPr>
            <p:cNvPr id="151" name="object 151"/>
            <p:cNvSpPr/>
            <p:nvPr/>
          </p:nvSpPr>
          <p:spPr>
            <a:xfrm>
              <a:off x="4461465" y="5665470"/>
              <a:ext cx="294640" cy="31750"/>
            </a:xfrm>
            <a:custGeom>
              <a:avLst/>
              <a:gdLst/>
              <a:ahLst/>
              <a:cxnLst/>
              <a:rect l="l" t="t" r="r" b="b"/>
              <a:pathLst>
                <a:path w="294639" h="31750">
                  <a:moveTo>
                    <a:pt x="294387" y="0"/>
                  </a:moveTo>
                  <a:lnTo>
                    <a:pt x="0" y="0"/>
                  </a:lnTo>
                  <a:lnTo>
                    <a:pt x="35072" y="31749"/>
                  </a:lnTo>
                  <a:lnTo>
                    <a:pt x="265462" y="31749"/>
                  </a:lnTo>
                  <a:lnTo>
                    <a:pt x="294387" y="0"/>
                  </a:lnTo>
                  <a:close/>
                </a:path>
              </a:pathLst>
            </a:custGeom>
            <a:solidFill>
              <a:srgbClr val="E0E0B3"/>
            </a:solidFill>
          </p:spPr>
          <p:txBody>
            <a:bodyPr wrap="square" lIns="0" tIns="0" rIns="0" bIns="0" rtlCol="0"/>
            <a:lstStyle/>
            <a:p>
              <a:endParaRPr/>
            </a:p>
          </p:txBody>
        </p:sp>
        <p:sp>
          <p:nvSpPr>
            <p:cNvPr id="152" name="object 152"/>
            <p:cNvSpPr/>
            <p:nvPr/>
          </p:nvSpPr>
          <p:spPr>
            <a:xfrm>
              <a:off x="4493732" y="5694680"/>
              <a:ext cx="235509" cy="116839"/>
            </a:xfrm>
            <a:prstGeom prst="rect">
              <a:avLst/>
            </a:prstGeom>
            <a:blipFill>
              <a:blip r:embed="rId13" cstate="print"/>
              <a:stretch>
                <a:fillRect/>
              </a:stretch>
            </a:blipFill>
          </p:spPr>
          <p:txBody>
            <a:bodyPr wrap="square" lIns="0" tIns="0" rIns="0" bIns="0" rtlCol="0"/>
            <a:lstStyle/>
            <a:p>
              <a:endParaRPr/>
            </a:p>
          </p:txBody>
        </p:sp>
        <p:sp>
          <p:nvSpPr>
            <p:cNvPr id="153" name="object 153"/>
            <p:cNvSpPr/>
            <p:nvPr/>
          </p:nvSpPr>
          <p:spPr>
            <a:xfrm>
              <a:off x="4382770" y="3665220"/>
              <a:ext cx="1995170" cy="2146300"/>
            </a:xfrm>
            <a:custGeom>
              <a:avLst/>
              <a:gdLst/>
              <a:ahLst/>
              <a:cxnLst/>
              <a:rect l="l" t="t" r="r" b="b"/>
              <a:pathLst>
                <a:path w="1995170" h="2146300">
                  <a:moveTo>
                    <a:pt x="877569" y="963929"/>
                  </a:moveTo>
                  <a:lnTo>
                    <a:pt x="1755139" y="0"/>
                  </a:lnTo>
                  <a:lnTo>
                    <a:pt x="1995169" y="218439"/>
                  </a:lnTo>
                  <a:lnTo>
                    <a:pt x="240029" y="2146299"/>
                  </a:lnTo>
                  <a:lnTo>
                    <a:pt x="0" y="1926589"/>
                  </a:lnTo>
                  <a:lnTo>
                    <a:pt x="877569" y="963929"/>
                  </a:lnTo>
                  <a:close/>
                </a:path>
              </a:pathLst>
            </a:custGeom>
            <a:ln w="19048">
              <a:solidFill>
                <a:srgbClr val="000000"/>
              </a:solidFill>
            </a:ln>
          </p:spPr>
          <p:txBody>
            <a:bodyPr wrap="square" lIns="0" tIns="0" rIns="0" bIns="0" rtlCol="0"/>
            <a:lstStyle/>
            <a:p>
              <a:endParaRPr/>
            </a:p>
          </p:txBody>
        </p:sp>
        <p:sp>
          <p:nvSpPr>
            <p:cNvPr id="154" name="object 154"/>
            <p:cNvSpPr/>
            <p:nvPr/>
          </p:nvSpPr>
          <p:spPr>
            <a:xfrm>
              <a:off x="4639310" y="3991610"/>
              <a:ext cx="1537970" cy="1659889"/>
            </a:xfrm>
            <a:custGeom>
              <a:avLst/>
              <a:gdLst/>
              <a:ahLst/>
              <a:cxnLst/>
              <a:rect l="l" t="t" r="r" b="b"/>
              <a:pathLst>
                <a:path w="1537970" h="1659889">
                  <a:moveTo>
                    <a:pt x="1537969" y="139700"/>
                  </a:moveTo>
                  <a:lnTo>
                    <a:pt x="1384300" y="0"/>
                  </a:lnTo>
                </a:path>
                <a:path w="1537970" h="1659889">
                  <a:moveTo>
                    <a:pt x="1329689" y="367029"/>
                  </a:moveTo>
                  <a:lnTo>
                    <a:pt x="1177289" y="228600"/>
                  </a:lnTo>
                </a:path>
                <a:path w="1537970" h="1659889">
                  <a:moveTo>
                    <a:pt x="1121410" y="595629"/>
                  </a:moveTo>
                  <a:lnTo>
                    <a:pt x="969010" y="457200"/>
                  </a:lnTo>
                </a:path>
                <a:path w="1537970" h="1659889">
                  <a:moveTo>
                    <a:pt x="896619" y="842009"/>
                  </a:moveTo>
                  <a:lnTo>
                    <a:pt x="744219" y="703579"/>
                  </a:lnTo>
                </a:path>
                <a:path w="1537970" h="1659889">
                  <a:moveTo>
                    <a:pt x="706119" y="1051559"/>
                  </a:moveTo>
                  <a:lnTo>
                    <a:pt x="554989" y="911859"/>
                  </a:lnTo>
                </a:path>
                <a:path w="1537970" h="1659889">
                  <a:moveTo>
                    <a:pt x="520700" y="1254759"/>
                  </a:moveTo>
                  <a:lnTo>
                    <a:pt x="368300" y="1116329"/>
                  </a:lnTo>
                </a:path>
                <a:path w="1537970" h="1659889">
                  <a:moveTo>
                    <a:pt x="325119" y="1470659"/>
                  </a:moveTo>
                  <a:lnTo>
                    <a:pt x="172719" y="1330959"/>
                  </a:lnTo>
                </a:path>
                <a:path w="1537970" h="1659889">
                  <a:moveTo>
                    <a:pt x="152400" y="1659889"/>
                  </a:moveTo>
                  <a:lnTo>
                    <a:pt x="0" y="1521459"/>
                  </a:lnTo>
                </a:path>
              </a:pathLst>
            </a:custGeom>
            <a:ln w="9344">
              <a:solidFill>
                <a:srgbClr val="000000"/>
              </a:solidFill>
            </a:ln>
          </p:spPr>
          <p:txBody>
            <a:bodyPr wrap="square" lIns="0" tIns="0" rIns="0" bIns="0" rtlCol="0"/>
            <a:lstStyle/>
            <a:p>
              <a:endParaRPr/>
            </a:p>
          </p:txBody>
        </p:sp>
      </p:grpSp>
      <p:sp>
        <p:nvSpPr>
          <p:cNvPr id="155" name="object 155"/>
          <p:cNvSpPr txBox="1"/>
          <p:nvPr/>
        </p:nvSpPr>
        <p:spPr>
          <a:xfrm rot="7920000">
            <a:off x="6132192" y="3732593"/>
            <a:ext cx="145869" cy="127000"/>
          </a:xfrm>
          <a:prstGeom prst="rect">
            <a:avLst/>
          </a:prstGeom>
        </p:spPr>
        <p:txBody>
          <a:bodyPr vert="horz" wrap="square" lIns="0" tIns="0" rIns="0" bIns="0" rtlCol="0">
            <a:spAutoFit/>
          </a:bodyPr>
          <a:lstStyle/>
          <a:p>
            <a:pPr>
              <a:lnSpc>
                <a:spcPts val="1000"/>
              </a:lnSpc>
            </a:pPr>
            <a:r>
              <a:rPr sz="1000" b="1" dirty="0">
                <a:solidFill>
                  <a:srgbClr val="FF3300"/>
                </a:solidFill>
                <a:latin typeface="Arial"/>
                <a:cs typeface="Arial"/>
              </a:rPr>
              <a:t>0</a:t>
            </a:r>
            <a:endParaRPr sz="1000">
              <a:latin typeface="Arial"/>
              <a:cs typeface="Arial"/>
            </a:endParaRPr>
          </a:p>
        </p:txBody>
      </p:sp>
      <p:sp>
        <p:nvSpPr>
          <p:cNvPr id="156" name="object 156"/>
          <p:cNvSpPr txBox="1"/>
          <p:nvPr/>
        </p:nvSpPr>
        <p:spPr>
          <a:xfrm rot="7920000">
            <a:off x="5919121" y="3928183"/>
            <a:ext cx="189740" cy="127000"/>
          </a:xfrm>
          <a:prstGeom prst="rect">
            <a:avLst/>
          </a:prstGeom>
        </p:spPr>
        <p:txBody>
          <a:bodyPr vert="horz" wrap="square" lIns="0" tIns="0" rIns="0" bIns="0" rtlCol="0">
            <a:spAutoFit/>
          </a:bodyPr>
          <a:lstStyle/>
          <a:p>
            <a:pPr>
              <a:lnSpc>
                <a:spcPts val="1000"/>
              </a:lnSpc>
            </a:pPr>
            <a:r>
              <a:rPr sz="1000" b="1" spc="-20"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p:txBody>
      </p:sp>
      <p:sp>
        <p:nvSpPr>
          <p:cNvPr id="157" name="object 157"/>
          <p:cNvSpPr txBox="1"/>
          <p:nvPr/>
        </p:nvSpPr>
        <p:spPr>
          <a:xfrm rot="7920000">
            <a:off x="5701951" y="4155513"/>
            <a:ext cx="189740" cy="127000"/>
          </a:xfrm>
          <a:prstGeom prst="rect">
            <a:avLst/>
          </a:prstGeom>
        </p:spPr>
        <p:txBody>
          <a:bodyPr vert="horz" wrap="square" lIns="0" tIns="0" rIns="0" bIns="0" rtlCol="0">
            <a:spAutoFit/>
          </a:bodyPr>
          <a:lstStyle/>
          <a:p>
            <a:pPr>
              <a:lnSpc>
                <a:spcPts val="1000"/>
              </a:lnSpc>
            </a:pPr>
            <a:r>
              <a:rPr sz="1000" b="1" spc="-20"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p:txBody>
      </p:sp>
      <p:sp>
        <p:nvSpPr>
          <p:cNvPr id="158" name="object 158"/>
          <p:cNvSpPr txBox="1"/>
          <p:nvPr/>
        </p:nvSpPr>
        <p:spPr>
          <a:xfrm rot="7920000">
            <a:off x="5487085" y="4390944"/>
            <a:ext cx="190212" cy="127000"/>
          </a:xfrm>
          <a:prstGeom prst="rect">
            <a:avLst/>
          </a:prstGeom>
        </p:spPr>
        <p:txBody>
          <a:bodyPr vert="horz" wrap="square" lIns="0" tIns="0" rIns="0" bIns="0" rtlCol="0">
            <a:spAutoFit/>
          </a:bodyPr>
          <a:lstStyle/>
          <a:p>
            <a:pPr>
              <a:lnSpc>
                <a:spcPts val="1000"/>
              </a:lnSpc>
            </a:pPr>
            <a:r>
              <a:rPr sz="1000" b="1" spc="-10" dirty="0">
                <a:solidFill>
                  <a:srgbClr val="FF3300"/>
                </a:solidFill>
                <a:latin typeface="Arial"/>
                <a:cs typeface="Arial"/>
              </a:rPr>
              <a:t>3</a:t>
            </a:r>
            <a:r>
              <a:rPr sz="1000" b="1" dirty="0">
                <a:solidFill>
                  <a:srgbClr val="FF3300"/>
                </a:solidFill>
                <a:latin typeface="Arial"/>
                <a:cs typeface="Arial"/>
              </a:rPr>
              <a:t>0</a:t>
            </a:r>
            <a:endParaRPr sz="1000">
              <a:latin typeface="Arial"/>
              <a:cs typeface="Arial"/>
            </a:endParaRPr>
          </a:p>
        </p:txBody>
      </p:sp>
      <p:sp>
        <p:nvSpPr>
          <p:cNvPr id="159" name="object 159"/>
          <p:cNvSpPr txBox="1"/>
          <p:nvPr/>
        </p:nvSpPr>
        <p:spPr>
          <a:xfrm rot="7920000">
            <a:off x="4174886" y="5120678"/>
            <a:ext cx="1488154" cy="127000"/>
          </a:xfrm>
          <a:prstGeom prst="rect">
            <a:avLst/>
          </a:prstGeom>
        </p:spPr>
        <p:txBody>
          <a:bodyPr vert="horz" wrap="square" lIns="0" tIns="0" rIns="0" bIns="0" rtlCol="0">
            <a:spAutoFit/>
          </a:bodyPr>
          <a:lstStyle/>
          <a:p>
            <a:pPr>
              <a:lnSpc>
                <a:spcPts val="1000"/>
              </a:lnSpc>
            </a:pPr>
            <a:r>
              <a:rPr sz="1500" b="1" spc="-30" baseline="2777" dirty="0">
                <a:solidFill>
                  <a:srgbClr val="FF3300"/>
                </a:solidFill>
                <a:latin typeface="Arial"/>
                <a:cs typeface="Arial"/>
              </a:rPr>
              <a:t>4</a:t>
            </a:r>
            <a:r>
              <a:rPr sz="1500" b="1" baseline="2777" dirty="0">
                <a:solidFill>
                  <a:srgbClr val="FF3300"/>
                </a:solidFill>
                <a:latin typeface="Arial"/>
                <a:cs typeface="Arial"/>
              </a:rPr>
              <a:t>0   </a:t>
            </a:r>
            <a:r>
              <a:rPr sz="1500" b="1" spc="-52" baseline="2777" dirty="0">
                <a:solidFill>
                  <a:srgbClr val="FF3300"/>
                </a:solidFill>
                <a:latin typeface="Arial"/>
                <a:cs typeface="Arial"/>
              </a:rPr>
              <a:t> </a:t>
            </a:r>
            <a:r>
              <a:rPr sz="1500" b="1" spc="-30" baseline="2777" dirty="0">
                <a:solidFill>
                  <a:srgbClr val="FF3300"/>
                </a:solidFill>
                <a:latin typeface="Arial"/>
                <a:cs typeface="Arial"/>
              </a:rPr>
              <a:t>5</a:t>
            </a:r>
            <a:r>
              <a:rPr sz="1500" b="1" baseline="2777" dirty="0">
                <a:solidFill>
                  <a:srgbClr val="FF3300"/>
                </a:solidFill>
                <a:latin typeface="Arial"/>
                <a:cs typeface="Arial"/>
              </a:rPr>
              <a:t>0    </a:t>
            </a:r>
            <a:r>
              <a:rPr sz="1500" b="1" spc="-30" baseline="2777" dirty="0">
                <a:solidFill>
                  <a:srgbClr val="FF3300"/>
                </a:solidFill>
                <a:latin typeface="Arial"/>
                <a:cs typeface="Arial"/>
              </a:rPr>
              <a:t>6</a:t>
            </a:r>
            <a:r>
              <a:rPr sz="1000" b="1" dirty="0">
                <a:solidFill>
                  <a:srgbClr val="FF3300"/>
                </a:solidFill>
                <a:latin typeface="Arial"/>
                <a:cs typeface="Arial"/>
              </a:rPr>
              <a:t>0   </a:t>
            </a:r>
            <a:r>
              <a:rPr sz="1000" b="1" spc="80" dirty="0">
                <a:solidFill>
                  <a:srgbClr val="FF3300"/>
                </a:solidFill>
                <a:latin typeface="Arial"/>
                <a:cs typeface="Arial"/>
              </a:rPr>
              <a:t> </a:t>
            </a:r>
            <a:r>
              <a:rPr sz="1000" b="1" spc="-20" dirty="0">
                <a:solidFill>
                  <a:srgbClr val="FF3300"/>
                </a:solidFill>
                <a:latin typeface="Arial"/>
                <a:cs typeface="Arial"/>
              </a:rPr>
              <a:t>7</a:t>
            </a:r>
            <a:r>
              <a:rPr sz="1000" b="1" dirty="0">
                <a:solidFill>
                  <a:srgbClr val="FF3300"/>
                </a:solidFill>
                <a:latin typeface="Arial"/>
                <a:cs typeface="Arial"/>
              </a:rPr>
              <a:t>0  </a:t>
            </a:r>
            <a:r>
              <a:rPr sz="1000" b="1" spc="95" dirty="0">
                <a:solidFill>
                  <a:srgbClr val="FF3300"/>
                </a:solidFill>
                <a:latin typeface="Arial"/>
                <a:cs typeface="Arial"/>
              </a:rPr>
              <a:t> </a:t>
            </a:r>
            <a:r>
              <a:rPr sz="1000" b="1" spc="-20" dirty="0">
                <a:solidFill>
                  <a:srgbClr val="FF3300"/>
                </a:solidFill>
                <a:latin typeface="Arial"/>
                <a:cs typeface="Arial"/>
              </a:rPr>
              <a:t>8</a:t>
            </a:r>
            <a:r>
              <a:rPr sz="1000" b="1" dirty="0">
                <a:solidFill>
                  <a:srgbClr val="FF3300"/>
                </a:solidFill>
                <a:latin typeface="Arial"/>
                <a:cs typeface="Arial"/>
              </a:rPr>
              <a:t>0  </a:t>
            </a:r>
            <a:r>
              <a:rPr sz="1000" b="1" spc="-130" dirty="0">
                <a:solidFill>
                  <a:srgbClr val="FF3300"/>
                </a:solidFill>
                <a:latin typeface="Arial"/>
                <a:cs typeface="Arial"/>
              </a:rPr>
              <a:t> </a:t>
            </a:r>
            <a:r>
              <a:rPr sz="1500" b="1" spc="-30" baseline="2777" dirty="0">
                <a:solidFill>
                  <a:srgbClr val="FF3300"/>
                </a:solidFill>
                <a:latin typeface="Arial"/>
                <a:cs typeface="Arial"/>
              </a:rPr>
              <a:t>9</a:t>
            </a:r>
            <a:r>
              <a:rPr sz="1500" b="1" baseline="2777" dirty="0">
                <a:solidFill>
                  <a:srgbClr val="FF3300"/>
                </a:solidFill>
                <a:latin typeface="Arial"/>
                <a:cs typeface="Arial"/>
              </a:rPr>
              <a:t>0</a:t>
            </a:r>
            <a:endParaRPr sz="1500" baseline="2777">
              <a:latin typeface="Arial"/>
              <a:cs typeface="Arial"/>
            </a:endParaRPr>
          </a:p>
        </p:txBody>
      </p:sp>
      <p:grpSp>
        <p:nvGrpSpPr>
          <p:cNvPr id="160" name="object 160"/>
          <p:cNvGrpSpPr/>
          <p:nvPr/>
        </p:nvGrpSpPr>
        <p:grpSpPr>
          <a:xfrm>
            <a:off x="4609237" y="3909467"/>
            <a:ext cx="3469640" cy="1830705"/>
            <a:chOff x="4609237" y="3909467"/>
            <a:chExt cx="3469640" cy="1830705"/>
          </a:xfrm>
        </p:grpSpPr>
        <p:sp>
          <p:nvSpPr>
            <p:cNvPr id="161" name="object 161"/>
            <p:cNvSpPr/>
            <p:nvPr/>
          </p:nvSpPr>
          <p:spPr>
            <a:xfrm>
              <a:off x="4613909" y="3914139"/>
              <a:ext cx="1653539" cy="1821180"/>
            </a:xfrm>
            <a:custGeom>
              <a:avLst/>
              <a:gdLst/>
              <a:ahLst/>
              <a:cxnLst/>
              <a:rect l="l" t="t" r="r" b="b"/>
              <a:pathLst>
                <a:path w="1653539" h="1821179">
                  <a:moveTo>
                    <a:pt x="1653539" y="91440"/>
                  </a:moveTo>
                  <a:lnTo>
                    <a:pt x="1553210" y="0"/>
                  </a:lnTo>
                </a:path>
                <a:path w="1653539" h="1821179">
                  <a:moveTo>
                    <a:pt x="1457960" y="307340"/>
                  </a:moveTo>
                  <a:lnTo>
                    <a:pt x="1357629" y="214630"/>
                  </a:lnTo>
                </a:path>
                <a:path w="1653539" h="1821179">
                  <a:moveTo>
                    <a:pt x="1238250" y="548640"/>
                  </a:moveTo>
                  <a:lnTo>
                    <a:pt x="1137919" y="455930"/>
                  </a:lnTo>
                </a:path>
                <a:path w="1653539" h="1821179">
                  <a:moveTo>
                    <a:pt x="1029969" y="775970"/>
                  </a:moveTo>
                  <a:lnTo>
                    <a:pt x="929639" y="684530"/>
                  </a:lnTo>
                </a:path>
                <a:path w="1653539" h="1821179">
                  <a:moveTo>
                    <a:pt x="811529" y="1017270"/>
                  </a:moveTo>
                  <a:lnTo>
                    <a:pt x="709929" y="924560"/>
                  </a:lnTo>
                </a:path>
                <a:path w="1653539" h="1821179">
                  <a:moveTo>
                    <a:pt x="626110" y="1219200"/>
                  </a:moveTo>
                  <a:lnTo>
                    <a:pt x="525779" y="1127760"/>
                  </a:lnTo>
                </a:path>
                <a:path w="1653539" h="1821179">
                  <a:moveTo>
                    <a:pt x="440689" y="1422400"/>
                  </a:moveTo>
                  <a:lnTo>
                    <a:pt x="340360" y="1330960"/>
                  </a:lnTo>
                </a:path>
                <a:path w="1653539" h="1821179">
                  <a:moveTo>
                    <a:pt x="269239" y="1637030"/>
                  </a:moveTo>
                  <a:lnTo>
                    <a:pt x="168910" y="1545590"/>
                  </a:lnTo>
                </a:path>
                <a:path w="1653539" h="1821179">
                  <a:moveTo>
                    <a:pt x="101600" y="1821180"/>
                  </a:moveTo>
                  <a:lnTo>
                    <a:pt x="0" y="1729740"/>
                  </a:lnTo>
                </a:path>
              </a:pathLst>
            </a:custGeom>
            <a:ln w="9344">
              <a:solidFill>
                <a:srgbClr val="000000"/>
              </a:solidFill>
            </a:ln>
          </p:spPr>
          <p:txBody>
            <a:bodyPr wrap="square" lIns="0" tIns="0" rIns="0" bIns="0" rtlCol="0"/>
            <a:lstStyle/>
            <a:p>
              <a:endParaRPr/>
            </a:p>
          </p:txBody>
        </p:sp>
        <p:sp>
          <p:nvSpPr>
            <p:cNvPr id="162" name="object 162"/>
            <p:cNvSpPr/>
            <p:nvPr/>
          </p:nvSpPr>
          <p:spPr>
            <a:xfrm>
              <a:off x="4876799" y="5562599"/>
              <a:ext cx="3201670" cy="0"/>
            </a:xfrm>
            <a:custGeom>
              <a:avLst/>
              <a:gdLst/>
              <a:ahLst/>
              <a:cxnLst/>
              <a:rect l="l" t="t" r="r" b="b"/>
              <a:pathLst>
                <a:path w="3201670">
                  <a:moveTo>
                    <a:pt x="0" y="0"/>
                  </a:moveTo>
                  <a:lnTo>
                    <a:pt x="3201670" y="0"/>
                  </a:lnTo>
                </a:path>
              </a:pathLst>
            </a:custGeom>
            <a:ln w="19048">
              <a:solidFill>
                <a:srgbClr val="000000"/>
              </a:solidFill>
            </a:ln>
          </p:spPr>
          <p:txBody>
            <a:bodyPr wrap="square" lIns="0" tIns="0" rIns="0" bIns="0" rtlCol="0"/>
            <a:lstStyle/>
            <a:p>
              <a:endParaRPr/>
            </a:p>
          </p:txBody>
        </p:sp>
      </p:grpSp>
      <p:sp>
        <p:nvSpPr>
          <p:cNvPr id="163" name="object 163"/>
          <p:cNvSpPr/>
          <p:nvPr/>
        </p:nvSpPr>
        <p:spPr>
          <a:xfrm>
            <a:off x="1240789" y="3492500"/>
            <a:ext cx="580390" cy="1253490"/>
          </a:xfrm>
          <a:custGeom>
            <a:avLst/>
            <a:gdLst/>
            <a:ahLst/>
            <a:cxnLst/>
            <a:rect l="l" t="t" r="r" b="b"/>
            <a:pathLst>
              <a:path w="580389" h="1253489">
                <a:moveTo>
                  <a:pt x="0" y="1253489"/>
                </a:moveTo>
                <a:lnTo>
                  <a:pt x="1269" y="1211580"/>
                </a:lnTo>
                <a:lnTo>
                  <a:pt x="2540" y="1168400"/>
                </a:lnTo>
                <a:lnTo>
                  <a:pt x="5079" y="1125220"/>
                </a:lnTo>
                <a:lnTo>
                  <a:pt x="8890" y="1083310"/>
                </a:lnTo>
                <a:lnTo>
                  <a:pt x="13969" y="1040130"/>
                </a:lnTo>
                <a:lnTo>
                  <a:pt x="20319" y="996950"/>
                </a:lnTo>
                <a:lnTo>
                  <a:pt x="27940" y="955039"/>
                </a:lnTo>
                <a:lnTo>
                  <a:pt x="35559" y="913130"/>
                </a:lnTo>
                <a:lnTo>
                  <a:pt x="45719" y="871219"/>
                </a:lnTo>
                <a:lnTo>
                  <a:pt x="55879" y="829310"/>
                </a:lnTo>
                <a:lnTo>
                  <a:pt x="68579" y="787400"/>
                </a:lnTo>
                <a:lnTo>
                  <a:pt x="81279" y="746760"/>
                </a:lnTo>
                <a:lnTo>
                  <a:pt x="95250" y="706119"/>
                </a:lnTo>
                <a:lnTo>
                  <a:pt x="110490" y="665480"/>
                </a:lnTo>
                <a:lnTo>
                  <a:pt x="125729" y="626110"/>
                </a:lnTo>
                <a:lnTo>
                  <a:pt x="143509" y="585469"/>
                </a:lnTo>
                <a:lnTo>
                  <a:pt x="161290" y="546100"/>
                </a:lnTo>
                <a:lnTo>
                  <a:pt x="180340" y="508000"/>
                </a:lnTo>
                <a:lnTo>
                  <a:pt x="200659" y="469900"/>
                </a:lnTo>
                <a:lnTo>
                  <a:pt x="220979" y="431800"/>
                </a:lnTo>
                <a:lnTo>
                  <a:pt x="243840" y="394969"/>
                </a:lnTo>
                <a:lnTo>
                  <a:pt x="266700" y="358139"/>
                </a:lnTo>
                <a:lnTo>
                  <a:pt x="290829" y="322580"/>
                </a:lnTo>
                <a:lnTo>
                  <a:pt x="316229" y="287019"/>
                </a:lnTo>
                <a:lnTo>
                  <a:pt x="341629" y="252730"/>
                </a:lnTo>
                <a:lnTo>
                  <a:pt x="368300" y="218439"/>
                </a:lnTo>
                <a:lnTo>
                  <a:pt x="396240" y="185419"/>
                </a:lnTo>
                <a:lnTo>
                  <a:pt x="424179" y="152400"/>
                </a:lnTo>
                <a:lnTo>
                  <a:pt x="454659" y="120650"/>
                </a:lnTo>
                <a:lnTo>
                  <a:pt x="483870" y="88900"/>
                </a:lnTo>
                <a:lnTo>
                  <a:pt x="515620" y="58420"/>
                </a:lnTo>
                <a:lnTo>
                  <a:pt x="547370" y="29210"/>
                </a:lnTo>
                <a:lnTo>
                  <a:pt x="580390" y="0"/>
                </a:lnTo>
              </a:path>
            </a:pathLst>
          </a:custGeom>
          <a:ln w="9344">
            <a:solidFill>
              <a:srgbClr val="7F7F7F"/>
            </a:solidFill>
          </a:ln>
        </p:spPr>
        <p:txBody>
          <a:bodyPr wrap="square" lIns="0" tIns="0" rIns="0" bIns="0" rtlCol="0"/>
          <a:lstStyle/>
          <a:p>
            <a:endParaRPr/>
          </a:p>
        </p:txBody>
      </p:sp>
      <p:sp>
        <p:nvSpPr>
          <p:cNvPr id="164" name="object 164"/>
          <p:cNvSpPr txBox="1"/>
          <p:nvPr/>
        </p:nvSpPr>
        <p:spPr>
          <a:xfrm>
            <a:off x="1231900" y="3663950"/>
            <a:ext cx="14414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B</a:t>
            </a:r>
            <a:endParaRPr sz="1400">
              <a:latin typeface="Times New Roman"/>
              <a:cs typeface="Times New Roman"/>
            </a:endParaRPr>
          </a:p>
        </p:txBody>
      </p:sp>
      <p:sp>
        <p:nvSpPr>
          <p:cNvPr id="165" name="object 165"/>
          <p:cNvSpPr txBox="1"/>
          <p:nvPr/>
        </p:nvSpPr>
        <p:spPr>
          <a:xfrm>
            <a:off x="2495550" y="4570729"/>
            <a:ext cx="241300" cy="177800"/>
          </a:xfrm>
          <a:prstGeom prst="rect">
            <a:avLst/>
          </a:prstGeom>
        </p:spPr>
        <p:txBody>
          <a:bodyPr vert="horz" wrap="square" lIns="0" tIns="12700" rIns="0" bIns="0" rtlCol="0">
            <a:spAutoFit/>
          </a:bodyPr>
          <a:lstStyle/>
          <a:p>
            <a:pPr marL="38100">
              <a:lnSpc>
                <a:spcPct val="100000"/>
              </a:lnSpc>
              <a:spcBef>
                <a:spcPts val="100"/>
              </a:spcBef>
            </a:pPr>
            <a:r>
              <a:rPr sz="1000" spc="5" dirty="0">
                <a:latin typeface="Times New Roman"/>
                <a:cs typeface="Times New Roman"/>
              </a:rPr>
              <a:t>25</a:t>
            </a:r>
            <a:r>
              <a:rPr sz="825" spc="7" baseline="30303" dirty="0">
                <a:latin typeface="Times New Roman"/>
                <a:cs typeface="Times New Roman"/>
              </a:rPr>
              <a:t>0</a:t>
            </a:r>
            <a:endParaRPr sz="825" baseline="30303">
              <a:latin typeface="Times New Roman"/>
              <a:cs typeface="Times New Roman"/>
            </a:endParaRPr>
          </a:p>
        </p:txBody>
      </p:sp>
      <p:grpSp>
        <p:nvGrpSpPr>
          <p:cNvPr id="166" name="object 166"/>
          <p:cNvGrpSpPr/>
          <p:nvPr/>
        </p:nvGrpSpPr>
        <p:grpSpPr>
          <a:xfrm>
            <a:off x="454025" y="3825557"/>
            <a:ext cx="2580005" cy="2696845"/>
            <a:chOff x="454025" y="3825557"/>
            <a:chExt cx="2580005" cy="2696845"/>
          </a:xfrm>
        </p:grpSpPr>
        <p:sp>
          <p:nvSpPr>
            <p:cNvPr id="167" name="object 167"/>
            <p:cNvSpPr/>
            <p:nvPr/>
          </p:nvSpPr>
          <p:spPr>
            <a:xfrm>
              <a:off x="1047750" y="3830320"/>
              <a:ext cx="1981200" cy="914400"/>
            </a:xfrm>
            <a:custGeom>
              <a:avLst/>
              <a:gdLst/>
              <a:ahLst/>
              <a:cxnLst/>
              <a:rect l="l" t="t" r="r" b="b"/>
              <a:pathLst>
                <a:path w="1981200" h="914400">
                  <a:moveTo>
                    <a:pt x="212090" y="914399"/>
                  </a:moveTo>
                  <a:lnTo>
                    <a:pt x="379730" y="171449"/>
                  </a:lnTo>
                </a:path>
                <a:path w="1981200" h="914400">
                  <a:moveTo>
                    <a:pt x="0" y="0"/>
                  </a:moveTo>
                  <a:lnTo>
                    <a:pt x="1981200" y="914399"/>
                  </a:lnTo>
                </a:path>
              </a:pathLst>
            </a:custGeom>
            <a:ln w="9344">
              <a:solidFill>
                <a:srgbClr val="000000"/>
              </a:solidFill>
            </a:ln>
          </p:spPr>
          <p:txBody>
            <a:bodyPr wrap="square" lIns="0" tIns="0" rIns="0" bIns="0" rtlCol="0"/>
            <a:lstStyle/>
            <a:p>
              <a:endParaRPr/>
            </a:p>
          </p:txBody>
        </p:sp>
        <p:sp>
          <p:nvSpPr>
            <p:cNvPr id="168" name="object 168"/>
            <p:cNvSpPr/>
            <p:nvPr/>
          </p:nvSpPr>
          <p:spPr>
            <a:xfrm>
              <a:off x="1075080" y="3905249"/>
              <a:ext cx="314325" cy="73660"/>
            </a:xfrm>
            <a:custGeom>
              <a:avLst/>
              <a:gdLst/>
              <a:ahLst/>
              <a:cxnLst/>
              <a:rect l="l" t="t" r="r" b="b"/>
              <a:pathLst>
                <a:path w="314325" h="73660">
                  <a:moveTo>
                    <a:pt x="314210" y="73660"/>
                  </a:moveTo>
                  <a:lnTo>
                    <a:pt x="171386" y="38100"/>
                  </a:lnTo>
                  <a:lnTo>
                    <a:pt x="156095" y="34290"/>
                  </a:lnTo>
                  <a:lnTo>
                    <a:pt x="18389" y="0"/>
                  </a:lnTo>
                  <a:lnTo>
                    <a:pt x="9829" y="34290"/>
                  </a:lnTo>
                  <a:lnTo>
                    <a:pt x="8877" y="38100"/>
                  </a:lnTo>
                  <a:lnTo>
                    <a:pt x="0" y="73660"/>
                  </a:lnTo>
                  <a:lnTo>
                    <a:pt x="314210" y="73660"/>
                  </a:lnTo>
                  <a:close/>
                </a:path>
              </a:pathLst>
            </a:custGeom>
            <a:solidFill>
              <a:srgbClr val="DADAAE"/>
            </a:solidFill>
          </p:spPr>
          <p:txBody>
            <a:bodyPr wrap="square" lIns="0" tIns="0" rIns="0" bIns="0" rtlCol="0"/>
            <a:lstStyle/>
            <a:p>
              <a:endParaRPr/>
            </a:p>
          </p:txBody>
        </p:sp>
        <p:sp>
          <p:nvSpPr>
            <p:cNvPr id="169" name="object 169"/>
            <p:cNvSpPr/>
            <p:nvPr/>
          </p:nvSpPr>
          <p:spPr>
            <a:xfrm>
              <a:off x="1066219" y="3975100"/>
              <a:ext cx="343535" cy="39370"/>
            </a:xfrm>
            <a:custGeom>
              <a:avLst/>
              <a:gdLst/>
              <a:ahLst/>
              <a:cxnLst/>
              <a:rect l="l" t="t" r="r" b="b"/>
              <a:pathLst>
                <a:path w="343534" h="39370">
                  <a:moveTo>
                    <a:pt x="307776" y="0"/>
                  </a:moveTo>
                  <a:lnTo>
                    <a:pt x="9822" y="0"/>
                  </a:lnTo>
                  <a:lnTo>
                    <a:pt x="0" y="39369"/>
                  </a:lnTo>
                  <a:lnTo>
                    <a:pt x="335875" y="39369"/>
                  </a:lnTo>
                  <a:lnTo>
                    <a:pt x="343480" y="8889"/>
                  </a:lnTo>
                  <a:lnTo>
                    <a:pt x="307776" y="0"/>
                  </a:lnTo>
                  <a:close/>
                </a:path>
              </a:pathLst>
            </a:custGeom>
            <a:solidFill>
              <a:srgbClr val="DBDBAF"/>
            </a:solidFill>
          </p:spPr>
          <p:txBody>
            <a:bodyPr wrap="square" lIns="0" tIns="0" rIns="0" bIns="0" rtlCol="0"/>
            <a:lstStyle/>
            <a:p>
              <a:endParaRPr/>
            </a:p>
          </p:txBody>
        </p:sp>
        <p:sp>
          <p:nvSpPr>
            <p:cNvPr id="170" name="object 170"/>
            <p:cNvSpPr/>
            <p:nvPr/>
          </p:nvSpPr>
          <p:spPr>
            <a:xfrm>
              <a:off x="1057347" y="401066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DCDCB0"/>
            </a:solidFill>
          </p:spPr>
          <p:txBody>
            <a:bodyPr wrap="square" lIns="0" tIns="0" rIns="0" bIns="0" rtlCol="0"/>
            <a:lstStyle/>
            <a:p>
              <a:endParaRPr/>
            </a:p>
          </p:txBody>
        </p:sp>
        <p:sp>
          <p:nvSpPr>
            <p:cNvPr id="171" name="object 171"/>
            <p:cNvSpPr/>
            <p:nvPr/>
          </p:nvSpPr>
          <p:spPr>
            <a:xfrm>
              <a:off x="1048475" y="404749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DDDDB1"/>
            </a:solidFill>
          </p:spPr>
          <p:txBody>
            <a:bodyPr wrap="square" lIns="0" tIns="0" rIns="0" bIns="0" rtlCol="0"/>
            <a:lstStyle/>
            <a:p>
              <a:endParaRPr/>
            </a:p>
          </p:txBody>
        </p:sp>
        <p:sp>
          <p:nvSpPr>
            <p:cNvPr id="172" name="object 172"/>
            <p:cNvSpPr/>
            <p:nvPr/>
          </p:nvSpPr>
          <p:spPr>
            <a:xfrm>
              <a:off x="1039603" y="408305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DEDEB1"/>
            </a:solidFill>
          </p:spPr>
          <p:txBody>
            <a:bodyPr wrap="square" lIns="0" tIns="0" rIns="0" bIns="0" rtlCol="0"/>
            <a:lstStyle/>
            <a:p>
              <a:endParaRPr/>
            </a:p>
          </p:txBody>
        </p:sp>
        <p:sp>
          <p:nvSpPr>
            <p:cNvPr id="173" name="object 173"/>
            <p:cNvSpPr/>
            <p:nvPr/>
          </p:nvSpPr>
          <p:spPr>
            <a:xfrm>
              <a:off x="1030414" y="411861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DFDFB2"/>
            </a:solidFill>
          </p:spPr>
          <p:txBody>
            <a:bodyPr wrap="square" lIns="0" tIns="0" rIns="0" bIns="0" rtlCol="0"/>
            <a:lstStyle/>
            <a:p>
              <a:endParaRPr/>
            </a:p>
          </p:txBody>
        </p:sp>
        <p:sp>
          <p:nvSpPr>
            <p:cNvPr id="174" name="object 174"/>
            <p:cNvSpPr/>
            <p:nvPr/>
          </p:nvSpPr>
          <p:spPr>
            <a:xfrm>
              <a:off x="1021542" y="415417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0E0B3"/>
            </a:solidFill>
          </p:spPr>
          <p:txBody>
            <a:bodyPr wrap="square" lIns="0" tIns="0" rIns="0" bIns="0" rtlCol="0"/>
            <a:lstStyle/>
            <a:p>
              <a:endParaRPr/>
            </a:p>
          </p:txBody>
        </p:sp>
        <p:sp>
          <p:nvSpPr>
            <p:cNvPr id="175" name="object 175"/>
            <p:cNvSpPr/>
            <p:nvPr/>
          </p:nvSpPr>
          <p:spPr>
            <a:xfrm>
              <a:off x="1012670" y="418973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1E1B4"/>
            </a:solidFill>
          </p:spPr>
          <p:txBody>
            <a:bodyPr wrap="square" lIns="0" tIns="0" rIns="0" bIns="0" rtlCol="0"/>
            <a:lstStyle/>
            <a:p>
              <a:endParaRPr/>
            </a:p>
          </p:txBody>
        </p:sp>
        <p:sp>
          <p:nvSpPr>
            <p:cNvPr id="176" name="object 176"/>
            <p:cNvSpPr/>
            <p:nvPr/>
          </p:nvSpPr>
          <p:spPr>
            <a:xfrm>
              <a:off x="1003797" y="422529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2E2B4"/>
            </a:solidFill>
          </p:spPr>
          <p:txBody>
            <a:bodyPr wrap="square" lIns="0" tIns="0" rIns="0" bIns="0" rtlCol="0"/>
            <a:lstStyle/>
            <a:p>
              <a:endParaRPr/>
            </a:p>
          </p:txBody>
        </p:sp>
        <p:sp>
          <p:nvSpPr>
            <p:cNvPr id="177" name="object 177"/>
            <p:cNvSpPr/>
            <p:nvPr/>
          </p:nvSpPr>
          <p:spPr>
            <a:xfrm>
              <a:off x="994925" y="426212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E3E3B5"/>
            </a:solidFill>
          </p:spPr>
          <p:txBody>
            <a:bodyPr wrap="square" lIns="0" tIns="0" rIns="0" bIns="0" rtlCol="0"/>
            <a:lstStyle/>
            <a:p>
              <a:endParaRPr/>
            </a:p>
          </p:txBody>
        </p:sp>
        <p:sp>
          <p:nvSpPr>
            <p:cNvPr id="178" name="object 178"/>
            <p:cNvSpPr/>
            <p:nvPr/>
          </p:nvSpPr>
          <p:spPr>
            <a:xfrm>
              <a:off x="986053" y="429768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4E4B6"/>
            </a:solidFill>
          </p:spPr>
          <p:txBody>
            <a:bodyPr wrap="square" lIns="0" tIns="0" rIns="0" bIns="0" rtlCol="0"/>
            <a:lstStyle/>
            <a:p>
              <a:endParaRPr/>
            </a:p>
          </p:txBody>
        </p:sp>
        <p:sp>
          <p:nvSpPr>
            <p:cNvPr id="179" name="object 179"/>
            <p:cNvSpPr/>
            <p:nvPr/>
          </p:nvSpPr>
          <p:spPr>
            <a:xfrm>
              <a:off x="977181" y="433324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5E5B7"/>
            </a:solidFill>
          </p:spPr>
          <p:txBody>
            <a:bodyPr wrap="square" lIns="0" tIns="0" rIns="0" bIns="0" rtlCol="0"/>
            <a:lstStyle/>
            <a:p>
              <a:endParaRPr/>
            </a:p>
          </p:txBody>
        </p:sp>
        <p:sp>
          <p:nvSpPr>
            <p:cNvPr id="180" name="object 180"/>
            <p:cNvSpPr/>
            <p:nvPr/>
          </p:nvSpPr>
          <p:spPr>
            <a:xfrm>
              <a:off x="967992" y="436880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6E6B8"/>
            </a:solidFill>
          </p:spPr>
          <p:txBody>
            <a:bodyPr wrap="square" lIns="0" tIns="0" rIns="0" bIns="0" rtlCol="0"/>
            <a:lstStyle/>
            <a:p>
              <a:endParaRPr/>
            </a:p>
          </p:txBody>
        </p:sp>
        <p:sp>
          <p:nvSpPr>
            <p:cNvPr id="181" name="object 181"/>
            <p:cNvSpPr/>
            <p:nvPr/>
          </p:nvSpPr>
          <p:spPr>
            <a:xfrm>
              <a:off x="959120" y="440436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7E7B8"/>
            </a:solidFill>
          </p:spPr>
          <p:txBody>
            <a:bodyPr wrap="square" lIns="0" tIns="0" rIns="0" bIns="0" rtlCol="0"/>
            <a:lstStyle/>
            <a:p>
              <a:endParaRPr/>
            </a:p>
          </p:txBody>
        </p:sp>
        <p:sp>
          <p:nvSpPr>
            <p:cNvPr id="182" name="object 182"/>
            <p:cNvSpPr/>
            <p:nvPr/>
          </p:nvSpPr>
          <p:spPr>
            <a:xfrm>
              <a:off x="950248" y="443992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8E8B9"/>
            </a:solidFill>
          </p:spPr>
          <p:txBody>
            <a:bodyPr wrap="square" lIns="0" tIns="0" rIns="0" bIns="0" rtlCol="0"/>
            <a:lstStyle/>
            <a:p>
              <a:endParaRPr/>
            </a:p>
          </p:txBody>
        </p:sp>
        <p:sp>
          <p:nvSpPr>
            <p:cNvPr id="183" name="object 183"/>
            <p:cNvSpPr/>
            <p:nvPr/>
          </p:nvSpPr>
          <p:spPr>
            <a:xfrm>
              <a:off x="941376" y="447548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9E9BA"/>
            </a:solidFill>
          </p:spPr>
          <p:txBody>
            <a:bodyPr wrap="square" lIns="0" tIns="0" rIns="0" bIns="0" rtlCol="0"/>
            <a:lstStyle/>
            <a:p>
              <a:endParaRPr/>
            </a:p>
          </p:txBody>
        </p:sp>
        <p:sp>
          <p:nvSpPr>
            <p:cNvPr id="184" name="object 184"/>
            <p:cNvSpPr/>
            <p:nvPr/>
          </p:nvSpPr>
          <p:spPr>
            <a:xfrm>
              <a:off x="932503" y="451231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AEABB"/>
            </a:solidFill>
          </p:spPr>
          <p:txBody>
            <a:bodyPr wrap="square" lIns="0" tIns="0" rIns="0" bIns="0" rtlCol="0"/>
            <a:lstStyle/>
            <a:p>
              <a:endParaRPr/>
            </a:p>
          </p:txBody>
        </p:sp>
        <p:sp>
          <p:nvSpPr>
            <p:cNvPr id="185" name="object 185"/>
            <p:cNvSpPr/>
            <p:nvPr/>
          </p:nvSpPr>
          <p:spPr>
            <a:xfrm>
              <a:off x="923631" y="454787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EBEBBB"/>
            </a:solidFill>
          </p:spPr>
          <p:txBody>
            <a:bodyPr wrap="square" lIns="0" tIns="0" rIns="0" bIns="0" rtlCol="0"/>
            <a:lstStyle/>
            <a:p>
              <a:endParaRPr/>
            </a:p>
          </p:txBody>
        </p:sp>
        <p:sp>
          <p:nvSpPr>
            <p:cNvPr id="186" name="object 186"/>
            <p:cNvSpPr/>
            <p:nvPr/>
          </p:nvSpPr>
          <p:spPr>
            <a:xfrm>
              <a:off x="914442" y="458343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CECBC"/>
            </a:solidFill>
          </p:spPr>
          <p:txBody>
            <a:bodyPr wrap="square" lIns="0" tIns="0" rIns="0" bIns="0" rtlCol="0"/>
            <a:lstStyle/>
            <a:p>
              <a:endParaRPr/>
            </a:p>
          </p:txBody>
        </p:sp>
        <p:sp>
          <p:nvSpPr>
            <p:cNvPr id="187" name="object 187"/>
            <p:cNvSpPr/>
            <p:nvPr/>
          </p:nvSpPr>
          <p:spPr>
            <a:xfrm>
              <a:off x="905570" y="461899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DEDBD"/>
            </a:solidFill>
          </p:spPr>
          <p:txBody>
            <a:bodyPr wrap="square" lIns="0" tIns="0" rIns="0" bIns="0" rtlCol="0"/>
            <a:lstStyle/>
            <a:p>
              <a:endParaRPr/>
            </a:p>
          </p:txBody>
        </p:sp>
        <p:sp>
          <p:nvSpPr>
            <p:cNvPr id="188" name="object 188"/>
            <p:cNvSpPr/>
            <p:nvPr/>
          </p:nvSpPr>
          <p:spPr>
            <a:xfrm>
              <a:off x="896698" y="465455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EEEBE"/>
            </a:solidFill>
          </p:spPr>
          <p:txBody>
            <a:bodyPr wrap="square" lIns="0" tIns="0" rIns="0" bIns="0" rtlCol="0"/>
            <a:lstStyle/>
            <a:p>
              <a:endParaRPr/>
            </a:p>
          </p:txBody>
        </p:sp>
        <p:sp>
          <p:nvSpPr>
            <p:cNvPr id="189" name="object 189"/>
            <p:cNvSpPr/>
            <p:nvPr/>
          </p:nvSpPr>
          <p:spPr>
            <a:xfrm>
              <a:off x="887826" y="469011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FEFBF"/>
            </a:solidFill>
          </p:spPr>
          <p:txBody>
            <a:bodyPr wrap="square" lIns="0" tIns="0" rIns="0" bIns="0" rtlCol="0"/>
            <a:lstStyle/>
            <a:p>
              <a:endParaRPr/>
            </a:p>
          </p:txBody>
        </p:sp>
        <p:sp>
          <p:nvSpPr>
            <p:cNvPr id="190" name="object 190"/>
            <p:cNvSpPr/>
            <p:nvPr/>
          </p:nvSpPr>
          <p:spPr>
            <a:xfrm>
              <a:off x="878954" y="472567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0F0BF"/>
            </a:solidFill>
          </p:spPr>
          <p:txBody>
            <a:bodyPr wrap="square" lIns="0" tIns="0" rIns="0" bIns="0" rtlCol="0"/>
            <a:lstStyle/>
            <a:p>
              <a:endParaRPr/>
            </a:p>
          </p:txBody>
        </p:sp>
        <p:sp>
          <p:nvSpPr>
            <p:cNvPr id="191" name="object 191"/>
            <p:cNvSpPr/>
            <p:nvPr/>
          </p:nvSpPr>
          <p:spPr>
            <a:xfrm>
              <a:off x="870081" y="476250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1F1C0"/>
            </a:solidFill>
          </p:spPr>
          <p:txBody>
            <a:bodyPr wrap="square" lIns="0" tIns="0" rIns="0" bIns="0" rtlCol="0"/>
            <a:lstStyle/>
            <a:p>
              <a:endParaRPr/>
            </a:p>
          </p:txBody>
        </p:sp>
        <p:sp>
          <p:nvSpPr>
            <p:cNvPr id="192" name="object 192"/>
            <p:cNvSpPr/>
            <p:nvPr/>
          </p:nvSpPr>
          <p:spPr>
            <a:xfrm>
              <a:off x="861209" y="479806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2F2C1"/>
            </a:solidFill>
          </p:spPr>
          <p:txBody>
            <a:bodyPr wrap="square" lIns="0" tIns="0" rIns="0" bIns="0" rtlCol="0"/>
            <a:lstStyle/>
            <a:p>
              <a:endParaRPr/>
            </a:p>
          </p:txBody>
        </p:sp>
        <p:sp>
          <p:nvSpPr>
            <p:cNvPr id="193" name="object 193"/>
            <p:cNvSpPr/>
            <p:nvPr/>
          </p:nvSpPr>
          <p:spPr>
            <a:xfrm>
              <a:off x="852020" y="483362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2F2C2"/>
            </a:solidFill>
          </p:spPr>
          <p:txBody>
            <a:bodyPr wrap="square" lIns="0" tIns="0" rIns="0" bIns="0" rtlCol="0"/>
            <a:lstStyle/>
            <a:p>
              <a:endParaRPr/>
            </a:p>
          </p:txBody>
        </p:sp>
        <p:sp>
          <p:nvSpPr>
            <p:cNvPr id="194" name="object 194"/>
            <p:cNvSpPr/>
            <p:nvPr/>
          </p:nvSpPr>
          <p:spPr>
            <a:xfrm>
              <a:off x="843148" y="486918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3F3C2"/>
            </a:solidFill>
          </p:spPr>
          <p:txBody>
            <a:bodyPr wrap="square" lIns="0" tIns="0" rIns="0" bIns="0" rtlCol="0"/>
            <a:lstStyle/>
            <a:p>
              <a:endParaRPr/>
            </a:p>
          </p:txBody>
        </p:sp>
        <p:sp>
          <p:nvSpPr>
            <p:cNvPr id="195" name="object 195"/>
            <p:cNvSpPr/>
            <p:nvPr/>
          </p:nvSpPr>
          <p:spPr>
            <a:xfrm>
              <a:off x="834276" y="490474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4F4C3"/>
            </a:solidFill>
          </p:spPr>
          <p:txBody>
            <a:bodyPr wrap="square" lIns="0" tIns="0" rIns="0" bIns="0" rtlCol="0"/>
            <a:lstStyle/>
            <a:p>
              <a:endParaRPr/>
            </a:p>
          </p:txBody>
        </p:sp>
        <p:sp>
          <p:nvSpPr>
            <p:cNvPr id="196" name="object 196"/>
            <p:cNvSpPr/>
            <p:nvPr/>
          </p:nvSpPr>
          <p:spPr>
            <a:xfrm>
              <a:off x="825404" y="494030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5F5C4"/>
            </a:solidFill>
          </p:spPr>
          <p:txBody>
            <a:bodyPr wrap="square" lIns="0" tIns="0" rIns="0" bIns="0" rtlCol="0"/>
            <a:lstStyle/>
            <a:p>
              <a:endParaRPr/>
            </a:p>
          </p:txBody>
        </p:sp>
        <p:sp>
          <p:nvSpPr>
            <p:cNvPr id="197" name="object 197"/>
            <p:cNvSpPr/>
            <p:nvPr/>
          </p:nvSpPr>
          <p:spPr>
            <a:xfrm>
              <a:off x="816532" y="497713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6F6C5"/>
            </a:solidFill>
          </p:spPr>
          <p:txBody>
            <a:bodyPr wrap="square" lIns="0" tIns="0" rIns="0" bIns="0" rtlCol="0"/>
            <a:lstStyle/>
            <a:p>
              <a:endParaRPr/>
            </a:p>
          </p:txBody>
        </p:sp>
        <p:sp>
          <p:nvSpPr>
            <p:cNvPr id="198" name="object 198"/>
            <p:cNvSpPr/>
            <p:nvPr/>
          </p:nvSpPr>
          <p:spPr>
            <a:xfrm>
              <a:off x="807660" y="501269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7F7C5"/>
            </a:solidFill>
          </p:spPr>
          <p:txBody>
            <a:bodyPr wrap="square" lIns="0" tIns="0" rIns="0" bIns="0" rtlCol="0"/>
            <a:lstStyle/>
            <a:p>
              <a:endParaRPr/>
            </a:p>
          </p:txBody>
        </p:sp>
        <p:sp>
          <p:nvSpPr>
            <p:cNvPr id="199" name="object 199"/>
            <p:cNvSpPr/>
            <p:nvPr/>
          </p:nvSpPr>
          <p:spPr>
            <a:xfrm>
              <a:off x="798787" y="504825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8F8C6"/>
            </a:solidFill>
          </p:spPr>
          <p:txBody>
            <a:bodyPr wrap="square" lIns="0" tIns="0" rIns="0" bIns="0" rtlCol="0"/>
            <a:lstStyle/>
            <a:p>
              <a:endParaRPr/>
            </a:p>
          </p:txBody>
        </p:sp>
        <p:sp>
          <p:nvSpPr>
            <p:cNvPr id="200" name="object 200"/>
            <p:cNvSpPr/>
            <p:nvPr/>
          </p:nvSpPr>
          <p:spPr>
            <a:xfrm>
              <a:off x="789598" y="508381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9F9C7"/>
            </a:solidFill>
          </p:spPr>
          <p:txBody>
            <a:bodyPr wrap="square" lIns="0" tIns="0" rIns="0" bIns="0" rtlCol="0"/>
            <a:lstStyle/>
            <a:p>
              <a:endParaRPr/>
            </a:p>
          </p:txBody>
        </p:sp>
        <p:sp>
          <p:nvSpPr>
            <p:cNvPr id="201" name="object 201"/>
            <p:cNvSpPr/>
            <p:nvPr/>
          </p:nvSpPr>
          <p:spPr>
            <a:xfrm>
              <a:off x="780726" y="511937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AFAC8"/>
            </a:solidFill>
          </p:spPr>
          <p:txBody>
            <a:bodyPr wrap="square" lIns="0" tIns="0" rIns="0" bIns="0" rtlCol="0"/>
            <a:lstStyle/>
            <a:p>
              <a:endParaRPr/>
            </a:p>
          </p:txBody>
        </p:sp>
        <p:sp>
          <p:nvSpPr>
            <p:cNvPr id="202" name="object 202"/>
            <p:cNvSpPr/>
            <p:nvPr/>
          </p:nvSpPr>
          <p:spPr>
            <a:xfrm>
              <a:off x="771854" y="515493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BFBC9"/>
            </a:solidFill>
          </p:spPr>
          <p:txBody>
            <a:bodyPr wrap="square" lIns="0" tIns="0" rIns="0" bIns="0" rtlCol="0"/>
            <a:lstStyle/>
            <a:p>
              <a:endParaRPr/>
            </a:p>
          </p:txBody>
        </p:sp>
        <p:sp>
          <p:nvSpPr>
            <p:cNvPr id="203" name="object 203"/>
            <p:cNvSpPr/>
            <p:nvPr/>
          </p:nvSpPr>
          <p:spPr>
            <a:xfrm>
              <a:off x="762982" y="519049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CFCC9"/>
            </a:solidFill>
          </p:spPr>
          <p:txBody>
            <a:bodyPr wrap="square" lIns="0" tIns="0" rIns="0" bIns="0" rtlCol="0"/>
            <a:lstStyle/>
            <a:p>
              <a:endParaRPr/>
            </a:p>
          </p:txBody>
        </p:sp>
        <p:sp>
          <p:nvSpPr>
            <p:cNvPr id="204" name="object 204"/>
            <p:cNvSpPr/>
            <p:nvPr/>
          </p:nvSpPr>
          <p:spPr>
            <a:xfrm>
              <a:off x="754110" y="522732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FFFFCC"/>
            </a:solidFill>
          </p:spPr>
          <p:txBody>
            <a:bodyPr wrap="square" lIns="0" tIns="0" rIns="0" bIns="0" rtlCol="0"/>
            <a:lstStyle/>
            <a:p>
              <a:endParaRPr/>
            </a:p>
          </p:txBody>
        </p:sp>
        <p:sp>
          <p:nvSpPr>
            <p:cNvPr id="205" name="object 205"/>
            <p:cNvSpPr/>
            <p:nvPr/>
          </p:nvSpPr>
          <p:spPr>
            <a:xfrm>
              <a:off x="745238" y="526288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DFDCA"/>
            </a:solidFill>
          </p:spPr>
          <p:txBody>
            <a:bodyPr wrap="square" lIns="0" tIns="0" rIns="0" bIns="0" rtlCol="0"/>
            <a:lstStyle/>
            <a:p>
              <a:endParaRPr/>
            </a:p>
          </p:txBody>
        </p:sp>
        <p:sp>
          <p:nvSpPr>
            <p:cNvPr id="206" name="object 206"/>
            <p:cNvSpPr/>
            <p:nvPr/>
          </p:nvSpPr>
          <p:spPr>
            <a:xfrm>
              <a:off x="736049" y="529844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CFCC9"/>
            </a:solidFill>
          </p:spPr>
          <p:txBody>
            <a:bodyPr wrap="square" lIns="0" tIns="0" rIns="0" bIns="0" rtlCol="0"/>
            <a:lstStyle/>
            <a:p>
              <a:endParaRPr/>
            </a:p>
          </p:txBody>
        </p:sp>
        <p:sp>
          <p:nvSpPr>
            <p:cNvPr id="207" name="object 207"/>
            <p:cNvSpPr/>
            <p:nvPr/>
          </p:nvSpPr>
          <p:spPr>
            <a:xfrm>
              <a:off x="727177" y="533400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BFBC8"/>
            </a:solidFill>
          </p:spPr>
          <p:txBody>
            <a:bodyPr wrap="square" lIns="0" tIns="0" rIns="0" bIns="0" rtlCol="0"/>
            <a:lstStyle/>
            <a:p>
              <a:endParaRPr/>
            </a:p>
          </p:txBody>
        </p:sp>
        <p:sp>
          <p:nvSpPr>
            <p:cNvPr id="208" name="object 208"/>
            <p:cNvSpPr/>
            <p:nvPr/>
          </p:nvSpPr>
          <p:spPr>
            <a:xfrm>
              <a:off x="718304" y="536956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AFAC8"/>
            </a:solidFill>
          </p:spPr>
          <p:txBody>
            <a:bodyPr wrap="square" lIns="0" tIns="0" rIns="0" bIns="0" rtlCol="0"/>
            <a:lstStyle/>
            <a:p>
              <a:endParaRPr/>
            </a:p>
          </p:txBody>
        </p:sp>
        <p:sp>
          <p:nvSpPr>
            <p:cNvPr id="209" name="object 209"/>
            <p:cNvSpPr/>
            <p:nvPr/>
          </p:nvSpPr>
          <p:spPr>
            <a:xfrm>
              <a:off x="709432" y="540512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9F9C7"/>
            </a:solidFill>
          </p:spPr>
          <p:txBody>
            <a:bodyPr wrap="square" lIns="0" tIns="0" rIns="0" bIns="0" rtlCol="0"/>
            <a:lstStyle/>
            <a:p>
              <a:endParaRPr/>
            </a:p>
          </p:txBody>
        </p:sp>
        <p:sp>
          <p:nvSpPr>
            <p:cNvPr id="210" name="object 210"/>
            <p:cNvSpPr/>
            <p:nvPr/>
          </p:nvSpPr>
          <p:spPr>
            <a:xfrm>
              <a:off x="700560" y="544068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8F8C6"/>
            </a:solidFill>
          </p:spPr>
          <p:txBody>
            <a:bodyPr wrap="square" lIns="0" tIns="0" rIns="0" bIns="0" rtlCol="0"/>
            <a:lstStyle/>
            <a:p>
              <a:endParaRPr/>
            </a:p>
          </p:txBody>
        </p:sp>
        <p:sp>
          <p:nvSpPr>
            <p:cNvPr id="211" name="object 211"/>
            <p:cNvSpPr/>
            <p:nvPr/>
          </p:nvSpPr>
          <p:spPr>
            <a:xfrm>
              <a:off x="691688" y="547751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F7F7C5"/>
            </a:solidFill>
          </p:spPr>
          <p:txBody>
            <a:bodyPr wrap="square" lIns="0" tIns="0" rIns="0" bIns="0" rtlCol="0"/>
            <a:lstStyle/>
            <a:p>
              <a:endParaRPr/>
            </a:p>
          </p:txBody>
        </p:sp>
        <p:sp>
          <p:nvSpPr>
            <p:cNvPr id="212" name="object 212"/>
            <p:cNvSpPr/>
            <p:nvPr/>
          </p:nvSpPr>
          <p:spPr>
            <a:xfrm>
              <a:off x="682816" y="551307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F6F6C5"/>
            </a:solidFill>
          </p:spPr>
          <p:txBody>
            <a:bodyPr wrap="square" lIns="0" tIns="0" rIns="0" bIns="0" rtlCol="0"/>
            <a:lstStyle/>
            <a:p>
              <a:endParaRPr/>
            </a:p>
          </p:txBody>
        </p:sp>
        <p:sp>
          <p:nvSpPr>
            <p:cNvPr id="213" name="object 213"/>
            <p:cNvSpPr/>
            <p:nvPr/>
          </p:nvSpPr>
          <p:spPr>
            <a:xfrm>
              <a:off x="673627" y="554863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5F5C4"/>
            </a:solidFill>
          </p:spPr>
          <p:txBody>
            <a:bodyPr wrap="square" lIns="0" tIns="0" rIns="0" bIns="0" rtlCol="0"/>
            <a:lstStyle/>
            <a:p>
              <a:endParaRPr/>
            </a:p>
          </p:txBody>
        </p:sp>
        <p:sp>
          <p:nvSpPr>
            <p:cNvPr id="214" name="object 214"/>
            <p:cNvSpPr/>
            <p:nvPr/>
          </p:nvSpPr>
          <p:spPr>
            <a:xfrm>
              <a:off x="664755" y="558419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F4F4C3"/>
            </a:solidFill>
          </p:spPr>
          <p:txBody>
            <a:bodyPr wrap="square" lIns="0" tIns="0" rIns="0" bIns="0" rtlCol="0"/>
            <a:lstStyle/>
            <a:p>
              <a:endParaRPr/>
            </a:p>
          </p:txBody>
        </p:sp>
        <p:sp>
          <p:nvSpPr>
            <p:cNvPr id="215" name="object 215"/>
            <p:cNvSpPr/>
            <p:nvPr/>
          </p:nvSpPr>
          <p:spPr>
            <a:xfrm>
              <a:off x="655882" y="561975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3F3C2"/>
            </a:solidFill>
          </p:spPr>
          <p:txBody>
            <a:bodyPr wrap="square" lIns="0" tIns="0" rIns="0" bIns="0" rtlCol="0"/>
            <a:lstStyle/>
            <a:p>
              <a:endParaRPr/>
            </a:p>
          </p:txBody>
        </p:sp>
        <p:sp>
          <p:nvSpPr>
            <p:cNvPr id="216" name="object 216"/>
            <p:cNvSpPr/>
            <p:nvPr/>
          </p:nvSpPr>
          <p:spPr>
            <a:xfrm>
              <a:off x="647010" y="565531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F2F2C1"/>
            </a:solidFill>
          </p:spPr>
          <p:txBody>
            <a:bodyPr wrap="square" lIns="0" tIns="0" rIns="0" bIns="0" rtlCol="0"/>
            <a:lstStyle/>
            <a:p>
              <a:endParaRPr/>
            </a:p>
          </p:txBody>
        </p:sp>
        <p:sp>
          <p:nvSpPr>
            <p:cNvPr id="217" name="object 217"/>
            <p:cNvSpPr/>
            <p:nvPr/>
          </p:nvSpPr>
          <p:spPr>
            <a:xfrm>
              <a:off x="638138" y="569214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1F1C1"/>
            </a:solidFill>
          </p:spPr>
          <p:txBody>
            <a:bodyPr wrap="square" lIns="0" tIns="0" rIns="0" bIns="0" rtlCol="0"/>
            <a:lstStyle/>
            <a:p>
              <a:endParaRPr/>
            </a:p>
          </p:txBody>
        </p:sp>
        <p:sp>
          <p:nvSpPr>
            <p:cNvPr id="218" name="object 218"/>
            <p:cNvSpPr/>
            <p:nvPr/>
          </p:nvSpPr>
          <p:spPr>
            <a:xfrm>
              <a:off x="629266" y="572770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F0F0C0"/>
            </a:solidFill>
          </p:spPr>
          <p:txBody>
            <a:bodyPr wrap="square" lIns="0" tIns="0" rIns="0" bIns="0" rtlCol="0"/>
            <a:lstStyle/>
            <a:p>
              <a:endParaRPr/>
            </a:p>
          </p:txBody>
        </p:sp>
        <p:sp>
          <p:nvSpPr>
            <p:cNvPr id="219" name="object 219"/>
            <p:cNvSpPr/>
            <p:nvPr/>
          </p:nvSpPr>
          <p:spPr>
            <a:xfrm>
              <a:off x="620394" y="576326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EFEFBF"/>
            </a:solidFill>
          </p:spPr>
          <p:txBody>
            <a:bodyPr wrap="square" lIns="0" tIns="0" rIns="0" bIns="0" rtlCol="0"/>
            <a:lstStyle/>
            <a:p>
              <a:endParaRPr/>
            </a:p>
          </p:txBody>
        </p:sp>
        <p:sp>
          <p:nvSpPr>
            <p:cNvPr id="220" name="object 220"/>
            <p:cNvSpPr/>
            <p:nvPr/>
          </p:nvSpPr>
          <p:spPr>
            <a:xfrm>
              <a:off x="611205" y="579882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EEEBE"/>
            </a:solidFill>
          </p:spPr>
          <p:txBody>
            <a:bodyPr wrap="square" lIns="0" tIns="0" rIns="0" bIns="0" rtlCol="0"/>
            <a:lstStyle/>
            <a:p>
              <a:endParaRPr/>
            </a:p>
          </p:txBody>
        </p:sp>
        <p:sp>
          <p:nvSpPr>
            <p:cNvPr id="221" name="object 221"/>
            <p:cNvSpPr/>
            <p:nvPr/>
          </p:nvSpPr>
          <p:spPr>
            <a:xfrm>
              <a:off x="602333" y="583438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DEDBE"/>
            </a:solidFill>
          </p:spPr>
          <p:txBody>
            <a:bodyPr wrap="square" lIns="0" tIns="0" rIns="0" bIns="0" rtlCol="0"/>
            <a:lstStyle/>
            <a:p>
              <a:endParaRPr/>
            </a:p>
          </p:txBody>
        </p:sp>
        <p:sp>
          <p:nvSpPr>
            <p:cNvPr id="222" name="object 222"/>
            <p:cNvSpPr/>
            <p:nvPr/>
          </p:nvSpPr>
          <p:spPr>
            <a:xfrm>
              <a:off x="593461" y="586994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CECBD"/>
            </a:solidFill>
          </p:spPr>
          <p:txBody>
            <a:bodyPr wrap="square" lIns="0" tIns="0" rIns="0" bIns="0" rtlCol="0"/>
            <a:lstStyle/>
            <a:p>
              <a:endParaRPr/>
            </a:p>
          </p:txBody>
        </p:sp>
        <p:sp>
          <p:nvSpPr>
            <p:cNvPr id="223" name="object 223"/>
            <p:cNvSpPr/>
            <p:nvPr/>
          </p:nvSpPr>
          <p:spPr>
            <a:xfrm>
              <a:off x="584588" y="590550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BEBBC"/>
            </a:solidFill>
          </p:spPr>
          <p:txBody>
            <a:bodyPr wrap="square" lIns="0" tIns="0" rIns="0" bIns="0" rtlCol="0"/>
            <a:lstStyle/>
            <a:p>
              <a:endParaRPr/>
            </a:p>
          </p:txBody>
        </p:sp>
        <p:sp>
          <p:nvSpPr>
            <p:cNvPr id="224" name="object 224"/>
            <p:cNvSpPr/>
            <p:nvPr/>
          </p:nvSpPr>
          <p:spPr>
            <a:xfrm>
              <a:off x="575716" y="594233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AEABB"/>
            </a:solidFill>
          </p:spPr>
          <p:txBody>
            <a:bodyPr wrap="square" lIns="0" tIns="0" rIns="0" bIns="0" rtlCol="0"/>
            <a:lstStyle/>
            <a:p>
              <a:endParaRPr/>
            </a:p>
          </p:txBody>
        </p:sp>
        <p:sp>
          <p:nvSpPr>
            <p:cNvPr id="225" name="object 225"/>
            <p:cNvSpPr/>
            <p:nvPr/>
          </p:nvSpPr>
          <p:spPr>
            <a:xfrm>
              <a:off x="566844" y="597789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9E9BA"/>
            </a:solidFill>
          </p:spPr>
          <p:txBody>
            <a:bodyPr wrap="square" lIns="0" tIns="0" rIns="0" bIns="0" rtlCol="0"/>
            <a:lstStyle/>
            <a:p>
              <a:endParaRPr/>
            </a:p>
          </p:txBody>
        </p:sp>
        <p:sp>
          <p:nvSpPr>
            <p:cNvPr id="226" name="object 226"/>
            <p:cNvSpPr/>
            <p:nvPr/>
          </p:nvSpPr>
          <p:spPr>
            <a:xfrm>
              <a:off x="557655" y="601345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8E8BA"/>
            </a:solidFill>
          </p:spPr>
          <p:txBody>
            <a:bodyPr wrap="square" lIns="0" tIns="0" rIns="0" bIns="0" rtlCol="0"/>
            <a:lstStyle/>
            <a:p>
              <a:endParaRPr/>
            </a:p>
          </p:txBody>
        </p:sp>
        <p:sp>
          <p:nvSpPr>
            <p:cNvPr id="227" name="object 227"/>
            <p:cNvSpPr/>
            <p:nvPr/>
          </p:nvSpPr>
          <p:spPr>
            <a:xfrm>
              <a:off x="548783" y="604901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7E7B9"/>
            </a:solidFill>
          </p:spPr>
          <p:txBody>
            <a:bodyPr wrap="square" lIns="0" tIns="0" rIns="0" bIns="0" rtlCol="0"/>
            <a:lstStyle/>
            <a:p>
              <a:endParaRPr/>
            </a:p>
          </p:txBody>
        </p:sp>
        <p:sp>
          <p:nvSpPr>
            <p:cNvPr id="228" name="object 228"/>
            <p:cNvSpPr/>
            <p:nvPr/>
          </p:nvSpPr>
          <p:spPr>
            <a:xfrm>
              <a:off x="539911" y="608457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6E6B8"/>
            </a:solidFill>
          </p:spPr>
          <p:txBody>
            <a:bodyPr wrap="square" lIns="0" tIns="0" rIns="0" bIns="0" rtlCol="0"/>
            <a:lstStyle/>
            <a:p>
              <a:endParaRPr/>
            </a:p>
          </p:txBody>
        </p:sp>
        <p:sp>
          <p:nvSpPr>
            <p:cNvPr id="229" name="object 229"/>
            <p:cNvSpPr/>
            <p:nvPr/>
          </p:nvSpPr>
          <p:spPr>
            <a:xfrm>
              <a:off x="531039" y="612013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6E6B7"/>
            </a:solidFill>
          </p:spPr>
          <p:txBody>
            <a:bodyPr wrap="square" lIns="0" tIns="0" rIns="0" bIns="0" rtlCol="0"/>
            <a:lstStyle/>
            <a:p>
              <a:endParaRPr/>
            </a:p>
          </p:txBody>
        </p:sp>
        <p:sp>
          <p:nvSpPr>
            <p:cNvPr id="230" name="object 230"/>
            <p:cNvSpPr/>
            <p:nvPr/>
          </p:nvSpPr>
          <p:spPr>
            <a:xfrm>
              <a:off x="522167" y="615569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5E5B7"/>
            </a:solidFill>
          </p:spPr>
          <p:txBody>
            <a:bodyPr wrap="square" lIns="0" tIns="0" rIns="0" bIns="0" rtlCol="0"/>
            <a:lstStyle/>
            <a:p>
              <a:endParaRPr/>
            </a:p>
          </p:txBody>
        </p:sp>
        <p:sp>
          <p:nvSpPr>
            <p:cNvPr id="231" name="object 231"/>
            <p:cNvSpPr/>
            <p:nvPr/>
          </p:nvSpPr>
          <p:spPr>
            <a:xfrm>
              <a:off x="513294" y="6192520"/>
              <a:ext cx="345440" cy="38100"/>
            </a:xfrm>
            <a:custGeom>
              <a:avLst/>
              <a:gdLst/>
              <a:ahLst/>
              <a:cxnLst/>
              <a:rect l="l" t="t" r="r" b="b"/>
              <a:pathLst>
                <a:path w="345440" h="38100">
                  <a:moveTo>
                    <a:pt x="345381" y="0"/>
                  </a:moveTo>
                  <a:lnTo>
                    <a:pt x="9505" y="0"/>
                  </a:lnTo>
                  <a:lnTo>
                    <a:pt x="0" y="38099"/>
                  </a:lnTo>
                  <a:lnTo>
                    <a:pt x="335875" y="38099"/>
                  </a:lnTo>
                  <a:lnTo>
                    <a:pt x="345381" y="0"/>
                  </a:lnTo>
                  <a:close/>
                </a:path>
              </a:pathLst>
            </a:custGeom>
            <a:solidFill>
              <a:srgbClr val="E4E4B6"/>
            </a:solidFill>
          </p:spPr>
          <p:txBody>
            <a:bodyPr wrap="square" lIns="0" tIns="0" rIns="0" bIns="0" rtlCol="0"/>
            <a:lstStyle/>
            <a:p>
              <a:endParaRPr/>
            </a:p>
          </p:txBody>
        </p:sp>
        <p:sp>
          <p:nvSpPr>
            <p:cNvPr id="232" name="object 232"/>
            <p:cNvSpPr/>
            <p:nvPr/>
          </p:nvSpPr>
          <p:spPr>
            <a:xfrm>
              <a:off x="504422" y="6228080"/>
              <a:ext cx="345440" cy="38100"/>
            </a:xfrm>
            <a:custGeom>
              <a:avLst/>
              <a:gdLst/>
              <a:ahLst/>
              <a:cxnLst/>
              <a:rect l="l" t="t" r="r" b="b"/>
              <a:pathLst>
                <a:path w="345440" h="38100">
                  <a:moveTo>
                    <a:pt x="345381" y="0"/>
                  </a:moveTo>
                  <a:lnTo>
                    <a:pt x="9505" y="0"/>
                  </a:lnTo>
                  <a:lnTo>
                    <a:pt x="0" y="38100"/>
                  </a:lnTo>
                  <a:lnTo>
                    <a:pt x="335875" y="38100"/>
                  </a:lnTo>
                  <a:lnTo>
                    <a:pt x="345381" y="0"/>
                  </a:lnTo>
                  <a:close/>
                </a:path>
              </a:pathLst>
            </a:custGeom>
            <a:solidFill>
              <a:srgbClr val="E3E3B5"/>
            </a:solidFill>
          </p:spPr>
          <p:txBody>
            <a:bodyPr wrap="square" lIns="0" tIns="0" rIns="0" bIns="0" rtlCol="0"/>
            <a:lstStyle/>
            <a:p>
              <a:endParaRPr/>
            </a:p>
          </p:txBody>
        </p:sp>
        <p:sp>
          <p:nvSpPr>
            <p:cNvPr id="233" name="object 233"/>
            <p:cNvSpPr/>
            <p:nvPr/>
          </p:nvSpPr>
          <p:spPr>
            <a:xfrm>
              <a:off x="495233" y="626364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2E2B4"/>
            </a:solidFill>
          </p:spPr>
          <p:txBody>
            <a:bodyPr wrap="square" lIns="0" tIns="0" rIns="0" bIns="0" rtlCol="0"/>
            <a:lstStyle/>
            <a:p>
              <a:endParaRPr/>
            </a:p>
          </p:txBody>
        </p:sp>
        <p:sp>
          <p:nvSpPr>
            <p:cNvPr id="234" name="object 234"/>
            <p:cNvSpPr/>
            <p:nvPr/>
          </p:nvSpPr>
          <p:spPr>
            <a:xfrm>
              <a:off x="486361" y="6299200"/>
              <a:ext cx="346075" cy="39370"/>
            </a:xfrm>
            <a:custGeom>
              <a:avLst/>
              <a:gdLst/>
              <a:ahLst/>
              <a:cxnLst/>
              <a:rect l="l" t="t" r="r" b="b"/>
              <a:pathLst>
                <a:path w="346075" h="39370">
                  <a:moveTo>
                    <a:pt x="345698" y="0"/>
                  </a:moveTo>
                  <a:lnTo>
                    <a:pt x="9822" y="0"/>
                  </a:lnTo>
                  <a:lnTo>
                    <a:pt x="0" y="39370"/>
                  </a:lnTo>
                  <a:lnTo>
                    <a:pt x="335875" y="39370"/>
                  </a:lnTo>
                  <a:lnTo>
                    <a:pt x="345698" y="0"/>
                  </a:lnTo>
                  <a:close/>
                </a:path>
              </a:pathLst>
            </a:custGeom>
            <a:solidFill>
              <a:srgbClr val="E1E1B4"/>
            </a:solidFill>
          </p:spPr>
          <p:txBody>
            <a:bodyPr wrap="square" lIns="0" tIns="0" rIns="0" bIns="0" rtlCol="0"/>
            <a:lstStyle/>
            <a:p>
              <a:endParaRPr/>
            </a:p>
          </p:txBody>
        </p:sp>
        <p:sp>
          <p:nvSpPr>
            <p:cNvPr id="235" name="object 235"/>
            <p:cNvSpPr/>
            <p:nvPr/>
          </p:nvSpPr>
          <p:spPr>
            <a:xfrm>
              <a:off x="477489" y="633476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E0E0B3"/>
            </a:solidFill>
          </p:spPr>
          <p:txBody>
            <a:bodyPr wrap="square" lIns="0" tIns="0" rIns="0" bIns="0" rtlCol="0"/>
            <a:lstStyle/>
            <a:p>
              <a:endParaRPr/>
            </a:p>
          </p:txBody>
        </p:sp>
        <p:sp>
          <p:nvSpPr>
            <p:cNvPr id="236" name="object 236"/>
            <p:cNvSpPr/>
            <p:nvPr/>
          </p:nvSpPr>
          <p:spPr>
            <a:xfrm>
              <a:off x="468617" y="6370320"/>
              <a:ext cx="346075" cy="39370"/>
            </a:xfrm>
            <a:custGeom>
              <a:avLst/>
              <a:gdLst/>
              <a:ahLst/>
              <a:cxnLst/>
              <a:rect l="l" t="t" r="r" b="b"/>
              <a:pathLst>
                <a:path w="346075" h="39370">
                  <a:moveTo>
                    <a:pt x="345698" y="0"/>
                  </a:moveTo>
                  <a:lnTo>
                    <a:pt x="9822" y="0"/>
                  </a:lnTo>
                  <a:lnTo>
                    <a:pt x="0" y="39369"/>
                  </a:lnTo>
                  <a:lnTo>
                    <a:pt x="335875" y="39369"/>
                  </a:lnTo>
                  <a:lnTo>
                    <a:pt x="345698" y="0"/>
                  </a:lnTo>
                  <a:close/>
                </a:path>
              </a:pathLst>
            </a:custGeom>
            <a:solidFill>
              <a:srgbClr val="DFDFB2"/>
            </a:solidFill>
          </p:spPr>
          <p:txBody>
            <a:bodyPr wrap="square" lIns="0" tIns="0" rIns="0" bIns="0" rtlCol="0"/>
            <a:lstStyle/>
            <a:p>
              <a:endParaRPr/>
            </a:p>
          </p:txBody>
        </p:sp>
        <p:sp>
          <p:nvSpPr>
            <p:cNvPr id="237" name="object 237"/>
            <p:cNvSpPr/>
            <p:nvPr/>
          </p:nvSpPr>
          <p:spPr>
            <a:xfrm>
              <a:off x="462279" y="6407150"/>
              <a:ext cx="342900" cy="38100"/>
            </a:xfrm>
            <a:custGeom>
              <a:avLst/>
              <a:gdLst/>
              <a:ahLst/>
              <a:cxnLst/>
              <a:rect l="l" t="t" r="r" b="b"/>
              <a:pathLst>
                <a:path w="342900" h="38100">
                  <a:moveTo>
                    <a:pt x="342846" y="0"/>
                  </a:moveTo>
                  <a:lnTo>
                    <a:pt x="6970" y="0"/>
                  </a:lnTo>
                  <a:lnTo>
                    <a:pt x="0" y="27939"/>
                  </a:lnTo>
                  <a:lnTo>
                    <a:pt x="40803" y="38100"/>
                  </a:lnTo>
                  <a:lnTo>
                    <a:pt x="333340" y="38100"/>
                  </a:lnTo>
                  <a:lnTo>
                    <a:pt x="342846" y="0"/>
                  </a:lnTo>
                  <a:close/>
                </a:path>
              </a:pathLst>
            </a:custGeom>
            <a:solidFill>
              <a:srgbClr val="DEDEB1"/>
            </a:solidFill>
          </p:spPr>
          <p:txBody>
            <a:bodyPr wrap="square" lIns="0" tIns="0" rIns="0" bIns="0" rtlCol="0"/>
            <a:lstStyle/>
            <a:p>
              <a:endParaRPr/>
            </a:p>
          </p:txBody>
        </p:sp>
        <p:sp>
          <p:nvSpPr>
            <p:cNvPr id="238" name="object 238"/>
            <p:cNvSpPr/>
            <p:nvPr/>
          </p:nvSpPr>
          <p:spPr>
            <a:xfrm>
              <a:off x="492882" y="6442710"/>
              <a:ext cx="303530" cy="38100"/>
            </a:xfrm>
            <a:custGeom>
              <a:avLst/>
              <a:gdLst/>
              <a:ahLst/>
              <a:cxnLst/>
              <a:rect l="l" t="t" r="r" b="b"/>
              <a:pathLst>
                <a:path w="303530" h="38100">
                  <a:moveTo>
                    <a:pt x="303371" y="0"/>
                  </a:moveTo>
                  <a:lnTo>
                    <a:pt x="0" y="0"/>
                  </a:lnTo>
                  <a:lnTo>
                    <a:pt x="153014" y="38099"/>
                  </a:lnTo>
                  <a:lnTo>
                    <a:pt x="293865" y="38099"/>
                  </a:lnTo>
                  <a:lnTo>
                    <a:pt x="303371" y="0"/>
                  </a:lnTo>
                  <a:close/>
                </a:path>
              </a:pathLst>
            </a:custGeom>
            <a:solidFill>
              <a:srgbClr val="DDDDB0"/>
            </a:solidFill>
          </p:spPr>
          <p:txBody>
            <a:bodyPr wrap="square" lIns="0" tIns="0" rIns="0" bIns="0" rtlCol="0"/>
            <a:lstStyle/>
            <a:p>
              <a:endParaRPr/>
            </a:p>
          </p:txBody>
        </p:sp>
        <p:sp>
          <p:nvSpPr>
            <p:cNvPr id="239" name="object 239"/>
            <p:cNvSpPr/>
            <p:nvPr/>
          </p:nvSpPr>
          <p:spPr>
            <a:xfrm>
              <a:off x="635696" y="6478270"/>
              <a:ext cx="151765" cy="35560"/>
            </a:xfrm>
            <a:custGeom>
              <a:avLst/>
              <a:gdLst/>
              <a:ahLst/>
              <a:cxnLst/>
              <a:rect l="l" t="t" r="r" b="b"/>
              <a:pathLst>
                <a:path w="151765" h="35559">
                  <a:moveTo>
                    <a:pt x="151685" y="0"/>
                  </a:moveTo>
                  <a:lnTo>
                    <a:pt x="0" y="0"/>
                  </a:lnTo>
                  <a:lnTo>
                    <a:pt x="142813" y="35559"/>
                  </a:lnTo>
                  <a:lnTo>
                    <a:pt x="151685" y="0"/>
                  </a:lnTo>
                  <a:close/>
                </a:path>
              </a:pathLst>
            </a:custGeom>
            <a:solidFill>
              <a:srgbClr val="DCDCB0"/>
            </a:solidFill>
          </p:spPr>
          <p:txBody>
            <a:bodyPr wrap="square" lIns="0" tIns="0" rIns="0" bIns="0" rtlCol="0"/>
            <a:lstStyle/>
            <a:p>
              <a:endParaRPr/>
            </a:p>
          </p:txBody>
        </p:sp>
        <p:sp>
          <p:nvSpPr>
            <p:cNvPr id="240" name="object 240"/>
            <p:cNvSpPr/>
            <p:nvPr/>
          </p:nvSpPr>
          <p:spPr>
            <a:xfrm>
              <a:off x="463550" y="3905250"/>
              <a:ext cx="946150" cy="2607310"/>
            </a:xfrm>
            <a:custGeom>
              <a:avLst/>
              <a:gdLst/>
              <a:ahLst/>
              <a:cxnLst/>
              <a:rect l="l" t="t" r="r" b="b"/>
              <a:pathLst>
                <a:path w="946150" h="2607309">
                  <a:moveTo>
                    <a:pt x="314959" y="1264920"/>
                  </a:moveTo>
                  <a:lnTo>
                    <a:pt x="631190" y="0"/>
                  </a:lnTo>
                  <a:lnTo>
                    <a:pt x="946150" y="78739"/>
                  </a:lnTo>
                  <a:lnTo>
                    <a:pt x="314959" y="2607310"/>
                  </a:lnTo>
                  <a:lnTo>
                    <a:pt x="0" y="2528570"/>
                  </a:lnTo>
                  <a:lnTo>
                    <a:pt x="314959" y="1264920"/>
                  </a:lnTo>
                  <a:close/>
                </a:path>
              </a:pathLst>
            </a:custGeom>
            <a:ln w="19048">
              <a:solidFill>
                <a:srgbClr val="000000"/>
              </a:solidFill>
            </a:ln>
          </p:spPr>
          <p:txBody>
            <a:bodyPr wrap="square" lIns="0" tIns="0" rIns="0" bIns="0" rtlCol="0"/>
            <a:lstStyle/>
            <a:p>
              <a:endParaRPr/>
            </a:p>
          </p:txBody>
        </p:sp>
        <p:sp>
          <p:nvSpPr>
            <p:cNvPr id="241" name="object 241"/>
            <p:cNvSpPr/>
            <p:nvPr/>
          </p:nvSpPr>
          <p:spPr>
            <a:xfrm>
              <a:off x="651510" y="4246880"/>
              <a:ext cx="698500" cy="2045970"/>
            </a:xfrm>
            <a:custGeom>
              <a:avLst/>
              <a:gdLst/>
              <a:ahLst/>
              <a:cxnLst/>
              <a:rect l="l" t="t" r="r" b="b"/>
              <a:pathLst>
                <a:path w="698500" h="2045970">
                  <a:moveTo>
                    <a:pt x="698500" y="49530"/>
                  </a:moveTo>
                  <a:lnTo>
                    <a:pt x="497840" y="0"/>
                  </a:lnTo>
                </a:path>
                <a:path w="698500" h="2045970">
                  <a:moveTo>
                    <a:pt x="623570" y="347980"/>
                  </a:moveTo>
                  <a:lnTo>
                    <a:pt x="424180" y="298450"/>
                  </a:lnTo>
                </a:path>
                <a:path w="698500" h="2045970">
                  <a:moveTo>
                    <a:pt x="548640" y="648970"/>
                  </a:moveTo>
                  <a:lnTo>
                    <a:pt x="347980" y="599440"/>
                  </a:lnTo>
                </a:path>
                <a:path w="698500" h="2045970">
                  <a:moveTo>
                    <a:pt x="468630" y="972820"/>
                  </a:moveTo>
                  <a:lnTo>
                    <a:pt x="267970" y="922020"/>
                  </a:lnTo>
                </a:path>
                <a:path w="698500" h="2045970">
                  <a:moveTo>
                    <a:pt x="400050" y="1247140"/>
                  </a:moveTo>
                  <a:lnTo>
                    <a:pt x="199390" y="1196340"/>
                  </a:lnTo>
                </a:path>
                <a:path w="698500" h="2045970">
                  <a:moveTo>
                    <a:pt x="332740" y="1515110"/>
                  </a:moveTo>
                  <a:lnTo>
                    <a:pt x="132080" y="1464310"/>
                  </a:lnTo>
                </a:path>
                <a:path w="698500" h="2045970">
                  <a:moveTo>
                    <a:pt x="261620" y="1797050"/>
                  </a:moveTo>
                  <a:lnTo>
                    <a:pt x="62230" y="1746250"/>
                  </a:lnTo>
                </a:path>
                <a:path w="698500" h="2045970">
                  <a:moveTo>
                    <a:pt x="199390" y="2045970"/>
                  </a:moveTo>
                  <a:lnTo>
                    <a:pt x="0" y="1996440"/>
                  </a:lnTo>
                </a:path>
              </a:pathLst>
            </a:custGeom>
            <a:ln w="9344">
              <a:solidFill>
                <a:srgbClr val="000000"/>
              </a:solidFill>
            </a:ln>
          </p:spPr>
          <p:txBody>
            <a:bodyPr wrap="square" lIns="0" tIns="0" rIns="0" bIns="0" rtlCol="0"/>
            <a:lstStyle/>
            <a:p>
              <a:endParaRPr/>
            </a:p>
          </p:txBody>
        </p:sp>
      </p:grpSp>
      <p:sp>
        <p:nvSpPr>
          <p:cNvPr id="242" name="object 242"/>
          <p:cNvSpPr txBox="1"/>
          <p:nvPr/>
        </p:nvSpPr>
        <p:spPr>
          <a:xfrm rot="6180000">
            <a:off x="1143139" y="3925049"/>
            <a:ext cx="146815" cy="127000"/>
          </a:xfrm>
          <a:prstGeom prst="rect">
            <a:avLst/>
          </a:prstGeom>
        </p:spPr>
        <p:txBody>
          <a:bodyPr vert="horz" wrap="square" lIns="0" tIns="0" rIns="0" bIns="0" rtlCol="0">
            <a:spAutoFit/>
          </a:bodyPr>
          <a:lstStyle/>
          <a:p>
            <a:pPr>
              <a:lnSpc>
                <a:spcPts val="1000"/>
              </a:lnSpc>
            </a:pPr>
            <a:r>
              <a:rPr sz="1000" b="1" dirty="0">
                <a:solidFill>
                  <a:srgbClr val="FF3300"/>
                </a:solidFill>
                <a:latin typeface="Arial"/>
                <a:cs typeface="Arial"/>
              </a:rPr>
              <a:t>0</a:t>
            </a:r>
            <a:endParaRPr sz="1000">
              <a:latin typeface="Arial"/>
              <a:cs typeface="Arial"/>
            </a:endParaRPr>
          </a:p>
        </p:txBody>
      </p:sp>
      <p:sp>
        <p:nvSpPr>
          <p:cNvPr id="243" name="object 243"/>
          <p:cNvSpPr txBox="1"/>
          <p:nvPr/>
        </p:nvSpPr>
        <p:spPr>
          <a:xfrm rot="6180000">
            <a:off x="1045401" y="4188532"/>
            <a:ext cx="191160" cy="127000"/>
          </a:xfrm>
          <a:prstGeom prst="rect">
            <a:avLst/>
          </a:prstGeom>
        </p:spPr>
        <p:txBody>
          <a:bodyPr vert="horz" wrap="square" lIns="0" tIns="0" rIns="0" bIns="0" rtlCol="0">
            <a:spAutoFit/>
          </a:bodyPr>
          <a:lstStyle/>
          <a:p>
            <a:pPr>
              <a:lnSpc>
                <a:spcPts val="1000"/>
              </a:lnSpc>
            </a:pPr>
            <a:r>
              <a:rPr sz="1000" b="1" spc="-30" dirty="0">
                <a:solidFill>
                  <a:srgbClr val="FF3300"/>
                </a:solidFill>
                <a:latin typeface="Arial"/>
                <a:cs typeface="Arial"/>
              </a:rPr>
              <a:t>1</a:t>
            </a:r>
            <a:r>
              <a:rPr sz="1000" b="1" dirty="0">
                <a:solidFill>
                  <a:srgbClr val="FF3300"/>
                </a:solidFill>
                <a:latin typeface="Arial"/>
                <a:cs typeface="Arial"/>
              </a:rPr>
              <a:t>0</a:t>
            </a:r>
            <a:endParaRPr sz="1000">
              <a:latin typeface="Arial"/>
              <a:cs typeface="Arial"/>
            </a:endParaRPr>
          </a:p>
        </p:txBody>
      </p:sp>
      <p:sp>
        <p:nvSpPr>
          <p:cNvPr id="244" name="object 244"/>
          <p:cNvSpPr txBox="1"/>
          <p:nvPr/>
        </p:nvSpPr>
        <p:spPr>
          <a:xfrm rot="6180000">
            <a:off x="961581" y="4492062"/>
            <a:ext cx="191160" cy="127000"/>
          </a:xfrm>
          <a:prstGeom prst="rect">
            <a:avLst/>
          </a:prstGeom>
        </p:spPr>
        <p:txBody>
          <a:bodyPr vert="horz" wrap="square" lIns="0" tIns="0" rIns="0" bIns="0" rtlCol="0">
            <a:spAutoFit/>
          </a:bodyPr>
          <a:lstStyle/>
          <a:p>
            <a:pPr>
              <a:lnSpc>
                <a:spcPts val="1000"/>
              </a:lnSpc>
            </a:pPr>
            <a:r>
              <a:rPr sz="1000" b="1" spc="-30" dirty="0">
                <a:solidFill>
                  <a:srgbClr val="FF3300"/>
                </a:solidFill>
                <a:latin typeface="Arial"/>
                <a:cs typeface="Arial"/>
              </a:rPr>
              <a:t>2</a:t>
            </a:r>
            <a:r>
              <a:rPr sz="1000" b="1" dirty="0">
                <a:solidFill>
                  <a:srgbClr val="FF3300"/>
                </a:solidFill>
                <a:latin typeface="Arial"/>
                <a:cs typeface="Arial"/>
              </a:rPr>
              <a:t>0</a:t>
            </a:r>
            <a:endParaRPr sz="1000">
              <a:latin typeface="Arial"/>
              <a:cs typeface="Arial"/>
            </a:endParaRPr>
          </a:p>
        </p:txBody>
      </p:sp>
      <p:sp>
        <p:nvSpPr>
          <p:cNvPr id="245" name="object 245"/>
          <p:cNvSpPr txBox="1"/>
          <p:nvPr/>
        </p:nvSpPr>
        <p:spPr>
          <a:xfrm rot="6180000">
            <a:off x="883636" y="4800053"/>
            <a:ext cx="192111"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3</a:t>
            </a:r>
            <a:r>
              <a:rPr sz="1000" b="1" dirty="0">
                <a:solidFill>
                  <a:srgbClr val="FF3300"/>
                </a:solidFill>
                <a:latin typeface="Arial"/>
                <a:cs typeface="Arial"/>
              </a:rPr>
              <a:t>0</a:t>
            </a:r>
            <a:endParaRPr sz="1000">
              <a:latin typeface="Arial"/>
              <a:cs typeface="Arial"/>
            </a:endParaRPr>
          </a:p>
        </p:txBody>
      </p:sp>
      <p:sp>
        <p:nvSpPr>
          <p:cNvPr id="246" name="object 246"/>
          <p:cNvSpPr txBox="1"/>
          <p:nvPr/>
        </p:nvSpPr>
        <p:spPr>
          <a:xfrm rot="6180000">
            <a:off x="649053" y="5241402"/>
            <a:ext cx="441567" cy="127000"/>
          </a:xfrm>
          <a:prstGeom prst="rect">
            <a:avLst/>
          </a:prstGeom>
        </p:spPr>
        <p:txBody>
          <a:bodyPr vert="horz" wrap="square" lIns="0" tIns="0" rIns="0" bIns="0" rtlCol="0">
            <a:spAutoFit/>
          </a:bodyPr>
          <a:lstStyle/>
          <a:p>
            <a:pPr>
              <a:lnSpc>
                <a:spcPts val="1000"/>
              </a:lnSpc>
            </a:pPr>
            <a:r>
              <a:rPr sz="1500" b="1" spc="-37" baseline="2777" dirty="0">
                <a:solidFill>
                  <a:srgbClr val="FF3300"/>
                </a:solidFill>
                <a:latin typeface="Arial"/>
                <a:cs typeface="Arial"/>
              </a:rPr>
              <a:t>4</a:t>
            </a:r>
            <a:r>
              <a:rPr sz="1500" b="1" baseline="2777" dirty="0">
                <a:solidFill>
                  <a:srgbClr val="FF3300"/>
                </a:solidFill>
                <a:latin typeface="Arial"/>
                <a:cs typeface="Arial"/>
              </a:rPr>
              <a:t>0   </a:t>
            </a:r>
            <a:r>
              <a:rPr sz="1500" b="1" spc="-75" baseline="2777" dirty="0">
                <a:solidFill>
                  <a:srgbClr val="FF3300"/>
                </a:solidFill>
                <a:latin typeface="Arial"/>
                <a:cs typeface="Arial"/>
              </a:rPr>
              <a:t> </a:t>
            </a:r>
            <a:r>
              <a:rPr sz="1000" b="1" spc="-25" dirty="0">
                <a:solidFill>
                  <a:srgbClr val="FF3300"/>
                </a:solidFill>
                <a:latin typeface="Arial"/>
                <a:cs typeface="Arial"/>
              </a:rPr>
              <a:t>5</a:t>
            </a:r>
            <a:r>
              <a:rPr sz="1000" b="1" dirty="0">
                <a:solidFill>
                  <a:srgbClr val="FF3300"/>
                </a:solidFill>
                <a:latin typeface="Arial"/>
                <a:cs typeface="Arial"/>
              </a:rPr>
              <a:t>0</a:t>
            </a:r>
            <a:endParaRPr sz="1000">
              <a:latin typeface="Arial"/>
              <a:cs typeface="Arial"/>
            </a:endParaRPr>
          </a:p>
        </p:txBody>
      </p:sp>
      <p:sp>
        <p:nvSpPr>
          <p:cNvPr id="247" name="object 247"/>
          <p:cNvSpPr txBox="1"/>
          <p:nvPr/>
        </p:nvSpPr>
        <p:spPr>
          <a:xfrm rot="6180000">
            <a:off x="506413" y="5791808"/>
            <a:ext cx="452526" cy="127000"/>
          </a:xfrm>
          <a:prstGeom prst="rect">
            <a:avLst/>
          </a:prstGeom>
        </p:spPr>
        <p:txBody>
          <a:bodyPr vert="horz" wrap="square" lIns="0" tIns="0" rIns="0" bIns="0" rtlCol="0">
            <a:spAutoFit/>
          </a:bodyPr>
          <a:lstStyle/>
          <a:p>
            <a:pPr>
              <a:lnSpc>
                <a:spcPts val="1000"/>
              </a:lnSpc>
            </a:pPr>
            <a:r>
              <a:rPr sz="1500" b="1" spc="-44" baseline="2777" dirty="0">
                <a:solidFill>
                  <a:srgbClr val="FF3300"/>
                </a:solidFill>
                <a:latin typeface="Arial"/>
                <a:cs typeface="Arial"/>
              </a:rPr>
              <a:t>6</a:t>
            </a:r>
            <a:r>
              <a:rPr sz="1500" b="1" baseline="2777" dirty="0">
                <a:solidFill>
                  <a:srgbClr val="FF3300"/>
                </a:solidFill>
                <a:latin typeface="Arial"/>
                <a:cs typeface="Arial"/>
              </a:rPr>
              <a:t>0   </a:t>
            </a:r>
            <a:r>
              <a:rPr sz="1500" b="1" spc="89" baseline="2777" dirty="0">
                <a:solidFill>
                  <a:srgbClr val="FF3300"/>
                </a:solidFill>
                <a:latin typeface="Arial"/>
                <a:cs typeface="Arial"/>
              </a:rPr>
              <a:t> </a:t>
            </a:r>
            <a:r>
              <a:rPr sz="1000" b="1" spc="-30" dirty="0">
                <a:solidFill>
                  <a:srgbClr val="FF3300"/>
                </a:solidFill>
                <a:latin typeface="Arial"/>
                <a:cs typeface="Arial"/>
              </a:rPr>
              <a:t>7</a:t>
            </a:r>
            <a:r>
              <a:rPr sz="1000" b="1" dirty="0">
                <a:solidFill>
                  <a:srgbClr val="FF3300"/>
                </a:solidFill>
                <a:latin typeface="Arial"/>
                <a:cs typeface="Arial"/>
              </a:rPr>
              <a:t>0</a:t>
            </a:r>
            <a:endParaRPr sz="1000">
              <a:latin typeface="Arial"/>
              <a:cs typeface="Arial"/>
            </a:endParaRPr>
          </a:p>
        </p:txBody>
      </p:sp>
      <p:sp>
        <p:nvSpPr>
          <p:cNvPr id="248" name="object 248"/>
          <p:cNvSpPr txBox="1"/>
          <p:nvPr/>
        </p:nvSpPr>
        <p:spPr>
          <a:xfrm rot="6180000">
            <a:off x="489936" y="6410413"/>
            <a:ext cx="192111"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9</a:t>
            </a:r>
            <a:r>
              <a:rPr sz="1000" b="1" dirty="0">
                <a:solidFill>
                  <a:srgbClr val="FF3300"/>
                </a:solidFill>
                <a:latin typeface="Arial"/>
                <a:cs typeface="Arial"/>
              </a:rPr>
              <a:t>0</a:t>
            </a:r>
            <a:endParaRPr sz="1000">
              <a:latin typeface="Arial"/>
              <a:cs typeface="Arial"/>
            </a:endParaRPr>
          </a:p>
        </p:txBody>
      </p:sp>
      <p:sp>
        <p:nvSpPr>
          <p:cNvPr id="249" name="object 249"/>
          <p:cNvSpPr txBox="1"/>
          <p:nvPr/>
        </p:nvSpPr>
        <p:spPr>
          <a:xfrm rot="6180000">
            <a:off x="538196" y="6184353"/>
            <a:ext cx="192111" cy="127000"/>
          </a:xfrm>
          <a:prstGeom prst="rect">
            <a:avLst/>
          </a:prstGeom>
        </p:spPr>
        <p:txBody>
          <a:bodyPr vert="horz" wrap="square" lIns="0" tIns="0" rIns="0" bIns="0" rtlCol="0">
            <a:spAutoFit/>
          </a:bodyPr>
          <a:lstStyle/>
          <a:p>
            <a:pPr>
              <a:lnSpc>
                <a:spcPts val="1000"/>
              </a:lnSpc>
            </a:pPr>
            <a:r>
              <a:rPr sz="1000" b="1" spc="-25" dirty="0">
                <a:solidFill>
                  <a:srgbClr val="FF3300"/>
                </a:solidFill>
                <a:latin typeface="Arial"/>
                <a:cs typeface="Arial"/>
              </a:rPr>
              <a:t>8</a:t>
            </a:r>
            <a:r>
              <a:rPr sz="1000" b="1" dirty="0">
                <a:solidFill>
                  <a:srgbClr val="FF3300"/>
                </a:solidFill>
                <a:latin typeface="Arial"/>
                <a:cs typeface="Arial"/>
              </a:rPr>
              <a:t>0</a:t>
            </a:r>
            <a:endParaRPr sz="1000">
              <a:latin typeface="Arial"/>
              <a:cs typeface="Arial"/>
            </a:endParaRPr>
          </a:p>
        </p:txBody>
      </p:sp>
      <p:grpSp>
        <p:nvGrpSpPr>
          <p:cNvPr id="250" name="object 250"/>
          <p:cNvGrpSpPr/>
          <p:nvPr/>
        </p:nvGrpSpPr>
        <p:grpSpPr>
          <a:xfrm>
            <a:off x="687477" y="4105047"/>
            <a:ext cx="2346325" cy="2301875"/>
            <a:chOff x="687477" y="4105047"/>
            <a:chExt cx="2346325" cy="2301875"/>
          </a:xfrm>
        </p:grpSpPr>
        <p:sp>
          <p:nvSpPr>
            <p:cNvPr id="251" name="object 251"/>
            <p:cNvSpPr/>
            <p:nvPr/>
          </p:nvSpPr>
          <p:spPr>
            <a:xfrm>
              <a:off x="692149" y="4109719"/>
              <a:ext cx="678180" cy="2292350"/>
            </a:xfrm>
            <a:custGeom>
              <a:avLst/>
              <a:gdLst/>
              <a:ahLst/>
              <a:cxnLst/>
              <a:rect l="l" t="t" r="r" b="b"/>
              <a:pathLst>
                <a:path w="678180" h="2292350">
                  <a:moveTo>
                    <a:pt x="678180" y="33019"/>
                  </a:moveTo>
                  <a:lnTo>
                    <a:pt x="546100" y="0"/>
                  </a:lnTo>
                </a:path>
                <a:path w="678180" h="2292350">
                  <a:moveTo>
                    <a:pt x="608330" y="316229"/>
                  </a:moveTo>
                  <a:lnTo>
                    <a:pt x="476250" y="283209"/>
                  </a:lnTo>
                </a:path>
                <a:path w="678180" h="2292350">
                  <a:moveTo>
                    <a:pt x="529590" y="632459"/>
                  </a:moveTo>
                  <a:lnTo>
                    <a:pt x="396240" y="599439"/>
                  </a:lnTo>
                </a:path>
                <a:path w="678180" h="2292350">
                  <a:moveTo>
                    <a:pt x="454659" y="932179"/>
                  </a:moveTo>
                  <a:lnTo>
                    <a:pt x="322580" y="899159"/>
                  </a:lnTo>
                </a:path>
                <a:path w="678180" h="2292350">
                  <a:moveTo>
                    <a:pt x="374650" y="1248409"/>
                  </a:moveTo>
                  <a:lnTo>
                    <a:pt x="242569" y="1215389"/>
                  </a:lnTo>
                </a:path>
                <a:path w="678180" h="2292350">
                  <a:moveTo>
                    <a:pt x="308609" y="1513839"/>
                  </a:moveTo>
                  <a:lnTo>
                    <a:pt x="176530" y="1480819"/>
                  </a:lnTo>
                </a:path>
                <a:path w="678180" h="2292350">
                  <a:moveTo>
                    <a:pt x="242569" y="1780539"/>
                  </a:moveTo>
                  <a:lnTo>
                    <a:pt x="110490" y="1747519"/>
                  </a:lnTo>
                </a:path>
                <a:path w="678180" h="2292350">
                  <a:moveTo>
                    <a:pt x="191769" y="2051049"/>
                  </a:moveTo>
                  <a:lnTo>
                    <a:pt x="59690" y="2018029"/>
                  </a:lnTo>
                </a:path>
                <a:path w="678180" h="2292350">
                  <a:moveTo>
                    <a:pt x="132080" y="2292349"/>
                  </a:moveTo>
                  <a:lnTo>
                    <a:pt x="0" y="2259329"/>
                  </a:lnTo>
                </a:path>
              </a:pathLst>
            </a:custGeom>
            <a:ln w="9344">
              <a:solidFill>
                <a:srgbClr val="000000"/>
              </a:solidFill>
            </a:ln>
          </p:spPr>
          <p:txBody>
            <a:bodyPr wrap="square" lIns="0" tIns="0" rIns="0" bIns="0" rtlCol="0"/>
            <a:lstStyle/>
            <a:p>
              <a:endParaRPr/>
            </a:p>
          </p:txBody>
        </p:sp>
        <p:sp>
          <p:nvSpPr>
            <p:cNvPr id="252" name="object 252"/>
            <p:cNvSpPr/>
            <p:nvPr/>
          </p:nvSpPr>
          <p:spPr>
            <a:xfrm>
              <a:off x="2948077" y="4701947"/>
              <a:ext cx="85544" cy="85544"/>
            </a:xfrm>
            <a:prstGeom prst="rect">
              <a:avLst/>
            </a:prstGeom>
            <a:blipFill>
              <a:blip r:embed="rId14" cstate="print"/>
              <a:stretch>
                <a:fillRect/>
              </a:stretch>
            </a:blipFill>
          </p:spPr>
          <p:txBody>
            <a:bodyPr wrap="square" lIns="0" tIns="0" rIns="0" bIns="0" rtlCol="0"/>
            <a:lstStyle/>
            <a:p>
              <a:endParaRPr/>
            </a:p>
          </p:txBody>
        </p:sp>
        <p:sp>
          <p:nvSpPr>
            <p:cNvPr id="253" name="object 253"/>
            <p:cNvSpPr/>
            <p:nvPr/>
          </p:nvSpPr>
          <p:spPr>
            <a:xfrm>
              <a:off x="1238250" y="4744719"/>
              <a:ext cx="1752600" cy="0"/>
            </a:xfrm>
            <a:custGeom>
              <a:avLst/>
              <a:gdLst/>
              <a:ahLst/>
              <a:cxnLst/>
              <a:rect l="l" t="t" r="r" b="b"/>
              <a:pathLst>
                <a:path w="1752600">
                  <a:moveTo>
                    <a:pt x="0" y="0"/>
                  </a:moveTo>
                  <a:lnTo>
                    <a:pt x="1752600" y="0"/>
                  </a:lnTo>
                </a:path>
              </a:pathLst>
            </a:custGeom>
            <a:ln w="19048">
              <a:solidFill>
                <a:srgbClr val="000000"/>
              </a:solidFill>
            </a:ln>
          </p:spPr>
          <p:txBody>
            <a:bodyPr wrap="square" lIns="0" tIns="0" rIns="0" bIns="0" rtlCol="0"/>
            <a:lstStyle/>
            <a:p>
              <a:endParaRPr/>
            </a:p>
          </p:txBody>
        </p:sp>
      </p:grpSp>
      <p:sp>
        <p:nvSpPr>
          <p:cNvPr id="254" name="object 254"/>
          <p:cNvSpPr txBox="1"/>
          <p:nvPr/>
        </p:nvSpPr>
        <p:spPr>
          <a:xfrm>
            <a:off x="1278889" y="4702809"/>
            <a:ext cx="1543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a:t>
            </a:r>
            <a:endParaRPr sz="1400">
              <a:latin typeface="Times New Roman"/>
              <a:cs typeface="Times New Roman"/>
            </a:endParaRPr>
          </a:p>
        </p:txBody>
      </p:sp>
      <p:sp>
        <p:nvSpPr>
          <p:cNvPr id="255" name="object 255"/>
          <p:cNvSpPr txBox="1"/>
          <p:nvPr/>
        </p:nvSpPr>
        <p:spPr>
          <a:xfrm>
            <a:off x="2879089" y="4702809"/>
            <a:ext cx="1543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O</a:t>
            </a:r>
            <a:endParaRPr sz="1400">
              <a:latin typeface="Times New Roman"/>
              <a:cs typeface="Times New Roman"/>
            </a:endParaRPr>
          </a:p>
        </p:txBody>
      </p:sp>
      <p:sp>
        <p:nvSpPr>
          <p:cNvPr id="256" name="object 256"/>
          <p:cNvSpPr txBox="1"/>
          <p:nvPr/>
        </p:nvSpPr>
        <p:spPr>
          <a:xfrm>
            <a:off x="6604000" y="5548629"/>
            <a:ext cx="1543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O</a:t>
            </a:r>
            <a:endParaRPr sz="1400">
              <a:latin typeface="Times New Roman"/>
              <a:cs typeface="Times New Roman"/>
            </a:endParaRPr>
          </a:p>
        </p:txBody>
      </p:sp>
      <p:sp>
        <p:nvSpPr>
          <p:cNvPr id="257" name="object 257"/>
          <p:cNvSpPr txBox="1"/>
          <p:nvPr/>
        </p:nvSpPr>
        <p:spPr>
          <a:xfrm>
            <a:off x="8155940" y="5444490"/>
            <a:ext cx="14414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C</a:t>
            </a:r>
            <a:endParaRPr sz="1400">
              <a:latin typeface="Times New Roman"/>
              <a:cs typeface="Times New Roman"/>
            </a:endParaRPr>
          </a:p>
        </p:txBody>
      </p:sp>
      <p:sp>
        <p:nvSpPr>
          <p:cNvPr id="258" name="object 258"/>
          <p:cNvSpPr txBox="1"/>
          <p:nvPr/>
        </p:nvSpPr>
        <p:spPr>
          <a:xfrm>
            <a:off x="4851400" y="5548629"/>
            <a:ext cx="1543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a:t>
            </a:r>
            <a:endParaRPr sz="1400">
              <a:latin typeface="Times New Roman"/>
              <a:cs typeface="Times New Roman"/>
            </a:endParaRPr>
          </a:p>
        </p:txBody>
      </p:sp>
      <p:sp>
        <p:nvSpPr>
          <p:cNvPr id="259" name="object 259"/>
          <p:cNvSpPr txBox="1"/>
          <p:nvPr/>
        </p:nvSpPr>
        <p:spPr>
          <a:xfrm>
            <a:off x="1113789" y="6000750"/>
            <a:ext cx="2479040" cy="269240"/>
          </a:xfrm>
          <a:prstGeom prst="rect">
            <a:avLst/>
          </a:prstGeom>
        </p:spPr>
        <p:txBody>
          <a:bodyPr vert="horz" wrap="square" lIns="0" tIns="12700" rIns="0" bIns="0" rtlCol="0">
            <a:spAutoFit/>
          </a:bodyPr>
          <a:lstStyle/>
          <a:p>
            <a:pPr marL="38100">
              <a:lnSpc>
                <a:spcPct val="100000"/>
              </a:lnSpc>
              <a:spcBef>
                <a:spcPts val="100"/>
              </a:spcBef>
            </a:pPr>
            <a:r>
              <a:rPr sz="1600" b="1" spc="-5" dirty="0">
                <a:solidFill>
                  <a:srgbClr val="FF3300"/>
                </a:solidFill>
                <a:latin typeface="Times New Roman"/>
                <a:cs typeface="Times New Roman"/>
              </a:rPr>
              <a:t>To construct </a:t>
            </a:r>
            <a:r>
              <a:rPr sz="1600" b="1" spc="10" dirty="0">
                <a:solidFill>
                  <a:srgbClr val="FF3300"/>
                </a:solidFill>
                <a:latin typeface="Times New Roman"/>
                <a:cs typeface="Times New Roman"/>
              </a:rPr>
              <a:t>25</a:t>
            </a:r>
            <a:r>
              <a:rPr sz="1350" b="1" spc="15" baseline="30864" dirty="0">
                <a:solidFill>
                  <a:srgbClr val="FF3300"/>
                </a:solidFill>
                <a:latin typeface="Times New Roman"/>
                <a:cs typeface="Times New Roman"/>
              </a:rPr>
              <a:t>0 </a:t>
            </a:r>
            <a:r>
              <a:rPr sz="1600" b="1" spc="-5" dirty="0">
                <a:solidFill>
                  <a:srgbClr val="FF3300"/>
                </a:solidFill>
                <a:latin typeface="Times New Roman"/>
                <a:cs typeface="Times New Roman"/>
              </a:rPr>
              <a:t>angle </a:t>
            </a:r>
            <a:r>
              <a:rPr sz="1600" b="1" dirty="0">
                <a:solidFill>
                  <a:srgbClr val="FF3300"/>
                </a:solidFill>
                <a:latin typeface="Times New Roman"/>
                <a:cs typeface="Times New Roman"/>
              </a:rPr>
              <a:t>at</a:t>
            </a:r>
            <a:r>
              <a:rPr sz="1600" b="1" spc="-135" dirty="0">
                <a:solidFill>
                  <a:srgbClr val="FF3300"/>
                </a:solidFill>
                <a:latin typeface="Times New Roman"/>
                <a:cs typeface="Times New Roman"/>
              </a:rPr>
              <a:t> </a:t>
            </a:r>
            <a:r>
              <a:rPr sz="1600" b="1" spc="-10" dirty="0">
                <a:solidFill>
                  <a:srgbClr val="FF3300"/>
                </a:solidFill>
                <a:latin typeface="Times New Roman"/>
                <a:cs typeface="Times New Roman"/>
              </a:rPr>
              <a:t>O.</a:t>
            </a:r>
            <a:endParaRPr sz="1600">
              <a:latin typeface="Times New Roman"/>
              <a:cs typeface="Times New Roman"/>
            </a:endParaRPr>
          </a:p>
        </p:txBody>
      </p:sp>
      <p:sp>
        <p:nvSpPr>
          <p:cNvPr id="260" name="object 260"/>
          <p:cNvSpPr txBox="1"/>
          <p:nvPr/>
        </p:nvSpPr>
        <p:spPr>
          <a:xfrm>
            <a:off x="5535929" y="5951220"/>
            <a:ext cx="2282825" cy="238760"/>
          </a:xfrm>
          <a:prstGeom prst="rect">
            <a:avLst/>
          </a:prstGeom>
        </p:spPr>
        <p:txBody>
          <a:bodyPr vert="horz" wrap="square" lIns="0" tIns="12700" rIns="0" bIns="0" rtlCol="0">
            <a:spAutoFit/>
          </a:bodyPr>
          <a:lstStyle/>
          <a:p>
            <a:pPr marL="38100">
              <a:lnSpc>
                <a:spcPct val="100000"/>
              </a:lnSpc>
              <a:spcBef>
                <a:spcPts val="100"/>
              </a:spcBef>
            </a:pPr>
            <a:r>
              <a:rPr sz="1400" b="1" dirty="0">
                <a:solidFill>
                  <a:srgbClr val="FF3300"/>
                </a:solidFill>
                <a:latin typeface="Times New Roman"/>
                <a:cs typeface="Times New Roman"/>
              </a:rPr>
              <a:t>To </a:t>
            </a:r>
            <a:r>
              <a:rPr sz="1400" b="1" spc="-5" dirty="0">
                <a:solidFill>
                  <a:srgbClr val="FF3300"/>
                </a:solidFill>
                <a:latin typeface="Times New Roman"/>
                <a:cs typeface="Times New Roman"/>
              </a:rPr>
              <a:t>construct </a:t>
            </a:r>
            <a:r>
              <a:rPr sz="1400" b="1" spc="10" dirty="0">
                <a:solidFill>
                  <a:srgbClr val="FF3300"/>
                </a:solidFill>
                <a:latin typeface="Times New Roman"/>
                <a:cs typeface="Times New Roman"/>
              </a:rPr>
              <a:t>115</a:t>
            </a:r>
            <a:r>
              <a:rPr sz="1200" b="1" spc="15" baseline="27777" dirty="0">
                <a:solidFill>
                  <a:srgbClr val="FF3300"/>
                </a:solidFill>
                <a:latin typeface="Times New Roman"/>
                <a:cs typeface="Times New Roman"/>
              </a:rPr>
              <a:t>0 </a:t>
            </a:r>
            <a:r>
              <a:rPr sz="1400" b="1" dirty="0">
                <a:solidFill>
                  <a:srgbClr val="FF3300"/>
                </a:solidFill>
                <a:latin typeface="Times New Roman"/>
                <a:cs typeface="Times New Roman"/>
              </a:rPr>
              <a:t>angle at</a:t>
            </a:r>
            <a:r>
              <a:rPr sz="1400" b="1" spc="-120" dirty="0">
                <a:solidFill>
                  <a:srgbClr val="FF3300"/>
                </a:solidFill>
                <a:latin typeface="Times New Roman"/>
                <a:cs typeface="Times New Roman"/>
              </a:rPr>
              <a:t> </a:t>
            </a:r>
            <a:r>
              <a:rPr sz="1400" b="1" dirty="0">
                <a:solidFill>
                  <a:srgbClr val="FF3300"/>
                </a:solidFill>
                <a:latin typeface="Times New Roman"/>
                <a:cs typeface="Times New Roman"/>
              </a:rPr>
              <a:t>O.</a:t>
            </a:r>
            <a:endParaRPr sz="1400">
              <a:latin typeface="Times New Roman"/>
              <a:cs typeface="Times New Roman"/>
            </a:endParaRPr>
          </a:p>
        </p:txBody>
      </p:sp>
      <p:grpSp>
        <p:nvGrpSpPr>
          <p:cNvPr id="261" name="object 261"/>
          <p:cNvGrpSpPr/>
          <p:nvPr/>
        </p:nvGrpSpPr>
        <p:grpSpPr>
          <a:xfrm>
            <a:off x="8009950" y="0"/>
            <a:ext cx="1109980" cy="195580"/>
            <a:chOff x="8009950" y="0"/>
            <a:chExt cx="1109980" cy="195580"/>
          </a:xfrm>
        </p:grpSpPr>
        <p:sp>
          <p:nvSpPr>
            <p:cNvPr id="262" name="object 262"/>
            <p:cNvSpPr/>
            <p:nvPr/>
          </p:nvSpPr>
          <p:spPr>
            <a:xfrm>
              <a:off x="8016240" y="0"/>
              <a:ext cx="182880" cy="182880"/>
            </a:xfrm>
            <a:custGeom>
              <a:avLst/>
              <a:gdLst/>
              <a:ahLst/>
              <a:cxnLst/>
              <a:rect l="l" t="t" r="r" b="b"/>
              <a:pathLst>
                <a:path w="182879" h="182880">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63" name="object 263"/>
            <p:cNvSpPr/>
            <p:nvPr/>
          </p:nvSpPr>
          <p:spPr>
            <a:xfrm>
              <a:off x="8016240" y="0"/>
              <a:ext cx="182880" cy="182880"/>
            </a:xfrm>
            <a:custGeom>
              <a:avLst/>
              <a:gdLst/>
              <a:ahLst/>
              <a:cxnLst/>
              <a:rect l="l" t="t" r="r" b="b"/>
              <a:pathLst>
                <a:path w="182879" h="182880">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64" name="object 264"/>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5" name="object 265"/>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6" name="object 266"/>
            <p:cNvSpPr/>
            <p:nvPr/>
          </p:nvSpPr>
          <p:spPr>
            <a:xfrm>
              <a:off x="8016240" y="0"/>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67" name="object 267"/>
            <p:cNvSpPr/>
            <p:nvPr/>
          </p:nvSpPr>
          <p:spPr>
            <a:xfrm>
              <a:off x="8016240" y="0"/>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68" name="object 268"/>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69" name="object 269"/>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0" name="object 270"/>
            <p:cNvSpPr/>
            <p:nvPr/>
          </p:nvSpPr>
          <p:spPr>
            <a:xfrm>
              <a:off x="8187690" y="0"/>
              <a:ext cx="11430" cy="182880"/>
            </a:xfrm>
            <a:custGeom>
              <a:avLst/>
              <a:gdLst/>
              <a:ahLst/>
              <a:cxnLst/>
              <a:rect l="l" t="t" r="r" b="b"/>
              <a:pathLst>
                <a:path w="11429" h="182880">
                  <a:moveTo>
                    <a:pt x="11429" y="0"/>
                  </a:moveTo>
                  <a:lnTo>
                    <a:pt x="0" y="11429"/>
                  </a:lnTo>
                  <a:lnTo>
                    <a:pt x="0" y="170179"/>
                  </a:lnTo>
                  <a:lnTo>
                    <a:pt x="11429" y="182879"/>
                  </a:lnTo>
                  <a:lnTo>
                    <a:pt x="11429" y="0"/>
                  </a:lnTo>
                  <a:close/>
                </a:path>
              </a:pathLst>
            </a:custGeom>
            <a:solidFill>
              <a:srgbClr val="727272"/>
            </a:solidFill>
          </p:spPr>
          <p:txBody>
            <a:bodyPr wrap="square" lIns="0" tIns="0" rIns="0" bIns="0" rtlCol="0"/>
            <a:lstStyle/>
            <a:p>
              <a:endParaRPr/>
            </a:p>
          </p:txBody>
        </p:sp>
        <p:sp>
          <p:nvSpPr>
            <p:cNvPr id="271" name="object 271"/>
            <p:cNvSpPr/>
            <p:nvPr/>
          </p:nvSpPr>
          <p:spPr>
            <a:xfrm>
              <a:off x="8187690" y="0"/>
              <a:ext cx="11430" cy="182880"/>
            </a:xfrm>
            <a:custGeom>
              <a:avLst/>
              <a:gdLst/>
              <a:ahLst/>
              <a:cxnLst/>
              <a:rect l="l" t="t" r="r" b="b"/>
              <a:pathLst>
                <a:path w="11429" h="182880">
                  <a:moveTo>
                    <a:pt x="11429" y="0"/>
                  </a:moveTo>
                  <a:lnTo>
                    <a:pt x="11429" y="182879"/>
                  </a:lnTo>
                  <a:lnTo>
                    <a:pt x="0" y="170179"/>
                  </a:lnTo>
                  <a:lnTo>
                    <a:pt x="0" y="11429"/>
                  </a:lnTo>
                  <a:lnTo>
                    <a:pt x="11429" y="0"/>
                  </a:lnTo>
                  <a:close/>
                </a:path>
              </a:pathLst>
            </a:custGeom>
            <a:ln w="12579">
              <a:solidFill>
                <a:srgbClr val="000000"/>
              </a:solidFill>
            </a:ln>
          </p:spPr>
          <p:txBody>
            <a:bodyPr wrap="square" lIns="0" tIns="0" rIns="0" bIns="0" rtlCol="0"/>
            <a:lstStyle/>
            <a:p>
              <a:endParaRPr/>
            </a:p>
          </p:txBody>
        </p:sp>
        <p:sp>
          <p:nvSpPr>
            <p:cNvPr id="272" name="object 272"/>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3" name="object 273"/>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4" name="object 274"/>
            <p:cNvSpPr/>
            <p:nvPr/>
          </p:nvSpPr>
          <p:spPr>
            <a:xfrm>
              <a:off x="8016240" y="170180"/>
              <a:ext cx="182880" cy="12700"/>
            </a:xfrm>
            <a:custGeom>
              <a:avLst/>
              <a:gdLst/>
              <a:ahLst/>
              <a:cxnLst/>
              <a:rect l="l" t="t" r="r" b="b"/>
              <a:pathLst>
                <a:path w="182879" h="12700">
                  <a:moveTo>
                    <a:pt x="171450" y="0"/>
                  </a:moveTo>
                  <a:lnTo>
                    <a:pt x="11429" y="0"/>
                  </a:lnTo>
                  <a:lnTo>
                    <a:pt x="0" y="12700"/>
                  </a:lnTo>
                  <a:lnTo>
                    <a:pt x="182879" y="12700"/>
                  </a:lnTo>
                  <a:lnTo>
                    <a:pt x="171450" y="0"/>
                  </a:lnTo>
                  <a:close/>
                </a:path>
              </a:pathLst>
            </a:custGeom>
            <a:solidFill>
              <a:srgbClr val="999999"/>
            </a:solidFill>
          </p:spPr>
          <p:txBody>
            <a:bodyPr wrap="square" lIns="0" tIns="0" rIns="0" bIns="0" rtlCol="0"/>
            <a:lstStyle/>
            <a:p>
              <a:endParaRPr/>
            </a:p>
          </p:txBody>
        </p:sp>
        <p:sp>
          <p:nvSpPr>
            <p:cNvPr id="275" name="object 275"/>
            <p:cNvSpPr/>
            <p:nvPr/>
          </p:nvSpPr>
          <p:spPr>
            <a:xfrm>
              <a:off x="8016240" y="170180"/>
              <a:ext cx="182880" cy="12700"/>
            </a:xfrm>
            <a:custGeom>
              <a:avLst/>
              <a:gdLst/>
              <a:ahLst/>
              <a:cxnLst/>
              <a:rect l="l" t="t" r="r" b="b"/>
              <a:pathLst>
                <a:path w="182879" h="12700">
                  <a:moveTo>
                    <a:pt x="182879" y="12700"/>
                  </a:moveTo>
                  <a:lnTo>
                    <a:pt x="0" y="12700"/>
                  </a:lnTo>
                  <a:lnTo>
                    <a:pt x="11429" y="0"/>
                  </a:lnTo>
                  <a:lnTo>
                    <a:pt x="171450" y="0"/>
                  </a:lnTo>
                  <a:lnTo>
                    <a:pt x="182879" y="12700"/>
                  </a:lnTo>
                  <a:close/>
                </a:path>
              </a:pathLst>
            </a:custGeom>
            <a:ln w="12579">
              <a:solidFill>
                <a:srgbClr val="000000"/>
              </a:solidFill>
            </a:ln>
          </p:spPr>
          <p:txBody>
            <a:bodyPr wrap="square" lIns="0" tIns="0" rIns="0" bIns="0" rtlCol="0"/>
            <a:lstStyle/>
            <a:p>
              <a:endParaRPr/>
            </a:p>
          </p:txBody>
        </p:sp>
        <p:sp>
          <p:nvSpPr>
            <p:cNvPr id="276" name="object 276"/>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77" name="object 277"/>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78" name="object 278"/>
            <p:cNvSpPr/>
            <p:nvPr/>
          </p:nvSpPr>
          <p:spPr>
            <a:xfrm>
              <a:off x="8016240" y="0"/>
              <a:ext cx="11430" cy="182880"/>
            </a:xfrm>
            <a:custGeom>
              <a:avLst/>
              <a:gdLst/>
              <a:ahLst/>
              <a:cxnLst/>
              <a:rect l="l" t="t" r="r" b="b"/>
              <a:pathLst>
                <a:path w="11429" h="182880">
                  <a:moveTo>
                    <a:pt x="0" y="0"/>
                  </a:moveTo>
                  <a:lnTo>
                    <a:pt x="0" y="182879"/>
                  </a:lnTo>
                  <a:lnTo>
                    <a:pt x="11429" y="170179"/>
                  </a:lnTo>
                  <a:lnTo>
                    <a:pt x="11429" y="11429"/>
                  </a:lnTo>
                  <a:lnTo>
                    <a:pt x="0" y="0"/>
                  </a:lnTo>
                  <a:close/>
                </a:path>
              </a:pathLst>
            </a:custGeom>
            <a:solidFill>
              <a:srgbClr val="D8D8D8"/>
            </a:solidFill>
          </p:spPr>
          <p:txBody>
            <a:bodyPr wrap="square" lIns="0" tIns="0" rIns="0" bIns="0" rtlCol="0"/>
            <a:lstStyle/>
            <a:p>
              <a:endParaRPr/>
            </a:p>
          </p:txBody>
        </p:sp>
        <p:sp>
          <p:nvSpPr>
            <p:cNvPr id="279" name="object 279"/>
            <p:cNvSpPr/>
            <p:nvPr/>
          </p:nvSpPr>
          <p:spPr>
            <a:xfrm>
              <a:off x="8016240" y="0"/>
              <a:ext cx="11430" cy="182880"/>
            </a:xfrm>
            <a:custGeom>
              <a:avLst/>
              <a:gdLst/>
              <a:ahLst/>
              <a:cxnLst/>
              <a:rect l="l" t="t" r="r" b="b"/>
              <a:pathLst>
                <a:path w="11429" h="182880">
                  <a:moveTo>
                    <a:pt x="0" y="182879"/>
                  </a:moveTo>
                  <a:lnTo>
                    <a:pt x="0" y="0"/>
                  </a:lnTo>
                  <a:lnTo>
                    <a:pt x="11429" y="11429"/>
                  </a:lnTo>
                  <a:lnTo>
                    <a:pt x="11429" y="170179"/>
                  </a:lnTo>
                  <a:lnTo>
                    <a:pt x="0" y="182879"/>
                  </a:lnTo>
                  <a:close/>
                </a:path>
              </a:pathLst>
            </a:custGeom>
            <a:ln w="12579">
              <a:solidFill>
                <a:srgbClr val="000000"/>
              </a:solidFill>
            </a:ln>
          </p:spPr>
          <p:txBody>
            <a:bodyPr wrap="square" lIns="0" tIns="0" rIns="0" bIns="0" rtlCol="0"/>
            <a:lstStyle/>
            <a:p>
              <a:endParaRPr/>
            </a:p>
          </p:txBody>
        </p:sp>
        <p:sp>
          <p:nvSpPr>
            <p:cNvPr id="280" name="object 280"/>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1" name="object 281"/>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2" name="object 282"/>
            <p:cNvSpPr/>
            <p:nvPr/>
          </p:nvSpPr>
          <p:spPr>
            <a:xfrm>
              <a:off x="8049260" y="31750"/>
              <a:ext cx="116839" cy="120650"/>
            </a:xfrm>
            <a:custGeom>
              <a:avLst/>
              <a:gdLst/>
              <a:ahLst/>
              <a:cxnLst/>
              <a:rect l="l" t="t" r="r" b="b"/>
              <a:pathLst>
                <a:path w="116840" h="120650">
                  <a:moveTo>
                    <a:pt x="58420" y="0"/>
                  </a:moveTo>
                  <a:lnTo>
                    <a:pt x="0" y="59690"/>
                  </a:lnTo>
                  <a:lnTo>
                    <a:pt x="13970" y="59690"/>
                  </a:lnTo>
                  <a:lnTo>
                    <a:pt x="13970" y="120650"/>
                  </a:lnTo>
                  <a:lnTo>
                    <a:pt x="102870" y="120650"/>
                  </a:lnTo>
                  <a:lnTo>
                    <a:pt x="102870" y="59690"/>
                  </a:lnTo>
                  <a:lnTo>
                    <a:pt x="116840" y="59690"/>
                  </a:lnTo>
                  <a:lnTo>
                    <a:pt x="95250" y="36829"/>
                  </a:lnTo>
                  <a:lnTo>
                    <a:pt x="95250" y="7620"/>
                  </a:lnTo>
                  <a:lnTo>
                    <a:pt x="80010" y="7620"/>
                  </a:lnTo>
                  <a:lnTo>
                    <a:pt x="80010" y="22859"/>
                  </a:lnTo>
                  <a:lnTo>
                    <a:pt x="58420" y="0"/>
                  </a:lnTo>
                  <a:close/>
                </a:path>
              </a:pathLst>
            </a:custGeom>
            <a:solidFill>
              <a:srgbClr val="727272"/>
            </a:solidFill>
          </p:spPr>
          <p:txBody>
            <a:bodyPr wrap="square" lIns="0" tIns="0" rIns="0" bIns="0" rtlCol="0"/>
            <a:lstStyle/>
            <a:p>
              <a:endParaRPr/>
            </a:p>
          </p:txBody>
        </p:sp>
        <p:sp>
          <p:nvSpPr>
            <p:cNvPr id="283" name="object 283"/>
            <p:cNvSpPr/>
            <p:nvPr/>
          </p:nvSpPr>
          <p:spPr>
            <a:xfrm>
              <a:off x="8049260" y="31750"/>
              <a:ext cx="116839" cy="120650"/>
            </a:xfrm>
            <a:custGeom>
              <a:avLst/>
              <a:gdLst/>
              <a:ahLst/>
              <a:cxnLst/>
              <a:rect l="l" t="t" r="r" b="b"/>
              <a:pathLst>
                <a:path w="116840" h="120650">
                  <a:moveTo>
                    <a:pt x="58420" y="0"/>
                  </a:moveTo>
                  <a:lnTo>
                    <a:pt x="80010" y="22859"/>
                  </a:lnTo>
                  <a:lnTo>
                    <a:pt x="80010" y="7620"/>
                  </a:lnTo>
                  <a:lnTo>
                    <a:pt x="95250" y="7620"/>
                  </a:lnTo>
                  <a:lnTo>
                    <a:pt x="95250" y="36829"/>
                  </a:lnTo>
                  <a:lnTo>
                    <a:pt x="116840" y="59690"/>
                  </a:lnTo>
                  <a:lnTo>
                    <a:pt x="102870" y="59690"/>
                  </a:lnTo>
                  <a:lnTo>
                    <a:pt x="102870" y="120650"/>
                  </a:lnTo>
                  <a:lnTo>
                    <a:pt x="13970" y="120650"/>
                  </a:lnTo>
                  <a:lnTo>
                    <a:pt x="13970" y="59690"/>
                  </a:lnTo>
                  <a:lnTo>
                    <a:pt x="0" y="59690"/>
                  </a:lnTo>
                  <a:lnTo>
                    <a:pt x="58420" y="0"/>
                  </a:lnTo>
                  <a:close/>
                </a:path>
              </a:pathLst>
            </a:custGeom>
            <a:ln w="12579">
              <a:solidFill>
                <a:srgbClr val="000000"/>
              </a:solidFill>
            </a:ln>
          </p:spPr>
          <p:txBody>
            <a:bodyPr wrap="square" lIns="0" tIns="0" rIns="0" bIns="0" rtlCol="0"/>
            <a:lstStyle/>
            <a:p>
              <a:endParaRPr/>
            </a:p>
          </p:txBody>
        </p:sp>
        <p:sp>
          <p:nvSpPr>
            <p:cNvPr id="284" name="object 284"/>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5" name="object 285"/>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86" name="object 286"/>
            <p:cNvSpPr/>
            <p:nvPr/>
          </p:nvSpPr>
          <p:spPr>
            <a:xfrm>
              <a:off x="8129270" y="39369"/>
              <a:ext cx="15240" cy="29209"/>
            </a:xfrm>
            <a:custGeom>
              <a:avLst/>
              <a:gdLst/>
              <a:ahLst/>
              <a:cxnLst/>
              <a:rect l="l" t="t" r="r" b="b"/>
              <a:pathLst>
                <a:path w="15240" h="29209">
                  <a:moveTo>
                    <a:pt x="15239" y="0"/>
                  </a:moveTo>
                  <a:lnTo>
                    <a:pt x="0" y="0"/>
                  </a:lnTo>
                  <a:lnTo>
                    <a:pt x="0" y="15239"/>
                  </a:lnTo>
                  <a:lnTo>
                    <a:pt x="15239" y="29209"/>
                  </a:lnTo>
                  <a:lnTo>
                    <a:pt x="15239" y="0"/>
                  </a:lnTo>
                  <a:close/>
                </a:path>
              </a:pathLst>
            </a:custGeom>
            <a:solidFill>
              <a:srgbClr val="999999"/>
            </a:solidFill>
          </p:spPr>
          <p:txBody>
            <a:bodyPr wrap="square" lIns="0" tIns="0" rIns="0" bIns="0" rtlCol="0"/>
            <a:lstStyle/>
            <a:p>
              <a:endParaRPr/>
            </a:p>
          </p:txBody>
        </p:sp>
        <p:sp>
          <p:nvSpPr>
            <p:cNvPr id="287" name="object 287"/>
            <p:cNvSpPr/>
            <p:nvPr/>
          </p:nvSpPr>
          <p:spPr>
            <a:xfrm>
              <a:off x="8129270" y="39369"/>
              <a:ext cx="15240" cy="29209"/>
            </a:xfrm>
            <a:custGeom>
              <a:avLst/>
              <a:gdLst/>
              <a:ahLst/>
              <a:cxnLst/>
              <a:rect l="l" t="t" r="r" b="b"/>
              <a:pathLst>
                <a:path w="15240" h="29209">
                  <a:moveTo>
                    <a:pt x="0" y="15239"/>
                  </a:moveTo>
                  <a:lnTo>
                    <a:pt x="0" y="0"/>
                  </a:lnTo>
                  <a:lnTo>
                    <a:pt x="15239" y="0"/>
                  </a:lnTo>
                  <a:lnTo>
                    <a:pt x="15239" y="29209"/>
                  </a:lnTo>
                  <a:lnTo>
                    <a:pt x="0" y="15239"/>
                  </a:lnTo>
                  <a:close/>
                </a:path>
              </a:pathLst>
            </a:custGeom>
            <a:ln w="12579">
              <a:solidFill>
                <a:srgbClr val="000000"/>
              </a:solidFill>
            </a:ln>
          </p:spPr>
          <p:txBody>
            <a:bodyPr wrap="square" lIns="0" tIns="0" rIns="0" bIns="0" rtlCol="0"/>
            <a:lstStyle/>
            <a:p>
              <a:endParaRPr/>
            </a:p>
          </p:txBody>
        </p:sp>
        <p:sp>
          <p:nvSpPr>
            <p:cNvPr id="288" name="object 288"/>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89" name="object 289"/>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0" name="object 290"/>
            <p:cNvSpPr/>
            <p:nvPr/>
          </p:nvSpPr>
          <p:spPr>
            <a:xfrm>
              <a:off x="8063230" y="91440"/>
              <a:ext cx="88900" cy="60960"/>
            </a:xfrm>
            <a:custGeom>
              <a:avLst/>
              <a:gdLst/>
              <a:ahLst/>
              <a:cxnLst/>
              <a:rect l="l" t="t" r="r" b="b"/>
              <a:pathLst>
                <a:path w="88900" h="60960">
                  <a:moveTo>
                    <a:pt x="88900" y="0"/>
                  </a:moveTo>
                  <a:lnTo>
                    <a:pt x="0" y="0"/>
                  </a:lnTo>
                  <a:lnTo>
                    <a:pt x="0" y="60959"/>
                  </a:lnTo>
                  <a:lnTo>
                    <a:pt x="36829" y="60959"/>
                  </a:lnTo>
                  <a:lnTo>
                    <a:pt x="36829" y="29209"/>
                  </a:lnTo>
                  <a:lnTo>
                    <a:pt x="52070" y="29209"/>
                  </a:lnTo>
                  <a:lnTo>
                    <a:pt x="52070" y="60959"/>
                  </a:lnTo>
                  <a:lnTo>
                    <a:pt x="88900" y="60959"/>
                  </a:lnTo>
                  <a:lnTo>
                    <a:pt x="88900" y="0"/>
                  </a:lnTo>
                  <a:close/>
                </a:path>
              </a:pathLst>
            </a:custGeom>
            <a:solidFill>
              <a:srgbClr val="999999"/>
            </a:solidFill>
          </p:spPr>
          <p:txBody>
            <a:bodyPr wrap="square" lIns="0" tIns="0" rIns="0" bIns="0" rtlCol="0"/>
            <a:lstStyle/>
            <a:p>
              <a:endParaRPr/>
            </a:p>
          </p:txBody>
        </p:sp>
        <p:sp>
          <p:nvSpPr>
            <p:cNvPr id="291" name="object 291"/>
            <p:cNvSpPr/>
            <p:nvPr/>
          </p:nvSpPr>
          <p:spPr>
            <a:xfrm>
              <a:off x="8063230" y="91440"/>
              <a:ext cx="88900" cy="60960"/>
            </a:xfrm>
            <a:custGeom>
              <a:avLst/>
              <a:gdLst/>
              <a:ahLst/>
              <a:cxnLst/>
              <a:rect l="l" t="t" r="r" b="b"/>
              <a:pathLst>
                <a:path w="88900" h="60960">
                  <a:moveTo>
                    <a:pt x="36829" y="29209"/>
                  </a:moveTo>
                  <a:lnTo>
                    <a:pt x="52070" y="29209"/>
                  </a:lnTo>
                  <a:lnTo>
                    <a:pt x="52070" y="60959"/>
                  </a:lnTo>
                  <a:lnTo>
                    <a:pt x="88900" y="60959"/>
                  </a:lnTo>
                  <a:lnTo>
                    <a:pt x="88900" y="0"/>
                  </a:lnTo>
                  <a:lnTo>
                    <a:pt x="0" y="0"/>
                  </a:lnTo>
                  <a:lnTo>
                    <a:pt x="0" y="60959"/>
                  </a:lnTo>
                  <a:lnTo>
                    <a:pt x="36829" y="60959"/>
                  </a:lnTo>
                  <a:lnTo>
                    <a:pt x="36829" y="29209"/>
                  </a:lnTo>
                  <a:close/>
                </a:path>
              </a:pathLst>
            </a:custGeom>
            <a:ln w="12579">
              <a:solidFill>
                <a:srgbClr val="000000"/>
              </a:solidFill>
            </a:ln>
          </p:spPr>
          <p:txBody>
            <a:bodyPr wrap="square" lIns="0" tIns="0" rIns="0" bIns="0" rtlCol="0"/>
            <a:lstStyle/>
            <a:p>
              <a:endParaRPr/>
            </a:p>
          </p:txBody>
        </p:sp>
        <p:sp>
          <p:nvSpPr>
            <p:cNvPr id="292" name="object 292"/>
            <p:cNvSpPr/>
            <p:nvPr/>
          </p:nvSpPr>
          <p:spPr>
            <a:xfrm>
              <a:off x="801624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3" name="object 293"/>
            <p:cNvSpPr/>
            <p:nvPr/>
          </p:nvSpPr>
          <p:spPr>
            <a:xfrm>
              <a:off x="819912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94" name="object 294"/>
            <p:cNvSpPr/>
            <p:nvPr/>
          </p:nvSpPr>
          <p:spPr>
            <a:xfrm>
              <a:off x="8382000" y="0"/>
              <a:ext cx="184150" cy="182880"/>
            </a:xfrm>
            <a:custGeom>
              <a:avLst/>
              <a:gdLst/>
              <a:ahLst/>
              <a:cxnLst/>
              <a:rect l="l" t="t" r="r" b="b"/>
              <a:pathLst>
                <a:path w="184150" h="182880">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295" name="object 295"/>
            <p:cNvSpPr/>
            <p:nvPr/>
          </p:nvSpPr>
          <p:spPr>
            <a:xfrm>
              <a:off x="8382000" y="0"/>
              <a:ext cx="184150" cy="182880"/>
            </a:xfrm>
            <a:custGeom>
              <a:avLst/>
              <a:gdLst/>
              <a:ahLst/>
              <a:cxnLst/>
              <a:rect l="l" t="t" r="r" b="b"/>
              <a:pathLst>
                <a:path w="184150" h="182880">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296" name="object 296"/>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297" name="object 297"/>
            <p:cNvSpPr/>
            <p:nvPr/>
          </p:nvSpPr>
          <p:spPr>
            <a:xfrm>
              <a:off x="8382000" y="0"/>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298" name="object 298"/>
            <p:cNvSpPr/>
            <p:nvPr/>
          </p:nvSpPr>
          <p:spPr>
            <a:xfrm>
              <a:off x="8382000" y="0"/>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99" name="object 299"/>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300" name="object 300"/>
            <p:cNvSpPr/>
            <p:nvPr/>
          </p:nvSpPr>
          <p:spPr>
            <a:xfrm>
              <a:off x="8554720" y="0"/>
              <a:ext cx="11430" cy="182880"/>
            </a:xfrm>
            <a:custGeom>
              <a:avLst/>
              <a:gdLst/>
              <a:ahLst/>
              <a:cxnLst/>
              <a:rect l="l" t="t" r="r" b="b"/>
              <a:pathLst>
                <a:path w="11429" h="182880">
                  <a:moveTo>
                    <a:pt x="11429" y="0"/>
                  </a:moveTo>
                  <a:lnTo>
                    <a:pt x="0" y="11429"/>
                  </a:lnTo>
                  <a:lnTo>
                    <a:pt x="0" y="170179"/>
                  </a:lnTo>
                  <a:lnTo>
                    <a:pt x="11429" y="182879"/>
                  </a:lnTo>
                  <a:lnTo>
                    <a:pt x="11429" y="0"/>
                  </a:lnTo>
                  <a:close/>
                </a:path>
              </a:pathLst>
            </a:custGeom>
            <a:solidFill>
              <a:srgbClr val="727272"/>
            </a:solidFill>
          </p:spPr>
          <p:txBody>
            <a:bodyPr wrap="square" lIns="0" tIns="0" rIns="0" bIns="0" rtlCol="0"/>
            <a:lstStyle/>
            <a:p>
              <a:endParaRPr/>
            </a:p>
          </p:txBody>
        </p:sp>
        <p:sp>
          <p:nvSpPr>
            <p:cNvPr id="301" name="object 301"/>
            <p:cNvSpPr/>
            <p:nvPr/>
          </p:nvSpPr>
          <p:spPr>
            <a:xfrm>
              <a:off x="8554720" y="0"/>
              <a:ext cx="11430" cy="182880"/>
            </a:xfrm>
            <a:custGeom>
              <a:avLst/>
              <a:gdLst/>
              <a:ahLst/>
              <a:cxnLst/>
              <a:rect l="l" t="t" r="r" b="b"/>
              <a:pathLst>
                <a:path w="11429" h="182880">
                  <a:moveTo>
                    <a:pt x="11429" y="0"/>
                  </a:moveTo>
                  <a:lnTo>
                    <a:pt x="11429" y="182879"/>
                  </a:lnTo>
                  <a:lnTo>
                    <a:pt x="0" y="170179"/>
                  </a:lnTo>
                  <a:lnTo>
                    <a:pt x="0" y="11429"/>
                  </a:lnTo>
                  <a:lnTo>
                    <a:pt x="11429" y="0"/>
                  </a:lnTo>
                  <a:close/>
                </a:path>
              </a:pathLst>
            </a:custGeom>
            <a:ln w="12579">
              <a:solidFill>
                <a:srgbClr val="000000"/>
              </a:solidFill>
            </a:ln>
          </p:spPr>
          <p:txBody>
            <a:bodyPr wrap="square" lIns="0" tIns="0" rIns="0" bIns="0" rtlCol="0"/>
            <a:lstStyle/>
            <a:p>
              <a:endParaRPr/>
            </a:p>
          </p:txBody>
        </p:sp>
        <p:sp>
          <p:nvSpPr>
            <p:cNvPr id="302" name="object 302"/>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303" name="object 303"/>
            <p:cNvSpPr/>
            <p:nvPr/>
          </p:nvSpPr>
          <p:spPr>
            <a:xfrm>
              <a:off x="8382000" y="170180"/>
              <a:ext cx="184150" cy="12700"/>
            </a:xfrm>
            <a:custGeom>
              <a:avLst/>
              <a:gdLst/>
              <a:ahLst/>
              <a:cxnLst/>
              <a:rect l="l" t="t" r="r" b="b"/>
              <a:pathLst>
                <a:path w="184150" h="12700">
                  <a:moveTo>
                    <a:pt x="172720" y="0"/>
                  </a:moveTo>
                  <a:lnTo>
                    <a:pt x="11429" y="0"/>
                  </a:lnTo>
                  <a:lnTo>
                    <a:pt x="0" y="12700"/>
                  </a:lnTo>
                  <a:lnTo>
                    <a:pt x="184150" y="12700"/>
                  </a:lnTo>
                  <a:lnTo>
                    <a:pt x="172720" y="0"/>
                  </a:lnTo>
                  <a:close/>
                </a:path>
              </a:pathLst>
            </a:custGeom>
            <a:solidFill>
              <a:srgbClr val="999999"/>
            </a:solidFill>
          </p:spPr>
          <p:txBody>
            <a:bodyPr wrap="square" lIns="0" tIns="0" rIns="0" bIns="0" rtlCol="0"/>
            <a:lstStyle/>
            <a:p>
              <a:endParaRPr/>
            </a:p>
          </p:txBody>
        </p:sp>
        <p:sp>
          <p:nvSpPr>
            <p:cNvPr id="304" name="object 304"/>
            <p:cNvSpPr/>
            <p:nvPr/>
          </p:nvSpPr>
          <p:spPr>
            <a:xfrm>
              <a:off x="8382000" y="170180"/>
              <a:ext cx="184150" cy="12700"/>
            </a:xfrm>
            <a:custGeom>
              <a:avLst/>
              <a:gdLst/>
              <a:ahLst/>
              <a:cxnLst/>
              <a:rect l="l" t="t" r="r" b="b"/>
              <a:pathLst>
                <a:path w="184150" h="12700">
                  <a:moveTo>
                    <a:pt x="184150" y="12700"/>
                  </a:moveTo>
                  <a:lnTo>
                    <a:pt x="0" y="12700"/>
                  </a:lnTo>
                  <a:lnTo>
                    <a:pt x="11429" y="0"/>
                  </a:lnTo>
                  <a:lnTo>
                    <a:pt x="172720" y="0"/>
                  </a:lnTo>
                  <a:lnTo>
                    <a:pt x="184150" y="12700"/>
                  </a:lnTo>
                  <a:close/>
                </a:path>
              </a:pathLst>
            </a:custGeom>
            <a:ln w="12579">
              <a:solidFill>
                <a:srgbClr val="000000"/>
              </a:solidFill>
            </a:ln>
          </p:spPr>
          <p:txBody>
            <a:bodyPr wrap="square" lIns="0" tIns="0" rIns="0" bIns="0" rtlCol="0"/>
            <a:lstStyle/>
            <a:p>
              <a:endParaRPr/>
            </a:p>
          </p:txBody>
        </p:sp>
        <p:sp>
          <p:nvSpPr>
            <p:cNvPr id="305" name="object 305"/>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306" name="object 306"/>
            <p:cNvSpPr/>
            <p:nvPr/>
          </p:nvSpPr>
          <p:spPr>
            <a:xfrm>
              <a:off x="8382000" y="0"/>
              <a:ext cx="11430" cy="182880"/>
            </a:xfrm>
            <a:custGeom>
              <a:avLst/>
              <a:gdLst/>
              <a:ahLst/>
              <a:cxnLst/>
              <a:rect l="l" t="t" r="r" b="b"/>
              <a:pathLst>
                <a:path w="11429" h="182880">
                  <a:moveTo>
                    <a:pt x="0" y="0"/>
                  </a:moveTo>
                  <a:lnTo>
                    <a:pt x="0" y="182879"/>
                  </a:lnTo>
                  <a:lnTo>
                    <a:pt x="11429" y="170179"/>
                  </a:lnTo>
                  <a:lnTo>
                    <a:pt x="11429" y="11429"/>
                  </a:lnTo>
                  <a:lnTo>
                    <a:pt x="0" y="0"/>
                  </a:lnTo>
                  <a:close/>
                </a:path>
              </a:pathLst>
            </a:custGeom>
            <a:solidFill>
              <a:srgbClr val="D8D8D8"/>
            </a:solidFill>
          </p:spPr>
          <p:txBody>
            <a:bodyPr wrap="square" lIns="0" tIns="0" rIns="0" bIns="0" rtlCol="0"/>
            <a:lstStyle/>
            <a:p>
              <a:endParaRPr/>
            </a:p>
          </p:txBody>
        </p:sp>
        <p:sp>
          <p:nvSpPr>
            <p:cNvPr id="307" name="object 307"/>
            <p:cNvSpPr/>
            <p:nvPr/>
          </p:nvSpPr>
          <p:spPr>
            <a:xfrm>
              <a:off x="8382000" y="0"/>
              <a:ext cx="11430" cy="182880"/>
            </a:xfrm>
            <a:custGeom>
              <a:avLst/>
              <a:gdLst/>
              <a:ahLst/>
              <a:cxnLst/>
              <a:rect l="l" t="t" r="r" b="b"/>
              <a:pathLst>
                <a:path w="11429" h="182880">
                  <a:moveTo>
                    <a:pt x="0" y="182879"/>
                  </a:moveTo>
                  <a:lnTo>
                    <a:pt x="0" y="0"/>
                  </a:lnTo>
                  <a:lnTo>
                    <a:pt x="11429" y="11429"/>
                  </a:lnTo>
                  <a:lnTo>
                    <a:pt x="11429" y="170179"/>
                  </a:lnTo>
                  <a:lnTo>
                    <a:pt x="0" y="182879"/>
                  </a:lnTo>
                  <a:close/>
                </a:path>
              </a:pathLst>
            </a:custGeom>
            <a:ln w="12579">
              <a:solidFill>
                <a:srgbClr val="000000"/>
              </a:solidFill>
            </a:ln>
          </p:spPr>
          <p:txBody>
            <a:bodyPr wrap="square" lIns="0" tIns="0" rIns="0" bIns="0" rtlCol="0"/>
            <a:lstStyle/>
            <a:p>
              <a:endParaRPr/>
            </a:p>
          </p:txBody>
        </p:sp>
        <p:sp>
          <p:nvSpPr>
            <p:cNvPr id="308" name="object 308"/>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309" name="object 309"/>
            <p:cNvSpPr/>
            <p:nvPr/>
          </p:nvSpPr>
          <p:spPr>
            <a:xfrm>
              <a:off x="8415020" y="31750"/>
              <a:ext cx="118110" cy="118110"/>
            </a:xfrm>
            <a:custGeom>
              <a:avLst/>
              <a:gdLst/>
              <a:ahLst/>
              <a:cxnLst/>
              <a:rect l="l" t="t" r="r" b="b"/>
              <a:pathLst>
                <a:path w="118109" h="118110">
                  <a:moveTo>
                    <a:pt x="118109" y="0"/>
                  </a:moveTo>
                  <a:lnTo>
                    <a:pt x="0" y="59690"/>
                  </a:lnTo>
                  <a:lnTo>
                    <a:pt x="118109" y="118109"/>
                  </a:lnTo>
                  <a:lnTo>
                    <a:pt x="118109" y="0"/>
                  </a:lnTo>
                  <a:close/>
                </a:path>
              </a:pathLst>
            </a:custGeom>
            <a:solidFill>
              <a:srgbClr val="727272"/>
            </a:solidFill>
          </p:spPr>
          <p:txBody>
            <a:bodyPr wrap="square" lIns="0" tIns="0" rIns="0" bIns="0" rtlCol="0"/>
            <a:lstStyle/>
            <a:p>
              <a:endParaRPr/>
            </a:p>
          </p:txBody>
        </p:sp>
        <p:sp>
          <p:nvSpPr>
            <p:cNvPr id="310" name="object 310"/>
            <p:cNvSpPr/>
            <p:nvPr/>
          </p:nvSpPr>
          <p:spPr>
            <a:xfrm>
              <a:off x="8415020" y="31750"/>
              <a:ext cx="118110" cy="118110"/>
            </a:xfrm>
            <a:custGeom>
              <a:avLst/>
              <a:gdLst/>
              <a:ahLst/>
              <a:cxnLst/>
              <a:rect l="l" t="t" r="r" b="b"/>
              <a:pathLst>
                <a:path w="118109" h="118110">
                  <a:moveTo>
                    <a:pt x="0" y="59690"/>
                  </a:moveTo>
                  <a:lnTo>
                    <a:pt x="118109" y="0"/>
                  </a:lnTo>
                  <a:lnTo>
                    <a:pt x="118109" y="118109"/>
                  </a:lnTo>
                  <a:lnTo>
                    <a:pt x="0" y="59690"/>
                  </a:lnTo>
                  <a:close/>
                </a:path>
              </a:pathLst>
            </a:custGeom>
            <a:ln w="12579">
              <a:solidFill>
                <a:srgbClr val="000000"/>
              </a:solidFill>
            </a:ln>
          </p:spPr>
          <p:txBody>
            <a:bodyPr wrap="square" lIns="0" tIns="0" rIns="0" bIns="0" rtlCol="0"/>
            <a:lstStyle/>
            <a:p>
              <a:endParaRPr/>
            </a:p>
          </p:txBody>
        </p:sp>
        <p:sp>
          <p:nvSpPr>
            <p:cNvPr id="311" name="object 311"/>
            <p:cNvSpPr/>
            <p:nvPr/>
          </p:nvSpPr>
          <p:spPr>
            <a:xfrm>
              <a:off x="8382000" y="0"/>
              <a:ext cx="184150" cy="195580"/>
            </a:xfrm>
            <a:custGeom>
              <a:avLst/>
              <a:gdLst/>
              <a:ahLst/>
              <a:cxnLst/>
              <a:rect l="l" t="t" r="r" b="b"/>
              <a:pathLst>
                <a:path w="184150" h="195580">
                  <a:moveTo>
                    <a:pt x="0" y="0"/>
                  </a:moveTo>
                  <a:lnTo>
                    <a:pt x="0" y="6289"/>
                  </a:lnTo>
                </a:path>
                <a:path w="184150" h="195580">
                  <a:moveTo>
                    <a:pt x="184150" y="189169"/>
                  </a:moveTo>
                  <a:lnTo>
                    <a:pt x="184150" y="195459"/>
                  </a:lnTo>
                </a:path>
              </a:pathLst>
            </a:custGeom>
            <a:ln w="3175">
              <a:solidFill>
                <a:srgbClr val="000000"/>
              </a:solidFill>
            </a:ln>
          </p:spPr>
          <p:txBody>
            <a:bodyPr wrap="square" lIns="0" tIns="0" rIns="0" bIns="0" rtlCol="0"/>
            <a:lstStyle/>
            <a:p>
              <a:endParaRPr/>
            </a:p>
          </p:txBody>
        </p:sp>
        <p:sp>
          <p:nvSpPr>
            <p:cNvPr id="312" name="object 312"/>
            <p:cNvSpPr/>
            <p:nvPr/>
          </p:nvSpPr>
          <p:spPr>
            <a:xfrm>
              <a:off x="8566150" y="0"/>
              <a:ext cx="182880" cy="182880"/>
            </a:xfrm>
            <a:custGeom>
              <a:avLst/>
              <a:gdLst/>
              <a:ahLst/>
              <a:cxnLst/>
              <a:rect l="l" t="t" r="r" b="b"/>
              <a:pathLst>
                <a:path w="182879" h="182880">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13" name="object 313"/>
            <p:cNvSpPr/>
            <p:nvPr/>
          </p:nvSpPr>
          <p:spPr>
            <a:xfrm>
              <a:off x="8566150" y="0"/>
              <a:ext cx="182880" cy="182880"/>
            </a:xfrm>
            <a:custGeom>
              <a:avLst/>
              <a:gdLst/>
              <a:ahLst/>
              <a:cxnLst/>
              <a:rect l="l" t="t" r="r" b="b"/>
              <a:pathLst>
                <a:path w="182879" h="182880">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14" name="object 314"/>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15" name="object 315"/>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16" name="object 316"/>
            <p:cNvSpPr/>
            <p:nvPr/>
          </p:nvSpPr>
          <p:spPr>
            <a:xfrm>
              <a:off x="8566150" y="0"/>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317" name="object 317"/>
            <p:cNvSpPr/>
            <p:nvPr/>
          </p:nvSpPr>
          <p:spPr>
            <a:xfrm>
              <a:off x="8566150" y="0"/>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18" name="object 318"/>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19" name="object 319"/>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0" name="object 320"/>
            <p:cNvSpPr/>
            <p:nvPr/>
          </p:nvSpPr>
          <p:spPr>
            <a:xfrm>
              <a:off x="8736330" y="0"/>
              <a:ext cx="11430" cy="182880"/>
            </a:xfrm>
            <a:custGeom>
              <a:avLst/>
              <a:gdLst/>
              <a:ahLst/>
              <a:cxnLst/>
              <a:rect l="l" t="t" r="r" b="b"/>
              <a:pathLst>
                <a:path w="11429" h="182880">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321" name="object 321"/>
            <p:cNvSpPr/>
            <p:nvPr/>
          </p:nvSpPr>
          <p:spPr>
            <a:xfrm>
              <a:off x="8736330" y="0"/>
              <a:ext cx="12700" cy="182880"/>
            </a:xfrm>
            <a:custGeom>
              <a:avLst/>
              <a:gdLst/>
              <a:ahLst/>
              <a:cxnLst/>
              <a:rect l="l" t="t" r="r" b="b"/>
              <a:pathLst>
                <a:path w="12700" h="182880">
                  <a:moveTo>
                    <a:pt x="12700" y="0"/>
                  </a:moveTo>
                  <a:lnTo>
                    <a:pt x="12700" y="182879"/>
                  </a:lnTo>
                  <a:lnTo>
                    <a:pt x="0" y="170179"/>
                  </a:lnTo>
                  <a:lnTo>
                    <a:pt x="0" y="11429"/>
                  </a:lnTo>
                  <a:lnTo>
                    <a:pt x="12700" y="0"/>
                  </a:lnTo>
                  <a:close/>
                </a:path>
              </a:pathLst>
            </a:custGeom>
            <a:ln w="12579">
              <a:solidFill>
                <a:srgbClr val="000000"/>
              </a:solidFill>
            </a:ln>
          </p:spPr>
          <p:txBody>
            <a:bodyPr wrap="square" lIns="0" tIns="0" rIns="0" bIns="0" rtlCol="0"/>
            <a:lstStyle/>
            <a:p>
              <a:endParaRPr/>
            </a:p>
          </p:txBody>
        </p:sp>
        <p:sp>
          <p:nvSpPr>
            <p:cNvPr id="322" name="object 322"/>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3" name="object 323"/>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4" name="object 324"/>
            <p:cNvSpPr/>
            <p:nvPr/>
          </p:nvSpPr>
          <p:spPr>
            <a:xfrm>
              <a:off x="8566150" y="170180"/>
              <a:ext cx="182880" cy="12700"/>
            </a:xfrm>
            <a:custGeom>
              <a:avLst/>
              <a:gdLst/>
              <a:ahLst/>
              <a:cxnLst/>
              <a:rect l="l" t="t" r="r" b="b"/>
              <a:pathLst>
                <a:path w="182879" h="12700">
                  <a:moveTo>
                    <a:pt x="170179" y="0"/>
                  </a:moveTo>
                  <a:lnTo>
                    <a:pt x="11429" y="0"/>
                  </a:lnTo>
                  <a:lnTo>
                    <a:pt x="0" y="12700"/>
                  </a:lnTo>
                  <a:lnTo>
                    <a:pt x="182879" y="12700"/>
                  </a:lnTo>
                  <a:lnTo>
                    <a:pt x="170179" y="0"/>
                  </a:lnTo>
                  <a:close/>
                </a:path>
              </a:pathLst>
            </a:custGeom>
            <a:solidFill>
              <a:srgbClr val="999999"/>
            </a:solidFill>
          </p:spPr>
          <p:txBody>
            <a:bodyPr wrap="square" lIns="0" tIns="0" rIns="0" bIns="0" rtlCol="0"/>
            <a:lstStyle/>
            <a:p>
              <a:endParaRPr/>
            </a:p>
          </p:txBody>
        </p:sp>
        <p:sp>
          <p:nvSpPr>
            <p:cNvPr id="325" name="object 325"/>
            <p:cNvSpPr/>
            <p:nvPr/>
          </p:nvSpPr>
          <p:spPr>
            <a:xfrm>
              <a:off x="8566150" y="170180"/>
              <a:ext cx="182880" cy="12700"/>
            </a:xfrm>
            <a:custGeom>
              <a:avLst/>
              <a:gdLst/>
              <a:ahLst/>
              <a:cxnLst/>
              <a:rect l="l" t="t" r="r" b="b"/>
              <a:pathLst>
                <a:path w="182879" h="12700">
                  <a:moveTo>
                    <a:pt x="182879" y="12700"/>
                  </a:moveTo>
                  <a:lnTo>
                    <a:pt x="0" y="12700"/>
                  </a:lnTo>
                  <a:lnTo>
                    <a:pt x="11429" y="0"/>
                  </a:lnTo>
                  <a:lnTo>
                    <a:pt x="170179" y="0"/>
                  </a:lnTo>
                  <a:lnTo>
                    <a:pt x="182879" y="12700"/>
                  </a:lnTo>
                  <a:close/>
                </a:path>
              </a:pathLst>
            </a:custGeom>
            <a:ln w="12579">
              <a:solidFill>
                <a:srgbClr val="000000"/>
              </a:solidFill>
            </a:ln>
          </p:spPr>
          <p:txBody>
            <a:bodyPr wrap="square" lIns="0" tIns="0" rIns="0" bIns="0" rtlCol="0"/>
            <a:lstStyle/>
            <a:p>
              <a:endParaRPr/>
            </a:p>
          </p:txBody>
        </p:sp>
        <p:sp>
          <p:nvSpPr>
            <p:cNvPr id="326" name="object 326"/>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27" name="object 327"/>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28" name="object 328"/>
            <p:cNvSpPr/>
            <p:nvPr/>
          </p:nvSpPr>
          <p:spPr>
            <a:xfrm>
              <a:off x="8566150" y="0"/>
              <a:ext cx="11430" cy="182880"/>
            </a:xfrm>
            <a:custGeom>
              <a:avLst/>
              <a:gdLst/>
              <a:ahLst/>
              <a:cxnLst/>
              <a:rect l="l" t="t" r="r" b="b"/>
              <a:pathLst>
                <a:path w="11429" h="182880">
                  <a:moveTo>
                    <a:pt x="0" y="0"/>
                  </a:moveTo>
                  <a:lnTo>
                    <a:pt x="0" y="182879"/>
                  </a:lnTo>
                  <a:lnTo>
                    <a:pt x="11429" y="170179"/>
                  </a:lnTo>
                  <a:lnTo>
                    <a:pt x="11429" y="11429"/>
                  </a:lnTo>
                  <a:lnTo>
                    <a:pt x="0" y="0"/>
                  </a:lnTo>
                  <a:close/>
                </a:path>
              </a:pathLst>
            </a:custGeom>
            <a:solidFill>
              <a:srgbClr val="D8D8D8"/>
            </a:solidFill>
          </p:spPr>
          <p:txBody>
            <a:bodyPr wrap="square" lIns="0" tIns="0" rIns="0" bIns="0" rtlCol="0"/>
            <a:lstStyle/>
            <a:p>
              <a:endParaRPr/>
            </a:p>
          </p:txBody>
        </p:sp>
        <p:sp>
          <p:nvSpPr>
            <p:cNvPr id="329" name="object 329"/>
            <p:cNvSpPr/>
            <p:nvPr/>
          </p:nvSpPr>
          <p:spPr>
            <a:xfrm>
              <a:off x="8566150" y="0"/>
              <a:ext cx="11430" cy="182880"/>
            </a:xfrm>
            <a:custGeom>
              <a:avLst/>
              <a:gdLst/>
              <a:ahLst/>
              <a:cxnLst/>
              <a:rect l="l" t="t" r="r" b="b"/>
              <a:pathLst>
                <a:path w="11429" h="182880">
                  <a:moveTo>
                    <a:pt x="0" y="182879"/>
                  </a:moveTo>
                  <a:lnTo>
                    <a:pt x="0" y="0"/>
                  </a:lnTo>
                  <a:lnTo>
                    <a:pt x="11429" y="11429"/>
                  </a:lnTo>
                  <a:lnTo>
                    <a:pt x="11429" y="170179"/>
                  </a:lnTo>
                  <a:lnTo>
                    <a:pt x="0" y="182879"/>
                  </a:lnTo>
                  <a:close/>
                </a:path>
              </a:pathLst>
            </a:custGeom>
            <a:ln w="12579">
              <a:solidFill>
                <a:srgbClr val="000000"/>
              </a:solidFill>
            </a:ln>
          </p:spPr>
          <p:txBody>
            <a:bodyPr wrap="square" lIns="0" tIns="0" rIns="0" bIns="0" rtlCol="0"/>
            <a:lstStyle/>
            <a:p>
              <a:endParaRPr/>
            </a:p>
          </p:txBody>
        </p:sp>
        <p:sp>
          <p:nvSpPr>
            <p:cNvPr id="330" name="object 330"/>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1" name="object 331"/>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2" name="object 332"/>
            <p:cNvSpPr/>
            <p:nvPr/>
          </p:nvSpPr>
          <p:spPr>
            <a:xfrm>
              <a:off x="8597900" y="31750"/>
              <a:ext cx="118110" cy="118110"/>
            </a:xfrm>
            <a:custGeom>
              <a:avLst/>
              <a:gdLst/>
              <a:ahLst/>
              <a:cxnLst/>
              <a:rect l="l" t="t" r="r" b="b"/>
              <a:pathLst>
                <a:path w="118109" h="118110">
                  <a:moveTo>
                    <a:pt x="0" y="0"/>
                  </a:moveTo>
                  <a:lnTo>
                    <a:pt x="0" y="118109"/>
                  </a:lnTo>
                  <a:lnTo>
                    <a:pt x="118109" y="59690"/>
                  </a:lnTo>
                  <a:lnTo>
                    <a:pt x="0" y="0"/>
                  </a:lnTo>
                  <a:close/>
                </a:path>
              </a:pathLst>
            </a:custGeom>
            <a:solidFill>
              <a:srgbClr val="727272"/>
            </a:solidFill>
          </p:spPr>
          <p:txBody>
            <a:bodyPr wrap="square" lIns="0" tIns="0" rIns="0" bIns="0" rtlCol="0"/>
            <a:lstStyle/>
            <a:p>
              <a:endParaRPr/>
            </a:p>
          </p:txBody>
        </p:sp>
        <p:sp>
          <p:nvSpPr>
            <p:cNvPr id="333" name="object 333"/>
            <p:cNvSpPr/>
            <p:nvPr/>
          </p:nvSpPr>
          <p:spPr>
            <a:xfrm>
              <a:off x="8597900" y="31750"/>
              <a:ext cx="118110" cy="118110"/>
            </a:xfrm>
            <a:custGeom>
              <a:avLst/>
              <a:gdLst/>
              <a:ahLst/>
              <a:cxnLst/>
              <a:rect l="l" t="t" r="r" b="b"/>
              <a:pathLst>
                <a:path w="118109" h="118110">
                  <a:moveTo>
                    <a:pt x="0" y="0"/>
                  </a:moveTo>
                  <a:lnTo>
                    <a:pt x="118109" y="59690"/>
                  </a:lnTo>
                  <a:lnTo>
                    <a:pt x="0" y="118109"/>
                  </a:lnTo>
                  <a:lnTo>
                    <a:pt x="0" y="0"/>
                  </a:lnTo>
                  <a:close/>
                </a:path>
              </a:pathLst>
            </a:custGeom>
            <a:ln w="12579">
              <a:solidFill>
                <a:srgbClr val="000000"/>
              </a:solidFill>
            </a:ln>
          </p:spPr>
          <p:txBody>
            <a:bodyPr wrap="square" lIns="0" tIns="0" rIns="0" bIns="0" rtlCol="0"/>
            <a:lstStyle/>
            <a:p>
              <a:endParaRPr/>
            </a:p>
          </p:txBody>
        </p:sp>
        <p:sp>
          <p:nvSpPr>
            <p:cNvPr id="334" name="object 334"/>
            <p:cNvSpPr/>
            <p:nvPr/>
          </p:nvSpPr>
          <p:spPr>
            <a:xfrm>
              <a:off x="856615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5" name="object 335"/>
            <p:cNvSpPr/>
            <p:nvPr/>
          </p:nvSpPr>
          <p:spPr>
            <a:xfrm>
              <a:off x="874903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36" name="object 336"/>
            <p:cNvSpPr/>
            <p:nvPr/>
          </p:nvSpPr>
          <p:spPr>
            <a:xfrm>
              <a:off x="8199120" y="0"/>
              <a:ext cx="182880" cy="182880"/>
            </a:xfrm>
            <a:custGeom>
              <a:avLst/>
              <a:gdLst/>
              <a:ahLst/>
              <a:cxnLst/>
              <a:rect l="l" t="t" r="r" b="b"/>
              <a:pathLst>
                <a:path w="182879" h="182880">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337" name="object 337"/>
            <p:cNvSpPr/>
            <p:nvPr/>
          </p:nvSpPr>
          <p:spPr>
            <a:xfrm>
              <a:off x="8199120" y="0"/>
              <a:ext cx="182880" cy="182880"/>
            </a:xfrm>
            <a:custGeom>
              <a:avLst/>
              <a:gdLst/>
              <a:ahLst/>
              <a:cxnLst/>
              <a:rect l="l" t="t" r="r" b="b"/>
              <a:pathLst>
                <a:path w="182879" h="182880">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38" name="object 338"/>
            <p:cNvSpPr/>
            <p:nvPr/>
          </p:nvSpPr>
          <p:spPr>
            <a:xfrm>
              <a:off x="8199120" y="0"/>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339" name="object 339"/>
            <p:cNvSpPr/>
            <p:nvPr/>
          </p:nvSpPr>
          <p:spPr>
            <a:xfrm>
              <a:off x="8199120" y="0"/>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40" name="object 340"/>
            <p:cNvSpPr/>
            <p:nvPr/>
          </p:nvSpPr>
          <p:spPr>
            <a:xfrm>
              <a:off x="8370570" y="0"/>
              <a:ext cx="11430" cy="182880"/>
            </a:xfrm>
            <a:custGeom>
              <a:avLst/>
              <a:gdLst/>
              <a:ahLst/>
              <a:cxnLst/>
              <a:rect l="l" t="t" r="r" b="b"/>
              <a:pathLst>
                <a:path w="11429" h="182880">
                  <a:moveTo>
                    <a:pt x="11429" y="0"/>
                  </a:moveTo>
                  <a:lnTo>
                    <a:pt x="0" y="11429"/>
                  </a:lnTo>
                  <a:lnTo>
                    <a:pt x="0" y="170179"/>
                  </a:lnTo>
                  <a:lnTo>
                    <a:pt x="11429" y="182879"/>
                  </a:lnTo>
                  <a:lnTo>
                    <a:pt x="11429" y="0"/>
                  </a:lnTo>
                  <a:close/>
                </a:path>
              </a:pathLst>
            </a:custGeom>
            <a:solidFill>
              <a:srgbClr val="727272"/>
            </a:solidFill>
          </p:spPr>
          <p:txBody>
            <a:bodyPr wrap="square" lIns="0" tIns="0" rIns="0" bIns="0" rtlCol="0"/>
            <a:lstStyle/>
            <a:p>
              <a:endParaRPr/>
            </a:p>
          </p:txBody>
        </p:sp>
        <p:sp>
          <p:nvSpPr>
            <p:cNvPr id="341" name="object 341"/>
            <p:cNvSpPr/>
            <p:nvPr/>
          </p:nvSpPr>
          <p:spPr>
            <a:xfrm>
              <a:off x="8370570" y="0"/>
              <a:ext cx="11430" cy="182880"/>
            </a:xfrm>
            <a:custGeom>
              <a:avLst/>
              <a:gdLst/>
              <a:ahLst/>
              <a:cxnLst/>
              <a:rect l="l" t="t" r="r" b="b"/>
              <a:pathLst>
                <a:path w="11429" h="182880">
                  <a:moveTo>
                    <a:pt x="11429" y="0"/>
                  </a:moveTo>
                  <a:lnTo>
                    <a:pt x="11429" y="182879"/>
                  </a:lnTo>
                  <a:lnTo>
                    <a:pt x="0" y="170179"/>
                  </a:lnTo>
                  <a:lnTo>
                    <a:pt x="0" y="11429"/>
                  </a:lnTo>
                  <a:lnTo>
                    <a:pt x="11429" y="0"/>
                  </a:lnTo>
                  <a:close/>
                </a:path>
              </a:pathLst>
            </a:custGeom>
            <a:ln w="12579">
              <a:solidFill>
                <a:srgbClr val="000000"/>
              </a:solidFill>
            </a:ln>
          </p:spPr>
          <p:txBody>
            <a:bodyPr wrap="square" lIns="0" tIns="0" rIns="0" bIns="0" rtlCol="0"/>
            <a:lstStyle/>
            <a:p>
              <a:endParaRPr/>
            </a:p>
          </p:txBody>
        </p:sp>
        <p:sp>
          <p:nvSpPr>
            <p:cNvPr id="342" name="object 342"/>
            <p:cNvSpPr/>
            <p:nvPr/>
          </p:nvSpPr>
          <p:spPr>
            <a:xfrm>
              <a:off x="8199120" y="170180"/>
              <a:ext cx="182880" cy="12700"/>
            </a:xfrm>
            <a:custGeom>
              <a:avLst/>
              <a:gdLst/>
              <a:ahLst/>
              <a:cxnLst/>
              <a:rect l="l" t="t" r="r" b="b"/>
              <a:pathLst>
                <a:path w="182879" h="12700">
                  <a:moveTo>
                    <a:pt x="171450" y="0"/>
                  </a:moveTo>
                  <a:lnTo>
                    <a:pt x="11429" y="0"/>
                  </a:lnTo>
                  <a:lnTo>
                    <a:pt x="0" y="12700"/>
                  </a:lnTo>
                  <a:lnTo>
                    <a:pt x="182879" y="12700"/>
                  </a:lnTo>
                  <a:lnTo>
                    <a:pt x="171450" y="0"/>
                  </a:lnTo>
                  <a:close/>
                </a:path>
              </a:pathLst>
            </a:custGeom>
            <a:solidFill>
              <a:srgbClr val="999999"/>
            </a:solidFill>
          </p:spPr>
          <p:txBody>
            <a:bodyPr wrap="square" lIns="0" tIns="0" rIns="0" bIns="0" rtlCol="0"/>
            <a:lstStyle/>
            <a:p>
              <a:endParaRPr/>
            </a:p>
          </p:txBody>
        </p:sp>
        <p:sp>
          <p:nvSpPr>
            <p:cNvPr id="343" name="object 343"/>
            <p:cNvSpPr/>
            <p:nvPr/>
          </p:nvSpPr>
          <p:spPr>
            <a:xfrm>
              <a:off x="8199120" y="170180"/>
              <a:ext cx="182880" cy="12700"/>
            </a:xfrm>
            <a:custGeom>
              <a:avLst/>
              <a:gdLst/>
              <a:ahLst/>
              <a:cxnLst/>
              <a:rect l="l" t="t" r="r" b="b"/>
              <a:pathLst>
                <a:path w="182879" h="12700">
                  <a:moveTo>
                    <a:pt x="182879" y="12700"/>
                  </a:moveTo>
                  <a:lnTo>
                    <a:pt x="0" y="12700"/>
                  </a:lnTo>
                  <a:lnTo>
                    <a:pt x="11429" y="0"/>
                  </a:lnTo>
                  <a:lnTo>
                    <a:pt x="171450" y="0"/>
                  </a:lnTo>
                  <a:lnTo>
                    <a:pt x="182879" y="12700"/>
                  </a:lnTo>
                  <a:close/>
                </a:path>
              </a:pathLst>
            </a:custGeom>
            <a:ln w="12579">
              <a:solidFill>
                <a:srgbClr val="000000"/>
              </a:solidFill>
            </a:ln>
          </p:spPr>
          <p:txBody>
            <a:bodyPr wrap="square" lIns="0" tIns="0" rIns="0" bIns="0" rtlCol="0"/>
            <a:lstStyle/>
            <a:p>
              <a:endParaRPr/>
            </a:p>
          </p:txBody>
        </p:sp>
        <p:sp>
          <p:nvSpPr>
            <p:cNvPr id="344" name="object 344"/>
            <p:cNvSpPr/>
            <p:nvPr/>
          </p:nvSpPr>
          <p:spPr>
            <a:xfrm>
              <a:off x="8199120" y="0"/>
              <a:ext cx="11430" cy="182880"/>
            </a:xfrm>
            <a:custGeom>
              <a:avLst/>
              <a:gdLst/>
              <a:ahLst/>
              <a:cxnLst/>
              <a:rect l="l" t="t" r="r" b="b"/>
              <a:pathLst>
                <a:path w="11429" h="182880">
                  <a:moveTo>
                    <a:pt x="0" y="0"/>
                  </a:moveTo>
                  <a:lnTo>
                    <a:pt x="0" y="182879"/>
                  </a:lnTo>
                  <a:lnTo>
                    <a:pt x="11429" y="170179"/>
                  </a:lnTo>
                  <a:lnTo>
                    <a:pt x="11429" y="11429"/>
                  </a:lnTo>
                  <a:lnTo>
                    <a:pt x="0" y="0"/>
                  </a:lnTo>
                  <a:close/>
                </a:path>
              </a:pathLst>
            </a:custGeom>
            <a:solidFill>
              <a:srgbClr val="D8D8D8"/>
            </a:solidFill>
          </p:spPr>
          <p:txBody>
            <a:bodyPr wrap="square" lIns="0" tIns="0" rIns="0" bIns="0" rtlCol="0"/>
            <a:lstStyle/>
            <a:p>
              <a:endParaRPr/>
            </a:p>
          </p:txBody>
        </p:sp>
        <p:sp>
          <p:nvSpPr>
            <p:cNvPr id="345" name="object 345"/>
            <p:cNvSpPr/>
            <p:nvPr/>
          </p:nvSpPr>
          <p:spPr>
            <a:xfrm>
              <a:off x="8199120" y="0"/>
              <a:ext cx="11430" cy="182880"/>
            </a:xfrm>
            <a:custGeom>
              <a:avLst/>
              <a:gdLst/>
              <a:ahLst/>
              <a:cxnLst/>
              <a:rect l="l" t="t" r="r" b="b"/>
              <a:pathLst>
                <a:path w="11429" h="182880">
                  <a:moveTo>
                    <a:pt x="0" y="182879"/>
                  </a:moveTo>
                  <a:lnTo>
                    <a:pt x="0" y="0"/>
                  </a:lnTo>
                  <a:lnTo>
                    <a:pt x="11429" y="11429"/>
                  </a:lnTo>
                  <a:lnTo>
                    <a:pt x="11429" y="170179"/>
                  </a:lnTo>
                  <a:lnTo>
                    <a:pt x="0" y="182879"/>
                  </a:lnTo>
                  <a:close/>
                </a:path>
              </a:pathLst>
            </a:custGeom>
            <a:ln w="12579">
              <a:solidFill>
                <a:srgbClr val="000000"/>
              </a:solidFill>
            </a:ln>
          </p:spPr>
          <p:txBody>
            <a:bodyPr wrap="square" lIns="0" tIns="0" rIns="0" bIns="0" rtlCol="0"/>
            <a:lstStyle/>
            <a:p>
              <a:endParaRPr/>
            </a:p>
          </p:txBody>
        </p:sp>
        <p:sp>
          <p:nvSpPr>
            <p:cNvPr id="346" name="object 346"/>
            <p:cNvSpPr/>
            <p:nvPr/>
          </p:nvSpPr>
          <p:spPr>
            <a:xfrm>
              <a:off x="8260080" y="31750"/>
              <a:ext cx="88900" cy="118110"/>
            </a:xfrm>
            <a:custGeom>
              <a:avLst/>
              <a:gdLst/>
              <a:ahLst/>
              <a:cxnLst/>
              <a:rect l="l" t="t" r="r" b="b"/>
              <a:pathLst>
                <a:path w="88900" h="118110">
                  <a:moveTo>
                    <a:pt x="88900" y="0"/>
                  </a:moveTo>
                  <a:lnTo>
                    <a:pt x="0" y="59690"/>
                  </a:lnTo>
                  <a:lnTo>
                    <a:pt x="88900" y="118109"/>
                  </a:lnTo>
                  <a:lnTo>
                    <a:pt x="88900" y="0"/>
                  </a:lnTo>
                  <a:close/>
                </a:path>
              </a:pathLst>
            </a:custGeom>
            <a:solidFill>
              <a:srgbClr val="727272"/>
            </a:solidFill>
          </p:spPr>
          <p:txBody>
            <a:bodyPr wrap="square" lIns="0" tIns="0" rIns="0" bIns="0" rtlCol="0"/>
            <a:lstStyle/>
            <a:p>
              <a:endParaRPr/>
            </a:p>
          </p:txBody>
        </p:sp>
        <p:sp>
          <p:nvSpPr>
            <p:cNvPr id="347" name="object 347"/>
            <p:cNvSpPr/>
            <p:nvPr/>
          </p:nvSpPr>
          <p:spPr>
            <a:xfrm>
              <a:off x="8260080" y="31750"/>
              <a:ext cx="88900" cy="118110"/>
            </a:xfrm>
            <a:custGeom>
              <a:avLst/>
              <a:gdLst/>
              <a:ahLst/>
              <a:cxnLst/>
              <a:rect l="l" t="t" r="r" b="b"/>
              <a:pathLst>
                <a:path w="88900" h="118110">
                  <a:moveTo>
                    <a:pt x="0" y="59690"/>
                  </a:moveTo>
                  <a:lnTo>
                    <a:pt x="88900" y="0"/>
                  </a:lnTo>
                  <a:lnTo>
                    <a:pt x="88900" y="118109"/>
                  </a:lnTo>
                  <a:lnTo>
                    <a:pt x="0" y="59690"/>
                  </a:lnTo>
                  <a:close/>
                </a:path>
              </a:pathLst>
            </a:custGeom>
            <a:ln w="12579">
              <a:solidFill>
                <a:srgbClr val="000000"/>
              </a:solidFill>
            </a:ln>
          </p:spPr>
          <p:txBody>
            <a:bodyPr wrap="square" lIns="0" tIns="0" rIns="0" bIns="0" rtlCol="0"/>
            <a:lstStyle/>
            <a:p>
              <a:endParaRPr/>
            </a:p>
          </p:txBody>
        </p:sp>
        <p:sp>
          <p:nvSpPr>
            <p:cNvPr id="348" name="object 348"/>
            <p:cNvSpPr/>
            <p:nvPr/>
          </p:nvSpPr>
          <p:spPr>
            <a:xfrm>
              <a:off x="8230870" y="31750"/>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49" name="object 349"/>
            <p:cNvSpPr/>
            <p:nvPr/>
          </p:nvSpPr>
          <p:spPr>
            <a:xfrm>
              <a:off x="8230870" y="31750"/>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350" name="object 350"/>
            <p:cNvSpPr/>
            <p:nvPr/>
          </p:nvSpPr>
          <p:spPr>
            <a:xfrm>
              <a:off x="8747760" y="0"/>
              <a:ext cx="182880" cy="182880"/>
            </a:xfrm>
            <a:custGeom>
              <a:avLst/>
              <a:gdLst/>
              <a:ahLst/>
              <a:cxnLst/>
              <a:rect l="l" t="t" r="r" b="b"/>
              <a:pathLst>
                <a:path w="182879" h="182880">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351" name="object 351"/>
            <p:cNvSpPr/>
            <p:nvPr/>
          </p:nvSpPr>
          <p:spPr>
            <a:xfrm>
              <a:off x="8747760" y="0"/>
              <a:ext cx="182880" cy="182880"/>
            </a:xfrm>
            <a:custGeom>
              <a:avLst/>
              <a:gdLst/>
              <a:ahLst/>
              <a:cxnLst/>
              <a:rect l="l" t="t" r="r" b="b"/>
              <a:pathLst>
                <a:path w="182879" h="182880">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352" name="object 352"/>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53" name="object 353"/>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54" name="object 354"/>
            <p:cNvSpPr/>
            <p:nvPr/>
          </p:nvSpPr>
          <p:spPr>
            <a:xfrm>
              <a:off x="8747760" y="0"/>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355" name="object 355"/>
            <p:cNvSpPr/>
            <p:nvPr/>
          </p:nvSpPr>
          <p:spPr>
            <a:xfrm>
              <a:off x="8747760" y="0"/>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356" name="object 356"/>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57" name="object 357"/>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58" name="object 358"/>
            <p:cNvSpPr/>
            <p:nvPr/>
          </p:nvSpPr>
          <p:spPr>
            <a:xfrm>
              <a:off x="8919210" y="0"/>
              <a:ext cx="11430" cy="182880"/>
            </a:xfrm>
            <a:custGeom>
              <a:avLst/>
              <a:gdLst/>
              <a:ahLst/>
              <a:cxnLst/>
              <a:rect l="l" t="t" r="r" b="b"/>
              <a:pathLst>
                <a:path w="11429" h="182880">
                  <a:moveTo>
                    <a:pt x="11430" y="0"/>
                  </a:moveTo>
                  <a:lnTo>
                    <a:pt x="0" y="11429"/>
                  </a:lnTo>
                  <a:lnTo>
                    <a:pt x="0" y="170179"/>
                  </a:lnTo>
                  <a:lnTo>
                    <a:pt x="11430" y="182879"/>
                  </a:lnTo>
                  <a:lnTo>
                    <a:pt x="11430" y="0"/>
                  </a:lnTo>
                  <a:close/>
                </a:path>
              </a:pathLst>
            </a:custGeom>
            <a:solidFill>
              <a:srgbClr val="727272"/>
            </a:solidFill>
          </p:spPr>
          <p:txBody>
            <a:bodyPr wrap="square" lIns="0" tIns="0" rIns="0" bIns="0" rtlCol="0"/>
            <a:lstStyle/>
            <a:p>
              <a:endParaRPr/>
            </a:p>
          </p:txBody>
        </p:sp>
        <p:sp>
          <p:nvSpPr>
            <p:cNvPr id="359" name="object 359"/>
            <p:cNvSpPr/>
            <p:nvPr/>
          </p:nvSpPr>
          <p:spPr>
            <a:xfrm>
              <a:off x="8919210" y="0"/>
              <a:ext cx="11430" cy="182880"/>
            </a:xfrm>
            <a:custGeom>
              <a:avLst/>
              <a:gdLst/>
              <a:ahLst/>
              <a:cxnLst/>
              <a:rect l="l" t="t" r="r" b="b"/>
              <a:pathLst>
                <a:path w="11429" h="182880">
                  <a:moveTo>
                    <a:pt x="11430" y="0"/>
                  </a:moveTo>
                  <a:lnTo>
                    <a:pt x="11430" y="182879"/>
                  </a:lnTo>
                  <a:lnTo>
                    <a:pt x="0" y="170179"/>
                  </a:lnTo>
                  <a:lnTo>
                    <a:pt x="0" y="11429"/>
                  </a:lnTo>
                  <a:lnTo>
                    <a:pt x="11430" y="0"/>
                  </a:lnTo>
                  <a:close/>
                </a:path>
              </a:pathLst>
            </a:custGeom>
            <a:ln w="12579">
              <a:solidFill>
                <a:srgbClr val="000000"/>
              </a:solidFill>
            </a:ln>
          </p:spPr>
          <p:txBody>
            <a:bodyPr wrap="square" lIns="0" tIns="0" rIns="0" bIns="0" rtlCol="0"/>
            <a:lstStyle/>
            <a:p>
              <a:endParaRPr/>
            </a:p>
          </p:txBody>
        </p:sp>
        <p:sp>
          <p:nvSpPr>
            <p:cNvPr id="360" name="object 360"/>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1" name="object 361"/>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2" name="object 362"/>
            <p:cNvSpPr/>
            <p:nvPr/>
          </p:nvSpPr>
          <p:spPr>
            <a:xfrm>
              <a:off x="8747760" y="170180"/>
              <a:ext cx="182880" cy="12700"/>
            </a:xfrm>
            <a:custGeom>
              <a:avLst/>
              <a:gdLst/>
              <a:ahLst/>
              <a:cxnLst/>
              <a:rect l="l" t="t" r="r" b="b"/>
              <a:pathLst>
                <a:path w="182879" h="12700">
                  <a:moveTo>
                    <a:pt x="171450" y="0"/>
                  </a:moveTo>
                  <a:lnTo>
                    <a:pt x="12700" y="0"/>
                  </a:lnTo>
                  <a:lnTo>
                    <a:pt x="0" y="12700"/>
                  </a:lnTo>
                  <a:lnTo>
                    <a:pt x="182880" y="12700"/>
                  </a:lnTo>
                  <a:lnTo>
                    <a:pt x="171450" y="0"/>
                  </a:lnTo>
                  <a:close/>
                </a:path>
              </a:pathLst>
            </a:custGeom>
            <a:solidFill>
              <a:srgbClr val="999999"/>
            </a:solidFill>
          </p:spPr>
          <p:txBody>
            <a:bodyPr wrap="square" lIns="0" tIns="0" rIns="0" bIns="0" rtlCol="0"/>
            <a:lstStyle/>
            <a:p>
              <a:endParaRPr/>
            </a:p>
          </p:txBody>
        </p:sp>
        <p:sp>
          <p:nvSpPr>
            <p:cNvPr id="363" name="object 363"/>
            <p:cNvSpPr/>
            <p:nvPr/>
          </p:nvSpPr>
          <p:spPr>
            <a:xfrm>
              <a:off x="8747760" y="170180"/>
              <a:ext cx="182880" cy="12700"/>
            </a:xfrm>
            <a:custGeom>
              <a:avLst/>
              <a:gdLst/>
              <a:ahLst/>
              <a:cxnLst/>
              <a:rect l="l" t="t" r="r" b="b"/>
              <a:pathLst>
                <a:path w="182879" h="12700">
                  <a:moveTo>
                    <a:pt x="182880" y="12700"/>
                  </a:moveTo>
                  <a:lnTo>
                    <a:pt x="0" y="12700"/>
                  </a:lnTo>
                  <a:lnTo>
                    <a:pt x="12700" y="0"/>
                  </a:lnTo>
                  <a:lnTo>
                    <a:pt x="171450" y="0"/>
                  </a:lnTo>
                  <a:lnTo>
                    <a:pt x="182880" y="12700"/>
                  </a:lnTo>
                  <a:close/>
                </a:path>
              </a:pathLst>
            </a:custGeom>
            <a:ln w="12579">
              <a:solidFill>
                <a:srgbClr val="000000"/>
              </a:solidFill>
            </a:ln>
          </p:spPr>
          <p:txBody>
            <a:bodyPr wrap="square" lIns="0" tIns="0" rIns="0" bIns="0" rtlCol="0"/>
            <a:lstStyle/>
            <a:p>
              <a:endParaRPr/>
            </a:p>
          </p:txBody>
        </p:sp>
        <p:sp>
          <p:nvSpPr>
            <p:cNvPr id="364" name="object 364"/>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5" name="object 365"/>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66" name="object 366"/>
            <p:cNvSpPr/>
            <p:nvPr/>
          </p:nvSpPr>
          <p:spPr>
            <a:xfrm>
              <a:off x="8747760" y="0"/>
              <a:ext cx="12700" cy="182880"/>
            </a:xfrm>
            <a:custGeom>
              <a:avLst/>
              <a:gdLst/>
              <a:ahLst/>
              <a:cxnLst/>
              <a:rect l="l" t="t" r="r" b="b"/>
              <a:pathLst>
                <a:path w="12700" h="182880">
                  <a:moveTo>
                    <a:pt x="0" y="0"/>
                  </a:moveTo>
                  <a:lnTo>
                    <a:pt x="0" y="182879"/>
                  </a:lnTo>
                  <a:lnTo>
                    <a:pt x="12700" y="170179"/>
                  </a:lnTo>
                  <a:lnTo>
                    <a:pt x="12700" y="11429"/>
                  </a:lnTo>
                  <a:lnTo>
                    <a:pt x="0" y="0"/>
                  </a:lnTo>
                  <a:close/>
                </a:path>
              </a:pathLst>
            </a:custGeom>
            <a:solidFill>
              <a:srgbClr val="D8D8D8"/>
            </a:solidFill>
          </p:spPr>
          <p:txBody>
            <a:bodyPr wrap="square" lIns="0" tIns="0" rIns="0" bIns="0" rtlCol="0"/>
            <a:lstStyle/>
            <a:p>
              <a:endParaRPr/>
            </a:p>
          </p:txBody>
        </p:sp>
        <p:sp>
          <p:nvSpPr>
            <p:cNvPr id="367" name="object 367"/>
            <p:cNvSpPr/>
            <p:nvPr/>
          </p:nvSpPr>
          <p:spPr>
            <a:xfrm>
              <a:off x="8747760" y="0"/>
              <a:ext cx="12700" cy="182880"/>
            </a:xfrm>
            <a:custGeom>
              <a:avLst/>
              <a:gdLst/>
              <a:ahLst/>
              <a:cxnLst/>
              <a:rect l="l" t="t" r="r" b="b"/>
              <a:pathLst>
                <a:path w="12700" h="182880">
                  <a:moveTo>
                    <a:pt x="0" y="182879"/>
                  </a:moveTo>
                  <a:lnTo>
                    <a:pt x="0" y="0"/>
                  </a:lnTo>
                  <a:lnTo>
                    <a:pt x="12700" y="11429"/>
                  </a:lnTo>
                  <a:lnTo>
                    <a:pt x="12700" y="170179"/>
                  </a:lnTo>
                  <a:lnTo>
                    <a:pt x="0" y="182879"/>
                  </a:lnTo>
                  <a:close/>
                </a:path>
              </a:pathLst>
            </a:custGeom>
            <a:ln w="12579">
              <a:solidFill>
                <a:srgbClr val="000000"/>
              </a:solidFill>
            </a:ln>
          </p:spPr>
          <p:txBody>
            <a:bodyPr wrap="square" lIns="0" tIns="0" rIns="0" bIns="0" rtlCol="0"/>
            <a:lstStyle/>
            <a:p>
              <a:endParaRPr/>
            </a:p>
          </p:txBody>
        </p:sp>
        <p:sp>
          <p:nvSpPr>
            <p:cNvPr id="368" name="object 368"/>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69" name="object 369"/>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0" name="object 370"/>
            <p:cNvSpPr/>
            <p:nvPr/>
          </p:nvSpPr>
          <p:spPr>
            <a:xfrm>
              <a:off x="8780780" y="31750"/>
              <a:ext cx="88900" cy="118110"/>
            </a:xfrm>
            <a:custGeom>
              <a:avLst/>
              <a:gdLst/>
              <a:ahLst/>
              <a:cxnLst/>
              <a:rect l="l" t="t" r="r" b="b"/>
              <a:pathLst>
                <a:path w="88900" h="118110">
                  <a:moveTo>
                    <a:pt x="0" y="0"/>
                  </a:moveTo>
                  <a:lnTo>
                    <a:pt x="0" y="118109"/>
                  </a:lnTo>
                  <a:lnTo>
                    <a:pt x="88900" y="59690"/>
                  </a:lnTo>
                  <a:lnTo>
                    <a:pt x="0" y="0"/>
                  </a:lnTo>
                  <a:close/>
                </a:path>
              </a:pathLst>
            </a:custGeom>
            <a:solidFill>
              <a:srgbClr val="727272"/>
            </a:solidFill>
          </p:spPr>
          <p:txBody>
            <a:bodyPr wrap="square" lIns="0" tIns="0" rIns="0" bIns="0" rtlCol="0"/>
            <a:lstStyle/>
            <a:p>
              <a:endParaRPr/>
            </a:p>
          </p:txBody>
        </p:sp>
        <p:sp>
          <p:nvSpPr>
            <p:cNvPr id="371" name="object 371"/>
            <p:cNvSpPr/>
            <p:nvPr/>
          </p:nvSpPr>
          <p:spPr>
            <a:xfrm>
              <a:off x="8780780" y="31750"/>
              <a:ext cx="88900" cy="118110"/>
            </a:xfrm>
            <a:custGeom>
              <a:avLst/>
              <a:gdLst/>
              <a:ahLst/>
              <a:cxnLst/>
              <a:rect l="l" t="t" r="r" b="b"/>
              <a:pathLst>
                <a:path w="88900" h="118110">
                  <a:moveTo>
                    <a:pt x="88900" y="59690"/>
                  </a:moveTo>
                  <a:lnTo>
                    <a:pt x="0" y="118109"/>
                  </a:lnTo>
                  <a:lnTo>
                    <a:pt x="0" y="0"/>
                  </a:lnTo>
                  <a:lnTo>
                    <a:pt x="88900" y="59690"/>
                  </a:lnTo>
                  <a:close/>
                </a:path>
              </a:pathLst>
            </a:custGeom>
            <a:ln w="12579">
              <a:solidFill>
                <a:srgbClr val="000000"/>
              </a:solidFill>
            </a:ln>
          </p:spPr>
          <p:txBody>
            <a:bodyPr wrap="square" lIns="0" tIns="0" rIns="0" bIns="0" rtlCol="0"/>
            <a:lstStyle/>
            <a:p>
              <a:endParaRPr/>
            </a:p>
          </p:txBody>
        </p:sp>
        <p:sp>
          <p:nvSpPr>
            <p:cNvPr id="372" name="object 372"/>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3" name="object 373"/>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4" name="object 374"/>
            <p:cNvSpPr/>
            <p:nvPr/>
          </p:nvSpPr>
          <p:spPr>
            <a:xfrm>
              <a:off x="8884920" y="31750"/>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375" name="object 375"/>
            <p:cNvSpPr/>
            <p:nvPr/>
          </p:nvSpPr>
          <p:spPr>
            <a:xfrm>
              <a:off x="8884920" y="31750"/>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376" name="object 376"/>
            <p:cNvSpPr/>
            <p:nvPr/>
          </p:nvSpPr>
          <p:spPr>
            <a:xfrm>
              <a:off x="8747760" y="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7" name="object 377"/>
            <p:cNvSpPr/>
            <p:nvPr/>
          </p:nvSpPr>
          <p:spPr>
            <a:xfrm>
              <a:off x="8930640" y="18288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78" name="object 378"/>
            <p:cNvSpPr/>
            <p:nvPr/>
          </p:nvSpPr>
          <p:spPr>
            <a:xfrm>
              <a:off x="8930640" y="0"/>
              <a:ext cx="182880" cy="182880"/>
            </a:xfrm>
            <a:custGeom>
              <a:avLst/>
              <a:gdLst/>
              <a:ahLst/>
              <a:cxnLst/>
              <a:rect l="l" t="t" r="r" b="b"/>
              <a:pathLst>
                <a:path w="182879" h="182880">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379" name="object 379"/>
            <p:cNvSpPr/>
            <p:nvPr/>
          </p:nvSpPr>
          <p:spPr>
            <a:xfrm>
              <a:off x="8930640" y="0"/>
              <a:ext cx="182880" cy="182880"/>
            </a:xfrm>
            <a:custGeom>
              <a:avLst/>
              <a:gdLst/>
              <a:ahLst/>
              <a:cxnLst/>
              <a:rect l="l" t="t" r="r" b="b"/>
              <a:pathLst>
                <a:path w="182879" h="182880">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380" name="object 380"/>
            <p:cNvSpPr/>
            <p:nvPr/>
          </p:nvSpPr>
          <p:spPr>
            <a:xfrm>
              <a:off x="8930640" y="0"/>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381" name="object 381"/>
            <p:cNvSpPr/>
            <p:nvPr/>
          </p:nvSpPr>
          <p:spPr>
            <a:xfrm>
              <a:off x="8930640" y="0"/>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382" name="object 382"/>
            <p:cNvSpPr/>
            <p:nvPr/>
          </p:nvSpPr>
          <p:spPr>
            <a:xfrm>
              <a:off x="9102090" y="0"/>
              <a:ext cx="11430" cy="182880"/>
            </a:xfrm>
            <a:custGeom>
              <a:avLst/>
              <a:gdLst/>
              <a:ahLst/>
              <a:cxnLst/>
              <a:rect l="l" t="t" r="r" b="b"/>
              <a:pathLst>
                <a:path w="11429" h="182880">
                  <a:moveTo>
                    <a:pt x="11429" y="0"/>
                  </a:moveTo>
                  <a:lnTo>
                    <a:pt x="0" y="11429"/>
                  </a:lnTo>
                  <a:lnTo>
                    <a:pt x="0" y="170179"/>
                  </a:lnTo>
                  <a:lnTo>
                    <a:pt x="11429" y="182879"/>
                  </a:lnTo>
                  <a:lnTo>
                    <a:pt x="11429" y="0"/>
                  </a:lnTo>
                  <a:close/>
                </a:path>
              </a:pathLst>
            </a:custGeom>
            <a:solidFill>
              <a:srgbClr val="990000"/>
            </a:solidFill>
          </p:spPr>
          <p:txBody>
            <a:bodyPr wrap="square" lIns="0" tIns="0" rIns="0" bIns="0" rtlCol="0"/>
            <a:lstStyle/>
            <a:p>
              <a:endParaRPr/>
            </a:p>
          </p:txBody>
        </p:sp>
        <p:sp>
          <p:nvSpPr>
            <p:cNvPr id="383" name="object 383"/>
            <p:cNvSpPr/>
            <p:nvPr/>
          </p:nvSpPr>
          <p:spPr>
            <a:xfrm>
              <a:off x="9102090" y="0"/>
              <a:ext cx="11430" cy="182880"/>
            </a:xfrm>
            <a:custGeom>
              <a:avLst/>
              <a:gdLst/>
              <a:ahLst/>
              <a:cxnLst/>
              <a:rect l="l" t="t" r="r" b="b"/>
              <a:pathLst>
                <a:path w="11429" h="182880">
                  <a:moveTo>
                    <a:pt x="11429" y="0"/>
                  </a:moveTo>
                  <a:lnTo>
                    <a:pt x="11429" y="182879"/>
                  </a:lnTo>
                  <a:lnTo>
                    <a:pt x="0" y="170179"/>
                  </a:lnTo>
                  <a:lnTo>
                    <a:pt x="0" y="11429"/>
                  </a:lnTo>
                  <a:lnTo>
                    <a:pt x="11429" y="0"/>
                  </a:lnTo>
                  <a:close/>
                </a:path>
              </a:pathLst>
            </a:custGeom>
            <a:ln w="12579">
              <a:solidFill>
                <a:srgbClr val="000000"/>
              </a:solidFill>
            </a:ln>
          </p:spPr>
          <p:txBody>
            <a:bodyPr wrap="square" lIns="0" tIns="0" rIns="0" bIns="0" rtlCol="0"/>
            <a:lstStyle/>
            <a:p>
              <a:endParaRPr/>
            </a:p>
          </p:txBody>
        </p:sp>
        <p:sp>
          <p:nvSpPr>
            <p:cNvPr id="384" name="object 384"/>
            <p:cNvSpPr/>
            <p:nvPr/>
          </p:nvSpPr>
          <p:spPr>
            <a:xfrm>
              <a:off x="8930640" y="170180"/>
              <a:ext cx="182880" cy="12700"/>
            </a:xfrm>
            <a:custGeom>
              <a:avLst/>
              <a:gdLst/>
              <a:ahLst/>
              <a:cxnLst/>
              <a:rect l="l" t="t" r="r" b="b"/>
              <a:pathLst>
                <a:path w="182879" h="12700">
                  <a:moveTo>
                    <a:pt x="171450" y="0"/>
                  </a:moveTo>
                  <a:lnTo>
                    <a:pt x="11429" y="0"/>
                  </a:lnTo>
                  <a:lnTo>
                    <a:pt x="0" y="12700"/>
                  </a:lnTo>
                  <a:lnTo>
                    <a:pt x="182879" y="12700"/>
                  </a:lnTo>
                  <a:lnTo>
                    <a:pt x="171450" y="0"/>
                  </a:lnTo>
                  <a:close/>
                </a:path>
              </a:pathLst>
            </a:custGeom>
            <a:solidFill>
              <a:srgbClr val="CC0000"/>
            </a:solidFill>
          </p:spPr>
          <p:txBody>
            <a:bodyPr wrap="square" lIns="0" tIns="0" rIns="0" bIns="0" rtlCol="0"/>
            <a:lstStyle/>
            <a:p>
              <a:endParaRPr/>
            </a:p>
          </p:txBody>
        </p:sp>
        <p:sp>
          <p:nvSpPr>
            <p:cNvPr id="385" name="object 385"/>
            <p:cNvSpPr/>
            <p:nvPr/>
          </p:nvSpPr>
          <p:spPr>
            <a:xfrm>
              <a:off x="8930640" y="170180"/>
              <a:ext cx="182880" cy="12700"/>
            </a:xfrm>
            <a:custGeom>
              <a:avLst/>
              <a:gdLst/>
              <a:ahLst/>
              <a:cxnLst/>
              <a:rect l="l" t="t" r="r" b="b"/>
              <a:pathLst>
                <a:path w="182879" h="12700">
                  <a:moveTo>
                    <a:pt x="182879" y="12700"/>
                  </a:moveTo>
                  <a:lnTo>
                    <a:pt x="0" y="12700"/>
                  </a:lnTo>
                  <a:lnTo>
                    <a:pt x="11429" y="0"/>
                  </a:lnTo>
                  <a:lnTo>
                    <a:pt x="171450" y="0"/>
                  </a:lnTo>
                  <a:lnTo>
                    <a:pt x="182879" y="12700"/>
                  </a:lnTo>
                  <a:close/>
                </a:path>
              </a:pathLst>
            </a:custGeom>
            <a:ln w="12579">
              <a:solidFill>
                <a:srgbClr val="000000"/>
              </a:solidFill>
            </a:ln>
          </p:spPr>
          <p:txBody>
            <a:bodyPr wrap="square" lIns="0" tIns="0" rIns="0" bIns="0" rtlCol="0"/>
            <a:lstStyle/>
            <a:p>
              <a:endParaRPr/>
            </a:p>
          </p:txBody>
        </p:sp>
        <p:sp>
          <p:nvSpPr>
            <p:cNvPr id="386" name="object 386"/>
            <p:cNvSpPr/>
            <p:nvPr/>
          </p:nvSpPr>
          <p:spPr>
            <a:xfrm>
              <a:off x="8930640" y="0"/>
              <a:ext cx="11430" cy="182880"/>
            </a:xfrm>
            <a:custGeom>
              <a:avLst/>
              <a:gdLst/>
              <a:ahLst/>
              <a:cxnLst/>
              <a:rect l="l" t="t" r="r" b="b"/>
              <a:pathLst>
                <a:path w="11429" h="182880">
                  <a:moveTo>
                    <a:pt x="0" y="0"/>
                  </a:moveTo>
                  <a:lnTo>
                    <a:pt x="0" y="182879"/>
                  </a:lnTo>
                  <a:lnTo>
                    <a:pt x="11429" y="170179"/>
                  </a:lnTo>
                  <a:lnTo>
                    <a:pt x="11429" y="11429"/>
                  </a:lnTo>
                  <a:lnTo>
                    <a:pt x="0" y="0"/>
                  </a:lnTo>
                  <a:close/>
                </a:path>
              </a:pathLst>
            </a:custGeom>
            <a:solidFill>
              <a:srgbClr val="FF6666"/>
            </a:solidFill>
          </p:spPr>
          <p:txBody>
            <a:bodyPr wrap="square" lIns="0" tIns="0" rIns="0" bIns="0" rtlCol="0"/>
            <a:lstStyle/>
            <a:p>
              <a:endParaRPr/>
            </a:p>
          </p:txBody>
        </p:sp>
        <p:sp>
          <p:nvSpPr>
            <p:cNvPr id="387" name="object 387"/>
            <p:cNvSpPr/>
            <p:nvPr/>
          </p:nvSpPr>
          <p:spPr>
            <a:xfrm>
              <a:off x="8930640" y="0"/>
              <a:ext cx="11430" cy="182880"/>
            </a:xfrm>
            <a:custGeom>
              <a:avLst/>
              <a:gdLst/>
              <a:ahLst/>
              <a:cxnLst/>
              <a:rect l="l" t="t" r="r" b="b"/>
              <a:pathLst>
                <a:path w="11429" h="182880">
                  <a:moveTo>
                    <a:pt x="0" y="182879"/>
                  </a:moveTo>
                  <a:lnTo>
                    <a:pt x="0" y="0"/>
                  </a:lnTo>
                  <a:lnTo>
                    <a:pt x="11429" y="11429"/>
                  </a:lnTo>
                  <a:lnTo>
                    <a:pt x="11429" y="170179"/>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Engineering Drawing Conventions and Abbreviations – Education Discussion"/>
          <p:cNvPicPr>
            <a:picLocks noChangeAspect="1" noChangeArrowheads="1"/>
          </p:cNvPicPr>
          <p:nvPr/>
        </p:nvPicPr>
        <p:blipFill>
          <a:blip r:embed="rId2"/>
          <a:srcRect/>
          <a:stretch>
            <a:fillRect/>
          </a:stretch>
        </p:blipFill>
        <p:spPr bwMode="auto">
          <a:xfrm>
            <a:off x="0" y="0"/>
            <a:ext cx="100584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ngineering Drawing"/>
          <p:cNvPicPr>
            <a:picLocks noChangeAspect="1" noChangeArrowheads="1"/>
          </p:cNvPicPr>
          <p:nvPr/>
        </p:nvPicPr>
        <p:blipFill>
          <a:blip r:embed="rId2"/>
          <a:srcRect/>
          <a:stretch>
            <a:fillRect/>
          </a:stretch>
        </p:blipFill>
        <p:spPr bwMode="auto">
          <a:xfrm>
            <a:off x="838200" y="244475"/>
            <a:ext cx="7848599" cy="6211888"/>
          </a:xfrm>
          <a:prstGeom prst="rect">
            <a:avLst/>
          </a:prstGeom>
          <a:noFill/>
        </p:spPr>
      </p:pic>
      <p:sp>
        <p:nvSpPr>
          <p:cNvPr id="65539" name="Text Box 3"/>
          <p:cNvSpPr txBox="1">
            <a:spLocks noChangeArrowheads="1"/>
          </p:cNvSpPr>
          <p:nvPr/>
        </p:nvSpPr>
        <p:spPr bwMode="auto">
          <a:xfrm>
            <a:off x="5135563" y="6521450"/>
            <a:ext cx="4008437" cy="336550"/>
          </a:xfrm>
          <a:prstGeom prst="rect">
            <a:avLst/>
          </a:prstGeom>
          <a:noFill/>
          <a:ln w="9525">
            <a:noFill/>
            <a:miter lim="800000"/>
            <a:headEnd/>
            <a:tailEnd/>
          </a:ln>
          <a:effectLst/>
        </p:spPr>
        <p:txBody>
          <a:bodyPr wrap="none">
            <a:spAutoFit/>
          </a:bodyPr>
          <a:lstStyle/>
          <a:p>
            <a:r>
              <a:rPr lang="en-US" sz="1600"/>
              <a:t>Source: http://www.genium.com/pdf/dmpc.pdf</a:t>
            </a:r>
          </a:p>
        </p:txBody>
      </p:sp>
      <p:sp>
        <p:nvSpPr>
          <p:cNvPr id="65540" name="Text Box 4"/>
          <p:cNvSpPr txBox="1">
            <a:spLocks noChangeArrowheads="1"/>
          </p:cNvSpPr>
          <p:nvPr/>
        </p:nvSpPr>
        <p:spPr bwMode="auto">
          <a:xfrm>
            <a:off x="1852613" y="415925"/>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a:t>
            </a:r>
          </a:p>
        </p:txBody>
      </p:sp>
      <p:sp>
        <p:nvSpPr>
          <p:cNvPr id="65541" name="Text Box 5"/>
          <p:cNvSpPr txBox="1">
            <a:spLocks noChangeArrowheads="1"/>
          </p:cNvSpPr>
          <p:nvPr/>
        </p:nvSpPr>
        <p:spPr bwMode="auto">
          <a:xfrm>
            <a:off x="2352675" y="742950"/>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2</a:t>
            </a:r>
          </a:p>
        </p:txBody>
      </p:sp>
      <p:sp>
        <p:nvSpPr>
          <p:cNvPr id="65542" name="Text Box 6"/>
          <p:cNvSpPr txBox="1">
            <a:spLocks noChangeArrowheads="1"/>
          </p:cNvSpPr>
          <p:nvPr/>
        </p:nvSpPr>
        <p:spPr bwMode="auto">
          <a:xfrm>
            <a:off x="4138613" y="611188"/>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3</a:t>
            </a:r>
          </a:p>
        </p:txBody>
      </p:sp>
      <p:sp>
        <p:nvSpPr>
          <p:cNvPr id="65543" name="Text Box 7"/>
          <p:cNvSpPr txBox="1">
            <a:spLocks noChangeArrowheads="1"/>
          </p:cNvSpPr>
          <p:nvPr/>
        </p:nvSpPr>
        <p:spPr bwMode="auto">
          <a:xfrm>
            <a:off x="6694488" y="554038"/>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4</a:t>
            </a:r>
          </a:p>
        </p:txBody>
      </p:sp>
      <p:sp>
        <p:nvSpPr>
          <p:cNvPr id="65544" name="Text Box 8"/>
          <p:cNvSpPr txBox="1">
            <a:spLocks noChangeArrowheads="1"/>
          </p:cNvSpPr>
          <p:nvPr/>
        </p:nvSpPr>
        <p:spPr bwMode="auto">
          <a:xfrm>
            <a:off x="6688138" y="923925"/>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5</a:t>
            </a:r>
          </a:p>
        </p:txBody>
      </p:sp>
      <p:sp>
        <p:nvSpPr>
          <p:cNvPr id="65545" name="Text Box 9"/>
          <p:cNvSpPr txBox="1">
            <a:spLocks noChangeArrowheads="1"/>
          </p:cNvSpPr>
          <p:nvPr/>
        </p:nvSpPr>
        <p:spPr bwMode="auto">
          <a:xfrm>
            <a:off x="6700838" y="1577975"/>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6</a:t>
            </a:r>
          </a:p>
        </p:txBody>
      </p:sp>
      <p:sp>
        <p:nvSpPr>
          <p:cNvPr id="65546" name="Text Box 10"/>
          <p:cNvSpPr txBox="1">
            <a:spLocks noChangeArrowheads="1"/>
          </p:cNvSpPr>
          <p:nvPr/>
        </p:nvSpPr>
        <p:spPr bwMode="auto">
          <a:xfrm>
            <a:off x="6281738" y="2898775"/>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7</a:t>
            </a:r>
          </a:p>
        </p:txBody>
      </p:sp>
      <p:sp>
        <p:nvSpPr>
          <p:cNvPr id="65547" name="Text Box 11"/>
          <p:cNvSpPr txBox="1">
            <a:spLocks noChangeArrowheads="1"/>
          </p:cNvSpPr>
          <p:nvPr/>
        </p:nvSpPr>
        <p:spPr bwMode="auto">
          <a:xfrm>
            <a:off x="6310313" y="3232150"/>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8</a:t>
            </a:r>
          </a:p>
        </p:txBody>
      </p:sp>
      <p:sp>
        <p:nvSpPr>
          <p:cNvPr id="65548" name="Text Box 12"/>
          <p:cNvSpPr txBox="1">
            <a:spLocks noChangeArrowheads="1"/>
          </p:cNvSpPr>
          <p:nvPr/>
        </p:nvSpPr>
        <p:spPr bwMode="auto">
          <a:xfrm>
            <a:off x="6310313" y="3683000"/>
            <a:ext cx="1395412" cy="581025"/>
          </a:xfrm>
          <a:prstGeom prst="rect">
            <a:avLst/>
          </a:prstGeom>
          <a:solidFill>
            <a:schemeClr val="bg1"/>
          </a:solidFill>
          <a:ln w="9525">
            <a:noFill/>
            <a:miter lim="800000"/>
            <a:headEnd/>
            <a:tailEnd/>
          </a:ln>
          <a:effectLst/>
        </p:spPr>
        <p:txBody>
          <a:bodyPr>
            <a:spAutoFit/>
          </a:bodyPr>
          <a:lstStyle/>
          <a:p>
            <a:r>
              <a:rPr lang="en-US" sz="1600">
                <a:solidFill>
                  <a:srgbClr val="FF3300"/>
                </a:solidFill>
              </a:rPr>
              <a:t>9</a:t>
            </a:r>
          </a:p>
          <a:p>
            <a:endParaRPr lang="en-US" sz="1600">
              <a:solidFill>
                <a:srgbClr val="FF3300"/>
              </a:solidFill>
            </a:endParaRPr>
          </a:p>
        </p:txBody>
      </p:sp>
      <p:sp>
        <p:nvSpPr>
          <p:cNvPr id="65549" name="Text Box 13"/>
          <p:cNvSpPr txBox="1">
            <a:spLocks noChangeArrowheads="1"/>
          </p:cNvSpPr>
          <p:nvPr/>
        </p:nvSpPr>
        <p:spPr bwMode="auto">
          <a:xfrm>
            <a:off x="6280150" y="4116388"/>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10</a:t>
            </a:r>
          </a:p>
        </p:txBody>
      </p:sp>
      <p:sp>
        <p:nvSpPr>
          <p:cNvPr id="65550" name="Text Box 14"/>
          <p:cNvSpPr txBox="1">
            <a:spLocks noChangeArrowheads="1"/>
          </p:cNvSpPr>
          <p:nvPr/>
        </p:nvSpPr>
        <p:spPr bwMode="auto">
          <a:xfrm>
            <a:off x="1854200" y="4945063"/>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14</a:t>
            </a:r>
          </a:p>
        </p:txBody>
      </p:sp>
      <p:sp>
        <p:nvSpPr>
          <p:cNvPr id="65551" name="Text Box 15"/>
          <p:cNvSpPr txBox="1">
            <a:spLocks noChangeArrowheads="1"/>
          </p:cNvSpPr>
          <p:nvPr/>
        </p:nvSpPr>
        <p:spPr bwMode="auto">
          <a:xfrm>
            <a:off x="1258888" y="5583238"/>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13</a:t>
            </a:r>
          </a:p>
        </p:txBody>
      </p:sp>
      <p:sp>
        <p:nvSpPr>
          <p:cNvPr id="65552" name="Text Box 16"/>
          <p:cNvSpPr txBox="1">
            <a:spLocks noChangeArrowheads="1"/>
          </p:cNvSpPr>
          <p:nvPr/>
        </p:nvSpPr>
        <p:spPr bwMode="auto">
          <a:xfrm>
            <a:off x="2681288" y="6091238"/>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12</a:t>
            </a:r>
          </a:p>
        </p:txBody>
      </p:sp>
      <p:sp>
        <p:nvSpPr>
          <p:cNvPr id="65553" name="Text Box 17"/>
          <p:cNvSpPr txBox="1">
            <a:spLocks noChangeArrowheads="1"/>
          </p:cNvSpPr>
          <p:nvPr/>
        </p:nvSpPr>
        <p:spPr bwMode="auto">
          <a:xfrm>
            <a:off x="6121400" y="6062663"/>
            <a:ext cx="1381125" cy="336550"/>
          </a:xfrm>
          <a:prstGeom prst="rect">
            <a:avLst/>
          </a:prstGeom>
          <a:solidFill>
            <a:schemeClr val="bg1"/>
          </a:solidFill>
          <a:ln w="9525">
            <a:noFill/>
            <a:miter lim="800000"/>
            <a:headEnd/>
            <a:tailEnd/>
          </a:ln>
          <a:effectLst/>
        </p:spPr>
        <p:txBody>
          <a:bodyPr>
            <a:spAutoFit/>
          </a:bodyPr>
          <a:lstStyle/>
          <a:p>
            <a:r>
              <a:rPr lang="en-US" sz="1600">
                <a:solidFill>
                  <a:srgbClr val="FF3300"/>
                </a:solidFill>
              </a:rPr>
              <a:t>11</a:t>
            </a:r>
          </a:p>
        </p:txBody>
      </p:sp>
      <p:sp>
        <p:nvSpPr>
          <p:cNvPr id="65554" name="Text Box 18"/>
          <p:cNvSpPr txBox="1">
            <a:spLocks noChangeArrowheads="1"/>
          </p:cNvSpPr>
          <p:nvPr/>
        </p:nvSpPr>
        <p:spPr bwMode="auto">
          <a:xfrm>
            <a:off x="1852613" y="395288"/>
            <a:ext cx="1751012" cy="336550"/>
          </a:xfrm>
          <a:prstGeom prst="rect">
            <a:avLst/>
          </a:prstGeom>
          <a:solidFill>
            <a:schemeClr val="bg1"/>
          </a:solidFill>
          <a:ln w="9525">
            <a:noFill/>
            <a:miter lim="800000"/>
            <a:headEnd/>
            <a:tailEnd/>
          </a:ln>
          <a:effectLst/>
        </p:spPr>
        <p:txBody>
          <a:bodyPr wrap="none">
            <a:spAutoFit/>
          </a:bodyPr>
          <a:lstStyle/>
          <a:p>
            <a:r>
              <a:rPr lang="en-US" sz="1600"/>
              <a:t>Viewing-plane line</a:t>
            </a:r>
          </a:p>
        </p:txBody>
      </p:sp>
      <p:sp>
        <p:nvSpPr>
          <p:cNvPr id="65555" name="Text Box 19"/>
          <p:cNvSpPr txBox="1">
            <a:spLocks noChangeArrowheads="1"/>
          </p:cNvSpPr>
          <p:nvPr/>
        </p:nvSpPr>
        <p:spPr bwMode="auto">
          <a:xfrm>
            <a:off x="2411413" y="738188"/>
            <a:ext cx="1373187" cy="336550"/>
          </a:xfrm>
          <a:prstGeom prst="rect">
            <a:avLst/>
          </a:prstGeom>
          <a:solidFill>
            <a:schemeClr val="bg1"/>
          </a:solidFill>
          <a:ln w="9525">
            <a:noFill/>
            <a:miter lim="800000"/>
            <a:headEnd/>
            <a:tailEnd/>
          </a:ln>
          <a:effectLst/>
        </p:spPr>
        <p:txBody>
          <a:bodyPr>
            <a:spAutoFit/>
          </a:bodyPr>
          <a:lstStyle/>
          <a:p>
            <a:r>
              <a:rPr lang="en-US" sz="1600"/>
              <a:t>Extension line</a:t>
            </a:r>
          </a:p>
        </p:txBody>
      </p:sp>
      <p:sp>
        <p:nvSpPr>
          <p:cNvPr id="65556" name="Text Box 20"/>
          <p:cNvSpPr txBox="1">
            <a:spLocks noChangeArrowheads="1"/>
          </p:cNvSpPr>
          <p:nvPr/>
        </p:nvSpPr>
        <p:spPr bwMode="auto">
          <a:xfrm>
            <a:off x="4160838" y="542925"/>
            <a:ext cx="1531937" cy="336550"/>
          </a:xfrm>
          <a:prstGeom prst="rect">
            <a:avLst/>
          </a:prstGeom>
          <a:solidFill>
            <a:schemeClr val="bg1"/>
          </a:solidFill>
          <a:ln w="9525">
            <a:noFill/>
            <a:miter lim="800000"/>
            <a:headEnd/>
            <a:tailEnd/>
          </a:ln>
          <a:effectLst/>
        </p:spPr>
        <p:txBody>
          <a:bodyPr>
            <a:spAutoFit/>
          </a:bodyPr>
          <a:lstStyle/>
          <a:p>
            <a:r>
              <a:rPr lang="en-US" sz="1600"/>
              <a:t>Dimension Line</a:t>
            </a:r>
          </a:p>
        </p:txBody>
      </p:sp>
      <p:sp>
        <p:nvSpPr>
          <p:cNvPr id="65557" name="Text Box 21"/>
          <p:cNvSpPr txBox="1">
            <a:spLocks noChangeArrowheads="1"/>
          </p:cNvSpPr>
          <p:nvPr/>
        </p:nvSpPr>
        <p:spPr bwMode="auto">
          <a:xfrm>
            <a:off x="6692900" y="565150"/>
            <a:ext cx="1531938" cy="336550"/>
          </a:xfrm>
          <a:prstGeom prst="rect">
            <a:avLst/>
          </a:prstGeom>
          <a:solidFill>
            <a:schemeClr val="bg1"/>
          </a:solidFill>
          <a:ln w="9525">
            <a:noFill/>
            <a:miter lim="800000"/>
            <a:headEnd/>
            <a:tailEnd/>
          </a:ln>
          <a:effectLst/>
        </p:spPr>
        <p:txBody>
          <a:bodyPr>
            <a:spAutoFit/>
          </a:bodyPr>
          <a:lstStyle/>
          <a:p>
            <a:r>
              <a:rPr lang="en-US" sz="1600"/>
              <a:t>Center Line</a:t>
            </a:r>
          </a:p>
        </p:txBody>
      </p:sp>
      <p:sp>
        <p:nvSpPr>
          <p:cNvPr id="65558" name="Text Box 22"/>
          <p:cNvSpPr txBox="1">
            <a:spLocks noChangeArrowheads="1"/>
          </p:cNvSpPr>
          <p:nvPr/>
        </p:nvSpPr>
        <p:spPr bwMode="auto">
          <a:xfrm>
            <a:off x="6716713" y="906463"/>
            <a:ext cx="1531937" cy="336550"/>
          </a:xfrm>
          <a:prstGeom prst="rect">
            <a:avLst/>
          </a:prstGeom>
          <a:solidFill>
            <a:schemeClr val="bg1"/>
          </a:solidFill>
          <a:ln w="9525">
            <a:noFill/>
            <a:miter lim="800000"/>
            <a:headEnd/>
            <a:tailEnd/>
          </a:ln>
          <a:effectLst/>
        </p:spPr>
        <p:txBody>
          <a:bodyPr>
            <a:spAutoFit/>
          </a:bodyPr>
          <a:lstStyle/>
          <a:p>
            <a:r>
              <a:rPr lang="en-US" sz="1600"/>
              <a:t>Hidden Line</a:t>
            </a:r>
          </a:p>
        </p:txBody>
      </p:sp>
      <p:sp>
        <p:nvSpPr>
          <p:cNvPr id="65559" name="Text Box 23"/>
          <p:cNvSpPr txBox="1">
            <a:spLocks noChangeArrowheads="1"/>
          </p:cNvSpPr>
          <p:nvPr/>
        </p:nvSpPr>
        <p:spPr bwMode="auto">
          <a:xfrm>
            <a:off x="6738938" y="1581150"/>
            <a:ext cx="1531937" cy="336550"/>
          </a:xfrm>
          <a:prstGeom prst="rect">
            <a:avLst/>
          </a:prstGeom>
          <a:solidFill>
            <a:schemeClr val="bg1"/>
          </a:solidFill>
          <a:ln w="9525">
            <a:noFill/>
            <a:miter lim="800000"/>
            <a:headEnd/>
            <a:tailEnd/>
          </a:ln>
          <a:effectLst/>
        </p:spPr>
        <p:txBody>
          <a:bodyPr>
            <a:spAutoFit/>
          </a:bodyPr>
          <a:lstStyle/>
          <a:p>
            <a:r>
              <a:rPr lang="en-US" sz="1600"/>
              <a:t>Break Line</a:t>
            </a:r>
          </a:p>
        </p:txBody>
      </p:sp>
      <p:sp>
        <p:nvSpPr>
          <p:cNvPr id="65560" name="Text Box 24"/>
          <p:cNvSpPr txBox="1">
            <a:spLocks noChangeArrowheads="1"/>
          </p:cNvSpPr>
          <p:nvPr/>
        </p:nvSpPr>
        <p:spPr bwMode="auto">
          <a:xfrm>
            <a:off x="6340475" y="2836863"/>
            <a:ext cx="1836738" cy="336550"/>
          </a:xfrm>
          <a:prstGeom prst="rect">
            <a:avLst/>
          </a:prstGeom>
          <a:solidFill>
            <a:schemeClr val="bg1"/>
          </a:solidFill>
          <a:ln w="9525">
            <a:noFill/>
            <a:miter lim="800000"/>
            <a:headEnd/>
            <a:tailEnd/>
          </a:ln>
          <a:effectLst/>
        </p:spPr>
        <p:txBody>
          <a:bodyPr>
            <a:spAutoFit/>
          </a:bodyPr>
          <a:lstStyle/>
          <a:p>
            <a:r>
              <a:rPr lang="en-US" sz="1600"/>
              <a:t>Cutting-plane Line</a:t>
            </a:r>
          </a:p>
        </p:txBody>
      </p:sp>
      <p:sp>
        <p:nvSpPr>
          <p:cNvPr id="65561" name="Text Box 25"/>
          <p:cNvSpPr txBox="1">
            <a:spLocks noChangeArrowheads="1"/>
          </p:cNvSpPr>
          <p:nvPr/>
        </p:nvSpPr>
        <p:spPr bwMode="auto">
          <a:xfrm>
            <a:off x="6376988" y="3279775"/>
            <a:ext cx="1836737" cy="336550"/>
          </a:xfrm>
          <a:prstGeom prst="rect">
            <a:avLst/>
          </a:prstGeom>
          <a:solidFill>
            <a:schemeClr val="bg1"/>
          </a:solidFill>
          <a:ln w="9525">
            <a:noFill/>
            <a:miter lim="800000"/>
            <a:headEnd/>
            <a:tailEnd/>
          </a:ln>
          <a:effectLst/>
        </p:spPr>
        <p:txBody>
          <a:bodyPr>
            <a:spAutoFit/>
          </a:bodyPr>
          <a:lstStyle/>
          <a:p>
            <a:r>
              <a:rPr lang="en-US" sz="1600"/>
              <a:t>Visible Line</a:t>
            </a:r>
          </a:p>
        </p:txBody>
      </p:sp>
      <p:sp>
        <p:nvSpPr>
          <p:cNvPr id="65562" name="Text Box 26"/>
          <p:cNvSpPr txBox="1">
            <a:spLocks noChangeArrowheads="1"/>
          </p:cNvSpPr>
          <p:nvPr/>
        </p:nvSpPr>
        <p:spPr bwMode="auto">
          <a:xfrm>
            <a:off x="6369050" y="3665538"/>
            <a:ext cx="2430463" cy="336550"/>
          </a:xfrm>
          <a:prstGeom prst="rect">
            <a:avLst/>
          </a:prstGeom>
          <a:solidFill>
            <a:schemeClr val="bg1"/>
          </a:solidFill>
          <a:ln w="9525">
            <a:noFill/>
            <a:miter lim="800000"/>
            <a:headEnd/>
            <a:tailEnd/>
          </a:ln>
          <a:effectLst/>
        </p:spPr>
        <p:txBody>
          <a:bodyPr>
            <a:spAutoFit/>
          </a:bodyPr>
          <a:lstStyle/>
          <a:p>
            <a:r>
              <a:rPr lang="en-US" sz="1600"/>
              <a:t>Center Line (of motion)</a:t>
            </a:r>
          </a:p>
        </p:txBody>
      </p:sp>
      <p:sp>
        <p:nvSpPr>
          <p:cNvPr id="65563" name="Text Box 27"/>
          <p:cNvSpPr txBox="1">
            <a:spLocks noChangeArrowheads="1"/>
          </p:cNvSpPr>
          <p:nvPr/>
        </p:nvSpPr>
        <p:spPr bwMode="auto">
          <a:xfrm>
            <a:off x="6376988" y="4137025"/>
            <a:ext cx="2360612" cy="336550"/>
          </a:xfrm>
          <a:prstGeom prst="rect">
            <a:avLst/>
          </a:prstGeom>
          <a:solidFill>
            <a:schemeClr val="bg1"/>
          </a:solidFill>
          <a:ln w="9525">
            <a:noFill/>
            <a:miter lim="800000"/>
            <a:headEnd/>
            <a:tailEnd/>
          </a:ln>
          <a:effectLst/>
        </p:spPr>
        <p:txBody>
          <a:bodyPr>
            <a:spAutoFit/>
          </a:bodyPr>
          <a:lstStyle/>
          <a:p>
            <a:r>
              <a:rPr lang="en-US" sz="1600"/>
              <a:t>Leader</a:t>
            </a:r>
          </a:p>
        </p:txBody>
      </p:sp>
      <p:sp>
        <p:nvSpPr>
          <p:cNvPr id="65564" name="Text Box 28"/>
          <p:cNvSpPr txBox="1">
            <a:spLocks noChangeArrowheads="1"/>
          </p:cNvSpPr>
          <p:nvPr/>
        </p:nvSpPr>
        <p:spPr bwMode="auto">
          <a:xfrm>
            <a:off x="6007100" y="6088063"/>
            <a:ext cx="1476375" cy="336550"/>
          </a:xfrm>
          <a:prstGeom prst="rect">
            <a:avLst/>
          </a:prstGeom>
          <a:solidFill>
            <a:schemeClr val="bg1"/>
          </a:solidFill>
          <a:ln w="9525">
            <a:noFill/>
            <a:miter lim="800000"/>
            <a:headEnd/>
            <a:tailEnd/>
          </a:ln>
          <a:effectLst/>
        </p:spPr>
        <p:txBody>
          <a:bodyPr>
            <a:spAutoFit/>
          </a:bodyPr>
          <a:lstStyle/>
          <a:p>
            <a:pPr algn="ctr"/>
            <a:r>
              <a:rPr lang="en-US" sz="1600"/>
              <a:t>VIEW B-B</a:t>
            </a:r>
          </a:p>
        </p:txBody>
      </p:sp>
      <p:sp>
        <p:nvSpPr>
          <p:cNvPr id="65565" name="Text Box 29"/>
          <p:cNvSpPr txBox="1">
            <a:spLocks noChangeArrowheads="1"/>
          </p:cNvSpPr>
          <p:nvPr/>
        </p:nvSpPr>
        <p:spPr bwMode="auto">
          <a:xfrm>
            <a:off x="2443163" y="6094413"/>
            <a:ext cx="1476375" cy="336550"/>
          </a:xfrm>
          <a:prstGeom prst="rect">
            <a:avLst/>
          </a:prstGeom>
          <a:solidFill>
            <a:schemeClr val="bg1"/>
          </a:solidFill>
          <a:ln w="9525">
            <a:noFill/>
            <a:miter lim="800000"/>
            <a:headEnd/>
            <a:tailEnd/>
          </a:ln>
          <a:effectLst/>
        </p:spPr>
        <p:txBody>
          <a:bodyPr>
            <a:spAutoFit/>
          </a:bodyPr>
          <a:lstStyle/>
          <a:p>
            <a:pPr algn="ctr"/>
            <a:r>
              <a:rPr lang="en-US" sz="1600"/>
              <a:t>SECTION A-A</a:t>
            </a:r>
          </a:p>
        </p:txBody>
      </p:sp>
      <p:sp>
        <p:nvSpPr>
          <p:cNvPr id="65566" name="Text Box 30"/>
          <p:cNvSpPr txBox="1">
            <a:spLocks noChangeArrowheads="1"/>
          </p:cNvSpPr>
          <p:nvPr/>
        </p:nvSpPr>
        <p:spPr bwMode="auto">
          <a:xfrm>
            <a:off x="1282700" y="5600700"/>
            <a:ext cx="1390650" cy="336550"/>
          </a:xfrm>
          <a:prstGeom prst="rect">
            <a:avLst/>
          </a:prstGeom>
          <a:solidFill>
            <a:schemeClr val="bg1"/>
          </a:solidFill>
          <a:ln w="9525">
            <a:noFill/>
            <a:miter lim="800000"/>
            <a:headEnd/>
            <a:tailEnd/>
          </a:ln>
          <a:effectLst/>
        </p:spPr>
        <p:txBody>
          <a:bodyPr>
            <a:spAutoFit/>
          </a:bodyPr>
          <a:lstStyle/>
          <a:p>
            <a:r>
              <a:rPr lang="en-US" sz="1600"/>
              <a:t>Section Line</a:t>
            </a:r>
          </a:p>
        </p:txBody>
      </p:sp>
      <p:sp>
        <p:nvSpPr>
          <p:cNvPr id="65567" name="Text Box 31"/>
          <p:cNvSpPr txBox="1">
            <a:spLocks noChangeArrowheads="1"/>
          </p:cNvSpPr>
          <p:nvPr/>
        </p:nvSpPr>
        <p:spPr bwMode="auto">
          <a:xfrm>
            <a:off x="1870075" y="4940300"/>
            <a:ext cx="1390650" cy="336550"/>
          </a:xfrm>
          <a:prstGeom prst="rect">
            <a:avLst/>
          </a:prstGeom>
          <a:solidFill>
            <a:schemeClr val="bg1"/>
          </a:solidFill>
          <a:ln w="9525">
            <a:noFill/>
            <a:miter lim="800000"/>
            <a:headEnd/>
            <a:tailEnd/>
          </a:ln>
          <a:effectLst/>
        </p:spPr>
        <p:txBody>
          <a:bodyPr>
            <a:spAutoFit/>
          </a:bodyPr>
          <a:lstStyle/>
          <a:p>
            <a:r>
              <a:rPr lang="en-US" sz="1600"/>
              <a:t>Phantom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54"/>
                                        </p:tgtEl>
                                        <p:attrNameLst>
                                          <p:attrName>style.visibility</p:attrName>
                                        </p:attrNameLst>
                                      </p:cBhvr>
                                      <p:to>
                                        <p:strVal val="visible"/>
                                      </p:to>
                                    </p:set>
                                    <p:animEffect transition="in" filter="dissolve">
                                      <p:cBhvr>
                                        <p:cTn id="7" dur="500"/>
                                        <p:tgtEl>
                                          <p:spTgt spid="65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55"/>
                                        </p:tgtEl>
                                        <p:attrNameLst>
                                          <p:attrName>style.visibility</p:attrName>
                                        </p:attrNameLst>
                                      </p:cBhvr>
                                      <p:to>
                                        <p:strVal val="visible"/>
                                      </p:to>
                                    </p:set>
                                    <p:animEffect transition="in" filter="dissolve">
                                      <p:cBhvr>
                                        <p:cTn id="12" dur="500"/>
                                        <p:tgtEl>
                                          <p:spTgt spid="655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56"/>
                                        </p:tgtEl>
                                        <p:attrNameLst>
                                          <p:attrName>style.visibility</p:attrName>
                                        </p:attrNameLst>
                                      </p:cBhvr>
                                      <p:to>
                                        <p:strVal val="visible"/>
                                      </p:to>
                                    </p:set>
                                    <p:animEffect transition="in" filter="dissolve">
                                      <p:cBhvr>
                                        <p:cTn id="17" dur="500"/>
                                        <p:tgtEl>
                                          <p:spTgt spid="655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557"/>
                                        </p:tgtEl>
                                        <p:attrNameLst>
                                          <p:attrName>style.visibility</p:attrName>
                                        </p:attrNameLst>
                                      </p:cBhvr>
                                      <p:to>
                                        <p:strVal val="visible"/>
                                      </p:to>
                                    </p:set>
                                    <p:animEffect transition="in" filter="dissolve">
                                      <p:cBhvr>
                                        <p:cTn id="22" dur="500"/>
                                        <p:tgtEl>
                                          <p:spTgt spid="6555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5558"/>
                                        </p:tgtEl>
                                        <p:attrNameLst>
                                          <p:attrName>style.visibility</p:attrName>
                                        </p:attrNameLst>
                                      </p:cBhvr>
                                      <p:to>
                                        <p:strVal val="visible"/>
                                      </p:to>
                                    </p:set>
                                    <p:animEffect transition="in" filter="dissolve">
                                      <p:cBhvr>
                                        <p:cTn id="27" dur="500"/>
                                        <p:tgtEl>
                                          <p:spTgt spid="655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559"/>
                                        </p:tgtEl>
                                        <p:attrNameLst>
                                          <p:attrName>style.visibility</p:attrName>
                                        </p:attrNameLst>
                                      </p:cBhvr>
                                      <p:to>
                                        <p:strVal val="visible"/>
                                      </p:to>
                                    </p:set>
                                    <p:animEffect transition="in" filter="dissolve">
                                      <p:cBhvr>
                                        <p:cTn id="32" dur="500"/>
                                        <p:tgtEl>
                                          <p:spTgt spid="6555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5560"/>
                                        </p:tgtEl>
                                        <p:attrNameLst>
                                          <p:attrName>style.visibility</p:attrName>
                                        </p:attrNameLst>
                                      </p:cBhvr>
                                      <p:to>
                                        <p:strVal val="visible"/>
                                      </p:to>
                                    </p:set>
                                    <p:animEffect transition="in" filter="dissolve">
                                      <p:cBhvr>
                                        <p:cTn id="37" dur="500"/>
                                        <p:tgtEl>
                                          <p:spTgt spid="6556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5561"/>
                                        </p:tgtEl>
                                        <p:attrNameLst>
                                          <p:attrName>style.visibility</p:attrName>
                                        </p:attrNameLst>
                                      </p:cBhvr>
                                      <p:to>
                                        <p:strVal val="visible"/>
                                      </p:to>
                                    </p:set>
                                    <p:animEffect transition="in" filter="dissolve">
                                      <p:cBhvr>
                                        <p:cTn id="42" dur="500"/>
                                        <p:tgtEl>
                                          <p:spTgt spid="6556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5562"/>
                                        </p:tgtEl>
                                        <p:attrNameLst>
                                          <p:attrName>style.visibility</p:attrName>
                                        </p:attrNameLst>
                                      </p:cBhvr>
                                      <p:to>
                                        <p:strVal val="visible"/>
                                      </p:to>
                                    </p:set>
                                    <p:animEffect transition="in" filter="dissolve">
                                      <p:cBhvr>
                                        <p:cTn id="47" dur="500"/>
                                        <p:tgtEl>
                                          <p:spTgt spid="655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563"/>
                                        </p:tgtEl>
                                        <p:attrNameLst>
                                          <p:attrName>style.visibility</p:attrName>
                                        </p:attrNameLst>
                                      </p:cBhvr>
                                      <p:to>
                                        <p:strVal val="visible"/>
                                      </p:to>
                                    </p:set>
                                    <p:animEffect transition="in" filter="dissolve">
                                      <p:cBhvr>
                                        <p:cTn id="52" dur="500"/>
                                        <p:tgtEl>
                                          <p:spTgt spid="6556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5564"/>
                                        </p:tgtEl>
                                        <p:attrNameLst>
                                          <p:attrName>style.visibility</p:attrName>
                                        </p:attrNameLst>
                                      </p:cBhvr>
                                      <p:to>
                                        <p:strVal val="visible"/>
                                      </p:to>
                                    </p:set>
                                    <p:animEffect transition="in" filter="dissolve">
                                      <p:cBhvr>
                                        <p:cTn id="57" dur="500"/>
                                        <p:tgtEl>
                                          <p:spTgt spid="6556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5565"/>
                                        </p:tgtEl>
                                        <p:attrNameLst>
                                          <p:attrName>style.visibility</p:attrName>
                                        </p:attrNameLst>
                                      </p:cBhvr>
                                      <p:to>
                                        <p:strVal val="visible"/>
                                      </p:to>
                                    </p:set>
                                    <p:animEffect transition="in" filter="dissolve">
                                      <p:cBhvr>
                                        <p:cTn id="62" dur="500"/>
                                        <p:tgtEl>
                                          <p:spTgt spid="6556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5566"/>
                                        </p:tgtEl>
                                        <p:attrNameLst>
                                          <p:attrName>style.visibility</p:attrName>
                                        </p:attrNameLst>
                                      </p:cBhvr>
                                      <p:to>
                                        <p:strVal val="visible"/>
                                      </p:to>
                                    </p:set>
                                    <p:animEffect transition="in" filter="dissolve">
                                      <p:cBhvr>
                                        <p:cTn id="67" dur="500"/>
                                        <p:tgtEl>
                                          <p:spTgt spid="6556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5567"/>
                                        </p:tgtEl>
                                        <p:attrNameLst>
                                          <p:attrName>style.visibility</p:attrName>
                                        </p:attrNameLst>
                                      </p:cBhvr>
                                      <p:to>
                                        <p:strVal val="visible"/>
                                      </p:to>
                                    </p:set>
                                    <p:animEffect transition="in" filter="dissolve">
                                      <p:cBhvr>
                                        <p:cTn id="72" dur="500"/>
                                        <p:tgtEl>
                                          <p:spTgt spid="65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animBg="1" autoUpdateAnimBg="0"/>
      <p:bldP spid="65555" grpId="0" animBg="1" autoUpdateAnimBg="0"/>
      <p:bldP spid="65556" grpId="0" animBg="1" autoUpdateAnimBg="0"/>
      <p:bldP spid="65557" grpId="0" animBg="1" autoUpdateAnimBg="0"/>
      <p:bldP spid="65558" grpId="0" animBg="1" autoUpdateAnimBg="0"/>
      <p:bldP spid="65559" grpId="0" animBg="1" autoUpdateAnimBg="0"/>
      <p:bldP spid="65560" grpId="0" animBg="1" autoUpdateAnimBg="0"/>
      <p:bldP spid="65561" grpId="0" animBg="1" autoUpdateAnimBg="0"/>
      <p:bldP spid="65562" grpId="0" animBg="1" autoUpdateAnimBg="0"/>
      <p:bldP spid="65563" grpId="0" animBg="1" autoUpdateAnimBg="0"/>
      <p:bldP spid="65564" grpId="0" animBg="1" autoUpdateAnimBg="0"/>
      <p:bldP spid="65565" grpId="0" animBg="1" autoUpdateAnimBg="0"/>
      <p:bldP spid="65566" grpId="0" animBg="1" autoUpdateAnimBg="0"/>
      <p:bldP spid="6556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8384987" y="6389977"/>
            <a:ext cx="77871" cy="161974"/>
          </a:xfrm>
          <a:prstGeom prst="rect">
            <a:avLst/>
          </a:prstGeom>
          <a:noFill/>
          <a:ln w="9525">
            <a:noFill/>
            <a:miter lim="800000"/>
            <a:headEnd/>
            <a:tailEnd/>
          </a:ln>
        </p:spPr>
        <p:txBody>
          <a:bodyPr lIns="0" tIns="8008" rIns="0" bIns="0">
            <a:spAutoFit/>
          </a:bodyPr>
          <a:lstStyle/>
          <a:p>
            <a:pPr marL="7014">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705317" y="792778"/>
            <a:ext cx="8034117" cy="519949"/>
          </a:xfrm>
          <a:prstGeom prst="rect">
            <a:avLst/>
          </a:prstGeom>
          <a:noFill/>
          <a:ln w="9525">
            <a:noFill/>
            <a:miter lim="800000"/>
            <a:headEnd/>
            <a:tailEnd/>
          </a:ln>
        </p:spPr>
        <p:txBody>
          <a:bodyPr lIns="57711" tIns="28857" rIns="57711" bIns="28857">
            <a:spAutoFit/>
          </a:bodyPr>
          <a:lstStyle/>
          <a:p>
            <a:pPr algn="ctr"/>
            <a:r>
              <a:rPr lang="en-US" sz="3000" dirty="0"/>
              <a:t>VISSION AND MISSION OF DEPARTMENT</a:t>
            </a:r>
            <a:endParaRPr lang="en-IN" sz="3000" dirty="0"/>
          </a:p>
        </p:txBody>
      </p:sp>
      <p:sp>
        <p:nvSpPr>
          <p:cNvPr id="9" name="Footer Placeholder 11"/>
          <p:cNvSpPr>
            <a:spLocks noGrp="1"/>
          </p:cNvSpPr>
          <p:nvPr>
            <p:ph type="ftr" sz="quarter" idx="11"/>
          </p:nvPr>
        </p:nvSpPr>
        <p:spPr>
          <a:xfrm>
            <a:off x="2466805" y="6294460"/>
            <a:ext cx="4554099" cy="581514"/>
          </a:xfrm>
          <a:prstGeom prst="rect">
            <a:avLst/>
          </a:prstGeom>
        </p:spPr>
        <p:txBody>
          <a:bodyPr lIns="57729" tIns="28865" rIns="57729" bIns="28865"/>
          <a:lstStyle/>
          <a:p>
            <a:pPr>
              <a:defRPr/>
            </a:pPr>
            <a:r>
              <a:rPr lang="en-IN" sz="1100" dirty="0">
                <a:solidFill>
                  <a:srgbClr val="FF0000"/>
                </a:solidFill>
              </a:rPr>
              <a:t>HUKAM CHAND NAGAR</a:t>
            </a:r>
          </a:p>
          <a:p>
            <a:pPr>
              <a:defRPr/>
            </a:pPr>
            <a:r>
              <a:rPr lang="en-IN" sz="1100" dirty="0">
                <a:solidFill>
                  <a:srgbClr val="FF0000"/>
                </a:solidFill>
              </a:rPr>
              <a:t> (Assistant Professor, Department of mechanical engineering)  JECRC, JAIPUR</a:t>
            </a:r>
          </a:p>
          <a:p>
            <a:pPr>
              <a:defRPr/>
            </a:pPr>
            <a:endParaRPr lang="en-IN" sz="1100" dirty="0"/>
          </a:p>
        </p:txBody>
      </p:sp>
      <p:sp>
        <p:nvSpPr>
          <p:cNvPr id="8" name="Slide Number Placeholder 7"/>
          <p:cNvSpPr>
            <a:spLocks noGrp="1"/>
          </p:cNvSpPr>
          <p:nvPr>
            <p:ph type="sldNum" sz="quarter" idx="12"/>
          </p:nvPr>
        </p:nvSpPr>
        <p:spPr>
          <a:xfrm>
            <a:off x="6584109" y="6378037"/>
            <a:ext cx="2102512" cy="335293"/>
          </a:xfrm>
          <a:prstGeom prst="rect">
            <a:avLst/>
          </a:prstGeom>
        </p:spPr>
        <p:txBody>
          <a:bodyPr lIns="57729" tIns="28865" rIns="57729" bIns="28865"/>
          <a:lstStyle/>
          <a:p>
            <a:pPr>
              <a:defRPr/>
            </a:pPr>
            <a:fld id="{87369A1E-A026-4799-8593-3B0600F71384}" type="slidenum">
              <a:rPr lang="en-IN" smtClean="0"/>
              <a:pPr>
                <a:defRPr/>
              </a:pPr>
              <a:t>3</a:t>
            </a:fld>
            <a:endParaRPr lang="en-IN" dirty="0"/>
          </a:p>
        </p:txBody>
      </p:sp>
      <p:sp>
        <p:nvSpPr>
          <p:cNvPr id="10" name="Title 8"/>
          <p:cNvSpPr txBox="1">
            <a:spLocks/>
          </p:cNvSpPr>
          <p:nvPr/>
        </p:nvSpPr>
        <p:spPr bwMode="auto">
          <a:xfrm>
            <a:off x="705313" y="1824347"/>
            <a:ext cx="7772400" cy="15696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577124" eaLnBrk="0" hangingPunct="0">
              <a:defRPr/>
            </a:pPr>
            <a:r>
              <a:rPr lang="en-US" sz="2000" kern="0" dirty="0">
                <a:latin typeface="Arial"/>
                <a:ea typeface="+mj-ea"/>
                <a:cs typeface="Arial"/>
              </a:rPr>
              <a:t>The Mechanical Engineering Department strives to be recognized globally for outcome based technical knowledge and to produce quality human resource, who can manage the advance technologies and contribute to society.</a:t>
            </a:r>
            <a:r>
              <a:rPr lang="en-US" sz="2000" kern="0" dirty="0">
                <a:solidFill>
                  <a:srgbClr val="77B6D9"/>
                </a:solidFill>
                <a:latin typeface="Arial"/>
                <a:ea typeface="+mj-ea"/>
                <a:cs typeface="Arial"/>
              </a:rPr>
              <a:t/>
            </a:r>
            <a:br>
              <a:rPr lang="en-US" sz="2000" kern="0" dirty="0">
                <a:solidFill>
                  <a:srgbClr val="77B6D9"/>
                </a:solidFill>
                <a:latin typeface="Arial"/>
                <a:ea typeface="+mj-ea"/>
                <a:cs typeface="Arial"/>
              </a:rPr>
            </a:br>
            <a:endParaRPr lang="en-US" sz="2000" kern="0" dirty="0">
              <a:solidFill>
                <a:srgbClr val="77B6D9"/>
              </a:solidFill>
              <a:latin typeface="Arial"/>
              <a:ea typeface="+mj-ea"/>
              <a:cs typeface="Arial"/>
            </a:endParaRPr>
          </a:p>
        </p:txBody>
      </p:sp>
      <p:sp>
        <p:nvSpPr>
          <p:cNvPr id="11" name="Rectangle 10"/>
          <p:cNvSpPr/>
          <p:nvPr/>
        </p:nvSpPr>
        <p:spPr>
          <a:xfrm>
            <a:off x="662354" y="3658241"/>
            <a:ext cx="7819301" cy="1627938"/>
          </a:xfrm>
          <a:prstGeom prst="rect">
            <a:avLst/>
          </a:prstGeom>
        </p:spPr>
        <p:txBody>
          <a:bodyPr wrap="square" lIns="57711" tIns="28857" rIns="57711" bIns="28857">
            <a:spAutoFit/>
          </a:bodyPr>
          <a:lstStyle/>
          <a:p>
            <a:r>
              <a:rPr lang="en-US" sz="2000" b="1" dirty="0"/>
              <a:t>M1</a:t>
            </a:r>
            <a:r>
              <a:rPr lang="en-US" sz="2000" dirty="0"/>
              <a:t>. To impart quality technical knowledge to the learners to make them globally competitive mechanical engineers.</a:t>
            </a:r>
          </a:p>
          <a:p>
            <a:r>
              <a:rPr lang="en-US" sz="2000" b="1" dirty="0"/>
              <a:t>M2</a:t>
            </a:r>
            <a:r>
              <a:rPr lang="en-US" sz="2000" dirty="0"/>
              <a:t>. To provide the learners ethical guidelines along with excellent academic environment for a long productive career.</a:t>
            </a:r>
          </a:p>
          <a:p>
            <a:r>
              <a:rPr lang="en-US" sz="2000" b="1" dirty="0"/>
              <a:t>M3</a:t>
            </a:r>
            <a:r>
              <a:rPr lang="en-US" sz="2000" dirty="0"/>
              <a:t>. To promote industry-institute relationship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atin typeface="Times New Roman" pitchFamily="18" charset="0"/>
              </a:rPr>
              <a:t>Sketching</a:t>
            </a:r>
          </a:p>
        </p:txBody>
      </p:sp>
      <p:sp>
        <p:nvSpPr>
          <p:cNvPr id="66563" name="Rectangle 3"/>
          <p:cNvSpPr>
            <a:spLocks noGrp="1" noChangeArrowheads="1"/>
          </p:cNvSpPr>
          <p:nvPr>
            <p:ph type="body" idx="1"/>
          </p:nvPr>
        </p:nvSpPr>
        <p:spPr>
          <a:xfrm>
            <a:off x="685800" y="1219200"/>
            <a:ext cx="7772400" cy="4524375"/>
          </a:xfrm>
        </p:spPr>
        <p:txBody>
          <a:bodyPr/>
          <a:lstStyle/>
          <a:p>
            <a:r>
              <a:rPr lang="en-US">
                <a:latin typeface="Times New Roman" pitchFamily="18" charset="0"/>
              </a:rPr>
              <a:t>Drawings made without mechanical drawing tools</a:t>
            </a:r>
          </a:p>
          <a:p>
            <a:pPr lvl="1"/>
            <a:r>
              <a:rPr lang="en-US">
                <a:latin typeface="Times New Roman" pitchFamily="18" charset="0"/>
              </a:rPr>
              <a:t>Free-Hand</a:t>
            </a:r>
          </a:p>
          <a:p>
            <a:endParaRPr lang="en-US">
              <a:latin typeface="Times New Roman" pitchFamily="18" charset="0"/>
            </a:endParaRPr>
          </a:p>
        </p:txBody>
      </p:sp>
      <p:pic>
        <p:nvPicPr>
          <p:cNvPr id="66564" name="Picture 4" descr="freehand"/>
          <p:cNvPicPr>
            <a:picLocks noChangeAspect="1" noChangeArrowheads="1"/>
          </p:cNvPicPr>
          <p:nvPr/>
        </p:nvPicPr>
        <p:blipFill>
          <a:blip r:embed="rId2"/>
          <a:srcRect/>
          <a:stretch>
            <a:fillRect/>
          </a:stretch>
        </p:blipFill>
        <p:spPr bwMode="auto">
          <a:xfrm>
            <a:off x="2057400" y="2689225"/>
            <a:ext cx="6754813" cy="41687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p:txBody>
          <a:bodyPr/>
          <a:lstStyle/>
          <a:p>
            <a:r>
              <a:rPr lang="en-US" sz="3200" b="1" dirty="0">
                <a:solidFill>
                  <a:srgbClr val="FF0000"/>
                </a:solidFill>
                <a:latin typeface="Times New Roman" pitchFamily="18" charset="0"/>
              </a:rPr>
              <a:t>Projection of points</a:t>
            </a:r>
            <a:r>
              <a:rPr lang="en-US" sz="2400" b="1" dirty="0">
                <a:latin typeface="Times New Roman" pitchFamily="18" charset="0"/>
              </a:rPr>
              <a:t/>
            </a:r>
            <a:br>
              <a:rPr lang="en-US" sz="2400" b="1" dirty="0">
                <a:latin typeface="Times New Roman" pitchFamily="18" charset="0"/>
              </a:rPr>
            </a:br>
            <a:endParaRPr lang="en-US" sz="2400" b="1" dirty="0">
              <a:latin typeface="Times New Roman" pitchFamily="18" charset="0"/>
            </a:endParaRPr>
          </a:p>
        </p:txBody>
      </p:sp>
      <p:sp>
        <p:nvSpPr>
          <p:cNvPr id="57350" name="Rectangle 6"/>
          <p:cNvSpPr>
            <a:spLocks noGrp="1" noChangeArrowheads="1"/>
          </p:cNvSpPr>
          <p:nvPr>
            <p:ph type="body" idx="1"/>
          </p:nvPr>
        </p:nvSpPr>
        <p:spPr/>
        <p:txBody>
          <a:bodyPr/>
          <a:lstStyle/>
          <a:p>
            <a:pPr>
              <a:lnSpc>
                <a:spcPct val="200000"/>
              </a:lnSpc>
            </a:pPr>
            <a:r>
              <a:rPr lang="en-US" sz="2400" b="1" dirty="0">
                <a:solidFill>
                  <a:srgbClr val="002060"/>
                </a:solidFill>
                <a:latin typeface="Times New Roman" pitchFamily="18" charset="0"/>
              </a:rPr>
              <a:t>In 1</a:t>
            </a:r>
            <a:r>
              <a:rPr lang="en-US" sz="2400" b="1" baseline="30000" dirty="0">
                <a:solidFill>
                  <a:srgbClr val="002060"/>
                </a:solidFill>
                <a:latin typeface="Times New Roman" pitchFamily="18" charset="0"/>
              </a:rPr>
              <a:t>st</a:t>
            </a:r>
            <a:r>
              <a:rPr lang="en-US" sz="2400" b="1" dirty="0">
                <a:solidFill>
                  <a:srgbClr val="002060"/>
                </a:solidFill>
                <a:latin typeface="Times New Roman" pitchFamily="18" charset="0"/>
              </a:rPr>
              <a:t>  quadrant</a:t>
            </a:r>
          </a:p>
          <a:p>
            <a:pPr>
              <a:lnSpc>
                <a:spcPct val="200000"/>
              </a:lnSpc>
            </a:pPr>
            <a:r>
              <a:rPr lang="en-US" sz="2400" b="1" dirty="0">
                <a:solidFill>
                  <a:srgbClr val="002060"/>
                </a:solidFill>
                <a:latin typeface="Times New Roman" pitchFamily="18" charset="0"/>
              </a:rPr>
              <a:t>In 2</a:t>
            </a:r>
            <a:r>
              <a:rPr lang="en-US" sz="2400" b="1" baseline="30000" dirty="0">
                <a:solidFill>
                  <a:srgbClr val="002060"/>
                </a:solidFill>
                <a:latin typeface="Times New Roman" pitchFamily="18" charset="0"/>
              </a:rPr>
              <a:t>nd</a:t>
            </a:r>
            <a:r>
              <a:rPr lang="en-US" sz="2400" b="1" dirty="0">
                <a:solidFill>
                  <a:srgbClr val="002060"/>
                </a:solidFill>
                <a:latin typeface="Times New Roman" pitchFamily="18" charset="0"/>
              </a:rPr>
              <a:t>  quadrant</a:t>
            </a:r>
          </a:p>
          <a:p>
            <a:pPr>
              <a:lnSpc>
                <a:spcPct val="200000"/>
              </a:lnSpc>
            </a:pPr>
            <a:r>
              <a:rPr lang="en-US" sz="2400" b="1" dirty="0">
                <a:solidFill>
                  <a:srgbClr val="002060"/>
                </a:solidFill>
                <a:latin typeface="Times New Roman" pitchFamily="18" charset="0"/>
              </a:rPr>
              <a:t>In 3</a:t>
            </a:r>
            <a:r>
              <a:rPr lang="en-US" sz="2400" b="1" baseline="30000" dirty="0">
                <a:solidFill>
                  <a:srgbClr val="002060"/>
                </a:solidFill>
                <a:latin typeface="Times New Roman" pitchFamily="18" charset="0"/>
              </a:rPr>
              <a:t>rd</a:t>
            </a:r>
            <a:r>
              <a:rPr lang="en-US" sz="2400" b="1" dirty="0">
                <a:solidFill>
                  <a:srgbClr val="002060"/>
                </a:solidFill>
                <a:latin typeface="Times New Roman" pitchFamily="18" charset="0"/>
              </a:rPr>
              <a:t>  quadrant</a:t>
            </a:r>
          </a:p>
          <a:p>
            <a:pPr>
              <a:lnSpc>
                <a:spcPct val="200000"/>
              </a:lnSpc>
            </a:pPr>
            <a:r>
              <a:rPr lang="en-US" sz="2400" b="1" dirty="0">
                <a:solidFill>
                  <a:srgbClr val="002060"/>
                </a:solidFill>
                <a:latin typeface="Times New Roman" pitchFamily="18" charset="0"/>
              </a:rPr>
              <a:t>In 4</a:t>
            </a:r>
            <a:r>
              <a:rPr lang="en-US" sz="2400" b="1" baseline="30000" dirty="0">
                <a:solidFill>
                  <a:srgbClr val="002060"/>
                </a:solidFill>
                <a:latin typeface="Times New Roman" pitchFamily="18" charset="0"/>
              </a:rPr>
              <a:t>th</a:t>
            </a:r>
            <a:r>
              <a:rPr lang="en-US" sz="2400" b="1" dirty="0">
                <a:solidFill>
                  <a:srgbClr val="002060"/>
                </a:solidFill>
                <a:latin typeface="Times New Roman" pitchFamily="18" charset="0"/>
              </a:rPr>
              <a:t> quadrant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2800">
                <a:latin typeface="Times New Roman" pitchFamily="18" charset="0"/>
              </a:rPr>
              <a:t>Quadrants </a:t>
            </a:r>
          </a:p>
        </p:txBody>
      </p:sp>
      <p:pic>
        <p:nvPicPr>
          <p:cNvPr id="60420" name="Picture 4"/>
          <p:cNvPicPr>
            <a:picLocks noChangeAspect="1" noChangeArrowheads="1"/>
          </p:cNvPicPr>
          <p:nvPr/>
        </p:nvPicPr>
        <p:blipFill>
          <a:blip r:embed="rId2"/>
          <a:srcRect/>
          <a:stretch>
            <a:fillRect/>
          </a:stretch>
        </p:blipFill>
        <p:spPr bwMode="auto">
          <a:xfrm>
            <a:off x="-228600" y="1447800"/>
            <a:ext cx="5181600" cy="4438650"/>
          </a:xfrm>
          <a:prstGeom prst="rect">
            <a:avLst/>
          </a:prstGeom>
          <a:noFill/>
        </p:spPr>
      </p:pic>
      <p:pic>
        <p:nvPicPr>
          <p:cNvPr id="60421" name="Picture 5"/>
          <p:cNvPicPr>
            <a:picLocks noChangeAspect="1" noChangeArrowheads="1"/>
          </p:cNvPicPr>
          <p:nvPr/>
        </p:nvPicPr>
        <p:blipFill>
          <a:blip r:embed="rId3" cstate="print"/>
          <a:srcRect/>
          <a:stretch>
            <a:fillRect/>
          </a:stretch>
        </p:blipFill>
        <p:spPr bwMode="auto">
          <a:xfrm rot="-181242">
            <a:off x="4802188" y="2611438"/>
            <a:ext cx="4056062" cy="3538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2400" b="1">
                <a:latin typeface="Times New Roman" pitchFamily="18" charset="0"/>
              </a:rPr>
              <a:t>Projection of points In 1</a:t>
            </a:r>
            <a:r>
              <a:rPr lang="en-US" sz="2400" b="1" baseline="30000">
                <a:latin typeface="Times New Roman" pitchFamily="18" charset="0"/>
              </a:rPr>
              <a:t>st</a:t>
            </a:r>
            <a:r>
              <a:rPr lang="en-US" sz="2400" b="1">
                <a:latin typeface="Times New Roman" pitchFamily="18" charset="0"/>
              </a:rPr>
              <a:t>  quadrant </a:t>
            </a:r>
            <a:br>
              <a:rPr lang="en-US" sz="2400" b="1">
                <a:latin typeface="Times New Roman" pitchFamily="18" charset="0"/>
              </a:rPr>
            </a:br>
            <a:endParaRPr lang="en-US" sz="2400" b="1">
              <a:latin typeface="Times New Roman" pitchFamily="18" charset="0"/>
            </a:endParaRPr>
          </a:p>
        </p:txBody>
      </p:sp>
      <p:sp>
        <p:nvSpPr>
          <p:cNvPr id="61443" name="Rectangle 3"/>
          <p:cNvSpPr>
            <a:spLocks noGrp="1" noChangeArrowheads="1"/>
          </p:cNvSpPr>
          <p:nvPr>
            <p:ph type="body" idx="1"/>
          </p:nvPr>
        </p:nvSpPr>
        <p:spPr>
          <a:xfrm>
            <a:off x="6629400" y="914400"/>
            <a:ext cx="2057400" cy="990600"/>
          </a:xfrm>
        </p:spPr>
        <p:txBody>
          <a:bodyPr/>
          <a:lstStyle/>
          <a:p>
            <a:r>
              <a:rPr lang="en-US" sz="2000" b="1">
                <a:latin typeface="Times New Roman" pitchFamily="18" charset="0"/>
              </a:rPr>
              <a:t>Above HP  </a:t>
            </a:r>
          </a:p>
          <a:p>
            <a:r>
              <a:rPr lang="en-US" sz="2000" b="1">
                <a:latin typeface="Times New Roman" pitchFamily="18" charset="0"/>
              </a:rPr>
              <a:t>In front of VP</a:t>
            </a:r>
          </a:p>
        </p:txBody>
      </p:sp>
      <p:pic>
        <p:nvPicPr>
          <p:cNvPr id="61444" name="Picture 4"/>
          <p:cNvPicPr>
            <a:picLocks noChangeAspect="1" noChangeArrowheads="1"/>
          </p:cNvPicPr>
          <p:nvPr/>
        </p:nvPicPr>
        <p:blipFill>
          <a:blip r:embed="rId2"/>
          <a:srcRect/>
          <a:stretch>
            <a:fillRect/>
          </a:stretch>
        </p:blipFill>
        <p:spPr bwMode="auto">
          <a:xfrm>
            <a:off x="228600" y="1143000"/>
            <a:ext cx="3486150" cy="2543175"/>
          </a:xfrm>
          <a:prstGeom prst="rect">
            <a:avLst/>
          </a:prstGeom>
          <a:noFill/>
        </p:spPr>
      </p:pic>
      <p:sp>
        <p:nvSpPr>
          <p:cNvPr id="61447" name="Line 7"/>
          <p:cNvSpPr>
            <a:spLocks noChangeShapeType="1"/>
          </p:cNvSpPr>
          <p:nvPr/>
        </p:nvSpPr>
        <p:spPr bwMode="auto">
          <a:xfrm flipH="1">
            <a:off x="3124200" y="2209800"/>
            <a:ext cx="457200" cy="0"/>
          </a:xfrm>
          <a:prstGeom prst="line">
            <a:avLst/>
          </a:prstGeom>
          <a:noFill/>
          <a:ln w="9525">
            <a:solidFill>
              <a:schemeClr val="tx1"/>
            </a:solidFill>
            <a:round/>
            <a:headEnd/>
            <a:tailEnd type="triangle" w="med" len="med"/>
          </a:ln>
          <a:effectLst/>
        </p:spPr>
        <p:txBody>
          <a:bodyPr/>
          <a:lstStyle/>
          <a:p>
            <a:endParaRPr lang="en-US"/>
          </a:p>
        </p:txBody>
      </p:sp>
      <p:sp>
        <p:nvSpPr>
          <p:cNvPr id="61448" name="Line 8"/>
          <p:cNvSpPr>
            <a:spLocks noChangeShapeType="1"/>
          </p:cNvSpPr>
          <p:nvPr/>
        </p:nvSpPr>
        <p:spPr bwMode="auto">
          <a:xfrm flipH="1">
            <a:off x="2438400" y="838200"/>
            <a:ext cx="0" cy="762000"/>
          </a:xfrm>
          <a:prstGeom prst="line">
            <a:avLst/>
          </a:prstGeom>
          <a:noFill/>
          <a:ln w="9525">
            <a:solidFill>
              <a:schemeClr val="tx1"/>
            </a:solidFill>
            <a:round/>
            <a:headEnd/>
            <a:tailEnd type="triangle" w="med" len="med"/>
          </a:ln>
          <a:effectLst/>
        </p:spPr>
        <p:txBody>
          <a:bodyPr/>
          <a:lstStyle/>
          <a:p>
            <a:endParaRPr lang="en-US"/>
          </a:p>
        </p:txBody>
      </p:sp>
      <p:sp>
        <p:nvSpPr>
          <p:cNvPr id="61449" name="Rectangle 9"/>
          <p:cNvSpPr>
            <a:spLocks noChangeArrowheads="1"/>
          </p:cNvSpPr>
          <p:nvPr/>
        </p:nvSpPr>
        <p:spPr bwMode="auto">
          <a:xfrm>
            <a:off x="2438400" y="1981200"/>
            <a:ext cx="381000" cy="304800"/>
          </a:xfrm>
          <a:prstGeom prst="rect">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en-US"/>
          </a:p>
        </p:txBody>
      </p:sp>
      <p:pic>
        <p:nvPicPr>
          <p:cNvPr id="61450" name="Picture 10"/>
          <p:cNvPicPr>
            <a:picLocks noChangeAspect="1" noChangeArrowheads="1"/>
          </p:cNvPicPr>
          <p:nvPr/>
        </p:nvPicPr>
        <p:blipFill>
          <a:blip r:embed="rId3"/>
          <a:srcRect/>
          <a:stretch>
            <a:fillRect/>
          </a:stretch>
        </p:blipFill>
        <p:spPr bwMode="auto">
          <a:xfrm>
            <a:off x="228600" y="3886200"/>
            <a:ext cx="3714750" cy="2476500"/>
          </a:xfrm>
          <a:prstGeom prst="rect">
            <a:avLst/>
          </a:prstGeom>
          <a:noFill/>
        </p:spPr>
      </p:pic>
      <p:sp>
        <p:nvSpPr>
          <p:cNvPr id="61451" name="Rectangle 11"/>
          <p:cNvSpPr>
            <a:spLocks noChangeArrowheads="1"/>
          </p:cNvSpPr>
          <p:nvPr/>
        </p:nvSpPr>
        <p:spPr bwMode="auto">
          <a:xfrm>
            <a:off x="4114800" y="2438400"/>
            <a:ext cx="2057400" cy="990600"/>
          </a:xfrm>
          <a:prstGeom prst="rect">
            <a:avLst/>
          </a:prstGeom>
          <a:noFill/>
          <a:ln w="9525">
            <a:noFill/>
            <a:miter lim="800000"/>
            <a:headEnd/>
            <a:tailEnd/>
          </a:ln>
          <a:effectLst/>
        </p:spPr>
        <p:txBody>
          <a:bodyPr/>
          <a:lstStyle/>
          <a:p>
            <a:pPr marL="342900" indent="-342900">
              <a:spcBef>
                <a:spcPct val="20000"/>
              </a:spcBef>
              <a:buFontTx/>
              <a:buChar char="•"/>
            </a:pPr>
            <a:endParaRPr lang="en-US" b="1"/>
          </a:p>
        </p:txBody>
      </p:sp>
      <p:sp>
        <p:nvSpPr>
          <p:cNvPr id="61452" name="Rectangle 12"/>
          <p:cNvSpPr>
            <a:spLocks noChangeArrowheads="1"/>
          </p:cNvSpPr>
          <p:nvPr/>
        </p:nvSpPr>
        <p:spPr bwMode="auto">
          <a:xfrm>
            <a:off x="4114800" y="1828800"/>
            <a:ext cx="5029200" cy="1006475"/>
          </a:xfrm>
          <a:prstGeom prst="rect">
            <a:avLst/>
          </a:prstGeom>
          <a:noFill/>
          <a:ln w="9525">
            <a:noFill/>
            <a:miter lim="800000"/>
            <a:headEnd/>
            <a:tailEnd/>
          </a:ln>
          <a:effectLst/>
        </p:spPr>
        <p:txBody>
          <a:bodyPr>
            <a:spAutoFit/>
          </a:bodyPr>
          <a:lstStyle/>
          <a:p>
            <a:pPr>
              <a:spcBef>
                <a:spcPct val="20000"/>
              </a:spcBef>
            </a:pPr>
            <a:r>
              <a:rPr lang="en-US"/>
              <a:t>A point is 30 mm in front of VP, 40 mm above HP and 25 mm in front of left profile plane. Draw its projections.</a:t>
            </a:r>
          </a:p>
        </p:txBody>
      </p:sp>
      <p:pic>
        <p:nvPicPr>
          <p:cNvPr id="61454" name="Picture 14"/>
          <p:cNvPicPr>
            <a:picLocks noChangeAspect="1" noChangeArrowheads="1"/>
          </p:cNvPicPr>
          <p:nvPr/>
        </p:nvPicPr>
        <p:blipFill>
          <a:blip r:embed="rId4"/>
          <a:srcRect/>
          <a:stretch>
            <a:fillRect/>
          </a:stretch>
        </p:blipFill>
        <p:spPr bwMode="auto">
          <a:xfrm>
            <a:off x="4572000" y="2992438"/>
            <a:ext cx="3962400" cy="357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ict"/>
          <p:cNvPicPr>
            <a:picLocks noChangeAspect="1" noChangeArrowheads="1"/>
          </p:cNvPicPr>
          <p:nvPr/>
        </p:nvPicPr>
        <p:blipFill>
          <a:blip r:embed="rId2"/>
          <a:srcRect/>
          <a:stretch>
            <a:fillRect/>
          </a:stretch>
        </p:blipFill>
        <p:spPr bwMode="auto">
          <a:xfrm>
            <a:off x="342900" y="0"/>
            <a:ext cx="8801100" cy="68500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a:latin typeface="Times New Roman" pitchFamily="18" charset="0"/>
              </a:rPr>
              <a:t>Projection of Points</a:t>
            </a:r>
          </a:p>
        </p:txBody>
      </p:sp>
      <p:sp>
        <p:nvSpPr>
          <p:cNvPr id="62467" name="Rectangle 3"/>
          <p:cNvSpPr>
            <a:spLocks noGrp="1" noChangeArrowheads="1"/>
          </p:cNvSpPr>
          <p:nvPr>
            <p:ph type="body" idx="1"/>
          </p:nvPr>
        </p:nvSpPr>
        <p:spPr>
          <a:xfrm>
            <a:off x="6553200" y="1981200"/>
            <a:ext cx="2590800" cy="2971800"/>
          </a:xfrm>
        </p:spPr>
        <p:txBody>
          <a:bodyPr/>
          <a:lstStyle/>
          <a:p>
            <a:pPr>
              <a:lnSpc>
                <a:spcPct val="200000"/>
              </a:lnSpc>
            </a:pPr>
            <a:r>
              <a:rPr lang="en-US" sz="2000" b="1">
                <a:latin typeface="Times New Roman" pitchFamily="18" charset="0"/>
              </a:rPr>
              <a:t>In 1</a:t>
            </a:r>
            <a:r>
              <a:rPr lang="en-US" sz="2000" b="1" baseline="30000">
                <a:latin typeface="Times New Roman" pitchFamily="18" charset="0"/>
              </a:rPr>
              <a:t>st</a:t>
            </a:r>
            <a:r>
              <a:rPr lang="en-US" sz="2000" b="1">
                <a:latin typeface="Times New Roman" pitchFamily="18" charset="0"/>
              </a:rPr>
              <a:t>  quadrant</a:t>
            </a:r>
          </a:p>
          <a:p>
            <a:pPr>
              <a:lnSpc>
                <a:spcPct val="200000"/>
              </a:lnSpc>
            </a:pPr>
            <a:r>
              <a:rPr lang="en-US" sz="2000" b="1">
                <a:latin typeface="Times New Roman" pitchFamily="18" charset="0"/>
              </a:rPr>
              <a:t>In 2</a:t>
            </a:r>
            <a:r>
              <a:rPr lang="en-US" sz="2000" b="1" baseline="30000">
                <a:latin typeface="Times New Roman" pitchFamily="18" charset="0"/>
              </a:rPr>
              <a:t>nd</a:t>
            </a:r>
            <a:r>
              <a:rPr lang="en-US" sz="2000" b="1">
                <a:latin typeface="Times New Roman" pitchFamily="18" charset="0"/>
              </a:rPr>
              <a:t>  quadrant</a:t>
            </a:r>
          </a:p>
          <a:p>
            <a:pPr>
              <a:lnSpc>
                <a:spcPct val="200000"/>
              </a:lnSpc>
            </a:pPr>
            <a:r>
              <a:rPr lang="en-US" sz="2000" b="1">
                <a:latin typeface="Times New Roman" pitchFamily="18" charset="0"/>
              </a:rPr>
              <a:t>In 3</a:t>
            </a:r>
            <a:r>
              <a:rPr lang="en-US" sz="2000" b="1" baseline="30000">
                <a:latin typeface="Times New Roman" pitchFamily="18" charset="0"/>
              </a:rPr>
              <a:t>rd</a:t>
            </a:r>
            <a:r>
              <a:rPr lang="en-US" sz="2000" b="1">
                <a:latin typeface="Times New Roman" pitchFamily="18" charset="0"/>
              </a:rPr>
              <a:t>  quadrant</a:t>
            </a:r>
          </a:p>
          <a:p>
            <a:pPr>
              <a:lnSpc>
                <a:spcPct val="200000"/>
              </a:lnSpc>
            </a:pPr>
            <a:r>
              <a:rPr lang="en-US" sz="2000" b="1">
                <a:latin typeface="Times New Roman" pitchFamily="18" charset="0"/>
              </a:rPr>
              <a:t>In 4</a:t>
            </a:r>
            <a:r>
              <a:rPr lang="en-US" sz="2000" b="1" baseline="30000">
                <a:latin typeface="Times New Roman" pitchFamily="18" charset="0"/>
              </a:rPr>
              <a:t>th</a:t>
            </a:r>
            <a:r>
              <a:rPr lang="en-US" sz="2000" b="1">
                <a:latin typeface="Times New Roman" pitchFamily="18" charset="0"/>
              </a:rPr>
              <a:t> quadrant</a:t>
            </a:r>
          </a:p>
          <a:p>
            <a:pPr>
              <a:lnSpc>
                <a:spcPct val="80000"/>
              </a:lnSpc>
            </a:pPr>
            <a:endParaRPr lang="en-US" sz="2000"/>
          </a:p>
        </p:txBody>
      </p:sp>
      <p:pic>
        <p:nvPicPr>
          <p:cNvPr id="62468" name="Picture 4"/>
          <p:cNvPicPr>
            <a:picLocks noChangeAspect="1" noChangeArrowheads="1"/>
          </p:cNvPicPr>
          <p:nvPr/>
        </p:nvPicPr>
        <p:blipFill>
          <a:blip r:embed="rId2"/>
          <a:srcRect/>
          <a:stretch>
            <a:fillRect/>
          </a:stretch>
        </p:blipFill>
        <p:spPr bwMode="auto">
          <a:xfrm>
            <a:off x="0" y="1219200"/>
            <a:ext cx="6553200" cy="5638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a:latin typeface="Times New Roman" pitchFamily="18" charset="0"/>
              </a:rPr>
              <a:t>Projection of point – I quadrant</a:t>
            </a:r>
          </a:p>
        </p:txBody>
      </p:sp>
      <p:pic>
        <p:nvPicPr>
          <p:cNvPr id="63492" name="Picture 4"/>
          <p:cNvPicPr>
            <a:picLocks noChangeAspect="1" noChangeArrowheads="1"/>
          </p:cNvPicPr>
          <p:nvPr/>
        </p:nvPicPr>
        <p:blipFill>
          <a:blip r:embed="rId2"/>
          <a:srcRect/>
          <a:stretch>
            <a:fillRect/>
          </a:stretch>
        </p:blipFill>
        <p:spPr bwMode="auto">
          <a:xfrm>
            <a:off x="2667000" y="1600200"/>
            <a:ext cx="6172200" cy="46148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400" b="1">
                <a:latin typeface="Times New Roman" pitchFamily="18" charset="0"/>
              </a:rPr>
              <a:t>Projection of points In 1</a:t>
            </a:r>
            <a:r>
              <a:rPr lang="en-US" sz="2400" b="1" baseline="30000">
                <a:latin typeface="Times New Roman" pitchFamily="18" charset="0"/>
              </a:rPr>
              <a:t>st</a:t>
            </a:r>
            <a:r>
              <a:rPr lang="en-US" sz="2400" b="1">
                <a:latin typeface="Times New Roman" pitchFamily="18" charset="0"/>
              </a:rPr>
              <a:t>  quadrant </a:t>
            </a:r>
            <a:br>
              <a:rPr lang="en-US" sz="2400" b="1">
                <a:latin typeface="Times New Roman" pitchFamily="18" charset="0"/>
              </a:rPr>
            </a:br>
            <a:endParaRPr lang="en-US" sz="2400" b="1">
              <a:latin typeface="Times New Roman" pitchFamily="18" charset="0"/>
            </a:endParaRPr>
          </a:p>
        </p:txBody>
      </p:sp>
      <p:sp>
        <p:nvSpPr>
          <p:cNvPr id="73731" name="Rectangle 3"/>
          <p:cNvSpPr>
            <a:spLocks noGrp="1" noChangeArrowheads="1"/>
          </p:cNvSpPr>
          <p:nvPr>
            <p:ph type="body" idx="1"/>
          </p:nvPr>
        </p:nvSpPr>
        <p:spPr>
          <a:xfrm>
            <a:off x="6629400" y="914400"/>
            <a:ext cx="2057400" cy="990600"/>
          </a:xfrm>
        </p:spPr>
        <p:txBody>
          <a:bodyPr/>
          <a:lstStyle/>
          <a:p>
            <a:r>
              <a:rPr lang="en-US" sz="2000" b="1">
                <a:latin typeface="Times New Roman" pitchFamily="18" charset="0"/>
              </a:rPr>
              <a:t>Above HP  </a:t>
            </a:r>
          </a:p>
          <a:p>
            <a:r>
              <a:rPr lang="en-US" sz="2000" b="1">
                <a:latin typeface="Times New Roman" pitchFamily="18" charset="0"/>
              </a:rPr>
              <a:t>In front of VP</a:t>
            </a:r>
          </a:p>
        </p:txBody>
      </p:sp>
      <p:pic>
        <p:nvPicPr>
          <p:cNvPr id="73732" name="Picture 4"/>
          <p:cNvPicPr>
            <a:picLocks noChangeAspect="1" noChangeArrowheads="1"/>
          </p:cNvPicPr>
          <p:nvPr/>
        </p:nvPicPr>
        <p:blipFill>
          <a:blip r:embed="rId2"/>
          <a:srcRect/>
          <a:stretch>
            <a:fillRect/>
          </a:stretch>
        </p:blipFill>
        <p:spPr bwMode="auto">
          <a:xfrm>
            <a:off x="228600" y="1143000"/>
            <a:ext cx="3486150" cy="2543175"/>
          </a:xfrm>
          <a:prstGeom prst="rect">
            <a:avLst/>
          </a:prstGeom>
          <a:noFill/>
        </p:spPr>
      </p:pic>
      <p:sp>
        <p:nvSpPr>
          <p:cNvPr id="73733" name="Line 5"/>
          <p:cNvSpPr>
            <a:spLocks noChangeShapeType="1"/>
          </p:cNvSpPr>
          <p:nvPr/>
        </p:nvSpPr>
        <p:spPr bwMode="auto">
          <a:xfrm flipH="1">
            <a:off x="3124200" y="2209800"/>
            <a:ext cx="457200" cy="0"/>
          </a:xfrm>
          <a:prstGeom prst="line">
            <a:avLst/>
          </a:prstGeom>
          <a:noFill/>
          <a:ln w="9525">
            <a:solidFill>
              <a:schemeClr val="tx1"/>
            </a:solidFill>
            <a:round/>
            <a:headEnd/>
            <a:tailEnd type="triangle" w="med" len="med"/>
          </a:ln>
          <a:effectLst/>
        </p:spPr>
        <p:txBody>
          <a:bodyPr/>
          <a:lstStyle/>
          <a:p>
            <a:endParaRPr lang="en-US"/>
          </a:p>
        </p:txBody>
      </p:sp>
      <p:sp>
        <p:nvSpPr>
          <p:cNvPr id="73734" name="Line 6"/>
          <p:cNvSpPr>
            <a:spLocks noChangeShapeType="1"/>
          </p:cNvSpPr>
          <p:nvPr/>
        </p:nvSpPr>
        <p:spPr bwMode="auto">
          <a:xfrm flipH="1">
            <a:off x="2438400" y="838200"/>
            <a:ext cx="0" cy="762000"/>
          </a:xfrm>
          <a:prstGeom prst="line">
            <a:avLst/>
          </a:prstGeom>
          <a:noFill/>
          <a:ln w="9525">
            <a:solidFill>
              <a:schemeClr val="tx1"/>
            </a:solidFill>
            <a:round/>
            <a:headEnd/>
            <a:tailEnd type="triangle" w="med" len="med"/>
          </a:ln>
          <a:effectLst/>
        </p:spPr>
        <p:txBody>
          <a:bodyPr/>
          <a:lstStyle/>
          <a:p>
            <a:endParaRPr lang="en-US"/>
          </a:p>
        </p:txBody>
      </p:sp>
      <p:sp>
        <p:nvSpPr>
          <p:cNvPr id="73735" name="Rectangle 7"/>
          <p:cNvSpPr>
            <a:spLocks noChangeArrowheads="1"/>
          </p:cNvSpPr>
          <p:nvPr/>
        </p:nvSpPr>
        <p:spPr bwMode="auto">
          <a:xfrm>
            <a:off x="2438400" y="1981200"/>
            <a:ext cx="381000" cy="304800"/>
          </a:xfrm>
          <a:prstGeom prst="rect">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en-US"/>
          </a:p>
        </p:txBody>
      </p:sp>
      <p:pic>
        <p:nvPicPr>
          <p:cNvPr id="73736" name="Picture 8"/>
          <p:cNvPicPr>
            <a:picLocks noChangeAspect="1" noChangeArrowheads="1"/>
          </p:cNvPicPr>
          <p:nvPr/>
        </p:nvPicPr>
        <p:blipFill>
          <a:blip r:embed="rId3"/>
          <a:srcRect/>
          <a:stretch>
            <a:fillRect/>
          </a:stretch>
        </p:blipFill>
        <p:spPr bwMode="auto">
          <a:xfrm>
            <a:off x="228600" y="3886200"/>
            <a:ext cx="3714750" cy="2476500"/>
          </a:xfrm>
          <a:prstGeom prst="rect">
            <a:avLst/>
          </a:prstGeom>
          <a:noFill/>
        </p:spPr>
      </p:pic>
      <p:sp>
        <p:nvSpPr>
          <p:cNvPr id="73737" name="Rectangle 9"/>
          <p:cNvSpPr>
            <a:spLocks noChangeArrowheads="1"/>
          </p:cNvSpPr>
          <p:nvPr/>
        </p:nvSpPr>
        <p:spPr bwMode="auto">
          <a:xfrm>
            <a:off x="4114800" y="2438400"/>
            <a:ext cx="2057400" cy="990600"/>
          </a:xfrm>
          <a:prstGeom prst="rect">
            <a:avLst/>
          </a:prstGeom>
          <a:noFill/>
          <a:ln w="9525">
            <a:noFill/>
            <a:miter lim="800000"/>
            <a:headEnd/>
            <a:tailEnd/>
          </a:ln>
          <a:effectLst/>
        </p:spPr>
        <p:txBody>
          <a:bodyPr/>
          <a:lstStyle/>
          <a:p>
            <a:pPr marL="342900" indent="-342900">
              <a:spcBef>
                <a:spcPct val="20000"/>
              </a:spcBef>
              <a:buFontTx/>
              <a:buChar char="•"/>
            </a:pPr>
            <a:endParaRPr lang="en-US" b="1"/>
          </a:p>
        </p:txBody>
      </p:sp>
      <p:sp>
        <p:nvSpPr>
          <p:cNvPr id="73738" name="Rectangle 10"/>
          <p:cNvSpPr>
            <a:spLocks noChangeArrowheads="1"/>
          </p:cNvSpPr>
          <p:nvPr/>
        </p:nvSpPr>
        <p:spPr bwMode="auto">
          <a:xfrm>
            <a:off x="4114800" y="1828800"/>
            <a:ext cx="5029200" cy="701675"/>
          </a:xfrm>
          <a:prstGeom prst="rect">
            <a:avLst/>
          </a:prstGeom>
          <a:noFill/>
          <a:ln w="9525">
            <a:noFill/>
            <a:miter lim="800000"/>
            <a:headEnd/>
            <a:tailEnd/>
          </a:ln>
          <a:effectLst/>
        </p:spPr>
        <p:txBody>
          <a:bodyPr>
            <a:spAutoFit/>
          </a:bodyPr>
          <a:lstStyle/>
          <a:p>
            <a:pPr>
              <a:spcBef>
                <a:spcPct val="20000"/>
              </a:spcBef>
            </a:pPr>
            <a:r>
              <a:rPr lang="en-US"/>
              <a:t>A point is 30 mm in front of VP, 25 mm above HP.  Draw its projections.</a:t>
            </a:r>
          </a:p>
        </p:txBody>
      </p:sp>
      <p:pic>
        <p:nvPicPr>
          <p:cNvPr id="73740" name="Picture 12"/>
          <p:cNvPicPr>
            <a:picLocks noChangeAspect="1" noChangeArrowheads="1"/>
          </p:cNvPicPr>
          <p:nvPr/>
        </p:nvPicPr>
        <p:blipFill>
          <a:blip r:embed="rId4"/>
          <a:srcRect/>
          <a:stretch>
            <a:fillRect/>
          </a:stretch>
        </p:blipFill>
        <p:spPr bwMode="auto">
          <a:xfrm>
            <a:off x="4038600" y="3302000"/>
            <a:ext cx="4762500" cy="317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2800" b="1">
                <a:latin typeface="Times New Roman" pitchFamily="18" charset="0"/>
              </a:rPr>
              <a:t>Projection of points In 1</a:t>
            </a:r>
            <a:r>
              <a:rPr lang="en-US" sz="2800" b="1" baseline="30000">
                <a:latin typeface="Times New Roman" pitchFamily="18" charset="0"/>
              </a:rPr>
              <a:t>st</a:t>
            </a:r>
            <a:r>
              <a:rPr lang="en-US" sz="2800" b="1">
                <a:latin typeface="Times New Roman" pitchFamily="18" charset="0"/>
              </a:rPr>
              <a:t>  quadrant</a:t>
            </a:r>
          </a:p>
        </p:txBody>
      </p:sp>
      <p:sp>
        <p:nvSpPr>
          <p:cNvPr id="84995" name="Rectangle 3"/>
          <p:cNvSpPr>
            <a:spLocks noGrp="1" noChangeArrowheads="1"/>
          </p:cNvSpPr>
          <p:nvPr>
            <p:ph type="body" idx="1"/>
          </p:nvPr>
        </p:nvSpPr>
        <p:spPr>
          <a:xfrm>
            <a:off x="457200" y="1219200"/>
            <a:ext cx="8229600" cy="4525963"/>
          </a:xfrm>
        </p:spPr>
        <p:txBody>
          <a:bodyPr/>
          <a:lstStyle/>
          <a:p>
            <a:pPr>
              <a:buFontTx/>
              <a:buNone/>
            </a:pPr>
            <a:r>
              <a:rPr lang="en-US" sz="2800">
                <a:latin typeface="Times New Roman" pitchFamily="18" charset="0"/>
              </a:rPr>
              <a:t>2. 	Draw the projection of a point P that is 30 mm in front of VP, 50 mm above HP and 35 mm in front of right profile plane</a:t>
            </a:r>
          </a:p>
          <a:p>
            <a:endParaRPr lang="en-US" sz="280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r>
              <a:rPr lang="en-US"/>
              <a:t>Solution</a:t>
            </a:r>
          </a:p>
        </p:txBody>
      </p:sp>
      <p:sp>
        <p:nvSpPr>
          <p:cNvPr id="86019" name="Rectangle 3"/>
          <p:cNvSpPr>
            <a:spLocks noGrp="1" noChangeArrowheads="1"/>
          </p:cNvSpPr>
          <p:nvPr>
            <p:ph type="body" idx="1"/>
          </p:nvPr>
        </p:nvSpPr>
        <p:spPr/>
        <p:txBody>
          <a:bodyPr/>
          <a:lstStyle/>
          <a:p>
            <a:endParaRPr lang="en-US"/>
          </a:p>
        </p:txBody>
      </p:sp>
      <p:pic>
        <p:nvPicPr>
          <p:cNvPr id="86020" name="Picture 4"/>
          <p:cNvPicPr>
            <a:picLocks noChangeAspect="1" noChangeArrowheads="1"/>
          </p:cNvPicPr>
          <p:nvPr/>
        </p:nvPicPr>
        <p:blipFill>
          <a:blip r:embed="rId2">
            <a:lum bright="2000"/>
          </a:blip>
          <a:srcRect/>
          <a:stretch>
            <a:fillRect/>
          </a:stretch>
        </p:blipFill>
        <p:spPr bwMode="auto">
          <a:xfrm>
            <a:off x="228600" y="1371600"/>
            <a:ext cx="7467600" cy="541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withEffect">
                                  <p:stCondLst>
                                    <p:cond delay="0"/>
                                  </p:stCondLst>
                                  <p:childTnLst>
                                    <p:animEffect transition="out" filter="diamond(in)">
                                      <p:cBhvr>
                                        <p:cTn id="6" dur="2000"/>
                                        <p:tgtEl>
                                          <p:spTgt spid="86020"/>
                                        </p:tgtEl>
                                      </p:cBhvr>
                                    </p:animEffect>
                                    <p:set>
                                      <p:cBhvr>
                                        <p:cTn id="7" dur="1" fill="hold">
                                          <p:stCondLst>
                                            <p:cond delay="1999"/>
                                          </p:stCondLst>
                                        </p:cTn>
                                        <p:tgtEl>
                                          <p:spTgt spid="86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533400"/>
            <a:ext cx="8229600" cy="1143000"/>
          </a:xfrm>
        </p:spPr>
        <p:txBody>
          <a:bodyPr/>
          <a:lstStyle/>
          <a:p>
            <a:r>
              <a:rPr lang="en-US" sz="3200" b="1" dirty="0" smtClean="0">
                <a:solidFill>
                  <a:srgbClr val="FF0000"/>
                </a:solidFill>
                <a:latin typeface="Times New Roman" pitchFamily="18" charset="0"/>
              </a:rPr>
              <a:t> </a:t>
            </a:r>
            <a:r>
              <a:rPr lang="en-US" sz="3200" b="1" dirty="0">
                <a:solidFill>
                  <a:srgbClr val="FF0000"/>
                </a:solidFill>
                <a:latin typeface="Times New Roman" pitchFamily="18" charset="0"/>
              </a:rPr>
              <a:t>Engineering </a:t>
            </a:r>
            <a:r>
              <a:rPr lang="en-US" sz="3200" b="1" dirty="0" smtClean="0">
                <a:solidFill>
                  <a:srgbClr val="FF0000"/>
                </a:solidFill>
                <a:latin typeface="Times New Roman" pitchFamily="18" charset="0"/>
              </a:rPr>
              <a:t>Drawings</a:t>
            </a:r>
            <a:r>
              <a:rPr lang="en-US" sz="2800" dirty="0">
                <a:solidFill>
                  <a:schemeClr val="accent2"/>
                </a:solidFill>
                <a:latin typeface="Times New Roman" pitchFamily="18" charset="0"/>
              </a:rPr>
              <a:t/>
            </a:r>
            <a:br>
              <a:rPr lang="en-US" sz="2800" dirty="0">
                <a:solidFill>
                  <a:schemeClr val="accent2"/>
                </a:solidFill>
                <a:latin typeface="Times New Roman" pitchFamily="18" charset="0"/>
              </a:rPr>
            </a:br>
            <a:endParaRPr lang="en-US" sz="2800" dirty="0">
              <a:solidFill>
                <a:schemeClr val="accent2"/>
              </a:solidFill>
              <a:latin typeface="Times New Roman" pitchFamily="18" charset="0"/>
            </a:endParaRPr>
          </a:p>
        </p:txBody>
      </p:sp>
      <p:sp>
        <p:nvSpPr>
          <p:cNvPr id="68611" name="Rectangle 3"/>
          <p:cNvSpPr>
            <a:spLocks noGrp="1" noChangeArrowheads="1"/>
          </p:cNvSpPr>
          <p:nvPr>
            <p:ph type="body" idx="1"/>
          </p:nvPr>
        </p:nvSpPr>
        <p:spPr>
          <a:xfrm>
            <a:off x="457200" y="1676400"/>
            <a:ext cx="8229600" cy="4525963"/>
          </a:xfrm>
        </p:spPr>
        <p:txBody>
          <a:bodyPr/>
          <a:lstStyle/>
          <a:p>
            <a:r>
              <a:rPr lang="en-US" sz="2800">
                <a:latin typeface="Times New Roman" pitchFamily="18" charset="0"/>
              </a:rPr>
              <a:t>• Engineering drawing is a formal and precise way of  communicating information about the shape, size, features and precision of physical objects.</a:t>
            </a:r>
          </a:p>
          <a:p>
            <a:r>
              <a:rPr lang="en-US" sz="2800">
                <a:latin typeface="Times New Roman" pitchFamily="18" charset="0"/>
              </a:rPr>
              <a:t>• Drawing is the universal language of engineering.</a:t>
            </a:r>
          </a:p>
          <a:p>
            <a:endParaRPr lang="en-US" sz="280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a:latin typeface="Times New Roman" pitchFamily="18" charset="0"/>
              </a:rPr>
              <a:t>Projection of point – II quadrant</a:t>
            </a:r>
          </a:p>
        </p:txBody>
      </p:sp>
      <p:sp>
        <p:nvSpPr>
          <p:cNvPr id="74755" name="Rectangle 3"/>
          <p:cNvSpPr>
            <a:spLocks noGrp="1" noChangeArrowheads="1"/>
          </p:cNvSpPr>
          <p:nvPr>
            <p:ph type="body" idx="1"/>
          </p:nvPr>
        </p:nvSpPr>
        <p:spPr>
          <a:xfrm>
            <a:off x="457200" y="1600200"/>
            <a:ext cx="3048000" cy="4525963"/>
          </a:xfrm>
        </p:spPr>
        <p:txBody>
          <a:bodyPr/>
          <a:lstStyle/>
          <a:p>
            <a:endParaRPr lang="en-US"/>
          </a:p>
        </p:txBody>
      </p:sp>
      <p:pic>
        <p:nvPicPr>
          <p:cNvPr id="74756" name="Picture 4"/>
          <p:cNvPicPr>
            <a:picLocks noChangeAspect="1" noChangeArrowheads="1"/>
          </p:cNvPicPr>
          <p:nvPr/>
        </p:nvPicPr>
        <p:blipFill>
          <a:blip r:embed="rId2"/>
          <a:srcRect/>
          <a:stretch>
            <a:fillRect/>
          </a:stretch>
        </p:blipFill>
        <p:spPr bwMode="auto">
          <a:xfrm>
            <a:off x="2438400" y="1371600"/>
            <a:ext cx="6419850" cy="4902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3200">
                <a:solidFill>
                  <a:schemeClr val="accent2"/>
                </a:solidFill>
                <a:latin typeface="Times New Roman" pitchFamily="18" charset="0"/>
              </a:rPr>
              <a:t>Projection of point – II quadrant</a:t>
            </a:r>
          </a:p>
        </p:txBody>
      </p:sp>
      <p:sp>
        <p:nvSpPr>
          <p:cNvPr id="83971" name="Rectangle 3"/>
          <p:cNvSpPr>
            <a:spLocks noGrp="1" noChangeArrowheads="1"/>
          </p:cNvSpPr>
          <p:nvPr>
            <p:ph type="body" idx="1"/>
          </p:nvPr>
        </p:nvSpPr>
        <p:spPr>
          <a:xfrm>
            <a:off x="457200" y="1371600"/>
            <a:ext cx="8229600" cy="4525963"/>
          </a:xfrm>
        </p:spPr>
        <p:txBody>
          <a:bodyPr/>
          <a:lstStyle/>
          <a:p>
            <a:r>
              <a:rPr lang="en-US" sz="2800">
                <a:latin typeface="Times New Roman" pitchFamily="18" charset="0"/>
              </a:rPr>
              <a:t>Draw the projection of a point A lying 60mm above HP and 40mm behind VP</a:t>
            </a:r>
          </a:p>
        </p:txBody>
      </p:sp>
      <p:pic>
        <p:nvPicPr>
          <p:cNvPr id="83972" name="Picture 4"/>
          <p:cNvPicPr>
            <a:picLocks noChangeAspect="1" noChangeArrowheads="1"/>
          </p:cNvPicPr>
          <p:nvPr/>
        </p:nvPicPr>
        <p:blipFill>
          <a:blip r:embed="rId2"/>
          <a:srcRect/>
          <a:stretch>
            <a:fillRect/>
          </a:stretch>
        </p:blipFill>
        <p:spPr bwMode="auto">
          <a:xfrm>
            <a:off x="228600" y="3003550"/>
            <a:ext cx="8610600" cy="34258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200">
                <a:solidFill>
                  <a:schemeClr val="accent2"/>
                </a:solidFill>
                <a:latin typeface="Times New Roman" pitchFamily="18" charset="0"/>
              </a:rPr>
              <a:t>Projection of point – II quadrant</a:t>
            </a:r>
          </a:p>
        </p:txBody>
      </p:sp>
      <p:sp>
        <p:nvSpPr>
          <p:cNvPr id="88067" name="Rectangle 3"/>
          <p:cNvSpPr>
            <a:spLocks noGrp="1" noChangeArrowheads="1"/>
          </p:cNvSpPr>
          <p:nvPr>
            <p:ph type="body" idx="1"/>
          </p:nvPr>
        </p:nvSpPr>
        <p:spPr/>
        <p:txBody>
          <a:bodyPr/>
          <a:lstStyle/>
          <a:p>
            <a:r>
              <a:rPr lang="en-US" sz="2800">
                <a:latin typeface="Times New Roman" pitchFamily="18" charset="0"/>
              </a:rPr>
              <a:t>A point is 20 mm above HP, 45 mm behind VP and 25 mm in front of RPP. Draw its projections.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atin typeface="Times New Roman" pitchFamily="18" charset="0"/>
              </a:rPr>
              <a:t>Solution</a:t>
            </a:r>
          </a:p>
        </p:txBody>
      </p:sp>
      <p:sp>
        <p:nvSpPr>
          <p:cNvPr id="87043" name="Rectangle 3"/>
          <p:cNvSpPr>
            <a:spLocks noGrp="1" noChangeArrowheads="1"/>
          </p:cNvSpPr>
          <p:nvPr>
            <p:ph type="body" idx="1"/>
          </p:nvPr>
        </p:nvSpPr>
        <p:spPr/>
        <p:txBody>
          <a:bodyPr/>
          <a:lstStyle/>
          <a:p>
            <a:endParaRPr lang="en-US"/>
          </a:p>
        </p:txBody>
      </p:sp>
      <p:pic>
        <p:nvPicPr>
          <p:cNvPr id="87044" name="Picture 4"/>
          <p:cNvPicPr>
            <a:picLocks noChangeAspect="1" noChangeArrowheads="1"/>
          </p:cNvPicPr>
          <p:nvPr/>
        </p:nvPicPr>
        <p:blipFill>
          <a:blip r:embed="rId2"/>
          <a:srcRect/>
          <a:stretch>
            <a:fillRect/>
          </a:stretch>
        </p:blipFill>
        <p:spPr bwMode="auto">
          <a:xfrm>
            <a:off x="0" y="1295400"/>
            <a:ext cx="9144000" cy="40322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200">
                <a:latin typeface="Times New Roman" pitchFamily="18" charset="0"/>
              </a:rPr>
              <a:t>Projection of point – III quadrant</a:t>
            </a:r>
          </a:p>
        </p:txBody>
      </p:sp>
      <p:sp>
        <p:nvSpPr>
          <p:cNvPr id="77827" name="Rectangle 3"/>
          <p:cNvSpPr>
            <a:spLocks noGrp="1" noChangeArrowheads="1"/>
          </p:cNvSpPr>
          <p:nvPr>
            <p:ph type="body" idx="1"/>
          </p:nvPr>
        </p:nvSpPr>
        <p:spPr>
          <a:xfrm>
            <a:off x="457200" y="1600200"/>
            <a:ext cx="2133600" cy="4525963"/>
          </a:xfrm>
        </p:spPr>
        <p:txBody>
          <a:bodyPr/>
          <a:lstStyle/>
          <a:p>
            <a:endParaRPr lang="en-US"/>
          </a:p>
        </p:txBody>
      </p:sp>
      <p:pic>
        <p:nvPicPr>
          <p:cNvPr id="77828" name="Picture 4"/>
          <p:cNvPicPr>
            <a:picLocks noChangeAspect="1" noChangeArrowheads="1"/>
          </p:cNvPicPr>
          <p:nvPr/>
        </p:nvPicPr>
        <p:blipFill>
          <a:blip r:embed="rId2"/>
          <a:srcRect/>
          <a:stretch>
            <a:fillRect/>
          </a:stretch>
        </p:blipFill>
        <p:spPr bwMode="auto">
          <a:xfrm>
            <a:off x="2971800" y="1447800"/>
            <a:ext cx="6172200" cy="468153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143000"/>
          </a:xfrm>
        </p:spPr>
        <p:txBody>
          <a:bodyPr/>
          <a:lstStyle/>
          <a:p>
            <a:r>
              <a:rPr lang="en-US" sz="3200">
                <a:solidFill>
                  <a:schemeClr val="accent2"/>
                </a:solidFill>
                <a:latin typeface="Times New Roman" pitchFamily="18" charset="0"/>
              </a:rPr>
              <a:t>Projection of point – III quadrant</a:t>
            </a:r>
          </a:p>
        </p:txBody>
      </p:sp>
      <p:sp>
        <p:nvSpPr>
          <p:cNvPr id="89091" name="Rectangle 3"/>
          <p:cNvSpPr>
            <a:spLocks noGrp="1" noChangeArrowheads="1"/>
          </p:cNvSpPr>
          <p:nvPr>
            <p:ph type="body" idx="1"/>
          </p:nvPr>
        </p:nvSpPr>
        <p:spPr>
          <a:xfrm>
            <a:off x="457200" y="838200"/>
            <a:ext cx="8229600" cy="4525963"/>
          </a:xfrm>
        </p:spPr>
        <p:txBody>
          <a:bodyPr/>
          <a:lstStyle/>
          <a:p>
            <a:r>
              <a:rPr lang="en-US" sz="2800">
                <a:latin typeface="Times New Roman" pitchFamily="18" charset="0"/>
              </a:rPr>
              <a:t>A point P is 30 mm below HP, 20 mm behind VP and 25 mm behind RPP. Draw the projections of the point.</a:t>
            </a:r>
          </a:p>
        </p:txBody>
      </p:sp>
      <p:pic>
        <p:nvPicPr>
          <p:cNvPr id="89092" name="Picture 4"/>
          <p:cNvPicPr>
            <a:picLocks noChangeAspect="1" noChangeArrowheads="1"/>
          </p:cNvPicPr>
          <p:nvPr/>
        </p:nvPicPr>
        <p:blipFill>
          <a:blip r:embed="rId2"/>
          <a:srcRect/>
          <a:stretch>
            <a:fillRect/>
          </a:stretch>
        </p:blipFill>
        <p:spPr bwMode="auto">
          <a:xfrm>
            <a:off x="1905000" y="2035175"/>
            <a:ext cx="6934200" cy="48228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200">
                <a:solidFill>
                  <a:schemeClr val="accent2"/>
                </a:solidFill>
                <a:latin typeface="Times New Roman" pitchFamily="18" charset="0"/>
              </a:rPr>
              <a:t>Projection of point – III quadrant</a:t>
            </a:r>
          </a:p>
        </p:txBody>
      </p:sp>
      <p:sp>
        <p:nvSpPr>
          <p:cNvPr id="90115" name="Rectangle 3"/>
          <p:cNvSpPr>
            <a:spLocks noGrp="1" noChangeArrowheads="1"/>
          </p:cNvSpPr>
          <p:nvPr>
            <p:ph type="body" idx="1"/>
          </p:nvPr>
        </p:nvSpPr>
        <p:spPr/>
        <p:txBody>
          <a:bodyPr/>
          <a:lstStyle/>
          <a:p>
            <a:r>
              <a:rPr lang="en-US" sz="2800">
                <a:latin typeface="Times New Roman" pitchFamily="18" charset="0"/>
              </a:rPr>
              <a:t>Problem 2.</a:t>
            </a:r>
          </a:p>
          <a:p>
            <a:r>
              <a:rPr lang="en-US" sz="2800">
                <a:latin typeface="Times New Roman" pitchFamily="18" charset="0"/>
              </a:rPr>
              <a:t>Draw the projection of a point P that is lying in HP, 20 mm behind VP and 30 mm behind RPP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0"/>
            <a:ext cx="8229600" cy="1143000"/>
          </a:xfrm>
        </p:spPr>
        <p:txBody>
          <a:bodyPr/>
          <a:lstStyle/>
          <a:p>
            <a:r>
              <a:rPr lang="en-US" sz="3200">
                <a:latin typeface="Times New Roman" pitchFamily="18" charset="0"/>
              </a:rPr>
              <a:t>Solution</a:t>
            </a:r>
          </a:p>
        </p:txBody>
      </p:sp>
      <p:sp>
        <p:nvSpPr>
          <p:cNvPr id="91139" name="Rectangle 3"/>
          <p:cNvSpPr>
            <a:spLocks noGrp="1" noChangeArrowheads="1"/>
          </p:cNvSpPr>
          <p:nvPr>
            <p:ph type="body" idx="1"/>
          </p:nvPr>
        </p:nvSpPr>
        <p:spPr/>
        <p:txBody>
          <a:bodyPr/>
          <a:lstStyle/>
          <a:p>
            <a:endParaRPr lang="en-US"/>
          </a:p>
        </p:txBody>
      </p:sp>
      <p:pic>
        <p:nvPicPr>
          <p:cNvPr id="91140" name="Picture 4"/>
          <p:cNvPicPr>
            <a:picLocks noChangeAspect="1" noChangeArrowheads="1"/>
          </p:cNvPicPr>
          <p:nvPr/>
        </p:nvPicPr>
        <p:blipFill>
          <a:blip r:embed="rId2"/>
          <a:srcRect/>
          <a:stretch>
            <a:fillRect/>
          </a:stretch>
        </p:blipFill>
        <p:spPr bwMode="auto">
          <a:xfrm>
            <a:off x="304800" y="1143000"/>
            <a:ext cx="7467600" cy="55149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200">
                <a:latin typeface="Times New Roman" pitchFamily="18" charset="0"/>
              </a:rPr>
              <a:t>Projection of point – IV quadrant</a:t>
            </a:r>
          </a:p>
        </p:txBody>
      </p:sp>
      <p:sp>
        <p:nvSpPr>
          <p:cNvPr id="80899" name="Rectangle 3"/>
          <p:cNvSpPr>
            <a:spLocks noGrp="1" noChangeArrowheads="1"/>
          </p:cNvSpPr>
          <p:nvPr>
            <p:ph type="body" idx="1"/>
          </p:nvPr>
        </p:nvSpPr>
        <p:spPr>
          <a:xfrm>
            <a:off x="457200" y="1600200"/>
            <a:ext cx="2590800" cy="4525963"/>
          </a:xfrm>
        </p:spPr>
        <p:txBody>
          <a:bodyPr/>
          <a:lstStyle/>
          <a:p>
            <a:endParaRPr lang="en-US"/>
          </a:p>
        </p:txBody>
      </p:sp>
      <p:pic>
        <p:nvPicPr>
          <p:cNvPr id="80900" name="Picture 4"/>
          <p:cNvPicPr>
            <a:picLocks noChangeAspect="1" noChangeArrowheads="1"/>
          </p:cNvPicPr>
          <p:nvPr/>
        </p:nvPicPr>
        <p:blipFill>
          <a:blip r:embed="rId2"/>
          <a:srcRect/>
          <a:stretch>
            <a:fillRect/>
          </a:stretch>
        </p:blipFill>
        <p:spPr bwMode="auto">
          <a:xfrm>
            <a:off x="2514600" y="1371600"/>
            <a:ext cx="6267450" cy="474821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3200">
                <a:latin typeface="Times New Roman" pitchFamily="18" charset="0"/>
              </a:rPr>
              <a:t>Projection of point – IV quadrant</a:t>
            </a:r>
          </a:p>
        </p:txBody>
      </p:sp>
      <p:pic>
        <p:nvPicPr>
          <p:cNvPr id="81924" name="Pr-Points-IVqua1.avi">
            <a:hlinkClick r:id="" action="ppaction://media"/>
          </p:cNvPr>
          <p:cNvPicPr>
            <a:picLocks noGrp="1" noRot="1" noChangeAspect="1" noChangeArrowheads="1"/>
          </p:cNvPicPr>
          <p:nvPr>
            <p:ph idx="1"/>
            <a:videoFile r:link="rId1"/>
          </p:nvPr>
        </p:nvPicPr>
        <p:blipFill>
          <a:blip r:embed="rId3"/>
          <a:srcRect/>
          <a:stretch>
            <a:fillRect/>
          </a:stretch>
        </p:blipFill>
        <p:spPr>
          <a:xfrm>
            <a:off x="2514600" y="1447800"/>
            <a:ext cx="6324600" cy="4743450"/>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1924"/>
                                        </p:tgtEl>
                                      </p:cBhvr>
                                    </p:cmd>
                                  </p:childTnLst>
                                </p:cTn>
                              </p:par>
                            </p:childTnLst>
                          </p:cTn>
                        </p:par>
                      </p:childTnLst>
                    </p:cTn>
                  </p:par>
                </p:childTnLst>
              </p:cTn>
              <p:nextCondLst>
                <p:cond evt="onClick" delay="0">
                  <p:tgtEl>
                    <p:spTgt spid="81924"/>
                  </p:tgtEl>
                </p:cond>
              </p:nextCondLst>
            </p:seq>
            <p:video>
              <p:cMediaNode>
                <p:cTn id="7" fill="hold" display="0">
                  <p:stCondLst>
                    <p:cond delay="indefinite"/>
                  </p:stCondLst>
                  <p:endCondLst>
                    <p:cond evt="onNext" delay="0">
                      <p:tgtEl>
                        <p:sldTgt/>
                      </p:tgtEl>
                    </p:cond>
                    <p:cond evt="onPrev" delay="0">
                      <p:tgtEl>
                        <p:sldTgt/>
                      </p:tgtEl>
                    </p:cond>
                  </p:endCondLst>
                </p:cTn>
                <p:tgtEl>
                  <p:spTgt spid="8192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CONTENT OF CAEG</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SCALE DRAWING</a:t>
            </a:r>
          </a:p>
          <a:p>
            <a:r>
              <a:rPr lang="en-US" b="1" dirty="0" smtClean="0"/>
              <a:t>PROJECTION OF POINT</a:t>
            </a:r>
          </a:p>
          <a:p>
            <a:r>
              <a:rPr lang="en-US" b="1" dirty="0" smtClean="0"/>
              <a:t>PROJECTION OF STRAIGHT LINE</a:t>
            </a:r>
          </a:p>
          <a:p>
            <a:r>
              <a:rPr lang="en-US" b="1" dirty="0" smtClean="0"/>
              <a:t>PROJECTION OF PLANE</a:t>
            </a:r>
          </a:p>
          <a:p>
            <a:r>
              <a:rPr lang="en-US" b="1" dirty="0" smtClean="0"/>
              <a:t>PROJECTION OF SOLID</a:t>
            </a: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200">
                <a:solidFill>
                  <a:schemeClr val="accent2"/>
                </a:solidFill>
                <a:latin typeface="Times New Roman" pitchFamily="18" charset="0"/>
              </a:rPr>
              <a:t>Projection of point – IV quadrant</a:t>
            </a:r>
          </a:p>
        </p:txBody>
      </p:sp>
      <p:sp>
        <p:nvSpPr>
          <p:cNvPr id="92163" name="Rectangle 3"/>
          <p:cNvSpPr>
            <a:spLocks noGrp="1" noChangeArrowheads="1"/>
          </p:cNvSpPr>
          <p:nvPr>
            <p:ph type="body" idx="1"/>
          </p:nvPr>
        </p:nvSpPr>
        <p:spPr>
          <a:xfrm>
            <a:off x="457200" y="1600200"/>
            <a:ext cx="8229600" cy="914400"/>
          </a:xfrm>
        </p:spPr>
        <p:txBody>
          <a:bodyPr/>
          <a:lstStyle/>
          <a:p>
            <a:pPr>
              <a:lnSpc>
                <a:spcPct val="90000"/>
              </a:lnSpc>
            </a:pPr>
            <a:r>
              <a:rPr lang="en-US" sz="2800">
                <a:latin typeface="Times New Roman" pitchFamily="18" charset="0"/>
              </a:rPr>
              <a:t>A point P is lying 50 mm below HP and 40 mm in front of VP. Draw its projection.</a:t>
            </a:r>
          </a:p>
        </p:txBody>
      </p:sp>
      <p:pic>
        <p:nvPicPr>
          <p:cNvPr id="92164" name="Picture 4"/>
          <p:cNvPicPr>
            <a:picLocks noChangeAspect="1" noChangeArrowheads="1"/>
          </p:cNvPicPr>
          <p:nvPr/>
        </p:nvPicPr>
        <p:blipFill>
          <a:blip r:embed="rId2"/>
          <a:srcRect/>
          <a:stretch>
            <a:fillRect/>
          </a:stretch>
        </p:blipFill>
        <p:spPr bwMode="auto">
          <a:xfrm>
            <a:off x="228600" y="2936875"/>
            <a:ext cx="8686800" cy="35782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3200">
                <a:solidFill>
                  <a:schemeClr val="accent2"/>
                </a:solidFill>
                <a:latin typeface="Times New Roman" pitchFamily="18" charset="0"/>
              </a:rPr>
              <a:t>Projection of point – IV quadrant</a:t>
            </a:r>
          </a:p>
        </p:txBody>
      </p:sp>
      <p:sp>
        <p:nvSpPr>
          <p:cNvPr id="93187" name="Rectangle 3"/>
          <p:cNvSpPr>
            <a:spLocks noGrp="1" noChangeArrowheads="1"/>
          </p:cNvSpPr>
          <p:nvPr>
            <p:ph type="body" idx="1"/>
          </p:nvPr>
        </p:nvSpPr>
        <p:spPr>
          <a:xfrm>
            <a:off x="457200" y="1600200"/>
            <a:ext cx="8229600" cy="2133600"/>
          </a:xfrm>
        </p:spPr>
        <p:txBody>
          <a:bodyPr/>
          <a:lstStyle/>
          <a:p>
            <a:pPr>
              <a:lnSpc>
                <a:spcPct val="90000"/>
              </a:lnSpc>
            </a:pPr>
            <a:r>
              <a:rPr lang="en-US" sz="2800">
                <a:latin typeface="Times New Roman" pitchFamily="18" charset="0"/>
              </a:rPr>
              <a:t>Problem 2</a:t>
            </a:r>
          </a:p>
          <a:p>
            <a:pPr>
              <a:lnSpc>
                <a:spcPct val="90000"/>
              </a:lnSpc>
            </a:pPr>
            <a:r>
              <a:rPr lang="en-US" sz="2800">
                <a:latin typeface="Times New Roman" pitchFamily="18" charset="0"/>
              </a:rPr>
              <a:t>Draw the top, front and profile view of a point A 40 mm in front of VP, 30 mm below HP and 25 mm in front of LPP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304800"/>
            <a:ext cx="8229600" cy="685800"/>
          </a:xfrm>
        </p:spPr>
        <p:txBody>
          <a:bodyPr/>
          <a:lstStyle/>
          <a:p>
            <a:r>
              <a:rPr lang="en-US" sz="4000">
                <a:solidFill>
                  <a:schemeClr val="accent2"/>
                </a:solidFill>
                <a:latin typeface="Times New Roman" pitchFamily="18" charset="0"/>
              </a:rPr>
              <a:t>Solution</a:t>
            </a:r>
          </a:p>
        </p:txBody>
      </p:sp>
      <p:sp>
        <p:nvSpPr>
          <p:cNvPr id="94211" name="Rectangle 3"/>
          <p:cNvSpPr>
            <a:spLocks noGrp="1" noChangeArrowheads="1"/>
          </p:cNvSpPr>
          <p:nvPr>
            <p:ph type="body" idx="1"/>
          </p:nvPr>
        </p:nvSpPr>
        <p:spPr/>
        <p:txBody>
          <a:bodyPr/>
          <a:lstStyle/>
          <a:p>
            <a:endParaRPr lang="en-US"/>
          </a:p>
        </p:txBody>
      </p:sp>
      <p:pic>
        <p:nvPicPr>
          <p:cNvPr id="94212" name="Picture 4"/>
          <p:cNvPicPr>
            <a:picLocks noChangeAspect="1" noChangeArrowheads="1"/>
          </p:cNvPicPr>
          <p:nvPr/>
        </p:nvPicPr>
        <p:blipFill>
          <a:blip r:embed="rId2"/>
          <a:srcRect/>
          <a:stretch>
            <a:fillRect/>
          </a:stretch>
        </p:blipFill>
        <p:spPr bwMode="auto">
          <a:xfrm>
            <a:off x="304800" y="1066800"/>
            <a:ext cx="7924800" cy="545941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a:solidFill>
                  <a:srgbClr val="FF0000"/>
                </a:solidFill>
                <a:latin typeface="Times New Roman" pitchFamily="18" charset="0"/>
              </a:rPr>
              <a:t>Projection of Lines</a:t>
            </a:r>
          </a:p>
        </p:txBody>
      </p:sp>
      <p:sp>
        <p:nvSpPr>
          <p:cNvPr id="95235" name="Rectangle 3"/>
          <p:cNvSpPr>
            <a:spLocks noGrp="1" noChangeArrowheads="1"/>
          </p:cNvSpPr>
          <p:nvPr>
            <p:ph type="body" idx="1"/>
          </p:nvPr>
        </p:nvSpPr>
        <p:spPr>
          <a:xfrm>
            <a:off x="457200" y="1219200"/>
            <a:ext cx="8229600" cy="4906963"/>
          </a:xfrm>
        </p:spPr>
        <p:txBody>
          <a:bodyPr/>
          <a:lstStyle/>
          <a:p>
            <a:r>
              <a:rPr lang="en-US" sz="2800">
                <a:latin typeface="Times New Roman" pitchFamily="18" charset="0"/>
              </a:rPr>
              <a:t>Straight line: Defined as the locus of a point, which moves linearly.</a:t>
            </a:r>
          </a:p>
          <a:p>
            <a:r>
              <a:rPr lang="en-US" sz="2800">
                <a:latin typeface="Times New Roman" pitchFamily="18" charset="0"/>
              </a:rPr>
              <a:t>Or – Shortest distance between any two given points.</a:t>
            </a:r>
          </a:p>
          <a:p>
            <a:r>
              <a:rPr lang="en-US" sz="2800">
                <a:latin typeface="Times New Roman" pitchFamily="18" charset="0"/>
              </a:rPr>
              <a:t>Straight line is one dimensional object.</a:t>
            </a:r>
          </a:p>
          <a:p>
            <a:r>
              <a:rPr lang="en-US" sz="2800">
                <a:latin typeface="Times New Roman" pitchFamily="18" charset="0"/>
              </a:rPr>
              <a:t>Projection of Line: is obtained by placing the straight line in space and projecting the end points of the line on the principal planes of projection (HP, VP, PP) and connecting the points.</a:t>
            </a:r>
          </a:p>
          <a:p>
            <a:r>
              <a:rPr lang="en-US" sz="2800">
                <a:latin typeface="Times New Roman" pitchFamily="18" charset="0"/>
              </a:rPr>
              <a:t>From now on we look at the projections with respect to </a:t>
            </a:r>
            <a:r>
              <a:rPr lang="en-US" sz="2800">
                <a:solidFill>
                  <a:schemeClr val="accent2"/>
                </a:solidFill>
                <a:latin typeface="Times New Roman" pitchFamily="18" charset="0"/>
              </a:rPr>
              <a:t>First quadrant only.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a:solidFill>
                  <a:srgbClr val="FF0000"/>
                </a:solidFill>
                <a:latin typeface="Times New Roman" pitchFamily="18" charset="0"/>
              </a:rPr>
              <a:t>Projection of Lines</a:t>
            </a:r>
          </a:p>
        </p:txBody>
      </p:sp>
      <p:sp>
        <p:nvSpPr>
          <p:cNvPr id="96259" name="Rectangle 3"/>
          <p:cNvSpPr>
            <a:spLocks noGrp="1" noChangeArrowheads="1"/>
          </p:cNvSpPr>
          <p:nvPr>
            <p:ph type="body" idx="1"/>
          </p:nvPr>
        </p:nvSpPr>
        <p:spPr/>
        <p:txBody>
          <a:bodyPr/>
          <a:lstStyle/>
          <a:p>
            <a:pPr marL="609600" indent="-609600"/>
            <a:r>
              <a:rPr lang="en-US" sz="2800">
                <a:latin typeface="Times New Roman" pitchFamily="18" charset="0"/>
              </a:rPr>
              <a:t>A line may be held in space with reference to HP,VP and PP in infinite number of positions.</a:t>
            </a:r>
          </a:p>
          <a:p>
            <a:pPr marL="609600" indent="-609600">
              <a:buFontTx/>
              <a:buNone/>
            </a:pPr>
            <a:endParaRPr lang="en-US" sz="2800">
              <a:latin typeface="Times New Roman" pitchFamily="18" charset="0"/>
            </a:endParaRPr>
          </a:p>
          <a:p>
            <a:pPr marL="609600" indent="-609600">
              <a:buFontTx/>
              <a:buAutoNum type="arabicPeriod"/>
            </a:pPr>
            <a:r>
              <a:rPr lang="en-US" sz="2800">
                <a:solidFill>
                  <a:schemeClr val="accent2"/>
                </a:solidFill>
                <a:latin typeface="Times New Roman" pitchFamily="18" charset="0"/>
              </a:rPr>
              <a:t>Parallel to both the planes</a:t>
            </a:r>
          </a:p>
          <a:p>
            <a:pPr marL="609600" indent="-609600">
              <a:buFontTx/>
              <a:buAutoNum type="arabicPeriod"/>
            </a:pPr>
            <a:r>
              <a:rPr lang="en-US" sz="2800">
                <a:solidFill>
                  <a:schemeClr val="accent2"/>
                </a:solidFill>
                <a:latin typeface="Times New Roman" pitchFamily="18" charset="0"/>
              </a:rPr>
              <a:t>Parallel to one plane and perpendicular to the other</a:t>
            </a:r>
          </a:p>
          <a:p>
            <a:pPr marL="609600" indent="-609600">
              <a:buFontTx/>
              <a:buAutoNum type="arabicPeriod"/>
            </a:pPr>
            <a:r>
              <a:rPr lang="en-US" sz="2800">
                <a:solidFill>
                  <a:schemeClr val="accent2"/>
                </a:solidFill>
                <a:latin typeface="Times New Roman" pitchFamily="18" charset="0"/>
              </a:rPr>
              <a:t>Parallel to one plane and inclined to the other</a:t>
            </a:r>
          </a:p>
          <a:p>
            <a:pPr marL="609600" indent="-609600">
              <a:buFontTx/>
              <a:buAutoNum type="arabicPeriod"/>
            </a:pPr>
            <a:r>
              <a:rPr lang="en-US" sz="2800">
                <a:solidFill>
                  <a:schemeClr val="accent2"/>
                </a:solidFill>
                <a:latin typeface="Times New Roman" pitchFamily="18" charset="0"/>
              </a:rPr>
              <a:t>Inclined to both the planes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3600">
                <a:solidFill>
                  <a:schemeClr val="accent2"/>
                </a:solidFill>
                <a:latin typeface="Times New Roman" pitchFamily="18" charset="0"/>
              </a:rPr>
              <a:t>Parallel to both the planes</a:t>
            </a:r>
          </a:p>
        </p:txBody>
      </p:sp>
      <p:sp>
        <p:nvSpPr>
          <p:cNvPr id="97283" name="Rectangle 3"/>
          <p:cNvSpPr>
            <a:spLocks noGrp="1" noChangeArrowheads="1"/>
          </p:cNvSpPr>
          <p:nvPr>
            <p:ph type="body" idx="1"/>
          </p:nvPr>
        </p:nvSpPr>
        <p:spPr/>
        <p:txBody>
          <a:bodyPr/>
          <a:lstStyle/>
          <a:p>
            <a:endParaRPr lang="en-US"/>
          </a:p>
        </p:txBody>
      </p:sp>
      <p:pic>
        <p:nvPicPr>
          <p:cNvPr id="97284" name="Picture 4"/>
          <p:cNvPicPr>
            <a:picLocks noChangeAspect="1" noChangeArrowheads="1"/>
          </p:cNvPicPr>
          <p:nvPr/>
        </p:nvPicPr>
        <p:blipFill>
          <a:blip r:embed="rId2"/>
          <a:srcRect/>
          <a:stretch>
            <a:fillRect/>
          </a:stretch>
        </p:blipFill>
        <p:spPr bwMode="auto">
          <a:xfrm>
            <a:off x="1905000" y="1295400"/>
            <a:ext cx="6705600" cy="50450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1143000"/>
          </a:xfrm>
        </p:spPr>
        <p:txBody>
          <a:bodyPr/>
          <a:lstStyle/>
          <a:p>
            <a:pPr marL="838200" indent="-838200"/>
            <a:r>
              <a:rPr lang="en-US" sz="2800">
                <a:solidFill>
                  <a:schemeClr val="accent2"/>
                </a:solidFill>
                <a:latin typeface="Times New Roman" pitchFamily="18" charset="0"/>
              </a:rPr>
              <a:t>Parallel to one plane and perpendicular to the other</a:t>
            </a:r>
            <a:br>
              <a:rPr lang="en-US" sz="2800">
                <a:solidFill>
                  <a:schemeClr val="accent2"/>
                </a:solidFill>
                <a:latin typeface="Times New Roman" pitchFamily="18" charset="0"/>
              </a:rPr>
            </a:br>
            <a:endParaRPr lang="en-US" sz="2800">
              <a:solidFill>
                <a:schemeClr val="accent2"/>
              </a:solidFill>
              <a:latin typeface="Times New Roman" pitchFamily="18" charset="0"/>
            </a:endParaRPr>
          </a:p>
        </p:txBody>
      </p:sp>
      <p:sp>
        <p:nvSpPr>
          <p:cNvPr id="98307" name="Rectangle 3"/>
          <p:cNvSpPr>
            <a:spLocks noGrp="1" noChangeArrowheads="1"/>
          </p:cNvSpPr>
          <p:nvPr>
            <p:ph type="body" idx="1"/>
          </p:nvPr>
        </p:nvSpPr>
        <p:spPr/>
        <p:txBody>
          <a:bodyPr/>
          <a:lstStyle/>
          <a:p>
            <a:endParaRPr lang="en-US"/>
          </a:p>
        </p:txBody>
      </p:sp>
      <p:pic>
        <p:nvPicPr>
          <p:cNvPr id="98308" name="Picture 4"/>
          <p:cNvPicPr>
            <a:picLocks noChangeAspect="1" noChangeArrowheads="1"/>
          </p:cNvPicPr>
          <p:nvPr/>
        </p:nvPicPr>
        <p:blipFill>
          <a:blip r:embed="rId2"/>
          <a:srcRect/>
          <a:stretch>
            <a:fillRect/>
          </a:stretch>
        </p:blipFill>
        <p:spPr bwMode="auto">
          <a:xfrm>
            <a:off x="2438400" y="1524000"/>
            <a:ext cx="6353175" cy="485775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200">
                <a:solidFill>
                  <a:schemeClr val="accent2"/>
                </a:solidFill>
                <a:latin typeface="Times New Roman" pitchFamily="18" charset="0"/>
              </a:rPr>
              <a:t>Parallel to one plane and inclined to the other</a:t>
            </a:r>
          </a:p>
        </p:txBody>
      </p:sp>
      <p:sp>
        <p:nvSpPr>
          <p:cNvPr id="99332" name="Rectangle 4"/>
          <p:cNvSpPr>
            <a:spLocks noGrp="1" noChangeArrowheads="1"/>
          </p:cNvSpPr>
          <p:nvPr>
            <p:ph type="body" idx="1"/>
          </p:nvPr>
        </p:nvSpPr>
        <p:spPr/>
        <p:txBody>
          <a:bodyPr/>
          <a:lstStyle/>
          <a:p>
            <a:endParaRPr lang="en-US"/>
          </a:p>
        </p:txBody>
      </p:sp>
      <p:pic>
        <p:nvPicPr>
          <p:cNvPr id="99333" name="Picture 5"/>
          <p:cNvPicPr>
            <a:picLocks noChangeAspect="1" noChangeArrowheads="1"/>
          </p:cNvPicPr>
          <p:nvPr/>
        </p:nvPicPr>
        <p:blipFill>
          <a:blip r:embed="rId2"/>
          <a:srcRect/>
          <a:stretch>
            <a:fillRect/>
          </a:stretch>
        </p:blipFill>
        <p:spPr bwMode="auto">
          <a:xfrm>
            <a:off x="2057400" y="1143000"/>
            <a:ext cx="6867525" cy="52165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762000"/>
            <a:ext cx="8229600" cy="1143000"/>
          </a:xfrm>
        </p:spPr>
        <p:txBody>
          <a:bodyPr/>
          <a:lstStyle/>
          <a:p>
            <a:pPr marL="838200" indent="-838200"/>
            <a:r>
              <a:rPr lang="en-US" sz="3600">
                <a:solidFill>
                  <a:schemeClr val="accent2"/>
                </a:solidFill>
                <a:latin typeface="Times New Roman" pitchFamily="18" charset="0"/>
              </a:rPr>
              <a:t>Inclined to both the planes</a:t>
            </a:r>
            <a:br>
              <a:rPr lang="en-US" sz="3600">
                <a:solidFill>
                  <a:schemeClr val="accent2"/>
                </a:solidFill>
                <a:latin typeface="Times New Roman" pitchFamily="18" charset="0"/>
              </a:rPr>
            </a:br>
            <a:endParaRPr lang="en-US" sz="3600">
              <a:solidFill>
                <a:schemeClr val="accent2"/>
              </a:solidFill>
              <a:latin typeface="Times New Roman" pitchFamily="18" charset="0"/>
            </a:endParaRPr>
          </a:p>
        </p:txBody>
      </p:sp>
      <p:sp>
        <p:nvSpPr>
          <p:cNvPr id="100355" name="Rectangle 3"/>
          <p:cNvSpPr>
            <a:spLocks noGrp="1" noChangeArrowheads="1"/>
          </p:cNvSpPr>
          <p:nvPr>
            <p:ph type="body" idx="1"/>
          </p:nvPr>
        </p:nvSpPr>
        <p:spPr/>
        <p:txBody>
          <a:bodyPr/>
          <a:lstStyle/>
          <a:p>
            <a:endParaRPr lang="en-US"/>
          </a:p>
        </p:txBody>
      </p:sp>
      <p:pic>
        <p:nvPicPr>
          <p:cNvPr id="100356" name="Picture 4"/>
          <p:cNvPicPr>
            <a:picLocks noChangeAspect="1" noChangeArrowheads="1"/>
          </p:cNvPicPr>
          <p:nvPr/>
        </p:nvPicPr>
        <p:blipFill>
          <a:blip r:embed="rId2"/>
          <a:srcRect/>
          <a:stretch>
            <a:fillRect/>
          </a:stretch>
        </p:blipFill>
        <p:spPr bwMode="auto">
          <a:xfrm>
            <a:off x="1981200" y="1524000"/>
            <a:ext cx="6781800" cy="51276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a:solidFill>
                  <a:schemeClr val="accent2"/>
                </a:solidFill>
                <a:latin typeface="Times New Roman" pitchFamily="18" charset="0"/>
              </a:rPr>
              <a:t>True length</a:t>
            </a:r>
          </a:p>
        </p:txBody>
      </p:sp>
      <p:sp>
        <p:nvSpPr>
          <p:cNvPr id="101379" name="Rectangle 3"/>
          <p:cNvSpPr>
            <a:spLocks noGrp="1" noChangeArrowheads="1"/>
          </p:cNvSpPr>
          <p:nvPr>
            <p:ph type="body" idx="1"/>
          </p:nvPr>
        </p:nvSpPr>
        <p:spPr>
          <a:xfrm>
            <a:off x="457200" y="1295400"/>
            <a:ext cx="8229600" cy="4525963"/>
          </a:xfrm>
        </p:spPr>
        <p:txBody>
          <a:bodyPr/>
          <a:lstStyle/>
          <a:p>
            <a:r>
              <a:rPr lang="en-US" sz="2800">
                <a:latin typeface="Times New Roman" pitchFamily="18" charset="0"/>
              </a:rPr>
              <a:t>If a line is parallel to any one of the planes, its projection on that plane will give true length</a:t>
            </a:r>
          </a:p>
        </p:txBody>
      </p:sp>
      <p:pic>
        <p:nvPicPr>
          <p:cNvPr id="101380" name="Picture 4"/>
          <p:cNvPicPr>
            <a:picLocks noChangeAspect="1" noChangeArrowheads="1"/>
          </p:cNvPicPr>
          <p:nvPr/>
        </p:nvPicPr>
        <p:blipFill>
          <a:blip r:embed="rId2"/>
          <a:srcRect/>
          <a:stretch>
            <a:fillRect/>
          </a:stretch>
        </p:blipFill>
        <p:spPr bwMode="auto">
          <a:xfrm>
            <a:off x="3352800" y="2667000"/>
            <a:ext cx="5114925" cy="39020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80567" y="490537"/>
            <a:ext cx="2068195" cy="2828925"/>
            <a:chOff x="7080567" y="490537"/>
            <a:chExt cx="2068195" cy="2828925"/>
          </a:xfrm>
        </p:grpSpPr>
        <p:sp>
          <p:nvSpPr>
            <p:cNvPr id="3" name="object 3"/>
            <p:cNvSpPr/>
            <p:nvPr/>
          </p:nvSpPr>
          <p:spPr>
            <a:xfrm>
              <a:off x="7086600" y="495300"/>
              <a:ext cx="2057400" cy="2819400"/>
            </a:xfrm>
            <a:custGeom>
              <a:avLst/>
              <a:gdLst/>
              <a:ahLst/>
              <a:cxnLst/>
              <a:rect l="l" t="t" r="r" b="b"/>
              <a:pathLst>
                <a:path w="2057400" h="2819400">
                  <a:moveTo>
                    <a:pt x="2057400" y="0"/>
                  </a:moveTo>
                  <a:lnTo>
                    <a:pt x="0" y="398779"/>
                  </a:lnTo>
                  <a:lnTo>
                    <a:pt x="0" y="2421890"/>
                  </a:lnTo>
                  <a:lnTo>
                    <a:pt x="2057400" y="2819400"/>
                  </a:lnTo>
                  <a:lnTo>
                    <a:pt x="2057400" y="0"/>
                  </a:lnTo>
                  <a:close/>
                </a:path>
              </a:pathLst>
            </a:custGeom>
            <a:solidFill>
              <a:srgbClr val="CCFF66"/>
            </a:solidFill>
          </p:spPr>
          <p:txBody>
            <a:bodyPr wrap="square" lIns="0" tIns="0" rIns="0" bIns="0" rtlCol="0"/>
            <a:lstStyle/>
            <a:p>
              <a:endParaRPr/>
            </a:p>
          </p:txBody>
        </p:sp>
        <p:sp>
          <p:nvSpPr>
            <p:cNvPr id="4" name="object 4"/>
            <p:cNvSpPr/>
            <p:nvPr/>
          </p:nvSpPr>
          <p:spPr>
            <a:xfrm>
              <a:off x="7085330" y="495300"/>
              <a:ext cx="2058670" cy="2819400"/>
            </a:xfrm>
            <a:custGeom>
              <a:avLst/>
              <a:gdLst/>
              <a:ahLst/>
              <a:cxnLst/>
              <a:rect l="l" t="t" r="r" b="b"/>
              <a:pathLst>
                <a:path w="2058670" h="2819400">
                  <a:moveTo>
                    <a:pt x="2058670" y="0"/>
                  </a:moveTo>
                  <a:lnTo>
                    <a:pt x="2058670" y="2819400"/>
                  </a:lnTo>
                  <a:lnTo>
                    <a:pt x="1270" y="2421890"/>
                  </a:lnTo>
                  <a:lnTo>
                    <a:pt x="1270" y="398779"/>
                  </a:lnTo>
                  <a:lnTo>
                    <a:pt x="2058670" y="0"/>
                  </a:lnTo>
                  <a:close/>
                </a:path>
                <a:path w="2058670" h="2819400">
                  <a:moveTo>
                    <a:pt x="2058670" y="0"/>
                  </a:moveTo>
                  <a:lnTo>
                    <a:pt x="2058670" y="0"/>
                  </a:lnTo>
                </a:path>
                <a:path w="2058670" h="2819400">
                  <a:moveTo>
                    <a:pt x="0" y="2819400"/>
                  </a:moveTo>
                  <a:lnTo>
                    <a:pt x="0" y="2819400"/>
                  </a:lnTo>
                </a:path>
              </a:pathLst>
            </a:custGeom>
            <a:ln w="9344">
              <a:solidFill>
                <a:srgbClr val="000000"/>
              </a:solidFill>
            </a:ln>
          </p:spPr>
          <p:txBody>
            <a:bodyPr wrap="square" lIns="0" tIns="0" rIns="0" bIns="0" rtlCol="0"/>
            <a:lstStyle/>
            <a:p>
              <a:endParaRPr/>
            </a:p>
          </p:txBody>
        </p:sp>
      </p:grpSp>
      <p:sp>
        <p:nvSpPr>
          <p:cNvPr id="5" name="object 5"/>
          <p:cNvSpPr txBox="1"/>
          <p:nvPr/>
        </p:nvSpPr>
        <p:spPr>
          <a:xfrm>
            <a:off x="7113269" y="1057909"/>
            <a:ext cx="1936750" cy="1410970"/>
          </a:xfrm>
          <a:prstGeom prst="rect">
            <a:avLst/>
          </a:prstGeom>
        </p:spPr>
        <p:txBody>
          <a:bodyPr vert="horz" wrap="square" lIns="0" tIns="12700" rIns="0" bIns="0" rtlCol="0">
            <a:spAutoFit/>
          </a:bodyPr>
          <a:lstStyle/>
          <a:p>
            <a:pPr marL="78105" marR="25400" algn="ctr">
              <a:lnSpc>
                <a:spcPct val="100000"/>
              </a:lnSpc>
              <a:spcBef>
                <a:spcPts val="100"/>
              </a:spcBef>
              <a:tabLst>
                <a:tab pos="1052195" algn="l"/>
              </a:tabLst>
            </a:pPr>
            <a:r>
              <a:rPr sz="1300" b="1" spc="-5" dirty="0">
                <a:solidFill>
                  <a:srgbClr val="333399"/>
                </a:solidFill>
                <a:latin typeface="Arial"/>
                <a:cs typeface="Arial"/>
              </a:rPr>
              <a:t>FOR FULL SIZE</a:t>
            </a:r>
            <a:r>
              <a:rPr sz="1300" b="1" spc="-80" dirty="0">
                <a:solidFill>
                  <a:srgbClr val="333399"/>
                </a:solidFill>
                <a:latin typeface="Arial"/>
                <a:cs typeface="Arial"/>
              </a:rPr>
              <a:t> </a:t>
            </a:r>
            <a:r>
              <a:rPr sz="1300" b="1" spc="-15" dirty="0">
                <a:solidFill>
                  <a:srgbClr val="333399"/>
                </a:solidFill>
                <a:latin typeface="Arial"/>
                <a:cs typeface="Arial"/>
              </a:rPr>
              <a:t>SCALE  </a:t>
            </a:r>
            <a:r>
              <a:rPr sz="1300" b="1" spc="-5" dirty="0">
                <a:solidFill>
                  <a:srgbClr val="FF3300"/>
                </a:solidFill>
                <a:latin typeface="Arial"/>
                <a:cs typeface="Arial"/>
              </a:rPr>
              <a:t>R.F.=1 </a:t>
            </a:r>
            <a:r>
              <a:rPr sz="1300" b="1" spc="5" dirty="0">
                <a:solidFill>
                  <a:srgbClr val="FF3300"/>
                </a:solidFill>
                <a:latin typeface="Arial"/>
                <a:cs typeface="Arial"/>
              </a:rPr>
              <a:t> </a:t>
            </a:r>
            <a:r>
              <a:rPr sz="1300" b="1" spc="-5" dirty="0">
                <a:solidFill>
                  <a:srgbClr val="FF3300"/>
                </a:solidFill>
                <a:latin typeface="Arial"/>
                <a:cs typeface="Arial"/>
              </a:rPr>
              <a:t>OR	</a:t>
            </a:r>
            <a:r>
              <a:rPr sz="1300" b="1" dirty="0">
                <a:solidFill>
                  <a:srgbClr val="FF3300"/>
                </a:solidFill>
                <a:latin typeface="Arial"/>
                <a:cs typeface="Arial"/>
              </a:rPr>
              <a:t>( 1:1 )  </a:t>
            </a:r>
            <a:r>
              <a:rPr sz="1300" b="1" spc="-10" dirty="0">
                <a:latin typeface="Arial"/>
                <a:cs typeface="Arial"/>
              </a:rPr>
              <a:t>MEANS</a:t>
            </a:r>
            <a:r>
              <a:rPr sz="1300" b="1" spc="-20" dirty="0">
                <a:latin typeface="Arial"/>
                <a:cs typeface="Arial"/>
              </a:rPr>
              <a:t> </a:t>
            </a:r>
            <a:r>
              <a:rPr sz="1300" b="1" spc="-15" dirty="0">
                <a:latin typeface="Arial"/>
                <a:cs typeface="Arial"/>
              </a:rPr>
              <a:t>DRAWING</a:t>
            </a:r>
            <a:endParaRPr sz="1300">
              <a:latin typeface="Arial"/>
              <a:cs typeface="Arial"/>
            </a:endParaRPr>
          </a:p>
          <a:p>
            <a:pPr marL="243204" marR="189865" algn="ctr">
              <a:lnSpc>
                <a:spcPts val="1550"/>
              </a:lnSpc>
              <a:spcBef>
                <a:spcPts val="60"/>
              </a:spcBef>
            </a:pPr>
            <a:r>
              <a:rPr sz="1300" b="1" dirty="0">
                <a:latin typeface="Arial"/>
                <a:cs typeface="Arial"/>
              </a:rPr>
              <a:t>&amp; </a:t>
            </a:r>
            <a:r>
              <a:rPr sz="1300" b="1" spc="-5" dirty="0">
                <a:latin typeface="Arial"/>
                <a:cs typeface="Arial"/>
              </a:rPr>
              <a:t>OBJECT </a:t>
            </a:r>
            <a:r>
              <a:rPr sz="1300" b="1" spc="-20" dirty="0">
                <a:latin typeface="Arial"/>
                <a:cs typeface="Arial"/>
              </a:rPr>
              <a:t>ARE</a:t>
            </a:r>
            <a:r>
              <a:rPr sz="1300" b="1" spc="-105" dirty="0">
                <a:latin typeface="Arial"/>
                <a:cs typeface="Arial"/>
              </a:rPr>
              <a:t> </a:t>
            </a:r>
            <a:r>
              <a:rPr sz="1300" b="1" spc="-5" dirty="0">
                <a:latin typeface="Arial"/>
                <a:cs typeface="Arial"/>
              </a:rPr>
              <a:t>OF  </a:t>
            </a:r>
            <a:r>
              <a:rPr sz="1300" b="1" spc="-10" dirty="0">
                <a:latin typeface="Arial"/>
                <a:cs typeface="Arial"/>
              </a:rPr>
              <a:t>SAME</a:t>
            </a:r>
            <a:r>
              <a:rPr sz="1300" b="1" spc="-25" dirty="0">
                <a:latin typeface="Arial"/>
                <a:cs typeface="Arial"/>
              </a:rPr>
              <a:t> </a:t>
            </a:r>
            <a:r>
              <a:rPr sz="1300" b="1" spc="-5" dirty="0">
                <a:latin typeface="Arial"/>
                <a:cs typeface="Arial"/>
              </a:rPr>
              <a:t>SIZE.</a:t>
            </a:r>
            <a:endParaRPr sz="1300">
              <a:latin typeface="Arial"/>
              <a:cs typeface="Arial"/>
            </a:endParaRPr>
          </a:p>
          <a:p>
            <a:pPr marL="12700" marR="5080" algn="ctr">
              <a:lnSpc>
                <a:spcPts val="1560"/>
              </a:lnSpc>
            </a:pPr>
            <a:r>
              <a:rPr sz="1300" b="1" spc="-5" dirty="0">
                <a:solidFill>
                  <a:srgbClr val="FF3300"/>
                </a:solidFill>
                <a:latin typeface="Arial"/>
                <a:cs typeface="Arial"/>
              </a:rPr>
              <a:t>Other RFs are</a:t>
            </a:r>
            <a:r>
              <a:rPr sz="1300" b="1" spc="-90" dirty="0">
                <a:solidFill>
                  <a:srgbClr val="FF3300"/>
                </a:solidFill>
                <a:latin typeface="Arial"/>
                <a:cs typeface="Arial"/>
              </a:rPr>
              <a:t> </a:t>
            </a:r>
            <a:r>
              <a:rPr sz="1300" b="1" spc="-5" dirty="0">
                <a:solidFill>
                  <a:srgbClr val="FF3300"/>
                </a:solidFill>
                <a:latin typeface="Arial"/>
                <a:cs typeface="Arial"/>
              </a:rPr>
              <a:t>described  as</a:t>
            </a:r>
            <a:endParaRPr sz="1300">
              <a:latin typeface="Arial"/>
              <a:cs typeface="Arial"/>
            </a:endParaRPr>
          </a:p>
        </p:txBody>
      </p:sp>
      <p:sp>
        <p:nvSpPr>
          <p:cNvPr id="6" name="object 6"/>
          <p:cNvSpPr txBox="1"/>
          <p:nvPr/>
        </p:nvSpPr>
        <p:spPr>
          <a:xfrm>
            <a:off x="7326630" y="2443479"/>
            <a:ext cx="584835" cy="421640"/>
          </a:xfrm>
          <a:prstGeom prst="rect">
            <a:avLst/>
          </a:prstGeom>
        </p:spPr>
        <p:txBody>
          <a:bodyPr vert="horz" wrap="square" lIns="0" tIns="12700" rIns="0" bIns="0" rtlCol="0">
            <a:spAutoFit/>
          </a:bodyPr>
          <a:lstStyle/>
          <a:p>
            <a:pPr marR="27940" algn="r">
              <a:lnSpc>
                <a:spcPct val="100000"/>
              </a:lnSpc>
              <a:spcBef>
                <a:spcPts val="100"/>
              </a:spcBef>
            </a:pPr>
            <a:r>
              <a:rPr sz="1300" b="1" spc="-5" dirty="0">
                <a:solidFill>
                  <a:srgbClr val="333399"/>
                </a:solidFill>
                <a:latin typeface="Arial"/>
                <a:cs typeface="Arial"/>
              </a:rPr>
              <a:t>1</a:t>
            </a:r>
            <a:r>
              <a:rPr sz="1300" b="1" spc="5" dirty="0">
                <a:solidFill>
                  <a:srgbClr val="333399"/>
                </a:solidFill>
                <a:latin typeface="Arial"/>
                <a:cs typeface="Arial"/>
              </a:rPr>
              <a:t>:</a:t>
            </a:r>
            <a:r>
              <a:rPr sz="1300" b="1" spc="-5" dirty="0">
                <a:solidFill>
                  <a:srgbClr val="333399"/>
                </a:solidFill>
                <a:latin typeface="Arial"/>
                <a:cs typeface="Arial"/>
              </a:rPr>
              <a:t>10</a:t>
            </a:r>
            <a:r>
              <a:rPr sz="1300" b="1" dirty="0">
                <a:solidFill>
                  <a:srgbClr val="333399"/>
                </a:solidFill>
                <a:latin typeface="Arial"/>
                <a:cs typeface="Arial"/>
              </a:rPr>
              <a:t>,</a:t>
            </a:r>
            <a:endParaRPr sz="1300">
              <a:latin typeface="Arial"/>
              <a:cs typeface="Arial"/>
            </a:endParaRPr>
          </a:p>
          <a:p>
            <a:pPr marR="5080" algn="r">
              <a:lnSpc>
                <a:spcPct val="100000"/>
              </a:lnSpc>
            </a:pPr>
            <a:r>
              <a:rPr sz="1300" b="1" spc="-5" dirty="0">
                <a:solidFill>
                  <a:srgbClr val="333399"/>
                </a:solidFill>
                <a:latin typeface="Arial"/>
                <a:cs typeface="Arial"/>
              </a:rPr>
              <a:t>1</a:t>
            </a:r>
            <a:r>
              <a:rPr sz="1300" b="1" spc="5" dirty="0">
                <a:solidFill>
                  <a:srgbClr val="333399"/>
                </a:solidFill>
                <a:latin typeface="Arial"/>
                <a:cs typeface="Arial"/>
              </a:rPr>
              <a:t>:</a:t>
            </a:r>
            <a:r>
              <a:rPr sz="1300" b="1" spc="-5" dirty="0">
                <a:solidFill>
                  <a:srgbClr val="333399"/>
                </a:solidFill>
                <a:latin typeface="Arial"/>
                <a:cs typeface="Arial"/>
              </a:rPr>
              <a:t>1000</a:t>
            </a:r>
            <a:r>
              <a:rPr sz="1300" b="1" dirty="0">
                <a:solidFill>
                  <a:srgbClr val="333399"/>
                </a:solidFill>
                <a:latin typeface="Arial"/>
                <a:cs typeface="Arial"/>
              </a:rPr>
              <a:t>,</a:t>
            </a:r>
            <a:endParaRPr sz="1300">
              <a:latin typeface="Arial"/>
              <a:cs typeface="Arial"/>
            </a:endParaRPr>
          </a:p>
        </p:txBody>
      </p:sp>
      <p:sp>
        <p:nvSpPr>
          <p:cNvPr id="7" name="object 7"/>
          <p:cNvSpPr txBox="1"/>
          <p:nvPr/>
        </p:nvSpPr>
        <p:spPr>
          <a:xfrm>
            <a:off x="8022389" y="2443479"/>
            <a:ext cx="813435" cy="421640"/>
          </a:xfrm>
          <a:prstGeom prst="rect">
            <a:avLst/>
          </a:prstGeom>
        </p:spPr>
        <p:txBody>
          <a:bodyPr vert="horz" wrap="square" lIns="0" tIns="12700" rIns="0" bIns="0" rtlCol="0">
            <a:spAutoFit/>
          </a:bodyPr>
          <a:lstStyle/>
          <a:p>
            <a:pPr marL="635" algn="ctr">
              <a:lnSpc>
                <a:spcPct val="100000"/>
              </a:lnSpc>
              <a:spcBef>
                <a:spcPts val="100"/>
              </a:spcBef>
            </a:pPr>
            <a:r>
              <a:rPr sz="1300" b="1" spc="-5" dirty="0">
                <a:solidFill>
                  <a:srgbClr val="333399"/>
                </a:solidFill>
                <a:latin typeface="Arial"/>
                <a:cs typeface="Arial"/>
              </a:rPr>
              <a:t>1:100,</a:t>
            </a:r>
            <a:endParaRPr sz="1300">
              <a:latin typeface="Arial"/>
              <a:cs typeface="Arial"/>
            </a:endParaRPr>
          </a:p>
          <a:p>
            <a:pPr algn="ctr">
              <a:lnSpc>
                <a:spcPct val="100000"/>
              </a:lnSpc>
            </a:pPr>
            <a:r>
              <a:rPr sz="1300" b="1" spc="-5" dirty="0">
                <a:solidFill>
                  <a:srgbClr val="333399"/>
                </a:solidFill>
                <a:latin typeface="Arial"/>
                <a:cs typeface="Arial"/>
              </a:rPr>
              <a:t>1</a:t>
            </a:r>
            <a:r>
              <a:rPr sz="1300" b="1" spc="5" dirty="0">
                <a:solidFill>
                  <a:srgbClr val="333399"/>
                </a:solidFill>
                <a:latin typeface="Arial"/>
                <a:cs typeface="Arial"/>
              </a:rPr>
              <a:t>:</a:t>
            </a:r>
            <a:r>
              <a:rPr sz="1300" b="1" spc="-5" dirty="0">
                <a:solidFill>
                  <a:srgbClr val="333399"/>
                </a:solidFill>
                <a:latin typeface="Arial"/>
                <a:cs typeface="Arial"/>
              </a:rPr>
              <a:t>1,00,00</a:t>
            </a:r>
            <a:r>
              <a:rPr sz="1300" b="1" dirty="0">
                <a:solidFill>
                  <a:srgbClr val="333399"/>
                </a:solidFill>
                <a:latin typeface="Arial"/>
                <a:cs typeface="Arial"/>
              </a:rPr>
              <a:t>0</a:t>
            </a:r>
            <a:endParaRPr sz="1300">
              <a:latin typeface="Arial"/>
              <a:cs typeface="Arial"/>
            </a:endParaRPr>
          </a:p>
        </p:txBody>
      </p:sp>
      <p:grpSp>
        <p:nvGrpSpPr>
          <p:cNvPr id="8" name="object 8"/>
          <p:cNvGrpSpPr/>
          <p:nvPr/>
        </p:nvGrpSpPr>
        <p:grpSpPr>
          <a:xfrm>
            <a:off x="-4762" y="3576637"/>
            <a:ext cx="9153525" cy="3286125"/>
            <a:chOff x="-4762" y="3576637"/>
            <a:chExt cx="9153525" cy="3286125"/>
          </a:xfrm>
        </p:grpSpPr>
        <p:sp>
          <p:nvSpPr>
            <p:cNvPr id="9" name="object 9"/>
            <p:cNvSpPr/>
            <p:nvPr/>
          </p:nvSpPr>
          <p:spPr>
            <a:xfrm>
              <a:off x="0" y="3581400"/>
              <a:ext cx="9144000" cy="3276600"/>
            </a:xfrm>
            <a:custGeom>
              <a:avLst/>
              <a:gdLst/>
              <a:ahLst/>
              <a:cxnLst/>
              <a:rect l="l" t="t" r="r" b="b"/>
              <a:pathLst>
                <a:path w="9144000" h="3276600">
                  <a:moveTo>
                    <a:pt x="9144000" y="0"/>
                  </a:moveTo>
                  <a:lnTo>
                    <a:pt x="0" y="0"/>
                  </a:lnTo>
                  <a:lnTo>
                    <a:pt x="0" y="3276600"/>
                  </a:lnTo>
                  <a:lnTo>
                    <a:pt x="9144000" y="3276600"/>
                  </a:lnTo>
                  <a:close/>
                </a:path>
              </a:pathLst>
            </a:custGeom>
            <a:solidFill>
              <a:srgbClr val="FFFFCC"/>
            </a:solidFill>
          </p:spPr>
          <p:txBody>
            <a:bodyPr wrap="square" lIns="0" tIns="0" rIns="0" bIns="0" rtlCol="0"/>
            <a:lstStyle/>
            <a:p>
              <a:endParaRPr/>
            </a:p>
          </p:txBody>
        </p:sp>
        <p:sp>
          <p:nvSpPr>
            <p:cNvPr id="10" name="object 10"/>
            <p:cNvSpPr/>
            <p:nvPr/>
          </p:nvSpPr>
          <p:spPr>
            <a:xfrm>
              <a:off x="0" y="3581400"/>
              <a:ext cx="9144000" cy="3276600"/>
            </a:xfrm>
            <a:custGeom>
              <a:avLst/>
              <a:gdLst/>
              <a:ahLst/>
              <a:cxnLst/>
              <a:rect l="l" t="t" r="r" b="b"/>
              <a:pathLst>
                <a:path w="9144000" h="3276600">
                  <a:moveTo>
                    <a:pt x="4572000" y="3276600"/>
                  </a:moveTo>
                  <a:lnTo>
                    <a:pt x="0" y="3276600"/>
                  </a:lnTo>
                  <a:lnTo>
                    <a:pt x="0" y="0"/>
                  </a:lnTo>
                  <a:lnTo>
                    <a:pt x="9144000" y="0"/>
                  </a:lnTo>
                  <a:lnTo>
                    <a:pt x="9144000" y="3276600"/>
                  </a:lnTo>
                  <a:lnTo>
                    <a:pt x="4572000" y="3276600"/>
                  </a:lnTo>
                  <a:close/>
                </a:path>
              </a:pathLst>
            </a:custGeom>
            <a:ln w="9344">
              <a:solidFill>
                <a:srgbClr val="000000"/>
              </a:solidFill>
            </a:ln>
          </p:spPr>
          <p:txBody>
            <a:bodyPr wrap="square" lIns="0" tIns="0" rIns="0" bIns="0" rtlCol="0"/>
            <a:lstStyle/>
            <a:p>
              <a:endParaRPr/>
            </a:p>
          </p:txBody>
        </p:sp>
        <p:sp>
          <p:nvSpPr>
            <p:cNvPr id="11" name="object 11"/>
            <p:cNvSpPr/>
            <p:nvPr/>
          </p:nvSpPr>
          <p:spPr>
            <a:xfrm>
              <a:off x="576580" y="6210300"/>
              <a:ext cx="381000" cy="381000"/>
            </a:xfrm>
            <a:custGeom>
              <a:avLst/>
              <a:gdLst/>
              <a:ahLst/>
              <a:cxnLst/>
              <a:rect l="l" t="t" r="r" b="b"/>
              <a:pathLst>
                <a:path w="381000" h="381000">
                  <a:moveTo>
                    <a:pt x="190500" y="0"/>
                  </a:moveTo>
                  <a:lnTo>
                    <a:pt x="145957" y="4887"/>
                  </a:lnTo>
                  <a:lnTo>
                    <a:pt x="105524" y="18883"/>
                  </a:lnTo>
                  <a:lnTo>
                    <a:pt x="70201" y="40988"/>
                  </a:lnTo>
                  <a:lnTo>
                    <a:pt x="40988" y="70201"/>
                  </a:lnTo>
                  <a:lnTo>
                    <a:pt x="18883" y="105524"/>
                  </a:lnTo>
                  <a:lnTo>
                    <a:pt x="4887" y="145957"/>
                  </a:lnTo>
                  <a:lnTo>
                    <a:pt x="0" y="190500"/>
                  </a:lnTo>
                  <a:lnTo>
                    <a:pt x="4887" y="235042"/>
                  </a:lnTo>
                  <a:lnTo>
                    <a:pt x="18883" y="275475"/>
                  </a:lnTo>
                  <a:lnTo>
                    <a:pt x="40988" y="310798"/>
                  </a:lnTo>
                  <a:lnTo>
                    <a:pt x="70201" y="340011"/>
                  </a:lnTo>
                  <a:lnTo>
                    <a:pt x="105524" y="362116"/>
                  </a:lnTo>
                  <a:lnTo>
                    <a:pt x="145957" y="376112"/>
                  </a:lnTo>
                  <a:lnTo>
                    <a:pt x="190500" y="381000"/>
                  </a:lnTo>
                  <a:lnTo>
                    <a:pt x="235042" y="376112"/>
                  </a:lnTo>
                  <a:lnTo>
                    <a:pt x="275475" y="362116"/>
                  </a:lnTo>
                  <a:lnTo>
                    <a:pt x="310798" y="340011"/>
                  </a:lnTo>
                  <a:lnTo>
                    <a:pt x="340011" y="310798"/>
                  </a:lnTo>
                  <a:lnTo>
                    <a:pt x="362116" y="275475"/>
                  </a:lnTo>
                  <a:lnTo>
                    <a:pt x="376112" y="235042"/>
                  </a:lnTo>
                  <a:lnTo>
                    <a:pt x="381000" y="190500"/>
                  </a:lnTo>
                  <a:lnTo>
                    <a:pt x="376112" y="145957"/>
                  </a:lnTo>
                  <a:lnTo>
                    <a:pt x="362116" y="105524"/>
                  </a:lnTo>
                  <a:lnTo>
                    <a:pt x="340011" y="70201"/>
                  </a:lnTo>
                  <a:lnTo>
                    <a:pt x="310798" y="40988"/>
                  </a:lnTo>
                  <a:lnTo>
                    <a:pt x="275475" y="18883"/>
                  </a:lnTo>
                  <a:lnTo>
                    <a:pt x="235042" y="4887"/>
                  </a:lnTo>
                  <a:lnTo>
                    <a:pt x="190500" y="0"/>
                  </a:lnTo>
                  <a:close/>
                </a:path>
              </a:pathLst>
            </a:custGeom>
            <a:solidFill>
              <a:srgbClr val="FFFFFF"/>
            </a:solidFill>
          </p:spPr>
          <p:txBody>
            <a:bodyPr wrap="square" lIns="0" tIns="0" rIns="0" bIns="0" rtlCol="0"/>
            <a:lstStyle/>
            <a:p>
              <a:endParaRPr/>
            </a:p>
          </p:txBody>
        </p:sp>
        <p:sp>
          <p:nvSpPr>
            <p:cNvPr id="12" name="object 12"/>
            <p:cNvSpPr/>
            <p:nvPr/>
          </p:nvSpPr>
          <p:spPr>
            <a:xfrm>
              <a:off x="576580" y="6210300"/>
              <a:ext cx="381000" cy="381000"/>
            </a:xfrm>
            <a:custGeom>
              <a:avLst/>
              <a:gdLst/>
              <a:ahLst/>
              <a:cxnLst/>
              <a:rect l="l" t="t" r="r" b="b"/>
              <a:pathLst>
                <a:path w="381000" h="381000">
                  <a:moveTo>
                    <a:pt x="190500" y="0"/>
                  </a:moveTo>
                  <a:lnTo>
                    <a:pt x="235042" y="4887"/>
                  </a:lnTo>
                  <a:lnTo>
                    <a:pt x="275475" y="18883"/>
                  </a:lnTo>
                  <a:lnTo>
                    <a:pt x="310798" y="40988"/>
                  </a:lnTo>
                  <a:lnTo>
                    <a:pt x="340011" y="70201"/>
                  </a:lnTo>
                  <a:lnTo>
                    <a:pt x="362116" y="105524"/>
                  </a:lnTo>
                  <a:lnTo>
                    <a:pt x="376112" y="145957"/>
                  </a:lnTo>
                  <a:lnTo>
                    <a:pt x="381000" y="190500"/>
                  </a:lnTo>
                  <a:lnTo>
                    <a:pt x="376112" y="235042"/>
                  </a:lnTo>
                  <a:lnTo>
                    <a:pt x="362116" y="275475"/>
                  </a:lnTo>
                  <a:lnTo>
                    <a:pt x="340011" y="310798"/>
                  </a:lnTo>
                  <a:lnTo>
                    <a:pt x="310798" y="340011"/>
                  </a:lnTo>
                  <a:lnTo>
                    <a:pt x="275475" y="362116"/>
                  </a:lnTo>
                  <a:lnTo>
                    <a:pt x="235042" y="376112"/>
                  </a:lnTo>
                  <a:lnTo>
                    <a:pt x="190500" y="381000"/>
                  </a:lnTo>
                  <a:lnTo>
                    <a:pt x="145957" y="376112"/>
                  </a:lnTo>
                  <a:lnTo>
                    <a:pt x="105524" y="362116"/>
                  </a:lnTo>
                  <a:lnTo>
                    <a:pt x="70201" y="340011"/>
                  </a:lnTo>
                  <a:lnTo>
                    <a:pt x="40988" y="310798"/>
                  </a:lnTo>
                  <a:lnTo>
                    <a:pt x="18883" y="275475"/>
                  </a:lnTo>
                  <a:lnTo>
                    <a:pt x="4887" y="235042"/>
                  </a:lnTo>
                  <a:lnTo>
                    <a:pt x="0" y="190500"/>
                  </a:lnTo>
                  <a:lnTo>
                    <a:pt x="4887" y="145957"/>
                  </a:lnTo>
                  <a:lnTo>
                    <a:pt x="18883" y="105524"/>
                  </a:lnTo>
                  <a:lnTo>
                    <a:pt x="40988" y="70201"/>
                  </a:lnTo>
                  <a:lnTo>
                    <a:pt x="70201" y="40988"/>
                  </a:lnTo>
                  <a:lnTo>
                    <a:pt x="105524" y="18883"/>
                  </a:lnTo>
                  <a:lnTo>
                    <a:pt x="145957" y="4887"/>
                  </a:lnTo>
                  <a:lnTo>
                    <a:pt x="190500" y="0"/>
                  </a:lnTo>
                  <a:close/>
                </a:path>
                <a:path w="381000" h="381000">
                  <a:moveTo>
                    <a:pt x="0" y="0"/>
                  </a:moveTo>
                  <a:lnTo>
                    <a:pt x="0" y="0"/>
                  </a:lnTo>
                </a:path>
                <a:path w="381000" h="381000">
                  <a:moveTo>
                    <a:pt x="381000" y="381000"/>
                  </a:moveTo>
                  <a:lnTo>
                    <a:pt x="381000" y="381000"/>
                  </a:lnTo>
                </a:path>
              </a:pathLst>
            </a:custGeom>
            <a:ln w="9344">
              <a:solidFill>
                <a:srgbClr val="000000"/>
              </a:solidFill>
            </a:ln>
          </p:spPr>
          <p:txBody>
            <a:bodyPr wrap="square" lIns="0" tIns="0" rIns="0" bIns="0" rtlCol="0"/>
            <a:lstStyle/>
            <a:p>
              <a:endParaRPr/>
            </a:p>
          </p:txBody>
        </p:sp>
      </p:grpSp>
      <p:sp>
        <p:nvSpPr>
          <p:cNvPr id="13" name="object 13"/>
          <p:cNvSpPr txBox="1">
            <a:spLocks noGrp="1"/>
          </p:cNvSpPr>
          <p:nvPr>
            <p:ph type="title"/>
          </p:nvPr>
        </p:nvSpPr>
        <p:spPr>
          <a:xfrm>
            <a:off x="3688079" y="57150"/>
            <a:ext cx="1517650" cy="459740"/>
          </a:xfrm>
          <a:prstGeom prst="rect">
            <a:avLst/>
          </a:prstGeom>
          <a:solidFill>
            <a:srgbClr val="009999"/>
          </a:solidFill>
          <a:ln w="57146">
            <a:solidFill>
              <a:srgbClr val="333399"/>
            </a:solidFill>
          </a:ln>
        </p:spPr>
        <p:txBody>
          <a:bodyPr vert="horz" wrap="square" lIns="0" tIns="46990" rIns="0" bIns="0" rtlCol="0">
            <a:spAutoFit/>
          </a:bodyPr>
          <a:lstStyle/>
          <a:p>
            <a:pPr marL="90170">
              <a:lnSpc>
                <a:spcPct val="100000"/>
              </a:lnSpc>
              <a:spcBef>
                <a:spcPts val="370"/>
              </a:spcBef>
            </a:pPr>
            <a:r>
              <a:rPr sz="2400" spc="-5" dirty="0">
                <a:solidFill>
                  <a:srgbClr val="FF66FF"/>
                </a:solidFill>
                <a:latin typeface="Arial Black"/>
                <a:cs typeface="Arial Black"/>
              </a:rPr>
              <a:t>SCALES</a:t>
            </a:r>
            <a:endParaRPr sz="2400">
              <a:latin typeface="Arial Black"/>
              <a:cs typeface="Arial Black"/>
            </a:endParaRPr>
          </a:p>
        </p:txBody>
      </p:sp>
      <p:sp>
        <p:nvSpPr>
          <p:cNvPr id="14" name="object 14"/>
          <p:cNvSpPr/>
          <p:nvPr/>
        </p:nvSpPr>
        <p:spPr>
          <a:xfrm>
            <a:off x="152400" y="762000"/>
            <a:ext cx="6934200" cy="1409700"/>
          </a:xfrm>
          <a:custGeom>
            <a:avLst/>
            <a:gdLst/>
            <a:ahLst/>
            <a:cxnLst/>
            <a:rect l="l" t="t" r="r" b="b"/>
            <a:pathLst>
              <a:path w="6934200" h="1409700">
                <a:moveTo>
                  <a:pt x="3467100" y="1409700"/>
                </a:moveTo>
                <a:lnTo>
                  <a:pt x="0" y="1409700"/>
                </a:lnTo>
                <a:lnTo>
                  <a:pt x="0" y="0"/>
                </a:lnTo>
                <a:lnTo>
                  <a:pt x="6934200" y="0"/>
                </a:lnTo>
                <a:lnTo>
                  <a:pt x="6934200" y="1409700"/>
                </a:lnTo>
                <a:lnTo>
                  <a:pt x="3467100" y="1409700"/>
                </a:lnTo>
                <a:close/>
              </a:path>
            </a:pathLst>
          </a:custGeom>
          <a:ln w="9344">
            <a:solidFill>
              <a:srgbClr val="000000"/>
            </a:solidFill>
          </a:ln>
        </p:spPr>
        <p:txBody>
          <a:bodyPr wrap="square" lIns="0" tIns="0" rIns="0" bIns="0" rtlCol="0"/>
          <a:lstStyle/>
          <a:p>
            <a:endParaRPr/>
          </a:p>
        </p:txBody>
      </p:sp>
      <p:sp>
        <p:nvSpPr>
          <p:cNvPr id="15" name="object 15"/>
          <p:cNvSpPr txBox="1"/>
          <p:nvPr/>
        </p:nvSpPr>
        <p:spPr>
          <a:xfrm>
            <a:off x="157072" y="766672"/>
            <a:ext cx="6925309" cy="1400810"/>
          </a:xfrm>
          <a:prstGeom prst="rect">
            <a:avLst/>
          </a:prstGeom>
          <a:solidFill>
            <a:srgbClr val="FFFF99"/>
          </a:solidFill>
        </p:spPr>
        <p:txBody>
          <a:bodyPr vert="horz" wrap="square" lIns="0" tIns="80010" rIns="0" bIns="0" rtlCol="0">
            <a:spAutoFit/>
          </a:bodyPr>
          <a:lstStyle/>
          <a:p>
            <a:pPr marL="128270" marR="183515" indent="-635" algn="ctr">
              <a:lnSpc>
                <a:spcPct val="100000"/>
              </a:lnSpc>
              <a:spcBef>
                <a:spcPts val="630"/>
              </a:spcBef>
            </a:pPr>
            <a:r>
              <a:rPr sz="1400" b="1" dirty="0">
                <a:latin typeface="Arial"/>
                <a:cs typeface="Arial"/>
              </a:rPr>
              <a:t>DIMENSIONS </a:t>
            </a:r>
            <a:r>
              <a:rPr sz="1400" b="1" spc="5" dirty="0">
                <a:latin typeface="Arial"/>
                <a:cs typeface="Arial"/>
              </a:rPr>
              <a:t>OF </a:t>
            </a:r>
            <a:r>
              <a:rPr sz="1400" b="1" spc="-10" dirty="0">
                <a:latin typeface="Arial"/>
                <a:cs typeface="Arial"/>
              </a:rPr>
              <a:t>LARGE </a:t>
            </a:r>
            <a:r>
              <a:rPr sz="1400" b="1" dirty="0">
                <a:latin typeface="Arial"/>
                <a:cs typeface="Arial"/>
              </a:rPr>
              <a:t>OBJECTS </a:t>
            </a:r>
            <a:r>
              <a:rPr sz="1400" b="1" spc="5" dirty="0">
                <a:latin typeface="Arial"/>
                <a:cs typeface="Arial"/>
              </a:rPr>
              <a:t>MUST </a:t>
            </a:r>
            <a:r>
              <a:rPr sz="1400" b="1" spc="-5" dirty="0">
                <a:latin typeface="Arial"/>
                <a:cs typeface="Arial"/>
              </a:rPr>
              <a:t>BE </a:t>
            </a:r>
            <a:r>
              <a:rPr sz="1400" b="1" dirty="0">
                <a:latin typeface="Arial"/>
                <a:cs typeface="Arial"/>
              </a:rPr>
              <a:t>REDUCED </a:t>
            </a:r>
            <a:r>
              <a:rPr sz="1400" b="1" spc="-5" dirty="0">
                <a:latin typeface="Arial"/>
                <a:cs typeface="Arial"/>
              </a:rPr>
              <a:t>TO ACCOMMODATE  </a:t>
            </a:r>
            <a:r>
              <a:rPr sz="1400" b="1" dirty="0">
                <a:latin typeface="Arial"/>
                <a:cs typeface="Arial"/>
              </a:rPr>
              <a:t>ON </a:t>
            </a:r>
            <a:r>
              <a:rPr sz="1400" b="1" spc="-10" dirty="0">
                <a:latin typeface="Arial"/>
                <a:cs typeface="Arial"/>
              </a:rPr>
              <a:t>STANDARD </a:t>
            </a:r>
            <a:r>
              <a:rPr sz="1400" b="1" dirty="0">
                <a:latin typeface="Arial"/>
                <a:cs typeface="Arial"/>
              </a:rPr>
              <a:t>SIZE </a:t>
            </a:r>
            <a:r>
              <a:rPr sz="1400" b="1" spc="-5" dirty="0">
                <a:latin typeface="Arial"/>
                <a:cs typeface="Arial"/>
              </a:rPr>
              <a:t>DRAWING </a:t>
            </a:r>
            <a:r>
              <a:rPr sz="1400" b="1" dirty="0">
                <a:latin typeface="Arial"/>
                <a:cs typeface="Arial"/>
              </a:rPr>
              <a:t>SHEET.THIS REDUCTION </a:t>
            </a:r>
            <a:r>
              <a:rPr sz="1400" b="1" spc="-10" dirty="0">
                <a:latin typeface="Arial"/>
                <a:cs typeface="Arial"/>
              </a:rPr>
              <a:t>CREATES </a:t>
            </a:r>
            <a:r>
              <a:rPr sz="1400" b="1" dirty="0">
                <a:latin typeface="Arial"/>
                <a:cs typeface="Arial"/>
              </a:rPr>
              <a:t>A </a:t>
            </a:r>
            <a:r>
              <a:rPr sz="1400" b="1" spc="-10" dirty="0">
                <a:latin typeface="Arial"/>
                <a:cs typeface="Arial"/>
              </a:rPr>
              <a:t>SCALE  </a:t>
            </a:r>
            <a:r>
              <a:rPr sz="1400" b="1" dirty="0">
                <a:latin typeface="Arial"/>
                <a:cs typeface="Arial"/>
              </a:rPr>
              <a:t>OF </a:t>
            </a:r>
            <a:r>
              <a:rPr sz="1400" b="1" spc="-10" dirty="0">
                <a:latin typeface="Arial"/>
                <a:cs typeface="Arial"/>
              </a:rPr>
              <a:t>THAT </a:t>
            </a:r>
            <a:r>
              <a:rPr sz="1400" b="1" dirty="0">
                <a:latin typeface="Arial"/>
                <a:cs typeface="Arial"/>
              </a:rPr>
              <a:t>REDUCTION </a:t>
            </a:r>
            <a:r>
              <a:rPr sz="1400" b="1" spc="-10" dirty="0">
                <a:latin typeface="Arial"/>
                <a:cs typeface="Arial"/>
              </a:rPr>
              <a:t>RATIO, </a:t>
            </a:r>
            <a:r>
              <a:rPr sz="1400" b="1" spc="-5" dirty="0">
                <a:latin typeface="Arial"/>
                <a:cs typeface="Arial"/>
              </a:rPr>
              <a:t>WHICH </a:t>
            </a:r>
            <a:r>
              <a:rPr sz="1400" b="1" spc="5" dirty="0">
                <a:latin typeface="Arial"/>
                <a:cs typeface="Arial"/>
              </a:rPr>
              <a:t>IS </a:t>
            </a:r>
            <a:r>
              <a:rPr sz="1400" b="1" spc="-10" dirty="0">
                <a:latin typeface="Arial"/>
                <a:cs typeface="Arial"/>
              </a:rPr>
              <a:t>GENERALLY </a:t>
            </a:r>
            <a:r>
              <a:rPr sz="1400" b="1" dirty="0">
                <a:latin typeface="Arial"/>
                <a:cs typeface="Arial"/>
              </a:rPr>
              <a:t>A</a:t>
            </a:r>
            <a:r>
              <a:rPr sz="1400" b="1" spc="35" dirty="0">
                <a:latin typeface="Arial"/>
                <a:cs typeface="Arial"/>
              </a:rPr>
              <a:t> </a:t>
            </a:r>
            <a:r>
              <a:rPr sz="1400" b="1" dirty="0">
                <a:latin typeface="Arial"/>
                <a:cs typeface="Arial"/>
              </a:rPr>
              <a:t>FRACTION.</a:t>
            </a:r>
            <a:r>
              <a:rPr sz="1400" dirty="0">
                <a:latin typeface="Times New Roman"/>
                <a:cs typeface="Times New Roman"/>
              </a:rPr>
              <a:t>.</a:t>
            </a:r>
            <a:endParaRPr sz="1400">
              <a:latin typeface="Times New Roman"/>
              <a:cs typeface="Times New Roman"/>
            </a:endParaRPr>
          </a:p>
          <a:p>
            <a:pPr marL="1252220" marR="1254125" algn="ctr">
              <a:lnSpc>
                <a:spcPts val="1680"/>
              </a:lnSpc>
              <a:spcBef>
                <a:spcPts val="50"/>
              </a:spcBef>
            </a:pPr>
            <a:r>
              <a:rPr sz="1400" dirty="0">
                <a:solidFill>
                  <a:srgbClr val="FF3300"/>
                </a:solidFill>
                <a:latin typeface="Arial Black"/>
                <a:cs typeface="Arial Black"/>
              </a:rPr>
              <a:t>SUCH A SCALE IS CALLED </a:t>
            </a:r>
            <a:r>
              <a:rPr sz="1400" spc="-5" dirty="0">
                <a:solidFill>
                  <a:srgbClr val="333399"/>
                </a:solidFill>
                <a:latin typeface="Arial Black"/>
                <a:cs typeface="Arial Black"/>
              </a:rPr>
              <a:t>REDUCING </a:t>
            </a:r>
            <a:r>
              <a:rPr sz="1400" dirty="0">
                <a:solidFill>
                  <a:srgbClr val="333399"/>
                </a:solidFill>
                <a:latin typeface="Arial Black"/>
                <a:cs typeface="Arial Black"/>
              </a:rPr>
              <a:t>SCALE  </a:t>
            </a:r>
            <a:r>
              <a:rPr sz="1400" dirty="0">
                <a:solidFill>
                  <a:srgbClr val="FF3300"/>
                </a:solidFill>
                <a:latin typeface="Arial Black"/>
                <a:cs typeface="Arial Black"/>
              </a:rPr>
              <a:t>AND</a:t>
            </a:r>
            <a:endParaRPr sz="1400">
              <a:latin typeface="Arial Black"/>
              <a:cs typeface="Arial Black"/>
            </a:endParaRPr>
          </a:p>
          <a:p>
            <a:pPr algn="ctr">
              <a:lnSpc>
                <a:spcPts val="1625"/>
              </a:lnSpc>
            </a:pPr>
            <a:r>
              <a:rPr sz="1400" spc="-5" dirty="0">
                <a:solidFill>
                  <a:srgbClr val="FF3300"/>
                </a:solidFill>
                <a:latin typeface="Arial Black"/>
                <a:cs typeface="Arial Black"/>
              </a:rPr>
              <a:t>THAT </a:t>
            </a:r>
            <a:r>
              <a:rPr sz="1400" dirty="0">
                <a:solidFill>
                  <a:srgbClr val="FF3300"/>
                </a:solidFill>
                <a:latin typeface="Arial Black"/>
                <a:cs typeface="Arial Black"/>
              </a:rPr>
              <a:t>RATIO IS CALLED </a:t>
            </a:r>
            <a:r>
              <a:rPr sz="1400" dirty="0">
                <a:solidFill>
                  <a:srgbClr val="333399"/>
                </a:solidFill>
                <a:latin typeface="Arial Black"/>
                <a:cs typeface="Arial Black"/>
              </a:rPr>
              <a:t>REPRESENTATIVE</a:t>
            </a:r>
            <a:r>
              <a:rPr sz="1400" spc="40" dirty="0">
                <a:solidFill>
                  <a:srgbClr val="333399"/>
                </a:solidFill>
                <a:latin typeface="Arial Black"/>
                <a:cs typeface="Arial Black"/>
              </a:rPr>
              <a:t> </a:t>
            </a:r>
            <a:r>
              <a:rPr sz="1400" dirty="0">
                <a:solidFill>
                  <a:srgbClr val="333399"/>
                </a:solidFill>
                <a:latin typeface="Arial Black"/>
                <a:cs typeface="Arial Black"/>
              </a:rPr>
              <a:t>FRACTION</a:t>
            </a:r>
            <a:endParaRPr sz="1400">
              <a:latin typeface="Arial Black"/>
              <a:cs typeface="Arial Black"/>
            </a:endParaRPr>
          </a:p>
        </p:txBody>
      </p:sp>
      <p:sp>
        <p:nvSpPr>
          <p:cNvPr id="16" name="object 16"/>
          <p:cNvSpPr/>
          <p:nvPr/>
        </p:nvSpPr>
        <p:spPr>
          <a:xfrm>
            <a:off x="152400" y="2181860"/>
            <a:ext cx="6934200" cy="836930"/>
          </a:xfrm>
          <a:custGeom>
            <a:avLst/>
            <a:gdLst/>
            <a:ahLst/>
            <a:cxnLst/>
            <a:rect l="l" t="t" r="r" b="b"/>
            <a:pathLst>
              <a:path w="6934200" h="836930">
                <a:moveTo>
                  <a:pt x="3467100" y="836929"/>
                </a:moveTo>
                <a:lnTo>
                  <a:pt x="0" y="836929"/>
                </a:lnTo>
                <a:lnTo>
                  <a:pt x="0" y="0"/>
                </a:lnTo>
                <a:lnTo>
                  <a:pt x="6934200" y="0"/>
                </a:lnTo>
                <a:lnTo>
                  <a:pt x="6934200" y="836929"/>
                </a:lnTo>
                <a:lnTo>
                  <a:pt x="3467100" y="836929"/>
                </a:lnTo>
                <a:close/>
              </a:path>
            </a:pathLst>
          </a:custGeom>
          <a:ln w="9344">
            <a:solidFill>
              <a:srgbClr val="000000"/>
            </a:solidFill>
          </a:ln>
        </p:spPr>
        <p:txBody>
          <a:bodyPr wrap="square" lIns="0" tIns="0" rIns="0" bIns="0" rtlCol="0"/>
          <a:lstStyle/>
          <a:p>
            <a:endParaRPr/>
          </a:p>
        </p:txBody>
      </p:sp>
      <p:sp>
        <p:nvSpPr>
          <p:cNvPr id="17" name="object 17"/>
          <p:cNvSpPr txBox="1"/>
          <p:nvPr/>
        </p:nvSpPr>
        <p:spPr>
          <a:xfrm>
            <a:off x="157072" y="2186532"/>
            <a:ext cx="6925309" cy="828040"/>
          </a:xfrm>
          <a:prstGeom prst="rect">
            <a:avLst/>
          </a:prstGeom>
          <a:solidFill>
            <a:srgbClr val="FFCCFF"/>
          </a:solidFill>
        </p:spPr>
        <p:txBody>
          <a:bodyPr vert="horz" wrap="square" lIns="0" tIns="116839" rIns="0" bIns="0" rtlCol="0">
            <a:spAutoFit/>
          </a:bodyPr>
          <a:lstStyle/>
          <a:p>
            <a:pPr marL="91440" marR="121285" indent="-54610" algn="ctr">
              <a:lnSpc>
                <a:spcPct val="100000"/>
              </a:lnSpc>
              <a:spcBef>
                <a:spcPts val="919"/>
              </a:spcBef>
            </a:pPr>
            <a:r>
              <a:rPr sz="1400" b="1" spc="-5" dirty="0">
                <a:latin typeface="Arial"/>
                <a:cs typeface="Arial"/>
              </a:rPr>
              <a:t>SIMILARLY </a:t>
            </a:r>
            <a:r>
              <a:rPr sz="1400" b="1" spc="5" dirty="0">
                <a:latin typeface="Arial"/>
                <a:cs typeface="Arial"/>
              </a:rPr>
              <a:t>IN </a:t>
            </a:r>
            <a:r>
              <a:rPr sz="1400" b="1" spc="-10" dirty="0">
                <a:latin typeface="Arial"/>
                <a:cs typeface="Arial"/>
              </a:rPr>
              <a:t>CASE </a:t>
            </a:r>
            <a:r>
              <a:rPr sz="1400" b="1" dirty="0">
                <a:latin typeface="Arial"/>
                <a:cs typeface="Arial"/>
              </a:rPr>
              <a:t>OF TINY OBJECTS </a:t>
            </a:r>
            <a:r>
              <a:rPr sz="1400" b="1" spc="5" dirty="0">
                <a:latin typeface="Arial"/>
                <a:cs typeface="Arial"/>
              </a:rPr>
              <a:t>DIMENSIONS MUST </a:t>
            </a:r>
            <a:r>
              <a:rPr sz="1400" b="1" dirty="0">
                <a:latin typeface="Arial"/>
                <a:cs typeface="Arial"/>
              </a:rPr>
              <a:t>BE </a:t>
            </a:r>
            <a:r>
              <a:rPr sz="1400" b="1" spc="-5" dirty="0">
                <a:latin typeface="Arial"/>
                <a:cs typeface="Arial"/>
              </a:rPr>
              <a:t>INCREASED  </a:t>
            </a:r>
            <a:r>
              <a:rPr sz="1400" b="1" dirty="0">
                <a:latin typeface="Arial"/>
                <a:cs typeface="Arial"/>
              </a:rPr>
              <a:t>FOR </a:t>
            </a:r>
            <a:r>
              <a:rPr sz="1400" b="1" spc="-10" dirty="0">
                <a:latin typeface="Arial"/>
                <a:cs typeface="Arial"/>
              </a:rPr>
              <a:t>ABOVE </a:t>
            </a:r>
            <a:r>
              <a:rPr sz="1400" b="1" dirty="0">
                <a:latin typeface="Arial"/>
                <a:cs typeface="Arial"/>
              </a:rPr>
              <a:t>PURPOSE. HENCE THIS </a:t>
            </a:r>
            <a:r>
              <a:rPr sz="1400" b="1" spc="-10" dirty="0">
                <a:latin typeface="Arial"/>
                <a:cs typeface="Arial"/>
              </a:rPr>
              <a:t>SCALE </a:t>
            </a:r>
            <a:r>
              <a:rPr sz="1400" b="1" spc="5" dirty="0">
                <a:latin typeface="Arial"/>
                <a:cs typeface="Arial"/>
              </a:rPr>
              <a:t>IS </a:t>
            </a:r>
            <a:r>
              <a:rPr sz="1400" b="1" spc="-10" dirty="0">
                <a:latin typeface="Arial"/>
                <a:cs typeface="Arial"/>
              </a:rPr>
              <a:t>CALLED </a:t>
            </a:r>
            <a:r>
              <a:rPr sz="1400" b="1" spc="-5" dirty="0">
                <a:solidFill>
                  <a:srgbClr val="333399"/>
                </a:solidFill>
                <a:latin typeface="Arial"/>
                <a:cs typeface="Arial"/>
              </a:rPr>
              <a:t>ENLARGING </a:t>
            </a:r>
            <a:r>
              <a:rPr sz="1400" b="1" spc="-10" dirty="0">
                <a:solidFill>
                  <a:srgbClr val="333399"/>
                </a:solidFill>
                <a:latin typeface="Arial"/>
                <a:cs typeface="Arial"/>
              </a:rPr>
              <a:t>SCALE</a:t>
            </a:r>
            <a:r>
              <a:rPr sz="1400" b="1" spc="-10" dirty="0">
                <a:latin typeface="Arial"/>
                <a:cs typeface="Arial"/>
              </a:rPr>
              <a:t>.  </a:t>
            </a:r>
            <a:r>
              <a:rPr sz="1400" b="1" dirty="0">
                <a:solidFill>
                  <a:srgbClr val="FF3300"/>
                </a:solidFill>
                <a:latin typeface="Arial"/>
                <a:cs typeface="Arial"/>
              </a:rPr>
              <a:t>HERE </a:t>
            </a:r>
            <a:r>
              <a:rPr sz="1400" b="1" spc="-5" dirty="0">
                <a:solidFill>
                  <a:srgbClr val="FF3300"/>
                </a:solidFill>
                <a:latin typeface="Arial"/>
                <a:cs typeface="Arial"/>
              </a:rPr>
              <a:t>THE </a:t>
            </a:r>
            <a:r>
              <a:rPr sz="1400" b="1" spc="-10" dirty="0">
                <a:solidFill>
                  <a:srgbClr val="FF3300"/>
                </a:solidFill>
                <a:latin typeface="Arial"/>
                <a:cs typeface="Arial"/>
              </a:rPr>
              <a:t>RATIO CALLED </a:t>
            </a:r>
            <a:r>
              <a:rPr sz="1400" b="1" spc="-5" dirty="0">
                <a:solidFill>
                  <a:srgbClr val="333399"/>
                </a:solidFill>
                <a:latin typeface="Arial"/>
                <a:cs typeface="Arial"/>
              </a:rPr>
              <a:t>REPRESENTATIVE </a:t>
            </a:r>
            <a:r>
              <a:rPr sz="1400" b="1" spc="-10" dirty="0">
                <a:solidFill>
                  <a:srgbClr val="333399"/>
                </a:solidFill>
                <a:latin typeface="Arial"/>
                <a:cs typeface="Arial"/>
              </a:rPr>
              <a:t>FACTOR </a:t>
            </a:r>
            <a:r>
              <a:rPr sz="1400" b="1" spc="5" dirty="0">
                <a:solidFill>
                  <a:srgbClr val="FF3300"/>
                </a:solidFill>
                <a:latin typeface="Arial"/>
                <a:cs typeface="Arial"/>
              </a:rPr>
              <a:t>IS MORE </a:t>
            </a:r>
            <a:r>
              <a:rPr sz="1400" b="1" spc="-10" dirty="0">
                <a:solidFill>
                  <a:srgbClr val="FF3300"/>
                </a:solidFill>
                <a:latin typeface="Arial"/>
                <a:cs typeface="Arial"/>
              </a:rPr>
              <a:t>THAN</a:t>
            </a:r>
            <a:r>
              <a:rPr sz="1400" b="1" spc="100" dirty="0">
                <a:solidFill>
                  <a:srgbClr val="FF3300"/>
                </a:solidFill>
                <a:latin typeface="Arial"/>
                <a:cs typeface="Arial"/>
              </a:rPr>
              <a:t> </a:t>
            </a:r>
            <a:r>
              <a:rPr sz="1400" b="1" dirty="0">
                <a:solidFill>
                  <a:srgbClr val="FF3300"/>
                </a:solidFill>
                <a:latin typeface="Arial"/>
                <a:cs typeface="Arial"/>
              </a:rPr>
              <a:t>UNITY.</a:t>
            </a:r>
            <a:endParaRPr sz="1400">
              <a:latin typeface="Arial"/>
              <a:cs typeface="Arial"/>
            </a:endParaRPr>
          </a:p>
        </p:txBody>
      </p:sp>
      <p:sp>
        <p:nvSpPr>
          <p:cNvPr id="18" name="object 18"/>
          <p:cNvSpPr txBox="1"/>
          <p:nvPr/>
        </p:nvSpPr>
        <p:spPr>
          <a:xfrm>
            <a:off x="135889" y="3234690"/>
            <a:ext cx="6953884"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333399"/>
                </a:solidFill>
                <a:latin typeface="Arial Black"/>
                <a:cs typeface="Arial Black"/>
              </a:rPr>
              <a:t>USE FOLLOWING FORMULAS FOR THE </a:t>
            </a:r>
            <a:r>
              <a:rPr sz="1400" dirty="0">
                <a:solidFill>
                  <a:srgbClr val="333399"/>
                </a:solidFill>
                <a:latin typeface="Arial Black"/>
                <a:cs typeface="Arial Black"/>
              </a:rPr>
              <a:t>CALCULATIONS IN </a:t>
            </a:r>
            <a:r>
              <a:rPr sz="1400" spc="-5" dirty="0">
                <a:solidFill>
                  <a:srgbClr val="333399"/>
                </a:solidFill>
                <a:latin typeface="Arial Black"/>
                <a:cs typeface="Arial Black"/>
              </a:rPr>
              <a:t>THIS</a:t>
            </a:r>
            <a:r>
              <a:rPr sz="1400" spc="60" dirty="0">
                <a:solidFill>
                  <a:srgbClr val="333399"/>
                </a:solidFill>
                <a:latin typeface="Arial Black"/>
                <a:cs typeface="Arial Black"/>
              </a:rPr>
              <a:t> </a:t>
            </a:r>
            <a:r>
              <a:rPr sz="1400" dirty="0">
                <a:solidFill>
                  <a:srgbClr val="333399"/>
                </a:solidFill>
                <a:latin typeface="Arial Black"/>
                <a:cs typeface="Arial Black"/>
              </a:rPr>
              <a:t>TOPIC.</a:t>
            </a:r>
            <a:endParaRPr sz="1400">
              <a:latin typeface="Arial Black"/>
              <a:cs typeface="Arial Black"/>
            </a:endParaRPr>
          </a:p>
        </p:txBody>
      </p:sp>
      <p:sp>
        <p:nvSpPr>
          <p:cNvPr id="19" name="object 19"/>
          <p:cNvSpPr txBox="1"/>
          <p:nvPr/>
        </p:nvSpPr>
        <p:spPr>
          <a:xfrm>
            <a:off x="675640" y="6271259"/>
            <a:ext cx="18351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Black"/>
                <a:cs typeface="Arial Black"/>
              </a:rPr>
              <a:t>B</a:t>
            </a:r>
            <a:endParaRPr sz="1600">
              <a:latin typeface="Arial Black"/>
              <a:cs typeface="Arial Black"/>
            </a:endParaRPr>
          </a:p>
        </p:txBody>
      </p:sp>
      <p:sp>
        <p:nvSpPr>
          <p:cNvPr id="20" name="object 20"/>
          <p:cNvSpPr txBox="1"/>
          <p:nvPr/>
        </p:nvSpPr>
        <p:spPr>
          <a:xfrm>
            <a:off x="1173480" y="6281420"/>
            <a:ext cx="310134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LENGTH </a:t>
            </a:r>
            <a:r>
              <a:rPr sz="1400" b="1" dirty="0">
                <a:latin typeface="Arial"/>
                <a:cs typeface="Arial"/>
              </a:rPr>
              <a:t>OF </a:t>
            </a:r>
            <a:r>
              <a:rPr sz="1400" b="1" spc="-10" dirty="0">
                <a:latin typeface="Arial"/>
                <a:cs typeface="Arial"/>
              </a:rPr>
              <a:t>SCALE </a:t>
            </a:r>
            <a:r>
              <a:rPr sz="1400" b="1" dirty="0">
                <a:latin typeface="Arial"/>
                <a:cs typeface="Arial"/>
              </a:rPr>
              <a:t>(in </a:t>
            </a:r>
            <a:r>
              <a:rPr sz="1400" b="1" spc="-5" dirty="0">
                <a:latin typeface="Arial"/>
                <a:cs typeface="Arial"/>
              </a:rPr>
              <a:t>cm) </a:t>
            </a:r>
            <a:r>
              <a:rPr sz="1400" b="1" dirty="0">
                <a:latin typeface="Arial"/>
                <a:cs typeface="Arial"/>
              </a:rPr>
              <a:t>= R.F.</a:t>
            </a:r>
            <a:r>
              <a:rPr sz="1400" b="1" spc="10" dirty="0">
                <a:latin typeface="Arial"/>
                <a:cs typeface="Arial"/>
              </a:rPr>
              <a:t> </a:t>
            </a:r>
            <a:r>
              <a:rPr sz="1400" b="1" dirty="0">
                <a:latin typeface="Arial"/>
                <a:cs typeface="Arial"/>
              </a:rPr>
              <a:t>X</a:t>
            </a:r>
            <a:endParaRPr sz="1400">
              <a:latin typeface="Arial"/>
              <a:cs typeface="Arial"/>
            </a:endParaRPr>
          </a:p>
        </p:txBody>
      </p:sp>
      <p:sp>
        <p:nvSpPr>
          <p:cNvPr id="21" name="object 21"/>
          <p:cNvSpPr txBox="1"/>
          <p:nvPr/>
        </p:nvSpPr>
        <p:spPr>
          <a:xfrm>
            <a:off x="4400600" y="6281420"/>
            <a:ext cx="3479800"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MAX. </a:t>
            </a:r>
            <a:r>
              <a:rPr sz="1400" b="1" dirty="0">
                <a:latin typeface="Arial"/>
                <a:cs typeface="Arial"/>
              </a:rPr>
              <a:t>LENGTH </a:t>
            </a:r>
            <a:r>
              <a:rPr sz="1400" b="1" spc="-5" dirty="0">
                <a:latin typeface="Arial"/>
                <a:cs typeface="Arial"/>
              </a:rPr>
              <a:t>TO </a:t>
            </a:r>
            <a:r>
              <a:rPr sz="1400" b="1" dirty="0">
                <a:latin typeface="Arial"/>
                <a:cs typeface="Arial"/>
              </a:rPr>
              <a:t>BE </a:t>
            </a:r>
            <a:r>
              <a:rPr sz="1400" b="1" spc="-5" dirty="0">
                <a:latin typeface="Arial"/>
                <a:cs typeface="Arial"/>
              </a:rPr>
              <a:t>MEASURED </a:t>
            </a:r>
            <a:r>
              <a:rPr sz="1400" b="1" dirty="0">
                <a:latin typeface="Arial"/>
                <a:cs typeface="Arial"/>
              </a:rPr>
              <a:t>in </a:t>
            </a:r>
            <a:r>
              <a:rPr sz="1400" b="1" spc="-5" dirty="0">
                <a:latin typeface="Arial"/>
                <a:cs typeface="Arial"/>
              </a:rPr>
              <a:t>cm.</a:t>
            </a:r>
            <a:endParaRPr sz="1400">
              <a:latin typeface="Arial"/>
              <a:cs typeface="Arial"/>
            </a:endParaRPr>
          </a:p>
        </p:txBody>
      </p:sp>
      <p:grpSp>
        <p:nvGrpSpPr>
          <p:cNvPr id="22" name="object 22"/>
          <p:cNvGrpSpPr/>
          <p:nvPr/>
        </p:nvGrpSpPr>
        <p:grpSpPr>
          <a:xfrm>
            <a:off x="571817" y="3709987"/>
            <a:ext cx="390525" cy="390525"/>
            <a:chOff x="571817" y="3709987"/>
            <a:chExt cx="390525" cy="390525"/>
          </a:xfrm>
        </p:grpSpPr>
        <p:sp>
          <p:nvSpPr>
            <p:cNvPr id="23" name="object 23"/>
            <p:cNvSpPr/>
            <p:nvPr/>
          </p:nvSpPr>
          <p:spPr>
            <a:xfrm>
              <a:off x="576580" y="3714750"/>
              <a:ext cx="381000" cy="381000"/>
            </a:xfrm>
            <a:custGeom>
              <a:avLst/>
              <a:gdLst/>
              <a:ahLst/>
              <a:cxnLst/>
              <a:rect l="l" t="t" r="r" b="b"/>
              <a:pathLst>
                <a:path w="381000" h="381000">
                  <a:moveTo>
                    <a:pt x="190500" y="0"/>
                  </a:moveTo>
                  <a:lnTo>
                    <a:pt x="145957" y="4887"/>
                  </a:lnTo>
                  <a:lnTo>
                    <a:pt x="105524" y="18883"/>
                  </a:lnTo>
                  <a:lnTo>
                    <a:pt x="70201" y="40988"/>
                  </a:lnTo>
                  <a:lnTo>
                    <a:pt x="40988" y="70201"/>
                  </a:lnTo>
                  <a:lnTo>
                    <a:pt x="18883" y="105524"/>
                  </a:lnTo>
                  <a:lnTo>
                    <a:pt x="4887" y="145957"/>
                  </a:lnTo>
                  <a:lnTo>
                    <a:pt x="0" y="190500"/>
                  </a:lnTo>
                  <a:lnTo>
                    <a:pt x="4887" y="235042"/>
                  </a:lnTo>
                  <a:lnTo>
                    <a:pt x="18883" y="275475"/>
                  </a:lnTo>
                  <a:lnTo>
                    <a:pt x="40988" y="310798"/>
                  </a:lnTo>
                  <a:lnTo>
                    <a:pt x="70201" y="340011"/>
                  </a:lnTo>
                  <a:lnTo>
                    <a:pt x="105524" y="362116"/>
                  </a:lnTo>
                  <a:lnTo>
                    <a:pt x="145957" y="376112"/>
                  </a:lnTo>
                  <a:lnTo>
                    <a:pt x="190500" y="381000"/>
                  </a:lnTo>
                  <a:lnTo>
                    <a:pt x="235042" y="376112"/>
                  </a:lnTo>
                  <a:lnTo>
                    <a:pt x="275475" y="362116"/>
                  </a:lnTo>
                  <a:lnTo>
                    <a:pt x="310798" y="340011"/>
                  </a:lnTo>
                  <a:lnTo>
                    <a:pt x="340011" y="310798"/>
                  </a:lnTo>
                  <a:lnTo>
                    <a:pt x="362116" y="275475"/>
                  </a:lnTo>
                  <a:lnTo>
                    <a:pt x="376112" y="235042"/>
                  </a:lnTo>
                  <a:lnTo>
                    <a:pt x="381000" y="190500"/>
                  </a:lnTo>
                  <a:lnTo>
                    <a:pt x="376112" y="145957"/>
                  </a:lnTo>
                  <a:lnTo>
                    <a:pt x="362116" y="105524"/>
                  </a:lnTo>
                  <a:lnTo>
                    <a:pt x="340011" y="70201"/>
                  </a:lnTo>
                  <a:lnTo>
                    <a:pt x="310798" y="40988"/>
                  </a:lnTo>
                  <a:lnTo>
                    <a:pt x="275475" y="18883"/>
                  </a:lnTo>
                  <a:lnTo>
                    <a:pt x="235042" y="4887"/>
                  </a:lnTo>
                  <a:lnTo>
                    <a:pt x="190500" y="0"/>
                  </a:lnTo>
                  <a:close/>
                </a:path>
              </a:pathLst>
            </a:custGeom>
            <a:solidFill>
              <a:srgbClr val="FFFFFF"/>
            </a:solidFill>
          </p:spPr>
          <p:txBody>
            <a:bodyPr wrap="square" lIns="0" tIns="0" rIns="0" bIns="0" rtlCol="0"/>
            <a:lstStyle/>
            <a:p>
              <a:endParaRPr/>
            </a:p>
          </p:txBody>
        </p:sp>
        <p:sp>
          <p:nvSpPr>
            <p:cNvPr id="24" name="object 24"/>
            <p:cNvSpPr/>
            <p:nvPr/>
          </p:nvSpPr>
          <p:spPr>
            <a:xfrm>
              <a:off x="576580" y="3714750"/>
              <a:ext cx="381000" cy="381000"/>
            </a:xfrm>
            <a:custGeom>
              <a:avLst/>
              <a:gdLst/>
              <a:ahLst/>
              <a:cxnLst/>
              <a:rect l="l" t="t" r="r" b="b"/>
              <a:pathLst>
                <a:path w="381000" h="381000">
                  <a:moveTo>
                    <a:pt x="190500" y="0"/>
                  </a:moveTo>
                  <a:lnTo>
                    <a:pt x="235042" y="4887"/>
                  </a:lnTo>
                  <a:lnTo>
                    <a:pt x="275475" y="18883"/>
                  </a:lnTo>
                  <a:lnTo>
                    <a:pt x="310798" y="40988"/>
                  </a:lnTo>
                  <a:lnTo>
                    <a:pt x="340011" y="70201"/>
                  </a:lnTo>
                  <a:lnTo>
                    <a:pt x="362116" y="105524"/>
                  </a:lnTo>
                  <a:lnTo>
                    <a:pt x="376112" y="145957"/>
                  </a:lnTo>
                  <a:lnTo>
                    <a:pt x="381000" y="190500"/>
                  </a:lnTo>
                  <a:lnTo>
                    <a:pt x="376112" y="235042"/>
                  </a:lnTo>
                  <a:lnTo>
                    <a:pt x="362116" y="275475"/>
                  </a:lnTo>
                  <a:lnTo>
                    <a:pt x="340011" y="310798"/>
                  </a:lnTo>
                  <a:lnTo>
                    <a:pt x="310798" y="340011"/>
                  </a:lnTo>
                  <a:lnTo>
                    <a:pt x="275475" y="362116"/>
                  </a:lnTo>
                  <a:lnTo>
                    <a:pt x="235042" y="376112"/>
                  </a:lnTo>
                  <a:lnTo>
                    <a:pt x="190500" y="381000"/>
                  </a:lnTo>
                  <a:lnTo>
                    <a:pt x="145957" y="376112"/>
                  </a:lnTo>
                  <a:lnTo>
                    <a:pt x="105524" y="362116"/>
                  </a:lnTo>
                  <a:lnTo>
                    <a:pt x="70201" y="340011"/>
                  </a:lnTo>
                  <a:lnTo>
                    <a:pt x="40988" y="310798"/>
                  </a:lnTo>
                  <a:lnTo>
                    <a:pt x="18883" y="275475"/>
                  </a:lnTo>
                  <a:lnTo>
                    <a:pt x="4887" y="235042"/>
                  </a:lnTo>
                  <a:lnTo>
                    <a:pt x="0" y="190500"/>
                  </a:lnTo>
                  <a:lnTo>
                    <a:pt x="4887" y="145957"/>
                  </a:lnTo>
                  <a:lnTo>
                    <a:pt x="18883" y="105524"/>
                  </a:lnTo>
                  <a:lnTo>
                    <a:pt x="40988" y="70201"/>
                  </a:lnTo>
                  <a:lnTo>
                    <a:pt x="70201" y="40988"/>
                  </a:lnTo>
                  <a:lnTo>
                    <a:pt x="105524" y="18883"/>
                  </a:lnTo>
                  <a:lnTo>
                    <a:pt x="145957" y="4887"/>
                  </a:lnTo>
                  <a:lnTo>
                    <a:pt x="190500" y="0"/>
                  </a:lnTo>
                  <a:close/>
                </a:path>
                <a:path w="381000" h="381000">
                  <a:moveTo>
                    <a:pt x="0" y="0"/>
                  </a:moveTo>
                  <a:lnTo>
                    <a:pt x="0" y="0"/>
                  </a:lnTo>
                </a:path>
                <a:path w="381000" h="381000">
                  <a:moveTo>
                    <a:pt x="381000" y="381000"/>
                  </a:moveTo>
                  <a:lnTo>
                    <a:pt x="381000" y="381000"/>
                  </a:lnTo>
                </a:path>
              </a:pathLst>
            </a:custGeom>
            <a:ln w="9344">
              <a:solidFill>
                <a:srgbClr val="000000"/>
              </a:solidFill>
            </a:ln>
          </p:spPr>
          <p:txBody>
            <a:bodyPr wrap="square" lIns="0" tIns="0" rIns="0" bIns="0" rtlCol="0"/>
            <a:lstStyle/>
            <a:p>
              <a:endParaRPr/>
            </a:p>
          </p:txBody>
        </p:sp>
      </p:grpSp>
      <p:sp>
        <p:nvSpPr>
          <p:cNvPr id="25" name="object 25"/>
          <p:cNvSpPr txBox="1"/>
          <p:nvPr/>
        </p:nvSpPr>
        <p:spPr>
          <a:xfrm>
            <a:off x="675640" y="3780790"/>
            <a:ext cx="3613785" cy="269240"/>
          </a:xfrm>
          <a:prstGeom prst="rect">
            <a:avLst/>
          </a:prstGeom>
        </p:spPr>
        <p:txBody>
          <a:bodyPr vert="horz" wrap="square" lIns="0" tIns="12700" rIns="0" bIns="0" rtlCol="0">
            <a:spAutoFit/>
          </a:bodyPr>
          <a:lstStyle/>
          <a:p>
            <a:pPr marL="12700">
              <a:lnSpc>
                <a:spcPct val="100000"/>
              </a:lnSpc>
              <a:spcBef>
                <a:spcPts val="100"/>
              </a:spcBef>
              <a:tabLst>
                <a:tab pos="517525" algn="l"/>
              </a:tabLst>
            </a:pPr>
            <a:r>
              <a:rPr sz="2400" baseline="1736" dirty="0">
                <a:latin typeface="Arial Black"/>
                <a:cs typeface="Arial Black"/>
              </a:rPr>
              <a:t>A	</a:t>
            </a:r>
            <a:r>
              <a:rPr sz="1400" b="1" spc="-5" dirty="0">
                <a:latin typeface="Arial"/>
                <a:cs typeface="Arial"/>
              </a:rPr>
              <a:t>REPRESENTATIVE </a:t>
            </a:r>
            <a:r>
              <a:rPr sz="1400" b="1" spc="-10" dirty="0">
                <a:latin typeface="Arial"/>
                <a:cs typeface="Arial"/>
              </a:rPr>
              <a:t>FRACTION </a:t>
            </a:r>
            <a:r>
              <a:rPr sz="1400" b="1" dirty="0">
                <a:latin typeface="Arial"/>
                <a:cs typeface="Arial"/>
              </a:rPr>
              <a:t>(R.F.)</a:t>
            </a:r>
            <a:endParaRPr sz="1400">
              <a:latin typeface="Arial"/>
              <a:cs typeface="Arial"/>
            </a:endParaRPr>
          </a:p>
        </p:txBody>
      </p:sp>
      <p:sp>
        <p:nvSpPr>
          <p:cNvPr id="26" name="object 26"/>
          <p:cNvSpPr txBox="1"/>
          <p:nvPr/>
        </p:nvSpPr>
        <p:spPr>
          <a:xfrm>
            <a:off x="4395470" y="3636009"/>
            <a:ext cx="2758440" cy="269240"/>
          </a:xfrm>
          <a:prstGeom prst="rect">
            <a:avLst/>
          </a:prstGeom>
        </p:spPr>
        <p:txBody>
          <a:bodyPr vert="horz" wrap="square" lIns="0" tIns="12700" rIns="0" bIns="0" rtlCol="0">
            <a:spAutoFit/>
          </a:bodyPr>
          <a:lstStyle/>
          <a:p>
            <a:pPr marL="38100">
              <a:lnSpc>
                <a:spcPct val="100000"/>
              </a:lnSpc>
              <a:spcBef>
                <a:spcPts val="100"/>
              </a:spcBef>
            </a:pPr>
            <a:r>
              <a:rPr sz="2400" baseline="-38194" dirty="0">
                <a:latin typeface="Arial"/>
                <a:cs typeface="Arial"/>
              </a:rPr>
              <a:t>= </a:t>
            </a:r>
            <a:r>
              <a:rPr sz="1400" b="1" spc="-5" dirty="0">
                <a:latin typeface="Arial"/>
                <a:cs typeface="Arial"/>
              </a:rPr>
              <a:t>LENGTH </a:t>
            </a:r>
            <a:r>
              <a:rPr sz="1400" b="1" dirty="0">
                <a:latin typeface="Arial"/>
                <a:cs typeface="Arial"/>
              </a:rPr>
              <a:t>OF </a:t>
            </a:r>
            <a:r>
              <a:rPr sz="1400" b="1" spc="-5" dirty="0">
                <a:latin typeface="Arial"/>
                <a:cs typeface="Arial"/>
              </a:rPr>
              <a:t>DRAWING </a:t>
            </a:r>
            <a:r>
              <a:rPr sz="1400" b="1" dirty="0">
                <a:latin typeface="Arial"/>
                <a:cs typeface="Arial"/>
              </a:rPr>
              <a:t>in</a:t>
            </a:r>
            <a:r>
              <a:rPr sz="1400" b="1" spc="-130" dirty="0">
                <a:latin typeface="Arial"/>
                <a:cs typeface="Arial"/>
              </a:rPr>
              <a:t> </a:t>
            </a:r>
            <a:r>
              <a:rPr sz="1400" b="1" spc="-5" dirty="0">
                <a:latin typeface="Arial"/>
                <a:cs typeface="Arial"/>
              </a:rPr>
              <a:t>cm</a:t>
            </a:r>
            <a:endParaRPr sz="1400">
              <a:latin typeface="Arial"/>
              <a:cs typeface="Arial"/>
            </a:endParaRPr>
          </a:p>
        </p:txBody>
      </p:sp>
      <p:sp>
        <p:nvSpPr>
          <p:cNvPr id="27" name="object 27"/>
          <p:cNvSpPr txBox="1"/>
          <p:nvPr/>
        </p:nvSpPr>
        <p:spPr>
          <a:xfrm>
            <a:off x="4668520" y="3947159"/>
            <a:ext cx="2044700" cy="238760"/>
          </a:xfrm>
          <a:prstGeom prst="rect">
            <a:avLst/>
          </a:prstGeom>
        </p:spPr>
        <p:txBody>
          <a:bodyPr vert="horz" wrap="square" lIns="0" tIns="12700" rIns="0" bIns="0" rtlCol="0">
            <a:spAutoFit/>
          </a:bodyPr>
          <a:lstStyle/>
          <a:p>
            <a:pPr marL="12700">
              <a:lnSpc>
                <a:spcPct val="100000"/>
              </a:lnSpc>
              <a:spcBef>
                <a:spcPts val="100"/>
              </a:spcBef>
            </a:pPr>
            <a:r>
              <a:rPr sz="1400" b="1" spc="-15" dirty="0">
                <a:latin typeface="Arial"/>
                <a:cs typeface="Arial"/>
              </a:rPr>
              <a:t>ACTUAL </a:t>
            </a:r>
            <a:r>
              <a:rPr sz="1400" b="1" dirty="0">
                <a:latin typeface="Arial"/>
                <a:cs typeface="Arial"/>
              </a:rPr>
              <a:t>LENGTH </a:t>
            </a:r>
            <a:r>
              <a:rPr sz="1400" b="1" spc="5" dirty="0">
                <a:latin typeface="Arial"/>
                <a:cs typeface="Arial"/>
              </a:rPr>
              <a:t>in</a:t>
            </a:r>
            <a:r>
              <a:rPr sz="1400" b="1" spc="-80" dirty="0">
                <a:latin typeface="Arial"/>
                <a:cs typeface="Arial"/>
              </a:rPr>
              <a:t> </a:t>
            </a:r>
            <a:r>
              <a:rPr sz="1400" b="1" spc="-5" dirty="0">
                <a:latin typeface="Arial"/>
                <a:cs typeface="Arial"/>
              </a:rPr>
              <a:t>cm</a:t>
            </a:r>
            <a:endParaRPr sz="1400">
              <a:latin typeface="Arial"/>
              <a:cs typeface="Arial"/>
            </a:endParaRPr>
          </a:p>
        </p:txBody>
      </p:sp>
      <p:sp>
        <p:nvSpPr>
          <p:cNvPr id="28" name="object 28"/>
          <p:cNvSpPr/>
          <p:nvPr/>
        </p:nvSpPr>
        <p:spPr>
          <a:xfrm>
            <a:off x="4674870" y="3924300"/>
            <a:ext cx="1981200" cy="0"/>
          </a:xfrm>
          <a:custGeom>
            <a:avLst/>
            <a:gdLst/>
            <a:ahLst/>
            <a:cxnLst/>
            <a:rect l="l" t="t" r="r" b="b"/>
            <a:pathLst>
              <a:path w="1981200">
                <a:moveTo>
                  <a:pt x="0" y="0"/>
                </a:moveTo>
                <a:lnTo>
                  <a:pt x="1981200" y="0"/>
                </a:lnTo>
              </a:path>
            </a:pathLst>
          </a:custGeom>
          <a:ln w="28393">
            <a:solidFill>
              <a:srgbClr val="000000"/>
            </a:solidFill>
          </a:ln>
        </p:spPr>
        <p:txBody>
          <a:bodyPr wrap="square" lIns="0" tIns="0" rIns="0" bIns="0" rtlCol="0"/>
          <a:lstStyle/>
          <a:p>
            <a:endParaRPr/>
          </a:p>
        </p:txBody>
      </p:sp>
      <p:sp>
        <p:nvSpPr>
          <p:cNvPr id="29" name="object 29"/>
          <p:cNvSpPr txBox="1"/>
          <p:nvPr/>
        </p:nvSpPr>
        <p:spPr>
          <a:xfrm>
            <a:off x="4805679" y="4577079"/>
            <a:ext cx="2311400"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AREA </a:t>
            </a:r>
            <a:r>
              <a:rPr sz="1400" b="1" dirty="0">
                <a:latin typeface="Arial"/>
                <a:cs typeface="Arial"/>
              </a:rPr>
              <a:t>OF </a:t>
            </a:r>
            <a:r>
              <a:rPr sz="1400" b="1" spc="-5" dirty="0">
                <a:latin typeface="Arial"/>
                <a:cs typeface="Arial"/>
              </a:rPr>
              <a:t>DRAWING </a:t>
            </a:r>
            <a:r>
              <a:rPr sz="1400" b="1" dirty="0">
                <a:latin typeface="Arial"/>
                <a:cs typeface="Arial"/>
              </a:rPr>
              <a:t>in</a:t>
            </a:r>
            <a:r>
              <a:rPr sz="1400" b="1" spc="-114" dirty="0">
                <a:latin typeface="Arial"/>
                <a:cs typeface="Arial"/>
              </a:rPr>
              <a:t> </a:t>
            </a:r>
            <a:r>
              <a:rPr sz="1400" b="1" spc="5" dirty="0">
                <a:latin typeface="Arial"/>
                <a:cs typeface="Arial"/>
              </a:rPr>
              <a:t>cm²</a:t>
            </a:r>
            <a:endParaRPr sz="1400">
              <a:latin typeface="Arial"/>
              <a:cs typeface="Arial"/>
            </a:endParaRPr>
          </a:p>
        </p:txBody>
      </p:sp>
      <p:sp>
        <p:nvSpPr>
          <p:cNvPr id="30" name="object 30"/>
          <p:cNvSpPr/>
          <p:nvPr/>
        </p:nvSpPr>
        <p:spPr>
          <a:xfrm>
            <a:off x="4805679" y="4839970"/>
            <a:ext cx="1981200" cy="0"/>
          </a:xfrm>
          <a:custGeom>
            <a:avLst/>
            <a:gdLst/>
            <a:ahLst/>
            <a:cxnLst/>
            <a:rect l="l" t="t" r="r" b="b"/>
            <a:pathLst>
              <a:path w="1981200">
                <a:moveTo>
                  <a:pt x="0" y="0"/>
                </a:moveTo>
                <a:lnTo>
                  <a:pt x="1981200" y="0"/>
                </a:lnTo>
              </a:path>
            </a:pathLst>
          </a:custGeom>
          <a:ln w="28393">
            <a:solidFill>
              <a:srgbClr val="000000"/>
            </a:solidFill>
          </a:ln>
        </p:spPr>
        <p:txBody>
          <a:bodyPr wrap="square" lIns="0" tIns="0" rIns="0" bIns="0" rtlCol="0"/>
          <a:lstStyle/>
          <a:p>
            <a:endParaRPr/>
          </a:p>
        </p:txBody>
      </p:sp>
      <p:sp>
        <p:nvSpPr>
          <p:cNvPr id="31" name="object 31"/>
          <p:cNvSpPr txBox="1"/>
          <p:nvPr/>
        </p:nvSpPr>
        <p:spPr>
          <a:xfrm>
            <a:off x="4432300" y="4691379"/>
            <a:ext cx="14414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p:txBody>
      </p:sp>
      <p:sp>
        <p:nvSpPr>
          <p:cNvPr id="32" name="object 32"/>
          <p:cNvSpPr txBox="1"/>
          <p:nvPr/>
        </p:nvSpPr>
        <p:spPr>
          <a:xfrm>
            <a:off x="4636770" y="4869179"/>
            <a:ext cx="202692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V </a:t>
            </a:r>
            <a:r>
              <a:rPr sz="2100" b="1" spc="-22" baseline="1984" dirty="0">
                <a:latin typeface="Arial"/>
                <a:cs typeface="Arial"/>
              </a:rPr>
              <a:t>ACTUAL </a:t>
            </a:r>
            <a:r>
              <a:rPr sz="2100" b="1" spc="-15" baseline="1984" dirty="0">
                <a:latin typeface="Arial"/>
                <a:cs typeface="Arial"/>
              </a:rPr>
              <a:t>AREA </a:t>
            </a:r>
            <a:r>
              <a:rPr sz="2100" b="1" spc="7" baseline="1984" dirty="0">
                <a:latin typeface="Arial"/>
                <a:cs typeface="Arial"/>
              </a:rPr>
              <a:t>in</a:t>
            </a:r>
            <a:r>
              <a:rPr sz="2100" b="1" spc="-270" baseline="1984" dirty="0">
                <a:latin typeface="Arial"/>
                <a:cs typeface="Arial"/>
              </a:rPr>
              <a:t> </a:t>
            </a:r>
            <a:r>
              <a:rPr sz="2100" b="1" spc="-7" baseline="1984" dirty="0">
                <a:latin typeface="Arial"/>
                <a:cs typeface="Arial"/>
              </a:rPr>
              <a:t>cm²</a:t>
            </a:r>
            <a:endParaRPr sz="2100" baseline="1984">
              <a:latin typeface="Arial"/>
              <a:cs typeface="Arial"/>
            </a:endParaRPr>
          </a:p>
        </p:txBody>
      </p:sp>
      <p:sp>
        <p:nvSpPr>
          <p:cNvPr id="33" name="object 33"/>
          <p:cNvSpPr/>
          <p:nvPr/>
        </p:nvSpPr>
        <p:spPr>
          <a:xfrm>
            <a:off x="4711700" y="4572000"/>
            <a:ext cx="1916430" cy="480059"/>
          </a:xfrm>
          <a:custGeom>
            <a:avLst/>
            <a:gdLst/>
            <a:ahLst/>
            <a:cxnLst/>
            <a:rect l="l" t="t" r="r" b="b"/>
            <a:pathLst>
              <a:path w="1916429" h="480060">
                <a:moveTo>
                  <a:pt x="0" y="480060"/>
                </a:moveTo>
                <a:lnTo>
                  <a:pt x="167639" y="0"/>
                </a:lnTo>
              </a:path>
              <a:path w="1916429" h="480060">
                <a:moveTo>
                  <a:pt x="165100" y="0"/>
                </a:moveTo>
                <a:lnTo>
                  <a:pt x="1916429" y="0"/>
                </a:lnTo>
              </a:path>
            </a:pathLst>
          </a:custGeom>
          <a:ln w="9344">
            <a:solidFill>
              <a:srgbClr val="000000"/>
            </a:solidFill>
          </a:ln>
        </p:spPr>
        <p:txBody>
          <a:bodyPr wrap="square" lIns="0" tIns="0" rIns="0" bIns="0" rtlCol="0"/>
          <a:lstStyle/>
          <a:p>
            <a:endParaRPr/>
          </a:p>
        </p:txBody>
      </p:sp>
      <p:sp>
        <p:nvSpPr>
          <p:cNvPr id="34" name="object 34"/>
          <p:cNvSpPr txBox="1"/>
          <p:nvPr/>
        </p:nvSpPr>
        <p:spPr>
          <a:xfrm>
            <a:off x="4432300" y="5523229"/>
            <a:ext cx="14414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p:txBody>
      </p:sp>
      <p:sp>
        <p:nvSpPr>
          <p:cNvPr id="35" name="object 35"/>
          <p:cNvSpPr txBox="1"/>
          <p:nvPr/>
        </p:nvSpPr>
        <p:spPr>
          <a:xfrm>
            <a:off x="4955540" y="5408929"/>
            <a:ext cx="274066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VOLUME </a:t>
            </a:r>
            <a:r>
              <a:rPr sz="1400" b="1" spc="-25" dirty="0">
                <a:latin typeface="Arial"/>
                <a:cs typeface="Arial"/>
              </a:rPr>
              <a:t>AS </a:t>
            </a:r>
            <a:r>
              <a:rPr sz="1400" b="1" spc="-5" dirty="0">
                <a:latin typeface="Arial"/>
                <a:cs typeface="Arial"/>
              </a:rPr>
              <a:t>PER DRWG </a:t>
            </a:r>
            <a:r>
              <a:rPr sz="1400" b="1" dirty="0">
                <a:latin typeface="Arial"/>
                <a:cs typeface="Arial"/>
              </a:rPr>
              <a:t>in</a:t>
            </a:r>
            <a:r>
              <a:rPr sz="1400" b="1" spc="10" dirty="0">
                <a:latin typeface="Arial"/>
                <a:cs typeface="Arial"/>
              </a:rPr>
              <a:t> </a:t>
            </a:r>
            <a:r>
              <a:rPr sz="1400" b="1" spc="5" dirty="0">
                <a:latin typeface="Arial"/>
                <a:cs typeface="Arial"/>
              </a:rPr>
              <a:t>cm³</a:t>
            </a:r>
            <a:r>
              <a:rPr sz="1400" spc="5" dirty="0">
                <a:latin typeface="Arial"/>
                <a:cs typeface="Arial"/>
              </a:rPr>
              <a:t>.</a:t>
            </a:r>
            <a:endParaRPr sz="1400">
              <a:latin typeface="Arial"/>
              <a:cs typeface="Arial"/>
            </a:endParaRPr>
          </a:p>
        </p:txBody>
      </p:sp>
      <p:sp>
        <p:nvSpPr>
          <p:cNvPr id="36" name="object 36"/>
          <p:cNvSpPr txBox="1"/>
          <p:nvPr/>
        </p:nvSpPr>
        <p:spPr>
          <a:xfrm>
            <a:off x="4881879" y="5694679"/>
            <a:ext cx="2139950" cy="238760"/>
          </a:xfrm>
          <a:prstGeom prst="rect">
            <a:avLst/>
          </a:prstGeom>
        </p:spPr>
        <p:txBody>
          <a:bodyPr vert="horz" wrap="square" lIns="0" tIns="12700" rIns="0" bIns="0" rtlCol="0">
            <a:spAutoFit/>
          </a:bodyPr>
          <a:lstStyle/>
          <a:p>
            <a:pPr marL="12700">
              <a:lnSpc>
                <a:spcPct val="100000"/>
              </a:lnSpc>
              <a:spcBef>
                <a:spcPts val="100"/>
              </a:spcBef>
            </a:pPr>
            <a:r>
              <a:rPr sz="1400" b="1" spc="-15" dirty="0">
                <a:latin typeface="Arial"/>
                <a:cs typeface="Arial"/>
              </a:rPr>
              <a:t>ACTUAL </a:t>
            </a:r>
            <a:r>
              <a:rPr sz="1400" b="1" dirty="0">
                <a:latin typeface="Arial"/>
                <a:cs typeface="Arial"/>
              </a:rPr>
              <a:t>VOLUME in</a:t>
            </a:r>
            <a:r>
              <a:rPr sz="1400" b="1" spc="-40" dirty="0">
                <a:latin typeface="Arial"/>
                <a:cs typeface="Arial"/>
              </a:rPr>
              <a:t> </a:t>
            </a:r>
            <a:r>
              <a:rPr sz="1400" b="1" dirty="0">
                <a:latin typeface="Arial"/>
                <a:cs typeface="Arial"/>
              </a:rPr>
              <a:t>cm³</a:t>
            </a:r>
            <a:endParaRPr sz="1400">
              <a:latin typeface="Arial"/>
              <a:cs typeface="Arial"/>
            </a:endParaRPr>
          </a:p>
        </p:txBody>
      </p:sp>
      <p:sp>
        <p:nvSpPr>
          <p:cNvPr id="37" name="object 37"/>
          <p:cNvSpPr/>
          <p:nvPr/>
        </p:nvSpPr>
        <p:spPr>
          <a:xfrm>
            <a:off x="4890770" y="5671820"/>
            <a:ext cx="2727960" cy="17780"/>
          </a:xfrm>
          <a:custGeom>
            <a:avLst/>
            <a:gdLst/>
            <a:ahLst/>
            <a:cxnLst/>
            <a:rect l="l" t="t" r="r" b="b"/>
            <a:pathLst>
              <a:path w="2727959" h="17779">
                <a:moveTo>
                  <a:pt x="0" y="0"/>
                </a:moveTo>
                <a:lnTo>
                  <a:pt x="2727959" y="17779"/>
                </a:lnTo>
              </a:path>
            </a:pathLst>
          </a:custGeom>
          <a:ln w="28393">
            <a:solidFill>
              <a:srgbClr val="000000"/>
            </a:solidFill>
          </a:ln>
        </p:spPr>
        <p:txBody>
          <a:bodyPr wrap="square" lIns="0" tIns="0" rIns="0" bIns="0" rtlCol="0"/>
          <a:lstStyle/>
          <a:p>
            <a:endParaRPr/>
          </a:p>
        </p:txBody>
      </p:sp>
      <p:sp>
        <p:nvSpPr>
          <p:cNvPr id="38" name="object 38"/>
          <p:cNvSpPr txBox="1"/>
          <p:nvPr/>
        </p:nvSpPr>
        <p:spPr>
          <a:xfrm>
            <a:off x="4640579" y="5722620"/>
            <a:ext cx="14414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V</a:t>
            </a:r>
            <a:endParaRPr sz="1400">
              <a:latin typeface="Arial"/>
              <a:cs typeface="Arial"/>
            </a:endParaRPr>
          </a:p>
        </p:txBody>
      </p:sp>
      <p:sp>
        <p:nvSpPr>
          <p:cNvPr id="39" name="object 39"/>
          <p:cNvSpPr/>
          <p:nvPr/>
        </p:nvSpPr>
        <p:spPr>
          <a:xfrm>
            <a:off x="4701540" y="5425440"/>
            <a:ext cx="2688590" cy="481330"/>
          </a:xfrm>
          <a:custGeom>
            <a:avLst/>
            <a:gdLst/>
            <a:ahLst/>
            <a:cxnLst/>
            <a:rect l="l" t="t" r="r" b="b"/>
            <a:pathLst>
              <a:path w="2688590" h="481329">
                <a:moveTo>
                  <a:pt x="0" y="481330"/>
                </a:moveTo>
                <a:lnTo>
                  <a:pt x="236220" y="0"/>
                </a:lnTo>
              </a:path>
              <a:path w="2688590" h="481329">
                <a:moveTo>
                  <a:pt x="232410" y="0"/>
                </a:moveTo>
                <a:lnTo>
                  <a:pt x="2688590" y="0"/>
                </a:lnTo>
              </a:path>
            </a:pathLst>
          </a:custGeom>
          <a:ln w="9344">
            <a:solidFill>
              <a:srgbClr val="000000"/>
            </a:solidFill>
          </a:ln>
        </p:spPr>
        <p:txBody>
          <a:bodyPr wrap="square" lIns="0" tIns="0" rIns="0" bIns="0" rtlCol="0"/>
          <a:lstStyle/>
          <a:p>
            <a:endParaRPr/>
          </a:p>
        </p:txBody>
      </p:sp>
      <p:sp>
        <p:nvSpPr>
          <p:cNvPr id="40" name="object 40"/>
          <p:cNvSpPr txBox="1"/>
          <p:nvPr/>
        </p:nvSpPr>
        <p:spPr>
          <a:xfrm>
            <a:off x="4649470" y="5647690"/>
            <a:ext cx="889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3</a:t>
            </a:r>
            <a:endParaRPr sz="1000">
              <a:latin typeface="Times New Roman"/>
              <a:cs typeface="Times New Roman"/>
            </a:endParaRPr>
          </a:p>
        </p:txBody>
      </p:sp>
      <p:grpSp>
        <p:nvGrpSpPr>
          <p:cNvPr id="41" name="object 41"/>
          <p:cNvGrpSpPr/>
          <p:nvPr/>
        </p:nvGrpSpPr>
        <p:grpSpPr>
          <a:xfrm>
            <a:off x="8009950" y="39430"/>
            <a:ext cx="1109980" cy="195580"/>
            <a:chOff x="8009950" y="39430"/>
            <a:chExt cx="1109980" cy="195580"/>
          </a:xfrm>
        </p:grpSpPr>
        <p:sp>
          <p:nvSpPr>
            <p:cNvPr id="42" name="object 42"/>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43" name="object 43"/>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44" name="object 4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5" name="object 4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46" name="object 46"/>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47" name="object 47"/>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48" name="object 4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9" name="object 4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0" name="object 50"/>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51" name="object 51"/>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52" name="object 5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3" name="object 5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4" name="object 54"/>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55" name="object 55"/>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56" name="object 5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7" name="object 5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8" name="object 58"/>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59" name="object 59"/>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60" name="object 6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1" name="object 6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62" name="object 62"/>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63" name="object 63"/>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64" name="object 6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5" name="object 6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66" name="object 66"/>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67" name="object 67"/>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68" name="object 6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9" name="object 6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70" name="object 70"/>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71" name="object 71"/>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72" name="object 7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73" name="object 7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74" name="object 74"/>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75" name="object 75"/>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76" name="object 7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77" name="object 77"/>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78" name="object 78"/>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79" name="object 7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0" name="object 80"/>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81" name="object 81"/>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82" name="object 8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3" name="object 83"/>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84" name="object 84"/>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85" name="object 8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6" name="object 86"/>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87" name="object 87"/>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88" name="object 8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89" name="object 89"/>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90" name="object 90"/>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91" name="object 9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92" name="object 92"/>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93" name="object 93"/>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94" name="object 9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5" name="object 9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6" name="object 96"/>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97" name="object 97"/>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98" name="object 9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9" name="object 9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0" name="object 100"/>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01" name="object 101"/>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02" name="object 10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3" name="object 10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4" name="object 104"/>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05" name="object 105"/>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06" name="object 10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07" name="object 10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08" name="object 108"/>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09" name="object 109"/>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10" name="object 11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1" name="object 11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2" name="object 112"/>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13" name="object 113"/>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14" name="object 11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5" name="object 11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6" name="object 116"/>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17" name="object 117"/>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8" name="object 118"/>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9" name="object 119"/>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20" name="object 120"/>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21" name="object 121"/>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22" name="object 122"/>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3" name="object 123"/>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4" name="object 124"/>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25" name="object 125"/>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26" name="object 126"/>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27" name="object 127"/>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29" name="object 129"/>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30" name="object 130"/>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31" name="object 131"/>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32" name="object 13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3" name="object 13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4" name="object 134"/>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135" name="object 135"/>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136" name="object 13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7" name="object 13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8" name="object 138"/>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139" name="object 139"/>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140" name="object 14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1" name="object 14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2" name="object 142"/>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143" name="object 143"/>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144" name="object 14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5" name="object 14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6" name="object 146"/>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147" name="object 147"/>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148" name="object 14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9" name="object 14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0" name="object 150"/>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151" name="object 151"/>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152" name="object 15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3" name="object 15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4" name="object 154"/>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55" name="object 155"/>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156" name="object 15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57" name="object 15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58" name="object 158"/>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159" name="object 159"/>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60" name="object 160"/>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161" name="object 161"/>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62" name="object 162"/>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163" name="object 163"/>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64" name="object 164"/>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165" name="object 165"/>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66" name="object 166"/>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167" name="object 167"/>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3600">
                <a:solidFill>
                  <a:schemeClr val="accent2"/>
                </a:solidFill>
                <a:latin typeface="Times New Roman" pitchFamily="18" charset="0"/>
              </a:rPr>
              <a:t>True length and true inclination</a:t>
            </a:r>
          </a:p>
        </p:txBody>
      </p:sp>
      <p:sp>
        <p:nvSpPr>
          <p:cNvPr id="102403" name="Rectangle 3"/>
          <p:cNvSpPr>
            <a:spLocks noGrp="1" noChangeArrowheads="1"/>
          </p:cNvSpPr>
          <p:nvPr>
            <p:ph type="body" idx="1"/>
          </p:nvPr>
        </p:nvSpPr>
        <p:spPr>
          <a:xfrm>
            <a:off x="381000" y="1295400"/>
            <a:ext cx="8229600" cy="4525963"/>
          </a:xfrm>
        </p:spPr>
        <p:txBody>
          <a:bodyPr/>
          <a:lstStyle/>
          <a:p>
            <a:r>
              <a:rPr lang="en-US" sz="2800">
                <a:solidFill>
                  <a:srgbClr val="FF0000"/>
                </a:solidFill>
                <a:latin typeface="Times New Roman" pitchFamily="18" charset="0"/>
              </a:rPr>
              <a:t>If a line is inclined to one principal plane and is parallel to the other plane, its projection on that plane gives true length and true inclination.</a:t>
            </a:r>
          </a:p>
        </p:txBody>
      </p:sp>
      <p:pic>
        <p:nvPicPr>
          <p:cNvPr id="102404" name="Picture 4"/>
          <p:cNvPicPr>
            <a:picLocks noChangeAspect="1" noChangeArrowheads="1"/>
          </p:cNvPicPr>
          <p:nvPr/>
        </p:nvPicPr>
        <p:blipFill>
          <a:blip r:embed="rId2"/>
          <a:srcRect/>
          <a:stretch>
            <a:fillRect/>
          </a:stretch>
        </p:blipFill>
        <p:spPr bwMode="auto">
          <a:xfrm>
            <a:off x="3962400" y="2940050"/>
            <a:ext cx="4886325" cy="369887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990600"/>
            <a:ext cx="8229600" cy="4525963"/>
          </a:xfrm>
        </p:spPr>
        <p:txBody>
          <a:bodyPr/>
          <a:lstStyle/>
          <a:p>
            <a:r>
              <a:rPr lang="en-US">
                <a:latin typeface="Times New Roman" pitchFamily="18" charset="0"/>
              </a:rPr>
              <a:t>If a line is parallel to VP and inclined at </a:t>
            </a:r>
            <a:r>
              <a:rPr lang="el-GR">
                <a:latin typeface="Times New Roman" pitchFamily="18" charset="0"/>
                <a:ea typeface="Arial Unicode MS" pitchFamily="34" charset="-128"/>
                <a:cs typeface="Arial Unicode MS" pitchFamily="34" charset="-128"/>
              </a:rPr>
              <a:t>θ</a:t>
            </a:r>
            <a:r>
              <a:rPr lang="en-US">
                <a:latin typeface="Times New Roman" pitchFamily="18" charset="0"/>
              </a:rPr>
              <a:t> to HP, the front view will be true length and at true inclination </a:t>
            </a:r>
            <a:r>
              <a:rPr lang="el-GR">
                <a:latin typeface="Times New Roman" pitchFamily="18" charset="0"/>
                <a:ea typeface="Arial Unicode MS" pitchFamily="34" charset="-128"/>
                <a:cs typeface="Arial Unicode MS" pitchFamily="34" charset="-128"/>
              </a:rPr>
              <a:t>θ</a:t>
            </a:r>
          </a:p>
        </p:txBody>
      </p:sp>
      <p:pic>
        <p:nvPicPr>
          <p:cNvPr id="103428" name="Picture 4"/>
          <p:cNvPicPr>
            <a:picLocks noChangeAspect="1" noChangeArrowheads="1"/>
          </p:cNvPicPr>
          <p:nvPr/>
        </p:nvPicPr>
        <p:blipFill>
          <a:blip r:embed="rId2"/>
          <a:srcRect/>
          <a:stretch>
            <a:fillRect/>
          </a:stretch>
        </p:blipFill>
        <p:spPr bwMode="auto">
          <a:xfrm>
            <a:off x="3200400" y="2667000"/>
            <a:ext cx="5238750" cy="39528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457200" y="838200"/>
            <a:ext cx="8229600" cy="4525963"/>
          </a:xfrm>
        </p:spPr>
        <p:txBody>
          <a:bodyPr/>
          <a:lstStyle/>
          <a:p>
            <a:r>
              <a:rPr lang="en-US" sz="2800">
                <a:latin typeface="Times New Roman" pitchFamily="18" charset="0"/>
              </a:rPr>
              <a:t>If a line is parallel to HP and inclined at </a:t>
            </a:r>
            <a:r>
              <a:rPr lang="en-US" sz="2800">
                <a:latin typeface="Times New Roman" pitchFamily="18" charset="0"/>
                <a:cs typeface="Arial" charset="0"/>
              </a:rPr>
              <a:t>ø</a:t>
            </a:r>
            <a:r>
              <a:rPr lang="en-US" sz="2800">
                <a:latin typeface="Times New Roman" pitchFamily="18" charset="0"/>
              </a:rPr>
              <a:t> to VP, the top view will be true length and true inclination </a:t>
            </a:r>
            <a:r>
              <a:rPr lang="en-US" sz="2800">
                <a:latin typeface="Times New Roman" pitchFamily="18" charset="0"/>
                <a:cs typeface="Arial" charset="0"/>
              </a:rPr>
              <a:t>ø.</a:t>
            </a:r>
          </a:p>
        </p:txBody>
      </p:sp>
      <p:pic>
        <p:nvPicPr>
          <p:cNvPr id="104452" name="Picture 4"/>
          <p:cNvPicPr>
            <a:picLocks noChangeAspect="1" noChangeArrowheads="1"/>
          </p:cNvPicPr>
          <p:nvPr/>
        </p:nvPicPr>
        <p:blipFill>
          <a:blip r:embed="rId2"/>
          <a:srcRect/>
          <a:stretch>
            <a:fillRect/>
          </a:stretch>
        </p:blipFill>
        <p:spPr bwMode="auto">
          <a:xfrm>
            <a:off x="838200" y="1984375"/>
            <a:ext cx="5715000" cy="43307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381000" y="762000"/>
            <a:ext cx="8229600" cy="2133600"/>
          </a:xfrm>
        </p:spPr>
        <p:txBody>
          <a:bodyPr/>
          <a:lstStyle/>
          <a:p>
            <a:r>
              <a:rPr lang="el-GR" sz="2800">
                <a:solidFill>
                  <a:schemeClr val="accent2"/>
                </a:solidFill>
                <a:latin typeface="Times New Roman" pitchFamily="18" charset="0"/>
                <a:ea typeface="Arial Unicode MS" pitchFamily="34" charset="-128"/>
                <a:cs typeface="Arial Unicode MS" pitchFamily="34" charset="-128"/>
              </a:rPr>
              <a:t>θ</a:t>
            </a:r>
            <a:r>
              <a:rPr lang="en-US" sz="2800">
                <a:solidFill>
                  <a:schemeClr val="accent2"/>
                </a:solidFill>
                <a:latin typeface="Times New Roman" pitchFamily="18" charset="0"/>
              </a:rPr>
              <a:t> is the inclination always measured with respect to object and HP</a:t>
            </a:r>
          </a:p>
          <a:p>
            <a:r>
              <a:rPr lang="en-US" sz="2800">
                <a:solidFill>
                  <a:srgbClr val="FF0000"/>
                </a:solidFill>
                <a:latin typeface="Times New Roman" pitchFamily="18" charset="0"/>
                <a:cs typeface="Arial" charset="0"/>
              </a:rPr>
              <a:t>ø</a:t>
            </a:r>
            <a:r>
              <a:rPr lang="en-US" sz="2800">
                <a:solidFill>
                  <a:srgbClr val="FF0000"/>
                </a:solidFill>
                <a:latin typeface="Times New Roman" pitchFamily="18" charset="0"/>
              </a:rPr>
              <a:t> is the inclination always measured with respect to object and VP</a:t>
            </a:r>
          </a:p>
        </p:txBody>
      </p:sp>
      <p:pic>
        <p:nvPicPr>
          <p:cNvPr id="105476" name="Picture 4"/>
          <p:cNvPicPr>
            <a:picLocks noChangeAspect="1" noChangeArrowheads="1"/>
          </p:cNvPicPr>
          <p:nvPr/>
        </p:nvPicPr>
        <p:blipFill>
          <a:blip r:embed="rId2"/>
          <a:srcRect/>
          <a:stretch>
            <a:fillRect/>
          </a:stretch>
        </p:blipFill>
        <p:spPr bwMode="auto">
          <a:xfrm>
            <a:off x="228600" y="2895600"/>
            <a:ext cx="4343400" cy="3276600"/>
          </a:xfrm>
          <a:prstGeom prst="rect">
            <a:avLst/>
          </a:prstGeom>
          <a:noFill/>
        </p:spPr>
      </p:pic>
      <p:pic>
        <p:nvPicPr>
          <p:cNvPr id="105477" name="Picture 5"/>
          <p:cNvPicPr>
            <a:picLocks noChangeAspect="1" noChangeArrowheads="1"/>
          </p:cNvPicPr>
          <p:nvPr/>
        </p:nvPicPr>
        <p:blipFill>
          <a:blip r:embed="rId3"/>
          <a:srcRect/>
          <a:stretch>
            <a:fillRect/>
          </a:stretch>
        </p:blipFill>
        <p:spPr bwMode="auto">
          <a:xfrm>
            <a:off x="4724400" y="2895600"/>
            <a:ext cx="4419600" cy="334962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3600">
                <a:solidFill>
                  <a:schemeClr val="accent2"/>
                </a:solidFill>
                <a:latin typeface="Times New Roman" pitchFamily="18" charset="0"/>
              </a:rPr>
              <a:t>Parallel to both the planes</a:t>
            </a:r>
          </a:p>
        </p:txBody>
      </p:sp>
      <p:sp>
        <p:nvSpPr>
          <p:cNvPr id="107523" name="Rectangle 3"/>
          <p:cNvSpPr>
            <a:spLocks noGrp="1" noChangeArrowheads="1"/>
          </p:cNvSpPr>
          <p:nvPr>
            <p:ph type="body" idx="1"/>
          </p:nvPr>
        </p:nvSpPr>
        <p:spPr/>
        <p:txBody>
          <a:bodyPr/>
          <a:lstStyle/>
          <a:p>
            <a:endParaRPr lang="en-US"/>
          </a:p>
        </p:txBody>
      </p:sp>
      <p:pic>
        <p:nvPicPr>
          <p:cNvPr id="107524" name="Picture 4"/>
          <p:cNvPicPr>
            <a:picLocks noChangeAspect="1" noChangeArrowheads="1"/>
          </p:cNvPicPr>
          <p:nvPr/>
        </p:nvPicPr>
        <p:blipFill>
          <a:blip r:embed="rId2"/>
          <a:srcRect/>
          <a:stretch>
            <a:fillRect/>
          </a:stretch>
        </p:blipFill>
        <p:spPr bwMode="auto">
          <a:xfrm>
            <a:off x="1905000" y="1295400"/>
            <a:ext cx="6705600" cy="504507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l"/>
            <a:r>
              <a:rPr lang="en-US" sz="3200">
                <a:solidFill>
                  <a:srgbClr val="FF0000"/>
                </a:solidFill>
                <a:latin typeface="Times New Roman" pitchFamily="18" charset="0"/>
              </a:rPr>
              <a:t>Problem 1</a:t>
            </a:r>
          </a:p>
        </p:txBody>
      </p:sp>
      <p:sp>
        <p:nvSpPr>
          <p:cNvPr id="106499" name="Rectangle 3"/>
          <p:cNvSpPr>
            <a:spLocks noGrp="1" noChangeArrowheads="1"/>
          </p:cNvSpPr>
          <p:nvPr>
            <p:ph type="body" idx="1"/>
          </p:nvPr>
        </p:nvSpPr>
        <p:spPr>
          <a:xfrm>
            <a:off x="457200" y="1143000"/>
            <a:ext cx="8229600" cy="5105400"/>
          </a:xfrm>
        </p:spPr>
        <p:txBody>
          <a:bodyPr/>
          <a:lstStyle/>
          <a:p>
            <a:r>
              <a:rPr lang="en-US" sz="2800">
                <a:latin typeface="Times New Roman" pitchFamily="18" charset="0"/>
              </a:rPr>
              <a:t>Draw the projections of a line 70 mm long  when it is parallel to both HP and VP. The line is 20 mm from both HP and VP.</a:t>
            </a:r>
          </a:p>
        </p:txBody>
      </p:sp>
      <p:pic>
        <p:nvPicPr>
          <p:cNvPr id="106500" name="Picture 4"/>
          <p:cNvPicPr>
            <a:picLocks noChangeAspect="1" noChangeArrowheads="1"/>
          </p:cNvPicPr>
          <p:nvPr/>
        </p:nvPicPr>
        <p:blipFill>
          <a:blip r:embed="rId2"/>
          <a:srcRect/>
          <a:stretch>
            <a:fillRect/>
          </a:stretch>
        </p:blipFill>
        <p:spPr bwMode="auto">
          <a:xfrm>
            <a:off x="3505200" y="2590800"/>
            <a:ext cx="5257800" cy="39846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533400"/>
            <a:ext cx="8229600" cy="1143000"/>
          </a:xfrm>
        </p:spPr>
        <p:txBody>
          <a:bodyPr/>
          <a:lstStyle/>
          <a:p>
            <a:pPr algn="l"/>
            <a:r>
              <a:rPr lang="en-US" sz="2800">
                <a:solidFill>
                  <a:schemeClr val="accent2"/>
                </a:solidFill>
                <a:latin typeface="Times New Roman" pitchFamily="18" charset="0"/>
              </a:rPr>
              <a:t>Solution :</a:t>
            </a:r>
          </a:p>
        </p:txBody>
      </p:sp>
      <p:sp>
        <p:nvSpPr>
          <p:cNvPr id="108547" name="Rectangle 3"/>
          <p:cNvSpPr>
            <a:spLocks noGrp="1" noChangeArrowheads="1"/>
          </p:cNvSpPr>
          <p:nvPr>
            <p:ph type="body" idx="1"/>
          </p:nvPr>
        </p:nvSpPr>
        <p:spPr/>
        <p:txBody>
          <a:bodyPr/>
          <a:lstStyle/>
          <a:p>
            <a:endParaRPr lang="en-US"/>
          </a:p>
        </p:txBody>
      </p:sp>
      <p:pic>
        <p:nvPicPr>
          <p:cNvPr id="108548" name="Picture 4"/>
          <p:cNvPicPr>
            <a:picLocks noChangeAspect="1" noChangeArrowheads="1"/>
          </p:cNvPicPr>
          <p:nvPr/>
        </p:nvPicPr>
        <p:blipFill>
          <a:blip r:embed="rId2"/>
          <a:srcRect/>
          <a:stretch>
            <a:fillRect/>
          </a:stretch>
        </p:blipFill>
        <p:spPr bwMode="auto">
          <a:xfrm>
            <a:off x="838200" y="1295400"/>
            <a:ext cx="7162800" cy="501332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685800"/>
            <a:ext cx="8229600" cy="1143000"/>
          </a:xfrm>
        </p:spPr>
        <p:txBody>
          <a:bodyPr/>
          <a:lstStyle/>
          <a:p>
            <a:pPr marL="838200" indent="-838200"/>
            <a:r>
              <a:rPr lang="en-US" sz="2800">
                <a:solidFill>
                  <a:schemeClr val="accent2"/>
                </a:solidFill>
                <a:latin typeface="Times New Roman" pitchFamily="18" charset="0"/>
              </a:rPr>
              <a:t>Parallel to one plane and perpendicular to the other</a:t>
            </a:r>
            <a:br>
              <a:rPr lang="en-US" sz="2800">
                <a:solidFill>
                  <a:schemeClr val="accent2"/>
                </a:solidFill>
                <a:latin typeface="Times New Roman" pitchFamily="18" charset="0"/>
              </a:rPr>
            </a:br>
            <a:endParaRPr lang="en-US" sz="2800">
              <a:solidFill>
                <a:schemeClr val="accent2"/>
              </a:solidFill>
              <a:latin typeface="Times New Roman" pitchFamily="18" charset="0"/>
            </a:endParaRPr>
          </a:p>
        </p:txBody>
      </p:sp>
      <p:pic>
        <p:nvPicPr>
          <p:cNvPr id="110596" name="Picture 4"/>
          <p:cNvPicPr>
            <a:picLocks noChangeAspect="1" noChangeArrowheads="1"/>
          </p:cNvPicPr>
          <p:nvPr/>
        </p:nvPicPr>
        <p:blipFill>
          <a:blip r:embed="rId2"/>
          <a:srcRect/>
          <a:stretch>
            <a:fillRect/>
          </a:stretch>
        </p:blipFill>
        <p:spPr bwMode="auto">
          <a:xfrm>
            <a:off x="2438400" y="1524000"/>
            <a:ext cx="6353175" cy="48577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r>
              <a:rPr lang="en-US">
                <a:latin typeface="Times New Roman" pitchFamily="18" charset="0"/>
              </a:rPr>
              <a:t>Problem : </a:t>
            </a:r>
          </a:p>
        </p:txBody>
      </p:sp>
      <p:pic>
        <p:nvPicPr>
          <p:cNvPr id="109572" name="Picture 4"/>
          <p:cNvPicPr>
            <a:picLocks noChangeAspect="1" noChangeArrowheads="1"/>
          </p:cNvPicPr>
          <p:nvPr/>
        </p:nvPicPr>
        <p:blipFill>
          <a:blip r:embed="rId2"/>
          <a:srcRect/>
          <a:stretch>
            <a:fillRect/>
          </a:stretch>
        </p:blipFill>
        <p:spPr bwMode="auto">
          <a:xfrm>
            <a:off x="381000" y="762000"/>
            <a:ext cx="6172200" cy="1582738"/>
          </a:xfrm>
          <a:prstGeom prst="rect">
            <a:avLst/>
          </a:prstGeom>
          <a:noFill/>
        </p:spPr>
      </p:pic>
      <p:pic>
        <p:nvPicPr>
          <p:cNvPr id="109573" name="Picture 5"/>
          <p:cNvPicPr>
            <a:picLocks noChangeAspect="1" noChangeArrowheads="1"/>
          </p:cNvPicPr>
          <p:nvPr/>
        </p:nvPicPr>
        <p:blipFill>
          <a:blip r:embed="rId3"/>
          <a:srcRect/>
          <a:stretch>
            <a:fillRect/>
          </a:stretch>
        </p:blipFill>
        <p:spPr bwMode="auto">
          <a:xfrm>
            <a:off x="3505200" y="2592388"/>
            <a:ext cx="5295900" cy="394017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l"/>
            <a:r>
              <a:rPr lang="en-US" sz="2800">
                <a:solidFill>
                  <a:schemeClr val="accent2"/>
                </a:solidFill>
                <a:latin typeface="Times New Roman" pitchFamily="18" charset="0"/>
              </a:rPr>
              <a:t>Solution :</a:t>
            </a:r>
          </a:p>
        </p:txBody>
      </p:sp>
      <p:pic>
        <p:nvPicPr>
          <p:cNvPr id="111620" name="Picture 4"/>
          <p:cNvPicPr>
            <a:picLocks noChangeAspect="1" noChangeArrowheads="1"/>
          </p:cNvPicPr>
          <p:nvPr/>
        </p:nvPicPr>
        <p:blipFill>
          <a:blip r:embed="rId2"/>
          <a:srcRect/>
          <a:stretch>
            <a:fillRect/>
          </a:stretch>
        </p:blipFill>
        <p:spPr bwMode="auto">
          <a:xfrm>
            <a:off x="609600" y="1371600"/>
            <a:ext cx="6591300" cy="4978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0127" y="3957727"/>
            <a:ext cx="8543925" cy="1685925"/>
            <a:chOff x="300127" y="3957727"/>
            <a:chExt cx="8543925" cy="1685925"/>
          </a:xfrm>
        </p:grpSpPr>
        <p:sp>
          <p:nvSpPr>
            <p:cNvPr id="3" name="object 3"/>
            <p:cNvSpPr/>
            <p:nvPr/>
          </p:nvSpPr>
          <p:spPr>
            <a:xfrm>
              <a:off x="304799" y="3962400"/>
              <a:ext cx="8534400" cy="1676400"/>
            </a:xfrm>
            <a:custGeom>
              <a:avLst/>
              <a:gdLst/>
              <a:ahLst/>
              <a:cxnLst/>
              <a:rect l="l" t="t" r="r" b="b"/>
              <a:pathLst>
                <a:path w="8534400" h="1676400">
                  <a:moveTo>
                    <a:pt x="8534400" y="0"/>
                  </a:moveTo>
                  <a:lnTo>
                    <a:pt x="0" y="0"/>
                  </a:lnTo>
                  <a:lnTo>
                    <a:pt x="0" y="1676400"/>
                  </a:lnTo>
                  <a:lnTo>
                    <a:pt x="8534400" y="1676400"/>
                  </a:lnTo>
                  <a:close/>
                </a:path>
              </a:pathLst>
            </a:custGeom>
            <a:solidFill>
              <a:srgbClr val="009999"/>
            </a:solidFill>
          </p:spPr>
          <p:txBody>
            <a:bodyPr wrap="square" lIns="0" tIns="0" rIns="0" bIns="0" rtlCol="0"/>
            <a:lstStyle/>
            <a:p>
              <a:endParaRPr/>
            </a:p>
          </p:txBody>
        </p:sp>
        <p:sp>
          <p:nvSpPr>
            <p:cNvPr id="4" name="object 4"/>
            <p:cNvSpPr/>
            <p:nvPr/>
          </p:nvSpPr>
          <p:spPr>
            <a:xfrm>
              <a:off x="304799" y="3962400"/>
              <a:ext cx="8534400" cy="1676400"/>
            </a:xfrm>
            <a:custGeom>
              <a:avLst/>
              <a:gdLst/>
              <a:ahLst/>
              <a:cxnLst/>
              <a:rect l="l" t="t" r="r" b="b"/>
              <a:pathLst>
                <a:path w="8534400" h="1676400">
                  <a:moveTo>
                    <a:pt x="4267200" y="1676400"/>
                  </a:moveTo>
                  <a:lnTo>
                    <a:pt x="0" y="1676400"/>
                  </a:lnTo>
                  <a:lnTo>
                    <a:pt x="0" y="0"/>
                  </a:lnTo>
                  <a:lnTo>
                    <a:pt x="8534400" y="0"/>
                  </a:lnTo>
                  <a:lnTo>
                    <a:pt x="8534400" y="1676400"/>
                  </a:lnTo>
                  <a:lnTo>
                    <a:pt x="4267200" y="1676400"/>
                  </a:lnTo>
                  <a:close/>
                </a:path>
              </a:pathLst>
            </a:custGeom>
            <a:ln w="9344">
              <a:solidFill>
                <a:srgbClr val="000000"/>
              </a:solidFill>
            </a:ln>
          </p:spPr>
          <p:txBody>
            <a:bodyPr wrap="square" lIns="0" tIns="0" rIns="0" bIns="0" rtlCol="0"/>
            <a:lstStyle/>
            <a:p>
              <a:endParaRPr/>
            </a:p>
          </p:txBody>
        </p:sp>
      </p:grpSp>
      <p:sp>
        <p:nvSpPr>
          <p:cNvPr id="5" name="object 5"/>
          <p:cNvSpPr txBox="1"/>
          <p:nvPr/>
        </p:nvSpPr>
        <p:spPr>
          <a:xfrm>
            <a:off x="3604552" y="4064000"/>
            <a:ext cx="4995545" cy="848360"/>
          </a:xfrm>
          <a:prstGeom prst="rect">
            <a:avLst/>
          </a:prstGeom>
        </p:spPr>
        <p:txBody>
          <a:bodyPr vert="horz" wrap="square" lIns="0" tIns="12700" rIns="0" bIns="0" rtlCol="0">
            <a:spAutoFit/>
          </a:bodyPr>
          <a:lstStyle/>
          <a:p>
            <a:pPr marL="17145" marR="5080" indent="-17780">
              <a:lnSpc>
                <a:spcPct val="100000"/>
              </a:lnSpc>
              <a:spcBef>
                <a:spcPts val="100"/>
              </a:spcBef>
            </a:pPr>
            <a:r>
              <a:rPr sz="1800" b="1" dirty="0">
                <a:solidFill>
                  <a:srgbClr val="333399"/>
                </a:solidFill>
                <a:latin typeface="Arial"/>
                <a:cs typeface="Arial"/>
              </a:rPr>
              <a:t>( FOR </a:t>
            </a:r>
            <a:r>
              <a:rPr sz="1800" b="1" spc="-5" dirty="0">
                <a:solidFill>
                  <a:srgbClr val="333399"/>
                </a:solidFill>
                <a:latin typeface="Arial"/>
                <a:cs typeface="Arial"/>
              </a:rPr>
              <a:t>DIMENSIONS UP </a:t>
            </a:r>
            <a:r>
              <a:rPr sz="1800" b="1" dirty="0">
                <a:solidFill>
                  <a:srgbClr val="333399"/>
                </a:solidFill>
                <a:latin typeface="Arial"/>
                <a:cs typeface="Arial"/>
              </a:rPr>
              <a:t>TO </a:t>
            </a:r>
            <a:r>
              <a:rPr sz="1800" b="1" spc="-5" dirty="0">
                <a:solidFill>
                  <a:srgbClr val="333399"/>
                </a:solidFill>
                <a:latin typeface="Arial"/>
                <a:cs typeface="Arial"/>
              </a:rPr>
              <a:t>SINGLE </a:t>
            </a:r>
            <a:r>
              <a:rPr sz="1800" b="1" spc="-10" dirty="0">
                <a:solidFill>
                  <a:srgbClr val="333399"/>
                </a:solidFill>
                <a:latin typeface="Arial"/>
                <a:cs typeface="Arial"/>
              </a:rPr>
              <a:t>DECIMAL)  </a:t>
            </a:r>
            <a:r>
              <a:rPr sz="1800" b="1" dirty="0">
                <a:solidFill>
                  <a:srgbClr val="333399"/>
                </a:solidFill>
                <a:latin typeface="Arial"/>
                <a:cs typeface="Arial"/>
              </a:rPr>
              <a:t>( FOR </a:t>
            </a:r>
            <a:r>
              <a:rPr sz="1800" b="1" spc="-5" dirty="0">
                <a:solidFill>
                  <a:srgbClr val="333399"/>
                </a:solidFill>
                <a:latin typeface="Arial"/>
                <a:cs typeface="Arial"/>
              </a:rPr>
              <a:t>DIMENSIONS UP </a:t>
            </a:r>
            <a:r>
              <a:rPr sz="1800" b="1" dirty="0">
                <a:solidFill>
                  <a:srgbClr val="333399"/>
                </a:solidFill>
                <a:latin typeface="Arial"/>
                <a:cs typeface="Arial"/>
              </a:rPr>
              <a:t>TO </a:t>
            </a:r>
            <a:r>
              <a:rPr sz="1800" b="1" spc="5" dirty="0">
                <a:solidFill>
                  <a:srgbClr val="333399"/>
                </a:solidFill>
                <a:latin typeface="Arial"/>
                <a:cs typeface="Arial"/>
              </a:rPr>
              <a:t>TWO</a:t>
            </a:r>
            <a:r>
              <a:rPr sz="1800" b="1" spc="-45" dirty="0">
                <a:solidFill>
                  <a:srgbClr val="333399"/>
                </a:solidFill>
                <a:latin typeface="Arial"/>
                <a:cs typeface="Arial"/>
              </a:rPr>
              <a:t> </a:t>
            </a:r>
            <a:r>
              <a:rPr sz="1800" b="1" spc="-15" dirty="0">
                <a:solidFill>
                  <a:srgbClr val="333399"/>
                </a:solidFill>
                <a:latin typeface="Arial"/>
                <a:cs typeface="Arial"/>
              </a:rPr>
              <a:t>DECIMALS)</a:t>
            </a:r>
            <a:endParaRPr sz="1800">
              <a:latin typeface="Arial"/>
              <a:cs typeface="Arial"/>
            </a:endParaRPr>
          </a:p>
          <a:p>
            <a:pPr marL="17145">
              <a:lnSpc>
                <a:spcPct val="100000"/>
              </a:lnSpc>
            </a:pPr>
            <a:r>
              <a:rPr sz="1800" b="1" dirty="0">
                <a:solidFill>
                  <a:srgbClr val="333399"/>
                </a:solidFill>
                <a:latin typeface="Arial"/>
                <a:cs typeface="Arial"/>
              </a:rPr>
              <a:t>( FOR </a:t>
            </a:r>
            <a:r>
              <a:rPr sz="1800" b="1" spc="-5" dirty="0">
                <a:solidFill>
                  <a:srgbClr val="333399"/>
                </a:solidFill>
                <a:latin typeface="Arial"/>
                <a:cs typeface="Arial"/>
              </a:rPr>
              <a:t>DIMENSIONS UP </a:t>
            </a:r>
            <a:r>
              <a:rPr sz="1800" b="1" dirty="0">
                <a:solidFill>
                  <a:srgbClr val="333399"/>
                </a:solidFill>
                <a:latin typeface="Arial"/>
                <a:cs typeface="Arial"/>
              </a:rPr>
              <a:t>TO </a:t>
            </a:r>
            <a:r>
              <a:rPr sz="1800" b="1" spc="5" dirty="0">
                <a:solidFill>
                  <a:srgbClr val="333399"/>
                </a:solidFill>
                <a:latin typeface="Arial"/>
                <a:cs typeface="Arial"/>
              </a:rPr>
              <a:t>TWO</a:t>
            </a:r>
            <a:r>
              <a:rPr sz="1800" b="1" spc="-55" dirty="0">
                <a:solidFill>
                  <a:srgbClr val="333399"/>
                </a:solidFill>
                <a:latin typeface="Arial"/>
                <a:cs typeface="Arial"/>
              </a:rPr>
              <a:t> </a:t>
            </a:r>
            <a:r>
              <a:rPr sz="1800" b="1" spc="-15" dirty="0">
                <a:solidFill>
                  <a:srgbClr val="333399"/>
                </a:solidFill>
                <a:latin typeface="Arial"/>
                <a:cs typeface="Arial"/>
              </a:rPr>
              <a:t>DECIMALS)</a:t>
            </a:r>
            <a:endParaRPr sz="1800">
              <a:latin typeface="Arial"/>
              <a:cs typeface="Arial"/>
            </a:endParaRPr>
          </a:p>
        </p:txBody>
      </p:sp>
      <p:sp>
        <p:nvSpPr>
          <p:cNvPr id="6" name="object 6"/>
          <p:cNvSpPr txBox="1"/>
          <p:nvPr/>
        </p:nvSpPr>
        <p:spPr>
          <a:xfrm>
            <a:off x="402590" y="4064000"/>
            <a:ext cx="8436610" cy="1397000"/>
          </a:xfrm>
          <a:prstGeom prst="rect">
            <a:avLst/>
          </a:prstGeom>
        </p:spPr>
        <p:txBody>
          <a:bodyPr vert="horz" wrap="square" lIns="0" tIns="12700" rIns="0" bIns="0" rtlCol="0">
            <a:spAutoFit/>
          </a:bodyPr>
          <a:lstStyle/>
          <a:p>
            <a:pPr marL="456565" indent="-456565">
              <a:lnSpc>
                <a:spcPct val="100000"/>
              </a:lnSpc>
              <a:spcBef>
                <a:spcPts val="100"/>
              </a:spcBef>
              <a:buAutoNum type="arabicPeriod"/>
              <a:tabLst>
                <a:tab pos="456565" algn="l"/>
                <a:tab pos="457200" algn="l"/>
              </a:tabLst>
            </a:pPr>
            <a:r>
              <a:rPr sz="1800" b="1" spc="-15" dirty="0">
                <a:solidFill>
                  <a:srgbClr val="333399"/>
                </a:solidFill>
                <a:latin typeface="Arial"/>
                <a:cs typeface="Arial"/>
              </a:rPr>
              <a:t>PLAIN</a:t>
            </a:r>
            <a:r>
              <a:rPr sz="1800" b="1" spc="-10" dirty="0">
                <a:solidFill>
                  <a:srgbClr val="333399"/>
                </a:solidFill>
                <a:latin typeface="Arial"/>
                <a:cs typeface="Arial"/>
              </a:rPr>
              <a:t> </a:t>
            </a:r>
            <a:r>
              <a:rPr sz="1800" b="1" spc="-15" dirty="0">
                <a:solidFill>
                  <a:srgbClr val="333399"/>
                </a:solidFill>
                <a:latin typeface="Arial"/>
                <a:cs typeface="Arial"/>
              </a:rPr>
              <a:t>SCALES</a:t>
            </a:r>
            <a:endParaRPr sz="1800">
              <a:latin typeface="Arial"/>
              <a:cs typeface="Arial"/>
            </a:endParaRPr>
          </a:p>
          <a:p>
            <a:pPr marL="456565" indent="-456565">
              <a:lnSpc>
                <a:spcPct val="100000"/>
              </a:lnSpc>
              <a:buAutoNum type="arabicPeriod"/>
              <a:tabLst>
                <a:tab pos="456565" algn="l"/>
                <a:tab pos="457200" algn="l"/>
              </a:tabLst>
            </a:pPr>
            <a:r>
              <a:rPr sz="1800" b="1" spc="-20" dirty="0">
                <a:solidFill>
                  <a:srgbClr val="333399"/>
                </a:solidFill>
                <a:latin typeface="Arial"/>
                <a:cs typeface="Arial"/>
              </a:rPr>
              <a:t>DIAGONAL</a:t>
            </a:r>
            <a:r>
              <a:rPr sz="1800" b="1" spc="-5" dirty="0">
                <a:solidFill>
                  <a:srgbClr val="333399"/>
                </a:solidFill>
                <a:latin typeface="Arial"/>
                <a:cs typeface="Arial"/>
              </a:rPr>
              <a:t> </a:t>
            </a:r>
            <a:r>
              <a:rPr sz="1800" b="1" spc="-15" dirty="0">
                <a:solidFill>
                  <a:srgbClr val="333399"/>
                </a:solidFill>
                <a:latin typeface="Arial"/>
                <a:cs typeface="Arial"/>
              </a:rPr>
              <a:t>SCALES</a:t>
            </a:r>
            <a:endParaRPr sz="1800">
              <a:latin typeface="Arial"/>
              <a:cs typeface="Arial"/>
            </a:endParaRPr>
          </a:p>
          <a:p>
            <a:pPr marL="456565" indent="-456565">
              <a:lnSpc>
                <a:spcPct val="100000"/>
              </a:lnSpc>
              <a:buAutoNum type="arabicPeriod"/>
              <a:tabLst>
                <a:tab pos="456565" algn="l"/>
                <a:tab pos="457200" algn="l"/>
              </a:tabLst>
            </a:pPr>
            <a:r>
              <a:rPr sz="1800" b="1" spc="-10" dirty="0">
                <a:solidFill>
                  <a:srgbClr val="333399"/>
                </a:solidFill>
                <a:latin typeface="Arial"/>
                <a:cs typeface="Arial"/>
              </a:rPr>
              <a:t>VERNIER </a:t>
            </a:r>
            <a:r>
              <a:rPr sz="1800" b="1" spc="-15" dirty="0">
                <a:solidFill>
                  <a:srgbClr val="333399"/>
                </a:solidFill>
                <a:latin typeface="Arial"/>
                <a:cs typeface="Arial"/>
              </a:rPr>
              <a:t>SCALES</a:t>
            </a:r>
            <a:endParaRPr sz="1800">
              <a:latin typeface="Arial"/>
              <a:cs typeface="Arial"/>
            </a:endParaRPr>
          </a:p>
          <a:p>
            <a:pPr marL="456565" indent="-456565">
              <a:lnSpc>
                <a:spcPct val="100000"/>
              </a:lnSpc>
              <a:buAutoNum type="arabicPeriod"/>
              <a:tabLst>
                <a:tab pos="456565" algn="l"/>
                <a:tab pos="457200" algn="l"/>
              </a:tabLst>
            </a:pPr>
            <a:r>
              <a:rPr sz="1800" b="1" spc="-15" dirty="0">
                <a:solidFill>
                  <a:srgbClr val="333399"/>
                </a:solidFill>
                <a:latin typeface="Arial"/>
                <a:cs typeface="Arial"/>
              </a:rPr>
              <a:t>COMPARATIVE SCALES </a:t>
            </a:r>
            <a:r>
              <a:rPr sz="1800" b="1" dirty="0">
                <a:solidFill>
                  <a:srgbClr val="333399"/>
                </a:solidFill>
                <a:latin typeface="Arial"/>
                <a:cs typeface="Arial"/>
              </a:rPr>
              <a:t>( </a:t>
            </a:r>
            <a:r>
              <a:rPr sz="1800" b="1" spc="-5" dirty="0">
                <a:solidFill>
                  <a:srgbClr val="333399"/>
                </a:solidFill>
                <a:latin typeface="Arial"/>
                <a:cs typeface="Arial"/>
              </a:rPr>
              <a:t>FOR </a:t>
            </a:r>
            <a:r>
              <a:rPr sz="1800" b="1" spc="-10" dirty="0">
                <a:solidFill>
                  <a:srgbClr val="333399"/>
                </a:solidFill>
                <a:latin typeface="Arial"/>
                <a:cs typeface="Arial"/>
              </a:rPr>
              <a:t>COMPARING </a:t>
            </a:r>
            <a:r>
              <a:rPr sz="1800" b="1" spc="5" dirty="0">
                <a:solidFill>
                  <a:srgbClr val="333399"/>
                </a:solidFill>
                <a:latin typeface="Arial"/>
                <a:cs typeface="Arial"/>
              </a:rPr>
              <a:t>TWO </a:t>
            </a:r>
            <a:r>
              <a:rPr sz="1800" b="1" spc="-5" dirty="0">
                <a:solidFill>
                  <a:srgbClr val="333399"/>
                </a:solidFill>
                <a:latin typeface="Arial"/>
                <a:cs typeface="Arial"/>
              </a:rPr>
              <a:t>DIFFERENT</a:t>
            </a:r>
            <a:r>
              <a:rPr sz="1800" b="1" dirty="0">
                <a:solidFill>
                  <a:srgbClr val="333399"/>
                </a:solidFill>
                <a:latin typeface="Arial"/>
                <a:cs typeface="Arial"/>
              </a:rPr>
              <a:t> </a:t>
            </a:r>
            <a:r>
              <a:rPr sz="1800" b="1" spc="-5" dirty="0">
                <a:solidFill>
                  <a:srgbClr val="333399"/>
                </a:solidFill>
                <a:latin typeface="Arial"/>
                <a:cs typeface="Arial"/>
              </a:rPr>
              <a:t>UNITS)</a:t>
            </a:r>
            <a:endParaRPr sz="1800">
              <a:latin typeface="Arial"/>
              <a:cs typeface="Arial"/>
            </a:endParaRPr>
          </a:p>
          <a:p>
            <a:pPr marL="456565" indent="-456565">
              <a:lnSpc>
                <a:spcPct val="100000"/>
              </a:lnSpc>
              <a:buAutoNum type="arabicPeriod"/>
              <a:tabLst>
                <a:tab pos="456565" algn="l"/>
                <a:tab pos="457200" algn="l"/>
                <a:tab pos="3359785" algn="l"/>
              </a:tabLst>
            </a:pPr>
            <a:r>
              <a:rPr sz="1800" b="1" spc="-20" dirty="0">
                <a:solidFill>
                  <a:srgbClr val="333399"/>
                </a:solidFill>
                <a:latin typeface="Arial"/>
                <a:cs typeface="Arial"/>
              </a:rPr>
              <a:t>SCALE</a:t>
            </a:r>
            <a:r>
              <a:rPr sz="1800" b="1" spc="10" dirty="0">
                <a:solidFill>
                  <a:srgbClr val="333399"/>
                </a:solidFill>
                <a:latin typeface="Arial"/>
                <a:cs typeface="Arial"/>
              </a:rPr>
              <a:t> </a:t>
            </a:r>
            <a:r>
              <a:rPr sz="1800" b="1" spc="-5" dirty="0">
                <a:solidFill>
                  <a:srgbClr val="333399"/>
                </a:solidFill>
                <a:latin typeface="Arial"/>
                <a:cs typeface="Arial"/>
              </a:rPr>
              <a:t>OF</a:t>
            </a:r>
            <a:r>
              <a:rPr sz="1800" b="1" spc="10" dirty="0">
                <a:solidFill>
                  <a:srgbClr val="333399"/>
                </a:solidFill>
                <a:latin typeface="Arial"/>
                <a:cs typeface="Arial"/>
              </a:rPr>
              <a:t> </a:t>
            </a:r>
            <a:r>
              <a:rPr sz="1800" b="1" spc="-5" dirty="0">
                <a:solidFill>
                  <a:srgbClr val="333399"/>
                </a:solidFill>
                <a:latin typeface="Arial"/>
                <a:cs typeface="Arial"/>
              </a:rPr>
              <a:t>CHORDS	</a:t>
            </a:r>
            <a:r>
              <a:rPr sz="1800" b="1" dirty="0">
                <a:solidFill>
                  <a:srgbClr val="333399"/>
                </a:solidFill>
                <a:latin typeface="Arial"/>
                <a:cs typeface="Arial"/>
              </a:rPr>
              <a:t>( </a:t>
            </a:r>
            <a:r>
              <a:rPr sz="1800" b="1" spc="-5" dirty="0">
                <a:solidFill>
                  <a:srgbClr val="333399"/>
                </a:solidFill>
                <a:latin typeface="Arial"/>
                <a:cs typeface="Arial"/>
              </a:rPr>
              <a:t>FOR </a:t>
            </a:r>
            <a:r>
              <a:rPr sz="1800" b="1" spc="-10" dirty="0">
                <a:solidFill>
                  <a:srgbClr val="333399"/>
                </a:solidFill>
                <a:latin typeface="Arial"/>
                <a:cs typeface="Arial"/>
              </a:rPr>
              <a:t>MEASURING/CONSTRUCTING</a:t>
            </a:r>
            <a:r>
              <a:rPr sz="1800" b="1" spc="-15" dirty="0">
                <a:solidFill>
                  <a:srgbClr val="333399"/>
                </a:solidFill>
                <a:latin typeface="Arial"/>
                <a:cs typeface="Arial"/>
              </a:rPr>
              <a:t> </a:t>
            </a:r>
            <a:r>
              <a:rPr sz="1800" b="1" spc="-10" dirty="0">
                <a:solidFill>
                  <a:srgbClr val="333399"/>
                </a:solidFill>
                <a:latin typeface="Arial"/>
                <a:cs typeface="Arial"/>
              </a:rPr>
              <a:t>ANGLES)</a:t>
            </a:r>
            <a:endParaRPr sz="1800">
              <a:latin typeface="Arial"/>
              <a:cs typeface="Arial"/>
            </a:endParaRPr>
          </a:p>
        </p:txBody>
      </p:sp>
      <p:sp>
        <p:nvSpPr>
          <p:cNvPr id="7" name="object 7"/>
          <p:cNvSpPr txBox="1"/>
          <p:nvPr/>
        </p:nvSpPr>
        <p:spPr>
          <a:xfrm>
            <a:off x="379729" y="3539490"/>
            <a:ext cx="270256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3300"/>
                </a:solidFill>
                <a:latin typeface="Arial Black"/>
                <a:cs typeface="Arial Black"/>
              </a:rPr>
              <a:t>TYPES OF</a:t>
            </a:r>
            <a:r>
              <a:rPr sz="2000" spc="-60" dirty="0">
                <a:solidFill>
                  <a:srgbClr val="FF3300"/>
                </a:solidFill>
                <a:latin typeface="Arial Black"/>
                <a:cs typeface="Arial Black"/>
              </a:rPr>
              <a:t> </a:t>
            </a:r>
            <a:r>
              <a:rPr sz="2000" dirty="0">
                <a:solidFill>
                  <a:srgbClr val="FF3300"/>
                </a:solidFill>
                <a:latin typeface="Arial Black"/>
                <a:cs typeface="Arial Black"/>
              </a:rPr>
              <a:t>SCALES</a:t>
            </a:r>
            <a:r>
              <a:rPr sz="2000" dirty="0">
                <a:latin typeface="Arial"/>
                <a:cs typeface="Arial"/>
              </a:rPr>
              <a:t>:</a:t>
            </a:r>
            <a:endParaRPr sz="2000">
              <a:latin typeface="Arial"/>
              <a:cs typeface="Arial"/>
            </a:endParaRPr>
          </a:p>
        </p:txBody>
      </p:sp>
      <p:grpSp>
        <p:nvGrpSpPr>
          <p:cNvPr id="8" name="object 8"/>
          <p:cNvGrpSpPr/>
          <p:nvPr/>
        </p:nvGrpSpPr>
        <p:grpSpPr>
          <a:xfrm>
            <a:off x="358457" y="376237"/>
            <a:ext cx="5169535" cy="3057525"/>
            <a:chOff x="358457" y="376237"/>
            <a:chExt cx="5169535" cy="3057525"/>
          </a:xfrm>
        </p:grpSpPr>
        <p:sp>
          <p:nvSpPr>
            <p:cNvPr id="9" name="object 9"/>
            <p:cNvSpPr/>
            <p:nvPr/>
          </p:nvSpPr>
          <p:spPr>
            <a:xfrm>
              <a:off x="363220" y="381000"/>
              <a:ext cx="5160010" cy="3048000"/>
            </a:xfrm>
            <a:custGeom>
              <a:avLst/>
              <a:gdLst/>
              <a:ahLst/>
              <a:cxnLst/>
              <a:rect l="l" t="t" r="r" b="b"/>
              <a:pathLst>
                <a:path w="5160010" h="3048000">
                  <a:moveTo>
                    <a:pt x="4302759" y="0"/>
                  </a:moveTo>
                  <a:lnTo>
                    <a:pt x="857250" y="0"/>
                  </a:lnTo>
                  <a:lnTo>
                    <a:pt x="801301" y="1412"/>
                  </a:lnTo>
                  <a:lnTo>
                    <a:pt x="745578" y="5566"/>
                  </a:lnTo>
                  <a:lnTo>
                    <a:pt x="690290" y="12338"/>
                  </a:lnTo>
                  <a:lnTo>
                    <a:pt x="635648" y="21602"/>
                  </a:lnTo>
                  <a:lnTo>
                    <a:pt x="581861" y="33234"/>
                  </a:lnTo>
                  <a:lnTo>
                    <a:pt x="529142" y="47110"/>
                  </a:lnTo>
                  <a:lnTo>
                    <a:pt x="477699" y="63104"/>
                  </a:lnTo>
                  <a:lnTo>
                    <a:pt x="427744" y="81092"/>
                  </a:lnTo>
                  <a:lnTo>
                    <a:pt x="379486" y="100950"/>
                  </a:lnTo>
                  <a:lnTo>
                    <a:pt x="333137" y="122553"/>
                  </a:lnTo>
                  <a:lnTo>
                    <a:pt x="288907" y="145776"/>
                  </a:lnTo>
                  <a:lnTo>
                    <a:pt x="247006" y="170494"/>
                  </a:lnTo>
                  <a:lnTo>
                    <a:pt x="207644" y="196583"/>
                  </a:lnTo>
                  <a:lnTo>
                    <a:pt x="171032" y="223919"/>
                  </a:lnTo>
                  <a:lnTo>
                    <a:pt x="137381" y="252376"/>
                  </a:lnTo>
                  <a:lnTo>
                    <a:pt x="106901" y="281831"/>
                  </a:lnTo>
                  <a:lnTo>
                    <a:pt x="79802" y="312158"/>
                  </a:lnTo>
                  <a:lnTo>
                    <a:pt x="56295" y="343232"/>
                  </a:lnTo>
                  <a:lnTo>
                    <a:pt x="20897" y="407126"/>
                  </a:lnTo>
                  <a:lnTo>
                    <a:pt x="2392" y="472515"/>
                  </a:lnTo>
                  <a:lnTo>
                    <a:pt x="0" y="505460"/>
                  </a:lnTo>
                  <a:lnTo>
                    <a:pt x="0" y="2541270"/>
                  </a:lnTo>
                  <a:lnTo>
                    <a:pt x="9428" y="2607060"/>
                  </a:lnTo>
                  <a:lnTo>
                    <a:pt x="36590" y="2671901"/>
                  </a:lnTo>
                  <a:lnTo>
                    <a:pt x="79802" y="2734786"/>
                  </a:lnTo>
                  <a:lnTo>
                    <a:pt x="106901" y="2765180"/>
                  </a:lnTo>
                  <a:lnTo>
                    <a:pt x="137381" y="2794707"/>
                  </a:lnTo>
                  <a:lnTo>
                    <a:pt x="171032" y="2823241"/>
                  </a:lnTo>
                  <a:lnTo>
                    <a:pt x="207644" y="2850657"/>
                  </a:lnTo>
                  <a:lnTo>
                    <a:pt x="247006" y="2876829"/>
                  </a:lnTo>
                  <a:lnTo>
                    <a:pt x="288907" y="2901630"/>
                  </a:lnTo>
                  <a:lnTo>
                    <a:pt x="333137" y="2924935"/>
                  </a:lnTo>
                  <a:lnTo>
                    <a:pt x="379486" y="2946618"/>
                  </a:lnTo>
                  <a:lnTo>
                    <a:pt x="427744" y="2966552"/>
                  </a:lnTo>
                  <a:lnTo>
                    <a:pt x="477699" y="2984614"/>
                  </a:lnTo>
                  <a:lnTo>
                    <a:pt x="529142" y="3000675"/>
                  </a:lnTo>
                  <a:lnTo>
                    <a:pt x="581861" y="3014611"/>
                  </a:lnTo>
                  <a:lnTo>
                    <a:pt x="635648" y="3026295"/>
                  </a:lnTo>
                  <a:lnTo>
                    <a:pt x="690290" y="3035602"/>
                  </a:lnTo>
                  <a:lnTo>
                    <a:pt x="745578" y="3042406"/>
                  </a:lnTo>
                  <a:lnTo>
                    <a:pt x="801301" y="3046580"/>
                  </a:lnTo>
                  <a:lnTo>
                    <a:pt x="857250" y="3048000"/>
                  </a:lnTo>
                  <a:lnTo>
                    <a:pt x="4302759" y="3048000"/>
                  </a:lnTo>
                  <a:lnTo>
                    <a:pt x="4358556" y="3046580"/>
                  </a:lnTo>
                  <a:lnTo>
                    <a:pt x="4414155" y="3042406"/>
                  </a:lnTo>
                  <a:lnTo>
                    <a:pt x="4469343" y="3035602"/>
                  </a:lnTo>
                  <a:lnTo>
                    <a:pt x="4523909" y="3026295"/>
                  </a:lnTo>
                  <a:lnTo>
                    <a:pt x="4577640" y="3014611"/>
                  </a:lnTo>
                  <a:lnTo>
                    <a:pt x="4630324" y="3000675"/>
                  </a:lnTo>
                  <a:lnTo>
                    <a:pt x="4681749" y="2984614"/>
                  </a:lnTo>
                  <a:lnTo>
                    <a:pt x="4731702" y="2966552"/>
                  </a:lnTo>
                  <a:lnTo>
                    <a:pt x="4779970" y="2946618"/>
                  </a:lnTo>
                  <a:lnTo>
                    <a:pt x="4826342" y="2924935"/>
                  </a:lnTo>
                  <a:lnTo>
                    <a:pt x="4870606" y="2901630"/>
                  </a:lnTo>
                  <a:lnTo>
                    <a:pt x="4912549" y="2876829"/>
                  </a:lnTo>
                  <a:lnTo>
                    <a:pt x="4951958" y="2850657"/>
                  </a:lnTo>
                  <a:lnTo>
                    <a:pt x="4988622" y="2823241"/>
                  </a:lnTo>
                  <a:lnTo>
                    <a:pt x="5022327" y="2794707"/>
                  </a:lnTo>
                  <a:lnTo>
                    <a:pt x="5052863" y="2765180"/>
                  </a:lnTo>
                  <a:lnTo>
                    <a:pt x="5080015" y="2734786"/>
                  </a:lnTo>
                  <a:lnTo>
                    <a:pt x="5103573" y="2703651"/>
                  </a:lnTo>
                  <a:lnTo>
                    <a:pt x="5139056" y="2639662"/>
                  </a:lnTo>
                  <a:lnTo>
                    <a:pt x="5157611" y="2574221"/>
                  </a:lnTo>
                  <a:lnTo>
                    <a:pt x="5160009" y="2541270"/>
                  </a:lnTo>
                  <a:lnTo>
                    <a:pt x="5160009" y="505460"/>
                  </a:lnTo>
                  <a:lnTo>
                    <a:pt x="5150555" y="439696"/>
                  </a:lnTo>
                  <a:lnTo>
                    <a:pt x="5123324" y="374930"/>
                  </a:lnTo>
                  <a:lnTo>
                    <a:pt x="5080015" y="312158"/>
                  </a:lnTo>
                  <a:lnTo>
                    <a:pt x="5052863" y="281831"/>
                  </a:lnTo>
                  <a:lnTo>
                    <a:pt x="5022327" y="252376"/>
                  </a:lnTo>
                  <a:lnTo>
                    <a:pt x="4988622" y="223919"/>
                  </a:lnTo>
                  <a:lnTo>
                    <a:pt x="4951958" y="196583"/>
                  </a:lnTo>
                  <a:lnTo>
                    <a:pt x="4912549" y="170494"/>
                  </a:lnTo>
                  <a:lnTo>
                    <a:pt x="4870606" y="145776"/>
                  </a:lnTo>
                  <a:lnTo>
                    <a:pt x="4826342" y="122553"/>
                  </a:lnTo>
                  <a:lnTo>
                    <a:pt x="4779970" y="100950"/>
                  </a:lnTo>
                  <a:lnTo>
                    <a:pt x="4731702" y="81092"/>
                  </a:lnTo>
                  <a:lnTo>
                    <a:pt x="4681749" y="63104"/>
                  </a:lnTo>
                  <a:lnTo>
                    <a:pt x="4630324" y="47110"/>
                  </a:lnTo>
                  <a:lnTo>
                    <a:pt x="4577640" y="33234"/>
                  </a:lnTo>
                  <a:lnTo>
                    <a:pt x="4523909" y="21602"/>
                  </a:lnTo>
                  <a:lnTo>
                    <a:pt x="4469343" y="12338"/>
                  </a:lnTo>
                  <a:lnTo>
                    <a:pt x="4414155" y="5566"/>
                  </a:lnTo>
                  <a:lnTo>
                    <a:pt x="4358556" y="1412"/>
                  </a:lnTo>
                  <a:lnTo>
                    <a:pt x="4302759" y="0"/>
                  </a:lnTo>
                  <a:close/>
                </a:path>
              </a:pathLst>
            </a:custGeom>
            <a:solidFill>
              <a:srgbClr val="FFFFCC"/>
            </a:solidFill>
          </p:spPr>
          <p:txBody>
            <a:bodyPr wrap="square" lIns="0" tIns="0" rIns="0" bIns="0" rtlCol="0"/>
            <a:lstStyle/>
            <a:p>
              <a:endParaRPr/>
            </a:p>
          </p:txBody>
        </p:sp>
        <p:sp>
          <p:nvSpPr>
            <p:cNvPr id="10" name="object 10"/>
            <p:cNvSpPr/>
            <p:nvPr/>
          </p:nvSpPr>
          <p:spPr>
            <a:xfrm>
              <a:off x="363220" y="381000"/>
              <a:ext cx="5160010" cy="3048000"/>
            </a:xfrm>
            <a:custGeom>
              <a:avLst/>
              <a:gdLst/>
              <a:ahLst/>
              <a:cxnLst/>
              <a:rect l="l" t="t" r="r" b="b"/>
              <a:pathLst>
                <a:path w="5160010" h="3048000">
                  <a:moveTo>
                    <a:pt x="857250" y="0"/>
                  </a:moveTo>
                  <a:lnTo>
                    <a:pt x="801301" y="1412"/>
                  </a:lnTo>
                  <a:lnTo>
                    <a:pt x="745578" y="5566"/>
                  </a:lnTo>
                  <a:lnTo>
                    <a:pt x="690290" y="12338"/>
                  </a:lnTo>
                  <a:lnTo>
                    <a:pt x="635648" y="21602"/>
                  </a:lnTo>
                  <a:lnTo>
                    <a:pt x="581861" y="33234"/>
                  </a:lnTo>
                  <a:lnTo>
                    <a:pt x="529142" y="47110"/>
                  </a:lnTo>
                  <a:lnTo>
                    <a:pt x="477699" y="63104"/>
                  </a:lnTo>
                  <a:lnTo>
                    <a:pt x="427744" y="81092"/>
                  </a:lnTo>
                  <a:lnTo>
                    <a:pt x="379486" y="100950"/>
                  </a:lnTo>
                  <a:lnTo>
                    <a:pt x="333137" y="122553"/>
                  </a:lnTo>
                  <a:lnTo>
                    <a:pt x="288907" y="145776"/>
                  </a:lnTo>
                  <a:lnTo>
                    <a:pt x="247006" y="170494"/>
                  </a:lnTo>
                  <a:lnTo>
                    <a:pt x="207644" y="196583"/>
                  </a:lnTo>
                  <a:lnTo>
                    <a:pt x="171032" y="223919"/>
                  </a:lnTo>
                  <a:lnTo>
                    <a:pt x="137381" y="252376"/>
                  </a:lnTo>
                  <a:lnTo>
                    <a:pt x="106901" y="281831"/>
                  </a:lnTo>
                  <a:lnTo>
                    <a:pt x="79802" y="312158"/>
                  </a:lnTo>
                  <a:lnTo>
                    <a:pt x="56295" y="343232"/>
                  </a:lnTo>
                  <a:lnTo>
                    <a:pt x="20897" y="407126"/>
                  </a:lnTo>
                  <a:lnTo>
                    <a:pt x="2392" y="472515"/>
                  </a:lnTo>
                  <a:lnTo>
                    <a:pt x="0" y="505460"/>
                  </a:lnTo>
                  <a:lnTo>
                    <a:pt x="0" y="885189"/>
                  </a:lnTo>
                  <a:lnTo>
                    <a:pt x="0" y="1264920"/>
                  </a:lnTo>
                  <a:lnTo>
                    <a:pt x="0" y="1781810"/>
                  </a:lnTo>
                  <a:lnTo>
                    <a:pt x="0" y="2161540"/>
                  </a:lnTo>
                  <a:lnTo>
                    <a:pt x="0" y="2541270"/>
                  </a:lnTo>
                  <a:lnTo>
                    <a:pt x="2392" y="2574221"/>
                  </a:lnTo>
                  <a:lnTo>
                    <a:pt x="20897" y="2639662"/>
                  </a:lnTo>
                  <a:lnTo>
                    <a:pt x="56295" y="2703651"/>
                  </a:lnTo>
                  <a:lnTo>
                    <a:pt x="79802" y="2734786"/>
                  </a:lnTo>
                  <a:lnTo>
                    <a:pt x="106901" y="2765180"/>
                  </a:lnTo>
                  <a:lnTo>
                    <a:pt x="137381" y="2794707"/>
                  </a:lnTo>
                  <a:lnTo>
                    <a:pt x="171032" y="2823241"/>
                  </a:lnTo>
                  <a:lnTo>
                    <a:pt x="207644" y="2850657"/>
                  </a:lnTo>
                  <a:lnTo>
                    <a:pt x="247006" y="2876829"/>
                  </a:lnTo>
                  <a:lnTo>
                    <a:pt x="288907" y="2901630"/>
                  </a:lnTo>
                  <a:lnTo>
                    <a:pt x="333137" y="2924935"/>
                  </a:lnTo>
                  <a:lnTo>
                    <a:pt x="379486" y="2946618"/>
                  </a:lnTo>
                  <a:lnTo>
                    <a:pt x="427744" y="2966552"/>
                  </a:lnTo>
                  <a:lnTo>
                    <a:pt x="477699" y="2984614"/>
                  </a:lnTo>
                  <a:lnTo>
                    <a:pt x="529142" y="3000675"/>
                  </a:lnTo>
                  <a:lnTo>
                    <a:pt x="581861" y="3014611"/>
                  </a:lnTo>
                  <a:lnTo>
                    <a:pt x="635648" y="3026295"/>
                  </a:lnTo>
                  <a:lnTo>
                    <a:pt x="690290" y="3035602"/>
                  </a:lnTo>
                  <a:lnTo>
                    <a:pt x="745578" y="3042406"/>
                  </a:lnTo>
                  <a:lnTo>
                    <a:pt x="801301" y="3046580"/>
                  </a:lnTo>
                  <a:lnTo>
                    <a:pt x="857250" y="3048000"/>
                  </a:lnTo>
                  <a:lnTo>
                    <a:pt x="1499870" y="3048000"/>
                  </a:lnTo>
                  <a:lnTo>
                    <a:pt x="2142490" y="3048000"/>
                  </a:lnTo>
                  <a:lnTo>
                    <a:pt x="3016250" y="3048000"/>
                  </a:lnTo>
                  <a:lnTo>
                    <a:pt x="3660140" y="3048000"/>
                  </a:lnTo>
                  <a:lnTo>
                    <a:pt x="4302759" y="3048000"/>
                  </a:lnTo>
                  <a:lnTo>
                    <a:pt x="4358556" y="3046580"/>
                  </a:lnTo>
                  <a:lnTo>
                    <a:pt x="4414155" y="3042406"/>
                  </a:lnTo>
                  <a:lnTo>
                    <a:pt x="4469343" y="3035602"/>
                  </a:lnTo>
                  <a:lnTo>
                    <a:pt x="4523909" y="3026295"/>
                  </a:lnTo>
                  <a:lnTo>
                    <a:pt x="4577640" y="3014611"/>
                  </a:lnTo>
                  <a:lnTo>
                    <a:pt x="4630324" y="3000675"/>
                  </a:lnTo>
                  <a:lnTo>
                    <a:pt x="4681749" y="2984614"/>
                  </a:lnTo>
                  <a:lnTo>
                    <a:pt x="4731702" y="2966552"/>
                  </a:lnTo>
                  <a:lnTo>
                    <a:pt x="4779970" y="2946618"/>
                  </a:lnTo>
                  <a:lnTo>
                    <a:pt x="4826342" y="2924935"/>
                  </a:lnTo>
                  <a:lnTo>
                    <a:pt x="4870606" y="2901630"/>
                  </a:lnTo>
                  <a:lnTo>
                    <a:pt x="4912549" y="2876829"/>
                  </a:lnTo>
                  <a:lnTo>
                    <a:pt x="4951958" y="2850657"/>
                  </a:lnTo>
                  <a:lnTo>
                    <a:pt x="4988622" y="2823241"/>
                  </a:lnTo>
                  <a:lnTo>
                    <a:pt x="5022327" y="2794707"/>
                  </a:lnTo>
                  <a:lnTo>
                    <a:pt x="5052863" y="2765180"/>
                  </a:lnTo>
                  <a:lnTo>
                    <a:pt x="5080015" y="2734786"/>
                  </a:lnTo>
                  <a:lnTo>
                    <a:pt x="5103573" y="2703651"/>
                  </a:lnTo>
                  <a:lnTo>
                    <a:pt x="5139056" y="2639662"/>
                  </a:lnTo>
                  <a:lnTo>
                    <a:pt x="5157611" y="2574221"/>
                  </a:lnTo>
                  <a:lnTo>
                    <a:pt x="5160009" y="2541270"/>
                  </a:lnTo>
                  <a:lnTo>
                    <a:pt x="5160009" y="2161540"/>
                  </a:lnTo>
                  <a:lnTo>
                    <a:pt x="5160009" y="1781810"/>
                  </a:lnTo>
                  <a:lnTo>
                    <a:pt x="5160009" y="1264920"/>
                  </a:lnTo>
                  <a:lnTo>
                    <a:pt x="5160009" y="885189"/>
                  </a:lnTo>
                  <a:lnTo>
                    <a:pt x="5160009" y="505460"/>
                  </a:lnTo>
                  <a:lnTo>
                    <a:pt x="5157611" y="472515"/>
                  </a:lnTo>
                  <a:lnTo>
                    <a:pt x="5139056" y="407126"/>
                  </a:lnTo>
                  <a:lnTo>
                    <a:pt x="5103573" y="343232"/>
                  </a:lnTo>
                  <a:lnTo>
                    <a:pt x="5080015" y="312158"/>
                  </a:lnTo>
                  <a:lnTo>
                    <a:pt x="5052863" y="281831"/>
                  </a:lnTo>
                  <a:lnTo>
                    <a:pt x="5022327" y="252376"/>
                  </a:lnTo>
                  <a:lnTo>
                    <a:pt x="4988622" y="223919"/>
                  </a:lnTo>
                  <a:lnTo>
                    <a:pt x="4951958" y="196583"/>
                  </a:lnTo>
                  <a:lnTo>
                    <a:pt x="4912549" y="170494"/>
                  </a:lnTo>
                  <a:lnTo>
                    <a:pt x="4870606" y="145776"/>
                  </a:lnTo>
                  <a:lnTo>
                    <a:pt x="4826342" y="122553"/>
                  </a:lnTo>
                  <a:lnTo>
                    <a:pt x="4779970" y="100950"/>
                  </a:lnTo>
                  <a:lnTo>
                    <a:pt x="4731702" y="81092"/>
                  </a:lnTo>
                  <a:lnTo>
                    <a:pt x="4681749" y="63104"/>
                  </a:lnTo>
                  <a:lnTo>
                    <a:pt x="4630324" y="47110"/>
                  </a:lnTo>
                  <a:lnTo>
                    <a:pt x="4577640" y="33234"/>
                  </a:lnTo>
                  <a:lnTo>
                    <a:pt x="4523909" y="21602"/>
                  </a:lnTo>
                  <a:lnTo>
                    <a:pt x="4469343" y="12338"/>
                  </a:lnTo>
                  <a:lnTo>
                    <a:pt x="4414155" y="5566"/>
                  </a:lnTo>
                  <a:lnTo>
                    <a:pt x="4358556" y="1412"/>
                  </a:lnTo>
                  <a:lnTo>
                    <a:pt x="4302759" y="0"/>
                  </a:lnTo>
                  <a:lnTo>
                    <a:pt x="3660140" y="0"/>
                  </a:lnTo>
                  <a:lnTo>
                    <a:pt x="3016250" y="0"/>
                  </a:lnTo>
                  <a:lnTo>
                    <a:pt x="2142490" y="0"/>
                  </a:lnTo>
                  <a:lnTo>
                    <a:pt x="1499870" y="0"/>
                  </a:lnTo>
                  <a:lnTo>
                    <a:pt x="857250" y="0"/>
                  </a:lnTo>
                  <a:close/>
                </a:path>
                <a:path w="5160010" h="3048000">
                  <a:moveTo>
                    <a:pt x="0" y="0"/>
                  </a:moveTo>
                  <a:lnTo>
                    <a:pt x="0" y="0"/>
                  </a:lnTo>
                </a:path>
                <a:path w="5160010" h="3048000">
                  <a:moveTo>
                    <a:pt x="5160009" y="3048000"/>
                  </a:moveTo>
                  <a:lnTo>
                    <a:pt x="5160009" y="3048000"/>
                  </a:lnTo>
                </a:path>
              </a:pathLst>
            </a:custGeom>
            <a:ln w="9344">
              <a:solidFill>
                <a:srgbClr val="000000"/>
              </a:solidFill>
            </a:ln>
          </p:spPr>
          <p:txBody>
            <a:bodyPr wrap="square" lIns="0" tIns="0" rIns="0" bIns="0" rtlCol="0"/>
            <a:lstStyle/>
            <a:p>
              <a:endParaRPr/>
            </a:p>
          </p:txBody>
        </p:sp>
      </p:grpSp>
      <p:sp>
        <p:nvSpPr>
          <p:cNvPr id="11" name="object 11"/>
          <p:cNvSpPr txBox="1"/>
          <p:nvPr/>
        </p:nvSpPr>
        <p:spPr>
          <a:xfrm>
            <a:off x="2644139" y="1253490"/>
            <a:ext cx="2846705" cy="1485900"/>
          </a:xfrm>
          <a:prstGeom prst="rect">
            <a:avLst/>
          </a:prstGeom>
        </p:spPr>
        <p:txBody>
          <a:bodyPr vert="horz" wrap="square" lIns="0" tIns="12700" rIns="0" bIns="0" rtlCol="0">
            <a:spAutoFit/>
          </a:bodyPr>
          <a:lstStyle/>
          <a:p>
            <a:pPr marL="38100">
              <a:lnSpc>
                <a:spcPts val="1914"/>
              </a:lnSpc>
              <a:spcBef>
                <a:spcPts val="100"/>
              </a:spcBef>
            </a:pPr>
            <a:r>
              <a:rPr sz="1600" b="1" dirty="0">
                <a:solidFill>
                  <a:srgbClr val="0D7133"/>
                </a:solidFill>
                <a:latin typeface="Arial"/>
                <a:cs typeface="Arial"/>
              </a:rPr>
              <a:t>= </a:t>
            </a:r>
            <a:r>
              <a:rPr sz="1600" b="1" spc="-5" dirty="0">
                <a:solidFill>
                  <a:srgbClr val="0D7133"/>
                </a:solidFill>
                <a:latin typeface="Arial"/>
                <a:cs typeface="Arial"/>
              </a:rPr>
              <a:t>10 </a:t>
            </a:r>
            <a:r>
              <a:rPr sz="1600" b="1" spc="-10" dirty="0">
                <a:solidFill>
                  <a:srgbClr val="0D7133"/>
                </a:solidFill>
                <a:latin typeface="Arial"/>
                <a:cs typeface="Arial"/>
              </a:rPr>
              <a:t>HECTOMETRES</a:t>
            </a:r>
            <a:r>
              <a:rPr sz="1600" b="1" spc="-40" dirty="0">
                <a:solidFill>
                  <a:srgbClr val="0D7133"/>
                </a:solidFill>
                <a:latin typeface="Arial"/>
                <a:cs typeface="Arial"/>
              </a:rPr>
              <a:t> </a:t>
            </a:r>
            <a:r>
              <a:rPr sz="1600" b="1" dirty="0">
                <a:solidFill>
                  <a:srgbClr val="0D7133"/>
                </a:solidFill>
                <a:latin typeface="Arial"/>
                <a:cs typeface="Arial"/>
              </a:rPr>
              <a:t>=10</a:t>
            </a:r>
            <a:r>
              <a:rPr sz="1350" b="1" baseline="30864" dirty="0">
                <a:solidFill>
                  <a:srgbClr val="0D7133"/>
                </a:solidFill>
                <a:latin typeface="Arial"/>
                <a:cs typeface="Arial"/>
              </a:rPr>
              <a:t>5</a:t>
            </a:r>
            <a:r>
              <a:rPr sz="1600" b="1" dirty="0">
                <a:solidFill>
                  <a:srgbClr val="0D7133"/>
                </a:solidFill>
                <a:latin typeface="Arial"/>
                <a:cs typeface="Arial"/>
              </a:rPr>
              <a:t>cm</a:t>
            </a:r>
            <a:endParaRPr sz="1600">
              <a:latin typeface="Arial"/>
              <a:cs typeface="Arial"/>
            </a:endParaRPr>
          </a:p>
          <a:p>
            <a:pPr marL="38100">
              <a:lnSpc>
                <a:spcPts val="1914"/>
              </a:lnSpc>
            </a:pPr>
            <a:r>
              <a:rPr sz="1600" b="1" dirty="0">
                <a:solidFill>
                  <a:srgbClr val="0D7133"/>
                </a:solidFill>
                <a:latin typeface="Arial"/>
                <a:cs typeface="Arial"/>
              </a:rPr>
              <a:t>= </a:t>
            </a:r>
            <a:r>
              <a:rPr sz="1600" b="1" spc="-5" dirty="0">
                <a:solidFill>
                  <a:srgbClr val="0D7133"/>
                </a:solidFill>
                <a:latin typeface="Arial"/>
                <a:cs typeface="Arial"/>
              </a:rPr>
              <a:t>10 </a:t>
            </a:r>
            <a:r>
              <a:rPr sz="1600" b="1" spc="-15" dirty="0">
                <a:solidFill>
                  <a:srgbClr val="0D7133"/>
                </a:solidFill>
                <a:latin typeface="Arial"/>
                <a:cs typeface="Arial"/>
              </a:rPr>
              <a:t>DECAMETRES </a:t>
            </a:r>
            <a:r>
              <a:rPr sz="1600" b="1" dirty="0">
                <a:solidFill>
                  <a:srgbClr val="0D7133"/>
                </a:solidFill>
                <a:latin typeface="Arial"/>
                <a:cs typeface="Arial"/>
              </a:rPr>
              <a:t>=</a:t>
            </a:r>
            <a:r>
              <a:rPr sz="1600" b="1" spc="-15" dirty="0">
                <a:solidFill>
                  <a:srgbClr val="0D7133"/>
                </a:solidFill>
                <a:latin typeface="Arial"/>
                <a:cs typeface="Arial"/>
              </a:rPr>
              <a:t> </a:t>
            </a:r>
            <a:r>
              <a:rPr sz="1600" b="1" dirty="0">
                <a:solidFill>
                  <a:srgbClr val="0D7133"/>
                </a:solidFill>
                <a:latin typeface="Arial"/>
                <a:cs typeface="Arial"/>
              </a:rPr>
              <a:t>10</a:t>
            </a:r>
            <a:r>
              <a:rPr sz="1350" b="1" baseline="30864" dirty="0">
                <a:solidFill>
                  <a:srgbClr val="0D7133"/>
                </a:solidFill>
                <a:latin typeface="Arial"/>
                <a:cs typeface="Arial"/>
              </a:rPr>
              <a:t>4</a:t>
            </a:r>
            <a:r>
              <a:rPr sz="1600" b="1" dirty="0">
                <a:solidFill>
                  <a:srgbClr val="0D7133"/>
                </a:solidFill>
                <a:latin typeface="Arial"/>
                <a:cs typeface="Arial"/>
              </a:rPr>
              <a:t>cm</a:t>
            </a:r>
            <a:endParaRPr sz="1600">
              <a:latin typeface="Arial"/>
              <a:cs typeface="Arial"/>
            </a:endParaRPr>
          </a:p>
          <a:p>
            <a:pPr marL="38100">
              <a:lnSpc>
                <a:spcPts val="1914"/>
              </a:lnSpc>
            </a:pPr>
            <a:r>
              <a:rPr sz="1600" b="1" dirty="0">
                <a:solidFill>
                  <a:srgbClr val="0D7133"/>
                </a:solidFill>
                <a:latin typeface="Arial"/>
                <a:cs typeface="Arial"/>
              </a:rPr>
              <a:t>= </a:t>
            </a:r>
            <a:r>
              <a:rPr sz="1600" b="1" spc="-5" dirty="0">
                <a:solidFill>
                  <a:srgbClr val="0D7133"/>
                </a:solidFill>
                <a:latin typeface="Arial"/>
                <a:cs typeface="Arial"/>
              </a:rPr>
              <a:t>10 METRES </a:t>
            </a:r>
            <a:r>
              <a:rPr sz="1600" b="1" dirty="0">
                <a:solidFill>
                  <a:srgbClr val="0D7133"/>
                </a:solidFill>
                <a:latin typeface="Arial"/>
                <a:cs typeface="Arial"/>
              </a:rPr>
              <a:t>= </a:t>
            </a:r>
            <a:r>
              <a:rPr sz="1600" b="1" spc="5" dirty="0">
                <a:solidFill>
                  <a:srgbClr val="0D7133"/>
                </a:solidFill>
                <a:latin typeface="Arial"/>
                <a:cs typeface="Arial"/>
              </a:rPr>
              <a:t>10</a:t>
            </a:r>
            <a:r>
              <a:rPr sz="1350" b="1" spc="7" baseline="30864" dirty="0">
                <a:solidFill>
                  <a:srgbClr val="0D7133"/>
                </a:solidFill>
                <a:latin typeface="Arial"/>
                <a:cs typeface="Arial"/>
              </a:rPr>
              <a:t>3</a:t>
            </a:r>
            <a:r>
              <a:rPr sz="1350" b="1" spc="232" baseline="30864" dirty="0">
                <a:solidFill>
                  <a:srgbClr val="0D7133"/>
                </a:solidFill>
                <a:latin typeface="Arial"/>
                <a:cs typeface="Arial"/>
              </a:rPr>
              <a:t> </a:t>
            </a:r>
            <a:r>
              <a:rPr sz="1600" b="1" spc="-5" dirty="0">
                <a:solidFill>
                  <a:srgbClr val="0D7133"/>
                </a:solidFill>
                <a:latin typeface="Arial"/>
                <a:cs typeface="Arial"/>
              </a:rPr>
              <a:t>cm</a:t>
            </a:r>
            <a:endParaRPr sz="1600">
              <a:latin typeface="Arial"/>
              <a:cs typeface="Arial"/>
            </a:endParaRPr>
          </a:p>
          <a:p>
            <a:pPr marL="38100">
              <a:lnSpc>
                <a:spcPts val="1914"/>
              </a:lnSpc>
            </a:pPr>
            <a:r>
              <a:rPr sz="1600" b="1" dirty="0">
                <a:solidFill>
                  <a:srgbClr val="0D7133"/>
                </a:solidFill>
                <a:latin typeface="Arial"/>
                <a:cs typeface="Arial"/>
              </a:rPr>
              <a:t>= </a:t>
            </a:r>
            <a:r>
              <a:rPr sz="1600" b="1" spc="-5" dirty="0">
                <a:solidFill>
                  <a:srgbClr val="0D7133"/>
                </a:solidFill>
                <a:latin typeface="Arial"/>
                <a:cs typeface="Arial"/>
              </a:rPr>
              <a:t>10 DECIMETRES </a:t>
            </a:r>
            <a:r>
              <a:rPr sz="1600" b="1" dirty="0">
                <a:solidFill>
                  <a:srgbClr val="0D7133"/>
                </a:solidFill>
                <a:latin typeface="Arial"/>
                <a:cs typeface="Arial"/>
              </a:rPr>
              <a:t>= </a:t>
            </a:r>
            <a:r>
              <a:rPr sz="1600" b="1" spc="5" dirty="0">
                <a:solidFill>
                  <a:srgbClr val="0D7133"/>
                </a:solidFill>
                <a:latin typeface="Arial"/>
                <a:cs typeface="Arial"/>
              </a:rPr>
              <a:t>10</a:t>
            </a:r>
            <a:r>
              <a:rPr sz="1350" b="1" spc="7" baseline="30864" dirty="0">
                <a:solidFill>
                  <a:srgbClr val="0D7133"/>
                </a:solidFill>
                <a:latin typeface="Arial"/>
                <a:cs typeface="Arial"/>
              </a:rPr>
              <a:t>2</a:t>
            </a:r>
            <a:r>
              <a:rPr sz="1350" b="1" spc="142" baseline="30864" dirty="0">
                <a:solidFill>
                  <a:srgbClr val="0D7133"/>
                </a:solidFill>
                <a:latin typeface="Arial"/>
                <a:cs typeface="Arial"/>
              </a:rPr>
              <a:t> </a:t>
            </a:r>
            <a:r>
              <a:rPr sz="1600" b="1" spc="-5" dirty="0">
                <a:solidFill>
                  <a:srgbClr val="0D7133"/>
                </a:solidFill>
                <a:latin typeface="Arial"/>
                <a:cs typeface="Arial"/>
              </a:rPr>
              <a:t>cm</a:t>
            </a:r>
            <a:endParaRPr sz="1600">
              <a:latin typeface="Arial"/>
              <a:cs typeface="Arial"/>
            </a:endParaRPr>
          </a:p>
          <a:p>
            <a:pPr marL="38100">
              <a:lnSpc>
                <a:spcPct val="100000"/>
              </a:lnSpc>
            </a:pPr>
            <a:r>
              <a:rPr sz="1600" b="1" dirty="0">
                <a:solidFill>
                  <a:srgbClr val="0D7133"/>
                </a:solidFill>
                <a:latin typeface="Arial"/>
                <a:cs typeface="Arial"/>
              </a:rPr>
              <a:t>= </a:t>
            </a:r>
            <a:r>
              <a:rPr sz="1600" b="1" spc="-5" dirty="0">
                <a:solidFill>
                  <a:srgbClr val="0D7133"/>
                </a:solidFill>
                <a:latin typeface="Arial"/>
                <a:cs typeface="Arial"/>
              </a:rPr>
              <a:t>10 CENTIMETRES </a:t>
            </a:r>
            <a:r>
              <a:rPr sz="1600" b="1" dirty="0">
                <a:solidFill>
                  <a:srgbClr val="0D7133"/>
                </a:solidFill>
                <a:latin typeface="Arial"/>
                <a:cs typeface="Arial"/>
              </a:rPr>
              <a:t>= </a:t>
            </a:r>
            <a:r>
              <a:rPr sz="1600" b="1" spc="-5" dirty="0">
                <a:solidFill>
                  <a:srgbClr val="0D7133"/>
                </a:solidFill>
                <a:latin typeface="Arial"/>
                <a:cs typeface="Arial"/>
              </a:rPr>
              <a:t>10</a:t>
            </a:r>
            <a:r>
              <a:rPr sz="1600" b="1" spc="-100" dirty="0">
                <a:solidFill>
                  <a:srgbClr val="0D7133"/>
                </a:solidFill>
                <a:latin typeface="Arial"/>
                <a:cs typeface="Arial"/>
              </a:rPr>
              <a:t> </a:t>
            </a:r>
            <a:r>
              <a:rPr sz="1600" b="1" spc="-5" dirty="0">
                <a:solidFill>
                  <a:srgbClr val="0D7133"/>
                </a:solidFill>
                <a:latin typeface="Arial"/>
                <a:cs typeface="Arial"/>
              </a:rPr>
              <a:t>cm</a:t>
            </a:r>
            <a:endParaRPr sz="1600">
              <a:latin typeface="Arial"/>
              <a:cs typeface="Arial"/>
            </a:endParaRPr>
          </a:p>
          <a:p>
            <a:pPr marL="38100">
              <a:lnSpc>
                <a:spcPct val="100000"/>
              </a:lnSpc>
            </a:pPr>
            <a:r>
              <a:rPr sz="1600" b="1" dirty="0">
                <a:solidFill>
                  <a:srgbClr val="0D7133"/>
                </a:solidFill>
                <a:latin typeface="Arial"/>
                <a:cs typeface="Arial"/>
              </a:rPr>
              <a:t>= </a:t>
            </a:r>
            <a:r>
              <a:rPr sz="1600" b="1" spc="-5" dirty="0">
                <a:solidFill>
                  <a:srgbClr val="0D7133"/>
                </a:solidFill>
                <a:latin typeface="Arial"/>
                <a:cs typeface="Arial"/>
              </a:rPr>
              <a:t>10</a:t>
            </a:r>
            <a:r>
              <a:rPr sz="1600" b="1" spc="-15" dirty="0">
                <a:solidFill>
                  <a:srgbClr val="0D7133"/>
                </a:solidFill>
                <a:latin typeface="Arial"/>
                <a:cs typeface="Arial"/>
              </a:rPr>
              <a:t> </a:t>
            </a:r>
            <a:r>
              <a:rPr sz="1600" b="1" spc="-5" dirty="0">
                <a:solidFill>
                  <a:srgbClr val="0D7133"/>
                </a:solidFill>
                <a:latin typeface="Arial"/>
                <a:cs typeface="Arial"/>
              </a:rPr>
              <a:t>MILIMETRES</a:t>
            </a:r>
            <a:endParaRPr sz="1600">
              <a:latin typeface="Arial"/>
              <a:cs typeface="Arial"/>
            </a:endParaRPr>
          </a:p>
        </p:txBody>
      </p:sp>
      <p:sp>
        <p:nvSpPr>
          <p:cNvPr id="12" name="object 12"/>
          <p:cNvSpPr txBox="1"/>
          <p:nvPr/>
        </p:nvSpPr>
        <p:spPr>
          <a:xfrm>
            <a:off x="858519" y="1253490"/>
            <a:ext cx="1612265" cy="1485900"/>
          </a:xfrm>
          <a:prstGeom prst="rect">
            <a:avLst/>
          </a:prstGeom>
        </p:spPr>
        <p:txBody>
          <a:bodyPr vert="horz" wrap="square" lIns="0" tIns="12700" rIns="0" bIns="0" rtlCol="0">
            <a:spAutoFit/>
          </a:bodyPr>
          <a:lstStyle/>
          <a:p>
            <a:pPr marL="12700">
              <a:lnSpc>
                <a:spcPts val="1914"/>
              </a:lnSpc>
              <a:spcBef>
                <a:spcPts val="100"/>
              </a:spcBef>
            </a:pPr>
            <a:r>
              <a:rPr sz="1600" b="1" dirty="0">
                <a:solidFill>
                  <a:srgbClr val="0D7133"/>
                </a:solidFill>
                <a:latin typeface="Arial"/>
                <a:cs typeface="Arial"/>
              </a:rPr>
              <a:t>1</a:t>
            </a:r>
            <a:r>
              <a:rPr sz="1600" b="1" spc="-20" dirty="0">
                <a:solidFill>
                  <a:srgbClr val="0D7133"/>
                </a:solidFill>
                <a:latin typeface="Arial"/>
                <a:cs typeface="Arial"/>
              </a:rPr>
              <a:t> </a:t>
            </a:r>
            <a:r>
              <a:rPr sz="1600" b="1" spc="-10" dirty="0">
                <a:solidFill>
                  <a:srgbClr val="0D7133"/>
                </a:solidFill>
                <a:latin typeface="Arial"/>
                <a:cs typeface="Arial"/>
              </a:rPr>
              <a:t>KILOMETRE</a:t>
            </a:r>
            <a:endParaRPr sz="1600">
              <a:latin typeface="Arial"/>
              <a:cs typeface="Arial"/>
            </a:endParaRPr>
          </a:p>
          <a:p>
            <a:pPr marL="12700">
              <a:lnSpc>
                <a:spcPts val="1914"/>
              </a:lnSpc>
            </a:pPr>
            <a:r>
              <a:rPr sz="1600" b="1" dirty="0">
                <a:solidFill>
                  <a:srgbClr val="0D7133"/>
                </a:solidFill>
                <a:latin typeface="Arial"/>
                <a:cs typeface="Arial"/>
              </a:rPr>
              <a:t>1</a:t>
            </a:r>
            <a:r>
              <a:rPr sz="1600" b="1" spc="-55" dirty="0">
                <a:solidFill>
                  <a:srgbClr val="0D7133"/>
                </a:solidFill>
                <a:latin typeface="Arial"/>
                <a:cs typeface="Arial"/>
              </a:rPr>
              <a:t> </a:t>
            </a:r>
            <a:r>
              <a:rPr sz="1600" b="1" spc="-10" dirty="0">
                <a:solidFill>
                  <a:srgbClr val="0D7133"/>
                </a:solidFill>
                <a:latin typeface="Arial"/>
                <a:cs typeface="Arial"/>
              </a:rPr>
              <a:t>HECTOMETRE</a:t>
            </a:r>
            <a:endParaRPr sz="1600">
              <a:latin typeface="Arial"/>
              <a:cs typeface="Arial"/>
            </a:endParaRPr>
          </a:p>
          <a:p>
            <a:pPr marL="12700">
              <a:lnSpc>
                <a:spcPts val="1914"/>
              </a:lnSpc>
            </a:pPr>
            <a:r>
              <a:rPr sz="1600" b="1" dirty="0">
                <a:solidFill>
                  <a:srgbClr val="0D7133"/>
                </a:solidFill>
                <a:latin typeface="Arial"/>
                <a:cs typeface="Arial"/>
              </a:rPr>
              <a:t>1</a:t>
            </a:r>
            <a:r>
              <a:rPr sz="1600" b="1" spc="-25" dirty="0">
                <a:solidFill>
                  <a:srgbClr val="0D7133"/>
                </a:solidFill>
                <a:latin typeface="Arial"/>
                <a:cs typeface="Arial"/>
              </a:rPr>
              <a:t> </a:t>
            </a:r>
            <a:r>
              <a:rPr sz="1600" b="1" spc="-15" dirty="0">
                <a:solidFill>
                  <a:srgbClr val="0D7133"/>
                </a:solidFill>
                <a:latin typeface="Arial"/>
                <a:cs typeface="Arial"/>
              </a:rPr>
              <a:t>DECAMETRE</a:t>
            </a:r>
            <a:endParaRPr sz="1600">
              <a:latin typeface="Arial"/>
              <a:cs typeface="Arial"/>
            </a:endParaRPr>
          </a:p>
          <a:p>
            <a:pPr marL="12700">
              <a:lnSpc>
                <a:spcPts val="1914"/>
              </a:lnSpc>
            </a:pPr>
            <a:r>
              <a:rPr sz="1600" b="1" dirty="0">
                <a:solidFill>
                  <a:srgbClr val="0D7133"/>
                </a:solidFill>
                <a:latin typeface="Arial"/>
                <a:cs typeface="Arial"/>
              </a:rPr>
              <a:t>1</a:t>
            </a:r>
            <a:r>
              <a:rPr sz="1600" b="1" spc="-15" dirty="0">
                <a:solidFill>
                  <a:srgbClr val="0D7133"/>
                </a:solidFill>
                <a:latin typeface="Arial"/>
                <a:cs typeface="Arial"/>
              </a:rPr>
              <a:t> </a:t>
            </a:r>
            <a:r>
              <a:rPr sz="1600" b="1" spc="-5" dirty="0">
                <a:solidFill>
                  <a:srgbClr val="0D7133"/>
                </a:solidFill>
                <a:latin typeface="Arial"/>
                <a:cs typeface="Arial"/>
              </a:rPr>
              <a:t>METRE</a:t>
            </a:r>
            <a:endParaRPr sz="1600">
              <a:latin typeface="Arial"/>
              <a:cs typeface="Arial"/>
            </a:endParaRPr>
          </a:p>
          <a:p>
            <a:pPr marL="12700">
              <a:lnSpc>
                <a:spcPct val="100000"/>
              </a:lnSpc>
            </a:pPr>
            <a:r>
              <a:rPr sz="1600" b="1" dirty="0">
                <a:solidFill>
                  <a:srgbClr val="0D7133"/>
                </a:solidFill>
                <a:latin typeface="Arial"/>
                <a:cs typeface="Arial"/>
              </a:rPr>
              <a:t>1</a:t>
            </a:r>
            <a:r>
              <a:rPr sz="1600" b="1" spc="-25" dirty="0">
                <a:solidFill>
                  <a:srgbClr val="0D7133"/>
                </a:solidFill>
                <a:latin typeface="Arial"/>
                <a:cs typeface="Arial"/>
              </a:rPr>
              <a:t> </a:t>
            </a:r>
            <a:r>
              <a:rPr sz="1600" b="1" spc="-5" dirty="0">
                <a:solidFill>
                  <a:srgbClr val="0D7133"/>
                </a:solidFill>
                <a:latin typeface="Arial"/>
                <a:cs typeface="Arial"/>
              </a:rPr>
              <a:t>DECIMETRE</a:t>
            </a:r>
            <a:endParaRPr sz="1600">
              <a:latin typeface="Arial"/>
              <a:cs typeface="Arial"/>
            </a:endParaRPr>
          </a:p>
          <a:p>
            <a:pPr marL="12700">
              <a:lnSpc>
                <a:spcPct val="100000"/>
              </a:lnSpc>
            </a:pPr>
            <a:r>
              <a:rPr sz="1600" b="1" dirty="0">
                <a:solidFill>
                  <a:srgbClr val="0D7133"/>
                </a:solidFill>
                <a:latin typeface="Arial"/>
                <a:cs typeface="Arial"/>
              </a:rPr>
              <a:t>1</a:t>
            </a:r>
            <a:r>
              <a:rPr sz="1600" b="1" spc="-25" dirty="0">
                <a:solidFill>
                  <a:srgbClr val="0D7133"/>
                </a:solidFill>
                <a:latin typeface="Arial"/>
                <a:cs typeface="Arial"/>
              </a:rPr>
              <a:t> </a:t>
            </a:r>
            <a:r>
              <a:rPr sz="1600" b="1" spc="-10" dirty="0">
                <a:solidFill>
                  <a:srgbClr val="0D7133"/>
                </a:solidFill>
                <a:latin typeface="Arial"/>
                <a:cs typeface="Arial"/>
              </a:rPr>
              <a:t>CENTIMETRE</a:t>
            </a:r>
            <a:endParaRPr sz="1600">
              <a:latin typeface="Arial"/>
              <a:cs typeface="Arial"/>
            </a:endParaRPr>
          </a:p>
        </p:txBody>
      </p:sp>
      <p:sp>
        <p:nvSpPr>
          <p:cNvPr id="13" name="object 13"/>
          <p:cNvSpPr txBox="1"/>
          <p:nvPr/>
        </p:nvSpPr>
        <p:spPr>
          <a:xfrm>
            <a:off x="866139" y="718820"/>
            <a:ext cx="386207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Black"/>
                <a:cs typeface="Arial Black"/>
              </a:rPr>
              <a:t>BE </a:t>
            </a:r>
            <a:r>
              <a:rPr sz="1600" spc="-5" dirty="0">
                <a:latin typeface="Arial Black"/>
                <a:cs typeface="Arial Black"/>
              </a:rPr>
              <a:t>FRIENDLY WITH </a:t>
            </a:r>
            <a:r>
              <a:rPr sz="1600" spc="-10" dirty="0">
                <a:latin typeface="Arial Black"/>
                <a:cs typeface="Arial Black"/>
              </a:rPr>
              <a:t>THESE</a:t>
            </a:r>
            <a:r>
              <a:rPr sz="1600" spc="-80" dirty="0">
                <a:latin typeface="Arial Black"/>
                <a:cs typeface="Arial Black"/>
              </a:rPr>
              <a:t> </a:t>
            </a:r>
            <a:r>
              <a:rPr sz="1600" spc="-5" dirty="0">
                <a:latin typeface="Arial Black"/>
                <a:cs typeface="Arial Black"/>
              </a:rPr>
              <a:t>UNITS.</a:t>
            </a:r>
            <a:endParaRPr sz="1600">
              <a:latin typeface="Arial Black"/>
              <a:cs typeface="Arial Black"/>
            </a:endParaRPr>
          </a:p>
        </p:txBody>
      </p:sp>
      <p:grpSp>
        <p:nvGrpSpPr>
          <p:cNvPr id="14" name="object 14"/>
          <p:cNvGrpSpPr/>
          <p:nvPr/>
        </p:nvGrpSpPr>
        <p:grpSpPr>
          <a:xfrm>
            <a:off x="-4762" y="446087"/>
            <a:ext cx="9153525" cy="1800225"/>
            <a:chOff x="-4762" y="446087"/>
            <a:chExt cx="9153525" cy="1800225"/>
          </a:xfrm>
        </p:grpSpPr>
        <p:sp>
          <p:nvSpPr>
            <p:cNvPr id="15" name="object 15"/>
            <p:cNvSpPr/>
            <p:nvPr/>
          </p:nvSpPr>
          <p:spPr>
            <a:xfrm>
              <a:off x="0" y="756920"/>
              <a:ext cx="781050" cy="1071880"/>
            </a:xfrm>
            <a:custGeom>
              <a:avLst/>
              <a:gdLst/>
              <a:ahLst/>
              <a:cxnLst/>
              <a:rect l="l" t="t" r="r" b="b"/>
              <a:pathLst>
                <a:path w="781050" h="1071880">
                  <a:moveTo>
                    <a:pt x="779780" y="0"/>
                  </a:moveTo>
                  <a:lnTo>
                    <a:pt x="73660" y="5079"/>
                  </a:lnTo>
                  <a:lnTo>
                    <a:pt x="23694" y="7801"/>
                  </a:lnTo>
                  <a:lnTo>
                    <a:pt x="0" y="11515"/>
                  </a:lnTo>
                  <a:lnTo>
                    <a:pt x="0" y="322739"/>
                  </a:lnTo>
                  <a:lnTo>
                    <a:pt x="23342" y="311749"/>
                  </a:lnTo>
                  <a:lnTo>
                    <a:pt x="73660" y="306069"/>
                  </a:lnTo>
                  <a:lnTo>
                    <a:pt x="781050" y="302259"/>
                  </a:lnTo>
                  <a:lnTo>
                    <a:pt x="779780" y="0"/>
                  </a:lnTo>
                  <a:close/>
                </a:path>
                <a:path w="781050" h="1071880">
                  <a:moveTo>
                    <a:pt x="0" y="603741"/>
                  </a:moveTo>
                  <a:lnTo>
                    <a:pt x="0" y="918320"/>
                  </a:lnTo>
                  <a:lnTo>
                    <a:pt x="14514" y="920652"/>
                  </a:lnTo>
                  <a:lnTo>
                    <a:pt x="64769" y="923289"/>
                  </a:lnTo>
                  <a:lnTo>
                    <a:pt x="66040" y="1071879"/>
                  </a:lnTo>
                  <a:lnTo>
                    <a:pt x="387350" y="777239"/>
                  </a:lnTo>
                  <a:lnTo>
                    <a:pt x="215641" y="622300"/>
                  </a:lnTo>
                  <a:lnTo>
                    <a:pt x="63500" y="622300"/>
                  </a:lnTo>
                  <a:lnTo>
                    <a:pt x="9641" y="609955"/>
                  </a:lnTo>
                  <a:lnTo>
                    <a:pt x="0" y="603741"/>
                  </a:lnTo>
                  <a:close/>
                </a:path>
                <a:path w="781050" h="1071880">
                  <a:moveTo>
                    <a:pt x="62229" y="483869"/>
                  </a:moveTo>
                  <a:lnTo>
                    <a:pt x="63500" y="622300"/>
                  </a:lnTo>
                  <a:lnTo>
                    <a:pt x="215641" y="622300"/>
                  </a:lnTo>
                  <a:lnTo>
                    <a:pt x="62229" y="483869"/>
                  </a:lnTo>
                  <a:close/>
                </a:path>
              </a:pathLst>
            </a:custGeom>
            <a:solidFill>
              <a:srgbClr val="FF66FF"/>
            </a:solidFill>
          </p:spPr>
          <p:txBody>
            <a:bodyPr wrap="square" lIns="0" tIns="0" rIns="0" bIns="0" rtlCol="0"/>
            <a:lstStyle/>
            <a:p>
              <a:endParaRPr/>
            </a:p>
          </p:txBody>
        </p:sp>
        <p:sp>
          <p:nvSpPr>
            <p:cNvPr id="16" name="object 16"/>
            <p:cNvSpPr/>
            <p:nvPr/>
          </p:nvSpPr>
          <p:spPr>
            <a:xfrm>
              <a:off x="0" y="756920"/>
              <a:ext cx="786130" cy="1071880"/>
            </a:xfrm>
            <a:custGeom>
              <a:avLst/>
              <a:gdLst/>
              <a:ahLst/>
              <a:cxnLst/>
              <a:rect l="l" t="t" r="r" b="b"/>
              <a:pathLst>
                <a:path w="786130" h="1071880">
                  <a:moveTo>
                    <a:pt x="779780" y="0"/>
                  </a:moveTo>
                  <a:lnTo>
                    <a:pt x="73660" y="5079"/>
                  </a:lnTo>
                  <a:lnTo>
                    <a:pt x="23694" y="7801"/>
                  </a:lnTo>
                  <a:lnTo>
                    <a:pt x="0" y="11515"/>
                  </a:lnTo>
                </a:path>
                <a:path w="786130" h="1071880">
                  <a:moveTo>
                    <a:pt x="0" y="918320"/>
                  </a:moveTo>
                  <a:lnTo>
                    <a:pt x="14514" y="920652"/>
                  </a:lnTo>
                  <a:lnTo>
                    <a:pt x="64769" y="923289"/>
                  </a:lnTo>
                  <a:lnTo>
                    <a:pt x="66040" y="1071879"/>
                  </a:lnTo>
                  <a:lnTo>
                    <a:pt x="387350" y="777239"/>
                  </a:lnTo>
                  <a:lnTo>
                    <a:pt x="62230" y="483869"/>
                  </a:lnTo>
                  <a:lnTo>
                    <a:pt x="63500" y="622300"/>
                  </a:lnTo>
                  <a:lnTo>
                    <a:pt x="9641" y="609955"/>
                  </a:lnTo>
                  <a:lnTo>
                    <a:pt x="0" y="603741"/>
                  </a:lnTo>
                </a:path>
                <a:path w="786130" h="1071880">
                  <a:moveTo>
                    <a:pt x="0" y="322739"/>
                  </a:moveTo>
                  <a:lnTo>
                    <a:pt x="23342" y="311749"/>
                  </a:lnTo>
                  <a:lnTo>
                    <a:pt x="73660" y="306069"/>
                  </a:lnTo>
                  <a:lnTo>
                    <a:pt x="781050" y="302259"/>
                  </a:lnTo>
                  <a:lnTo>
                    <a:pt x="779780" y="0"/>
                  </a:lnTo>
                </a:path>
                <a:path w="786130" h="1071880">
                  <a:moveTo>
                    <a:pt x="786130" y="1068069"/>
                  </a:moveTo>
                  <a:lnTo>
                    <a:pt x="786130" y="1068069"/>
                  </a:lnTo>
                </a:path>
              </a:pathLst>
            </a:custGeom>
            <a:ln w="9344">
              <a:solidFill>
                <a:srgbClr val="000000"/>
              </a:solidFill>
            </a:ln>
          </p:spPr>
          <p:txBody>
            <a:bodyPr wrap="square" lIns="0" tIns="0" rIns="0" bIns="0" rtlCol="0"/>
            <a:lstStyle/>
            <a:p>
              <a:endParaRPr/>
            </a:p>
          </p:txBody>
        </p:sp>
        <p:sp>
          <p:nvSpPr>
            <p:cNvPr id="17" name="object 17"/>
            <p:cNvSpPr/>
            <p:nvPr/>
          </p:nvSpPr>
          <p:spPr>
            <a:xfrm>
              <a:off x="5819140" y="450850"/>
              <a:ext cx="3324860" cy="1790700"/>
            </a:xfrm>
            <a:custGeom>
              <a:avLst/>
              <a:gdLst/>
              <a:ahLst/>
              <a:cxnLst/>
              <a:rect l="l" t="t" r="r" b="b"/>
              <a:pathLst>
                <a:path w="3324859" h="1790700">
                  <a:moveTo>
                    <a:pt x="2772410" y="0"/>
                  </a:moveTo>
                  <a:lnTo>
                    <a:pt x="552450" y="0"/>
                  </a:lnTo>
                  <a:lnTo>
                    <a:pt x="497397" y="1937"/>
                  </a:lnTo>
                  <a:lnTo>
                    <a:pt x="442805" y="7572"/>
                  </a:lnTo>
                  <a:lnTo>
                    <a:pt x="389168" y="16642"/>
                  </a:lnTo>
                  <a:lnTo>
                    <a:pt x="336981" y="28881"/>
                  </a:lnTo>
                  <a:lnTo>
                    <a:pt x="286737" y="44026"/>
                  </a:lnTo>
                  <a:lnTo>
                    <a:pt x="238932" y="61813"/>
                  </a:lnTo>
                  <a:lnTo>
                    <a:pt x="194060" y="81977"/>
                  </a:lnTo>
                  <a:lnTo>
                    <a:pt x="152615" y="104255"/>
                  </a:lnTo>
                  <a:lnTo>
                    <a:pt x="115092" y="128381"/>
                  </a:lnTo>
                  <a:lnTo>
                    <a:pt x="81985" y="154093"/>
                  </a:lnTo>
                  <a:lnTo>
                    <a:pt x="53789" y="181125"/>
                  </a:lnTo>
                  <a:lnTo>
                    <a:pt x="14106" y="238096"/>
                  </a:lnTo>
                  <a:lnTo>
                    <a:pt x="0" y="297179"/>
                  </a:lnTo>
                  <a:lnTo>
                    <a:pt x="0" y="1492250"/>
                  </a:lnTo>
                  <a:lnTo>
                    <a:pt x="14106" y="1551777"/>
                  </a:lnTo>
                  <a:lnTo>
                    <a:pt x="53789" y="1609073"/>
                  </a:lnTo>
                  <a:lnTo>
                    <a:pt x="81985" y="1636230"/>
                  </a:lnTo>
                  <a:lnTo>
                    <a:pt x="115092" y="1662043"/>
                  </a:lnTo>
                  <a:lnTo>
                    <a:pt x="152615" y="1686252"/>
                  </a:lnTo>
                  <a:lnTo>
                    <a:pt x="194060" y="1708593"/>
                  </a:lnTo>
                  <a:lnTo>
                    <a:pt x="238932" y="1728805"/>
                  </a:lnTo>
                  <a:lnTo>
                    <a:pt x="286737" y="1746626"/>
                  </a:lnTo>
                  <a:lnTo>
                    <a:pt x="336981" y="1761794"/>
                  </a:lnTo>
                  <a:lnTo>
                    <a:pt x="389168" y="1774047"/>
                  </a:lnTo>
                  <a:lnTo>
                    <a:pt x="442805" y="1783124"/>
                  </a:lnTo>
                  <a:lnTo>
                    <a:pt x="497397" y="1788762"/>
                  </a:lnTo>
                  <a:lnTo>
                    <a:pt x="552450" y="1790700"/>
                  </a:lnTo>
                  <a:lnTo>
                    <a:pt x="2772410" y="1790700"/>
                  </a:lnTo>
                  <a:lnTo>
                    <a:pt x="2827462" y="1788762"/>
                  </a:lnTo>
                  <a:lnTo>
                    <a:pt x="2882054" y="1783124"/>
                  </a:lnTo>
                  <a:lnTo>
                    <a:pt x="2935691" y="1774047"/>
                  </a:lnTo>
                  <a:lnTo>
                    <a:pt x="2987878" y="1761794"/>
                  </a:lnTo>
                  <a:lnTo>
                    <a:pt x="3038122" y="1746626"/>
                  </a:lnTo>
                  <a:lnTo>
                    <a:pt x="3085927" y="1728805"/>
                  </a:lnTo>
                  <a:lnTo>
                    <a:pt x="3130799" y="1708593"/>
                  </a:lnTo>
                  <a:lnTo>
                    <a:pt x="3172244" y="1686252"/>
                  </a:lnTo>
                  <a:lnTo>
                    <a:pt x="3209767" y="1662043"/>
                  </a:lnTo>
                  <a:lnTo>
                    <a:pt x="3242874" y="1636230"/>
                  </a:lnTo>
                  <a:lnTo>
                    <a:pt x="3271070" y="1609073"/>
                  </a:lnTo>
                  <a:lnTo>
                    <a:pt x="3310753" y="1551777"/>
                  </a:lnTo>
                  <a:lnTo>
                    <a:pt x="3324860" y="1492250"/>
                  </a:lnTo>
                  <a:lnTo>
                    <a:pt x="3324860" y="297179"/>
                  </a:lnTo>
                  <a:lnTo>
                    <a:pt x="3310753" y="238096"/>
                  </a:lnTo>
                  <a:lnTo>
                    <a:pt x="3271070" y="181125"/>
                  </a:lnTo>
                  <a:lnTo>
                    <a:pt x="3242874" y="154093"/>
                  </a:lnTo>
                  <a:lnTo>
                    <a:pt x="3209767" y="128381"/>
                  </a:lnTo>
                  <a:lnTo>
                    <a:pt x="3172244" y="104255"/>
                  </a:lnTo>
                  <a:lnTo>
                    <a:pt x="3130799" y="81977"/>
                  </a:lnTo>
                  <a:lnTo>
                    <a:pt x="3085927" y="61813"/>
                  </a:lnTo>
                  <a:lnTo>
                    <a:pt x="3038122" y="44026"/>
                  </a:lnTo>
                  <a:lnTo>
                    <a:pt x="2987878" y="28881"/>
                  </a:lnTo>
                  <a:lnTo>
                    <a:pt x="2935691" y="16642"/>
                  </a:lnTo>
                  <a:lnTo>
                    <a:pt x="2882054" y="7572"/>
                  </a:lnTo>
                  <a:lnTo>
                    <a:pt x="2827462" y="1937"/>
                  </a:lnTo>
                  <a:lnTo>
                    <a:pt x="2772410" y="0"/>
                  </a:lnTo>
                  <a:close/>
                </a:path>
              </a:pathLst>
            </a:custGeom>
            <a:solidFill>
              <a:srgbClr val="FFFFCC"/>
            </a:solidFill>
          </p:spPr>
          <p:txBody>
            <a:bodyPr wrap="square" lIns="0" tIns="0" rIns="0" bIns="0" rtlCol="0"/>
            <a:lstStyle/>
            <a:p>
              <a:endParaRPr/>
            </a:p>
          </p:txBody>
        </p:sp>
        <p:sp>
          <p:nvSpPr>
            <p:cNvPr id="18" name="object 18"/>
            <p:cNvSpPr/>
            <p:nvPr/>
          </p:nvSpPr>
          <p:spPr>
            <a:xfrm>
              <a:off x="5819140" y="450850"/>
              <a:ext cx="3324860" cy="1790700"/>
            </a:xfrm>
            <a:custGeom>
              <a:avLst/>
              <a:gdLst/>
              <a:ahLst/>
              <a:cxnLst/>
              <a:rect l="l" t="t" r="r" b="b"/>
              <a:pathLst>
                <a:path w="3324859" h="1790700">
                  <a:moveTo>
                    <a:pt x="552450" y="0"/>
                  </a:moveTo>
                  <a:lnTo>
                    <a:pt x="497397" y="1937"/>
                  </a:lnTo>
                  <a:lnTo>
                    <a:pt x="442805" y="7572"/>
                  </a:lnTo>
                  <a:lnTo>
                    <a:pt x="389168" y="16642"/>
                  </a:lnTo>
                  <a:lnTo>
                    <a:pt x="336981" y="28881"/>
                  </a:lnTo>
                  <a:lnTo>
                    <a:pt x="286737" y="44026"/>
                  </a:lnTo>
                  <a:lnTo>
                    <a:pt x="238932" y="61813"/>
                  </a:lnTo>
                  <a:lnTo>
                    <a:pt x="194060" y="81977"/>
                  </a:lnTo>
                  <a:lnTo>
                    <a:pt x="152615" y="104255"/>
                  </a:lnTo>
                  <a:lnTo>
                    <a:pt x="115092" y="128381"/>
                  </a:lnTo>
                  <a:lnTo>
                    <a:pt x="81985" y="154093"/>
                  </a:lnTo>
                  <a:lnTo>
                    <a:pt x="53789" y="181125"/>
                  </a:lnTo>
                  <a:lnTo>
                    <a:pt x="14106" y="238096"/>
                  </a:lnTo>
                  <a:lnTo>
                    <a:pt x="0" y="297179"/>
                  </a:lnTo>
                  <a:lnTo>
                    <a:pt x="0" y="520700"/>
                  </a:lnTo>
                  <a:lnTo>
                    <a:pt x="0" y="742950"/>
                  </a:lnTo>
                  <a:lnTo>
                    <a:pt x="0" y="1046479"/>
                  </a:lnTo>
                  <a:lnTo>
                    <a:pt x="0" y="1270000"/>
                  </a:lnTo>
                  <a:lnTo>
                    <a:pt x="0" y="1492250"/>
                  </a:lnTo>
                  <a:lnTo>
                    <a:pt x="3609" y="1522161"/>
                  </a:lnTo>
                  <a:lnTo>
                    <a:pt x="30998" y="1580835"/>
                  </a:lnTo>
                  <a:lnTo>
                    <a:pt x="81985" y="1636230"/>
                  </a:lnTo>
                  <a:lnTo>
                    <a:pt x="115092" y="1662043"/>
                  </a:lnTo>
                  <a:lnTo>
                    <a:pt x="152615" y="1686252"/>
                  </a:lnTo>
                  <a:lnTo>
                    <a:pt x="194060" y="1708593"/>
                  </a:lnTo>
                  <a:lnTo>
                    <a:pt x="238932" y="1728805"/>
                  </a:lnTo>
                  <a:lnTo>
                    <a:pt x="286737" y="1746626"/>
                  </a:lnTo>
                  <a:lnTo>
                    <a:pt x="336981" y="1761794"/>
                  </a:lnTo>
                  <a:lnTo>
                    <a:pt x="389168" y="1774047"/>
                  </a:lnTo>
                  <a:lnTo>
                    <a:pt x="442805" y="1783124"/>
                  </a:lnTo>
                  <a:lnTo>
                    <a:pt x="497397" y="1788762"/>
                  </a:lnTo>
                  <a:lnTo>
                    <a:pt x="552450" y="1790700"/>
                  </a:lnTo>
                  <a:lnTo>
                    <a:pt x="966469" y="1790700"/>
                  </a:lnTo>
                  <a:lnTo>
                    <a:pt x="1380489" y="1790700"/>
                  </a:lnTo>
                  <a:lnTo>
                    <a:pt x="1944369" y="1790700"/>
                  </a:lnTo>
                  <a:lnTo>
                    <a:pt x="2358390" y="1790700"/>
                  </a:lnTo>
                  <a:lnTo>
                    <a:pt x="2772410" y="1790700"/>
                  </a:lnTo>
                  <a:lnTo>
                    <a:pt x="2827462" y="1788762"/>
                  </a:lnTo>
                  <a:lnTo>
                    <a:pt x="2882054" y="1783124"/>
                  </a:lnTo>
                  <a:lnTo>
                    <a:pt x="2935691" y="1774047"/>
                  </a:lnTo>
                  <a:lnTo>
                    <a:pt x="2987878" y="1761794"/>
                  </a:lnTo>
                  <a:lnTo>
                    <a:pt x="3038122" y="1746626"/>
                  </a:lnTo>
                  <a:lnTo>
                    <a:pt x="3085927" y="1728805"/>
                  </a:lnTo>
                  <a:lnTo>
                    <a:pt x="3130799" y="1708593"/>
                  </a:lnTo>
                  <a:lnTo>
                    <a:pt x="3172244" y="1686252"/>
                  </a:lnTo>
                  <a:lnTo>
                    <a:pt x="3209767" y="1662043"/>
                  </a:lnTo>
                  <a:lnTo>
                    <a:pt x="3242874" y="1636230"/>
                  </a:lnTo>
                  <a:lnTo>
                    <a:pt x="3271070" y="1609073"/>
                  </a:lnTo>
                  <a:lnTo>
                    <a:pt x="3310753" y="1551777"/>
                  </a:lnTo>
                  <a:lnTo>
                    <a:pt x="3324860" y="1492250"/>
                  </a:lnTo>
                  <a:lnTo>
                    <a:pt x="3324860" y="1270000"/>
                  </a:lnTo>
                  <a:lnTo>
                    <a:pt x="3324860" y="1046479"/>
                  </a:lnTo>
                  <a:lnTo>
                    <a:pt x="3324860" y="742950"/>
                  </a:lnTo>
                  <a:lnTo>
                    <a:pt x="3324860" y="520700"/>
                  </a:lnTo>
                  <a:lnTo>
                    <a:pt x="3324860" y="297179"/>
                  </a:lnTo>
                  <a:lnTo>
                    <a:pt x="3321250" y="267506"/>
                  </a:lnTo>
                  <a:lnTo>
                    <a:pt x="3293861" y="209214"/>
                  </a:lnTo>
                  <a:lnTo>
                    <a:pt x="3242874" y="154093"/>
                  </a:lnTo>
                  <a:lnTo>
                    <a:pt x="3209767" y="128381"/>
                  </a:lnTo>
                  <a:lnTo>
                    <a:pt x="3172244" y="104255"/>
                  </a:lnTo>
                  <a:lnTo>
                    <a:pt x="3130799" y="81977"/>
                  </a:lnTo>
                  <a:lnTo>
                    <a:pt x="3085927" y="61813"/>
                  </a:lnTo>
                  <a:lnTo>
                    <a:pt x="3038122" y="44026"/>
                  </a:lnTo>
                  <a:lnTo>
                    <a:pt x="2987878" y="28881"/>
                  </a:lnTo>
                  <a:lnTo>
                    <a:pt x="2935691" y="16642"/>
                  </a:lnTo>
                  <a:lnTo>
                    <a:pt x="2882054" y="7572"/>
                  </a:lnTo>
                  <a:lnTo>
                    <a:pt x="2827462" y="1937"/>
                  </a:lnTo>
                  <a:lnTo>
                    <a:pt x="2772410" y="0"/>
                  </a:lnTo>
                  <a:lnTo>
                    <a:pt x="2358390" y="0"/>
                  </a:lnTo>
                  <a:lnTo>
                    <a:pt x="1944369" y="0"/>
                  </a:lnTo>
                  <a:lnTo>
                    <a:pt x="1380489" y="0"/>
                  </a:lnTo>
                  <a:lnTo>
                    <a:pt x="966469" y="0"/>
                  </a:lnTo>
                  <a:lnTo>
                    <a:pt x="552450" y="0"/>
                  </a:lnTo>
                  <a:close/>
                </a:path>
                <a:path w="3324859" h="1790700">
                  <a:moveTo>
                    <a:pt x="0" y="0"/>
                  </a:moveTo>
                  <a:lnTo>
                    <a:pt x="0" y="0"/>
                  </a:lnTo>
                </a:path>
                <a:path w="3324859" h="1790700">
                  <a:moveTo>
                    <a:pt x="3324860" y="1790700"/>
                  </a:moveTo>
                  <a:lnTo>
                    <a:pt x="3324860" y="1790700"/>
                  </a:lnTo>
                </a:path>
              </a:pathLst>
            </a:custGeom>
            <a:ln w="9344">
              <a:solidFill>
                <a:srgbClr val="000000"/>
              </a:solidFill>
            </a:ln>
          </p:spPr>
          <p:txBody>
            <a:bodyPr wrap="square" lIns="0" tIns="0" rIns="0" bIns="0" rtlCol="0"/>
            <a:lstStyle/>
            <a:p>
              <a:endParaRPr/>
            </a:p>
          </p:txBody>
        </p:sp>
        <p:sp>
          <p:nvSpPr>
            <p:cNvPr id="19" name="object 19"/>
            <p:cNvSpPr/>
            <p:nvPr/>
          </p:nvSpPr>
          <p:spPr>
            <a:xfrm>
              <a:off x="5336540" y="671829"/>
              <a:ext cx="753110" cy="628650"/>
            </a:xfrm>
            <a:custGeom>
              <a:avLst/>
              <a:gdLst/>
              <a:ahLst/>
              <a:cxnLst/>
              <a:rect l="l" t="t" r="r" b="b"/>
              <a:pathLst>
                <a:path w="753110" h="628650">
                  <a:moveTo>
                    <a:pt x="751839" y="0"/>
                  </a:moveTo>
                  <a:lnTo>
                    <a:pt x="295910" y="2540"/>
                  </a:lnTo>
                  <a:lnTo>
                    <a:pt x="245310" y="6273"/>
                  </a:lnTo>
                  <a:lnTo>
                    <a:pt x="198201" y="17018"/>
                  </a:lnTo>
                  <a:lnTo>
                    <a:pt x="155023" y="34086"/>
                  </a:lnTo>
                  <a:lnTo>
                    <a:pt x="116220" y="56794"/>
                  </a:lnTo>
                  <a:lnTo>
                    <a:pt x="82232" y="84455"/>
                  </a:lnTo>
                  <a:lnTo>
                    <a:pt x="53502" y="116382"/>
                  </a:lnTo>
                  <a:lnTo>
                    <a:pt x="30472" y="151892"/>
                  </a:lnTo>
                  <a:lnTo>
                    <a:pt x="13583" y="190296"/>
                  </a:lnTo>
                  <a:lnTo>
                    <a:pt x="3279" y="230911"/>
                  </a:lnTo>
                  <a:lnTo>
                    <a:pt x="0" y="273050"/>
                  </a:lnTo>
                  <a:lnTo>
                    <a:pt x="3376" y="313301"/>
                  </a:lnTo>
                  <a:lnTo>
                    <a:pt x="13299" y="352745"/>
                  </a:lnTo>
                  <a:lnTo>
                    <a:pt x="29455" y="390573"/>
                  </a:lnTo>
                  <a:lnTo>
                    <a:pt x="51531" y="425978"/>
                  </a:lnTo>
                  <a:lnTo>
                    <a:pt x="79216" y="458152"/>
                  </a:lnTo>
                  <a:lnTo>
                    <a:pt x="112196" y="486288"/>
                  </a:lnTo>
                  <a:lnTo>
                    <a:pt x="150160" y="509577"/>
                  </a:lnTo>
                  <a:lnTo>
                    <a:pt x="192796" y="527212"/>
                  </a:lnTo>
                  <a:lnTo>
                    <a:pt x="239789" y="538386"/>
                  </a:lnTo>
                  <a:lnTo>
                    <a:pt x="290830" y="542290"/>
                  </a:lnTo>
                  <a:lnTo>
                    <a:pt x="290830" y="628650"/>
                  </a:lnTo>
                  <a:lnTo>
                    <a:pt x="497839" y="455930"/>
                  </a:lnTo>
                  <a:lnTo>
                    <a:pt x="288289" y="283210"/>
                  </a:lnTo>
                  <a:lnTo>
                    <a:pt x="289560" y="364490"/>
                  </a:lnTo>
                  <a:lnTo>
                    <a:pt x="247848" y="355024"/>
                  </a:lnTo>
                  <a:lnTo>
                    <a:pt x="221614" y="334486"/>
                  </a:lnTo>
                  <a:lnTo>
                    <a:pt x="207764" y="306089"/>
                  </a:lnTo>
                  <a:lnTo>
                    <a:pt x="203200" y="273050"/>
                  </a:lnTo>
                  <a:lnTo>
                    <a:pt x="207327" y="239434"/>
                  </a:lnTo>
                  <a:lnTo>
                    <a:pt x="221932" y="208914"/>
                  </a:lnTo>
                  <a:lnTo>
                    <a:pt x="250348" y="186967"/>
                  </a:lnTo>
                  <a:lnTo>
                    <a:pt x="295910" y="179070"/>
                  </a:lnTo>
                  <a:lnTo>
                    <a:pt x="753110" y="176530"/>
                  </a:lnTo>
                  <a:lnTo>
                    <a:pt x="751839" y="0"/>
                  </a:lnTo>
                  <a:close/>
                </a:path>
              </a:pathLst>
            </a:custGeom>
            <a:solidFill>
              <a:srgbClr val="FF66FF"/>
            </a:solidFill>
          </p:spPr>
          <p:txBody>
            <a:bodyPr wrap="square" lIns="0" tIns="0" rIns="0" bIns="0" rtlCol="0"/>
            <a:lstStyle/>
            <a:p>
              <a:endParaRPr/>
            </a:p>
          </p:txBody>
        </p:sp>
        <p:sp>
          <p:nvSpPr>
            <p:cNvPr id="20" name="object 20"/>
            <p:cNvSpPr/>
            <p:nvPr/>
          </p:nvSpPr>
          <p:spPr>
            <a:xfrm>
              <a:off x="5335270" y="671829"/>
              <a:ext cx="756920" cy="628650"/>
            </a:xfrm>
            <a:custGeom>
              <a:avLst/>
              <a:gdLst/>
              <a:ahLst/>
              <a:cxnLst/>
              <a:rect l="l" t="t" r="r" b="b"/>
              <a:pathLst>
                <a:path w="756920" h="628650">
                  <a:moveTo>
                    <a:pt x="753109" y="0"/>
                  </a:moveTo>
                  <a:lnTo>
                    <a:pt x="297179" y="2540"/>
                  </a:lnTo>
                  <a:lnTo>
                    <a:pt x="246580" y="6273"/>
                  </a:lnTo>
                  <a:lnTo>
                    <a:pt x="199471" y="17018"/>
                  </a:lnTo>
                  <a:lnTo>
                    <a:pt x="156293" y="34086"/>
                  </a:lnTo>
                  <a:lnTo>
                    <a:pt x="117490" y="56794"/>
                  </a:lnTo>
                  <a:lnTo>
                    <a:pt x="83502" y="84455"/>
                  </a:lnTo>
                  <a:lnTo>
                    <a:pt x="54772" y="116382"/>
                  </a:lnTo>
                  <a:lnTo>
                    <a:pt x="31742" y="151892"/>
                  </a:lnTo>
                  <a:lnTo>
                    <a:pt x="14853" y="190296"/>
                  </a:lnTo>
                  <a:lnTo>
                    <a:pt x="4549" y="230911"/>
                  </a:lnTo>
                  <a:lnTo>
                    <a:pt x="1269" y="273050"/>
                  </a:lnTo>
                  <a:lnTo>
                    <a:pt x="4646" y="313301"/>
                  </a:lnTo>
                  <a:lnTo>
                    <a:pt x="14569" y="352745"/>
                  </a:lnTo>
                  <a:lnTo>
                    <a:pt x="30725" y="390573"/>
                  </a:lnTo>
                  <a:lnTo>
                    <a:pt x="52801" y="425978"/>
                  </a:lnTo>
                  <a:lnTo>
                    <a:pt x="80486" y="458152"/>
                  </a:lnTo>
                  <a:lnTo>
                    <a:pt x="113466" y="486288"/>
                  </a:lnTo>
                  <a:lnTo>
                    <a:pt x="151430" y="509577"/>
                  </a:lnTo>
                  <a:lnTo>
                    <a:pt x="194066" y="527212"/>
                  </a:lnTo>
                  <a:lnTo>
                    <a:pt x="241059" y="538386"/>
                  </a:lnTo>
                  <a:lnTo>
                    <a:pt x="292100" y="542290"/>
                  </a:lnTo>
                  <a:lnTo>
                    <a:pt x="292100" y="628650"/>
                  </a:lnTo>
                  <a:lnTo>
                    <a:pt x="499109" y="455930"/>
                  </a:lnTo>
                  <a:lnTo>
                    <a:pt x="289559" y="283210"/>
                  </a:lnTo>
                  <a:lnTo>
                    <a:pt x="290829" y="364490"/>
                  </a:lnTo>
                  <a:lnTo>
                    <a:pt x="249118" y="355024"/>
                  </a:lnTo>
                  <a:lnTo>
                    <a:pt x="222884" y="334486"/>
                  </a:lnTo>
                  <a:lnTo>
                    <a:pt x="209034" y="306089"/>
                  </a:lnTo>
                  <a:lnTo>
                    <a:pt x="204469" y="273050"/>
                  </a:lnTo>
                  <a:lnTo>
                    <a:pt x="208597" y="239434"/>
                  </a:lnTo>
                  <a:lnTo>
                    <a:pt x="223202" y="208914"/>
                  </a:lnTo>
                  <a:lnTo>
                    <a:pt x="251618" y="186967"/>
                  </a:lnTo>
                  <a:lnTo>
                    <a:pt x="297179" y="179070"/>
                  </a:lnTo>
                  <a:lnTo>
                    <a:pt x="754379" y="176530"/>
                  </a:lnTo>
                  <a:lnTo>
                    <a:pt x="753109" y="0"/>
                  </a:lnTo>
                  <a:close/>
                </a:path>
                <a:path w="756920" h="628650">
                  <a:moveTo>
                    <a:pt x="0" y="3810"/>
                  </a:moveTo>
                  <a:lnTo>
                    <a:pt x="0" y="3810"/>
                  </a:lnTo>
                </a:path>
                <a:path w="756920" h="628650">
                  <a:moveTo>
                    <a:pt x="756919" y="626110"/>
                  </a:moveTo>
                  <a:lnTo>
                    <a:pt x="756919" y="626110"/>
                  </a:lnTo>
                </a:path>
              </a:pathLst>
            </a:custGeom>
            <a:ln w="9344">
              <a:solidFill>
                <a:srgbClr val="000000"/>
              </a:solidFill>
            </a:ln>
          </p:spPr>
          <p:txBody>
            <a:bodyPr wrap="square" lIns="0" tIns="0" rIns="0" bIns="0" rtlCol="0"/>
            <a:lstStyle/>
            <a:p>
              <a:endParaRPr/>
            </a:p>
          </p:txBody>
        </p:sp>
      </p:grpSp>
      <p:grpSp>
        <p:nvGrpSpPr>
          <p:cNvPr id="21" name="object 21"/>
          <p:cNvGrpSpPr/>
          <p:nvPr/>
        </p:nvGrpSpPr>
        <p:grpSpPr>
          <a:xfrm>
            <a:off x="8009950" y="39430"/>
            <a:ext cx="1109980" cy="195580"/>
            <a:chOff x="8009950" y="39430"/>
            <a:chExt cx="1109980" cy="195580"/>
          </a:xfrm>
        </p:grpSpPr>
        <p:sp>
          <p:nvSpPr>
            <p:cNvPr id="22" name="object 22"/>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23" name="object 23"/>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4" name="object 2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5" name="object 2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6" name="object 26"/>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27" name="object 27"/>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8" name="object 2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9" name="object 2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0" name="object 30"/>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31" name="object 31"/>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32" name="object 3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3" name="object 3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4" name="object 34"/>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35" name="object 35"/>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36" name="object 36"/>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37" name="object 37"/>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38" name="object 38"/>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39" name="object 39"/>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40" name="object 40"/>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1" name="object 41"/>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42" name="object 42"/>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43" name="object 43"/>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44" name="object 44"/>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5" name="object 45"/>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46" name="object 46"/>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47" name="object 47"/>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48" name="object 48"/>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49" name="object 49"/>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0" name="object 50"/>
            <p:cNvSpPr/>
            <p:nvPr/>
          </p:nvSpPr>
          <p:spPr>
            <a:xfrm>
              <a:off x="8063230"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51" name="object 51"/>
            <p:cNvSpPr/>
            <p:nvPr/>
          </p:nvSpPr>
          <p:spPr>
            <a:xfrm>
              <a:off x="8063230"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52" name="object 52"/>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3" name="object 53"/>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54" name="object 54"/>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55" name="object 55"/>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56" name="object 5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57" name="object 57"/>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58" name="object 58"/>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59" name="object 5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60" name="object 60"/>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61" name="object 61"/>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62" name="object 6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63" name="object 63"/>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64" name="object 64"/>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65" name="object 6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66" name="object 66"/>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67" name="object 67"/>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68" name="object 6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69" name="object 69"/>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70" name="object 70"/>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71" name="object 71"/>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72" name="object 72"/>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73" name="object 73"/>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74" name="object 7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75" name="object 7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76" name="object 76"/>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77" name="object 77"/>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78" name="object 78"/>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79" name="object 79"/>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80" name="object 80"/>
            <p:cNvSpPr/>
            <p:nvPr/>
          </p:nvSpPr>
          <p:spPr>
            <a:xfrm>
              <a:off x="8736330"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81" name="object 81"/>
            <p:cNvSpPr/>
            <p:nvPr/>
          </p:nvSpPr>
          <p:spPr>
            <a:xfrm>
              <a:off x="8736330"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82" name="object 82"/>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83" name="object 83"/>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84" name="object 84"/>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85" name="object 85"/>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86" name="object 86"/>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87" name="object 87"/>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88" name="object 88"/>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89" name="object 89"/>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90" name="object 90"/>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1" name="object 91"/>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2" name="object 92"/>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93" name="object 93"/>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94" name="object 94"/>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95" name="object 95"/>
            <p:cNvSpPr/>
            <p:nvPr/>
          </p:nvSpPr>
          <p:spPr>
            <a:xfrm>
              <a:off x="874903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96" name="object 96"/>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97" name="object 97"/>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98" name="object 98"/>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99" name="object 99"/>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00" name="object 100"/>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01" name="object 101"/>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02" name="object 102"/>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03" name="object 103"/>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04" name="object 104"/>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05" name="object 105"/>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06" name="object 106"/>
            <p:cNvSpPr/>
            <p:nvPr/>
          </p:nvSpPr>
          <p:spPr>
            <a:xfrm>
              <a:off x="8260080"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07" name="object 107"/>
            <p:cNvSpPr/>
            <p:nvPr/>
          </p:nvSpPr>
          <p:spPr>
            <a:xfrm>
              <a:off x="8260080"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08" name="object 108"/>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09" name="object 109"/>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10" name="object 110"/>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11" name="object 111"/>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2" name="object 11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3" name="object 11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4" name="object 114"/>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115" name="object 115"/>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116" name="object 11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7" name="object 11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8" name="object 118"/>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119" name="object 119"/>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120" name="object 120"/>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1" name="object 121"/>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2" name="object 122"/>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123" name="object 123"/>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124" name="object 124"/>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5" name="object 125"/>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6" name="object 126"/>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127" name="object 127"/>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128" name="object 128"/>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9" name="object 129"/>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0" name="object 130"/>
            <p:cNvSpPr/>
            <p:nvPr/>
          </p:nvSpPr>
          <p:spPr>
            <a:xfrm>
              <a:off x="8780780"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131" name="object 131"/>
            <p:cNvSpPr/>
            <p:nvPr/>
          </p:nvSpPr>
          <p:spPr>
            <a:xfrm>
              <a:off x="8780780"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132" name="object 132"/>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3" name="object 133"/>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4" name="object 134"/>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35" name="object 135"/>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136" name="object 136"/>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7" name="object 137"/>
            <p:cNvSpPr/>
            <p:nvPr/>
          </p:nvSpPr>
          <p:spPr>
            <a:xfrm>
              <a:off x="893064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8" name="object 138"/>
            <p:cNvSpPr/>
            <p:nvPr/>
          </p:nvSpPr>
          <p:spPr>
            <a:xfrm>
              <a:off x="89306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139" name="object 139"/>
            <p:cNvSpPr/>
            <p:nvPr/>
          </p:nvSpPr>
          <p:spPr>
            <a:xfrm>
              <a:off x="89306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0" name="object 140"/>
            <p:cNvSpPr/>
            <p:nvPr/>
          </p:nvSpPr>
          <p:spPr>
            <a:xfrm>
              <a:off x="89306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141" name="object 141"/>
            <p:cNvSpPr/>
            <p:nvPr/>
          </p:nvSpPr>
          <p:spPr>
            <a:xfrm>
              <a:off x="89306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42" name="object 142"/>
            <p:cNvSpPr/>
            <p:nvPr/>
          </p:nvSpPr>
          <p:spPr>
            <a:xfrm>
              <a:off x="91020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143" name="object 143"/>
            <p:cNvSpPr/>
            <p:nvPr/>
          </p:nvSpPr>
          <p:spPr>
            <a:xfrm>
              <a:off x="91020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44" name="object 144"/>
            <p:cNvSpPr/>
            <p:nvPr/>
          </p:nvSpPr>
          <p:spPr>
            <a:xfrm>
              <a:off x="89306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145" name="object 145"/>
            <p:cNvSpPr/>
            <p:nvPr/>
          </p:nvSpPr>
          <p:spPr>
            <a:xfrm>
              <a:off x="89306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46" name="object 146"/>
            <p:cNvSpPr/>
            <p:nvPr/>
          </p:nvSpPr>
          <p:spPr>
            <a:xfrm>
              <a:off x="89306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147" name="object 147"/>
            <p:cNvSpPr/>
            <p:nvPr/>
          </p:nvSpPr>
          <p:spPr>
            <a:xfrm>
              <a:off x="89306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
        <p:nvSpPr>
          <p:cNvPr id="148" name="object 148"/>
          <p:cNvSpPr txBox="1">
            <a:spLocks noGrp="1"/>
          </p:cNvSpPr>
          <p:nvPr>
            <p:ph type="title"/>
          </p:nvPr>
        </p:nvSpPr>
        <p:spPr>
          <a:xfrm>
            <a:off x="6168390" y="669290"/>
            <a:ext cx="2228215" cy="576580"/>
          </a:xfrm>
          <a:prstGeom prst="rect">
            <a:avLst/>
          </a:prstGeom>
        </p:spPr>
        <p:txBody>
          <a:bodyPr vert="horz" wrap="square" lIns="0" tIns="12700" rIns="0" bIns="0" rtlCol="0">
            <a:spAutoFit/>
          </a:bodyPr>
          <a:lstStyle/>
          <a:p>
            <a:pPr marR="152400" algn="ctr">
              <a:lnSpc>
                <a:spcPct val="100000"/>
              </a:lnSpc>
              <a:spcBef>
                <a:spcPts val="100"/>
              </a:spcBef>
            </a:pPr>
            <a:r>
              <a:rPr sz="2000" b="1" dirty="0">
                <a:latin typeface="Arial"/>
                <a:cs typeface="Arial"/>
              </a:rPr>
              <a:t>Area</a:t>
            </a:r>
            <a:endParaRPr sz="2000">
              <a:latin typeface="Arial"/>
              <a:cs typeface="Arial"/>
            </a:endParaRPr>
          </a:p>
          <a:p>
            <a:pPr marL="12700">
              <a:lnSpc>
                <a:spcPct val="100000"/>
              </a:lnSpc>
              <a:spcBef>
                <a:spcPts val="20"/>
              </a:spcBef>
            </a:pPr>
            <a:r>
              <a:rPr sz="1600" b="1" spc="-15" dirty="0">
                <a:solidFill>
                  <a:srgbClr val="0D7133"/>
                </a:solidFill>
                <a:latin typeface="Arial"/>
                <a:cs typeface="Arial"/>
              </a:rPr>
              <a:t>1HECTARE </a:t>
            </a:r>
            <a:r>
              <a:rPr sz="1600" b="1" dirty="0">
                <a:solidFill>
                  <a:srgbClr val="0D7133"/>
                </a:solidFill>
                <a:latin typeface="Arial"/>
                <a:cs typeface="Arial"/>
              </a:rPr>
              <a:t>= </a:t>
            </a:r>
            <a:r>
              <a:rPr sz="1600" b="1" spc="-5" dirty="0">
                <a:solidFill>
                  <a:srgbClr val="0D7133"/>
                </a:solidFill>
                <a:latin typeface="Arial"/>
                <a:cs typeface="Arial"/>
              </a:rPr>
              <a:t>10000</a:t>
            </a:r>
            <a:r>
              <a:rPr sz="1600" b="1" spc="80" dirty="0">
                <a:solidFill>
                  <a:srgbClr val="0D7133"/>
                </a:solidFill>
                <a:latin typeface="Arial"/>
                <a:cs typeface="Arial"/>
              </a:rPr>
              <a:t> </a:t>
            </a:r>
            <a:r>
              <a:rPr sz="1600" b="1" spc="-5" dirty="0">
                <a:solidFill>
                  <a:srgbClr val="0D7133"/>
                </a:solidFill>
                <a:latin typeface="Arial"/>
                <a:cs typeface="Arial"/>
              </a:rPr>
              <a:t>m²</a:t>
            </a:r>
            <a:endParaRPr sz="1600">
              <a:latin typeface="Arial"/>
              <a:cs typeface="Arial"/>
            </a:endParaRPr>
          </a:p>
        </p:txBody>
      </p:sp>
      <p:sp>
        <p:nvSpPr>
          <p:cNvPr id="149" name="object 149"/>
          <p:cNvSpPr txBox="1"/>
          <p:nvPr/>
        </p:nvSpPr>
        <p:spPr>
          <a:xfrm>
            <a:off x="6300470" y="1496059"/>
            <a:ext cx="1432560"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Arial"/>
                <a:cs typeface="Arial"/>
              </a:rPr>
              <a:t>1m</a:t>
            </a:r>
            <a:r>
              <a:rPr sz="1575" spc="-15" baseline="29100" dirty="0">
                <a:latin typeface="Arial"/>
                <a:cs typeface="Arial"/>
              </a:rPr>
              <a:t>2</a:t>
            </a:r>
            <a:r>
              <a:rPr sz="1800" spc="-10" dirty="0">
                <a:latin typeface="Arial"/>
                <a:cs typeface="Arial"/>
              </a:rPr>
              <a:t>= 10</a:t>
            </a:r>
            <a:r>
              <a:rPr sz="1575" spc="-15" baseline="29100" dirty="0">
                <a:latin typeface="Arial"/>
                <a:cs typeface="Arial"/>
              </a:rPr>
              <a:t>4</a:t>
            </a:r>
            <a:r>
              <a:rPr sz="1575" spc="254" baseline="29100" dirty="0">
                <a:latin typeface="Arial"/>
                <a:cs typeface="Arial"/>
              </a:rPr>
              <a:t> </a:t>
            </a:r>
            <a:r>
              <a:rPr sz="1800" spc="-5" dirty="0">
                <a:latin typeface="Arial"/>
                <a:cs typeface="Arial"/>
              </a:rPr>
              <a:t>cm</a:t>
            </a:r>
            <a:r>
              <a:rPr sz="1575" spc="-7" baseline="29100" dirty="0">
                <a:latin typeface="Arial"/>
                <a:cs typeface="Arial"/>
              </a:rPr>
              <a:t>2</a:t>
            </a:r>
            <a:endParaRPr sz="1575" baseline="29100">
              <a:latin typeface="Arial"/>
              <a:cs typeface="Arial"/>
            </a:endParaRPr>
          </a:p>
        </p:txBody>
      </p:sp>
      <p:grpSp>
        <p:nvGrpSpPr>
          <p:cNvPr id="150" name="object 150"/>
          <p:cNvGrpSpPr/>
          <p:nvPr/>
        </p:nvGrpSpPr>
        <p:grpSpPr>
          <a:xfrm>
            <a:off x="5122317" y="2648357"/>
            <a:ext cx="3816985" cy="1184275"/>
            <a:chOff x="5122317" y="2648357"/>
            <a:chExt cx="3816985" cy="1184275"/>
          </a:xfrm>
        </p:grpSpPr>
        <p:sp>
          <p:nvSpPr>
            <p:cNvPr id="151" name="object 151"/>
            <p:cNvSpPr/>
            <p:nvPr/>
          </p:nvSpPr>
          <p:spPr>
            <a:xfrm>
              <a:off x="5609589" y="2653030"/>
              <a:ext cx="3324860" cy="1174750"/>
            </a:xfrm>
            <a:custGeom>
              <a:avLst/>
              <a:gdLst/>
              <a:ahLst/>
              <a:cxnLst/>
              <a:rect l="l" t="t" r="r" b="b"/>
              <a:pathLst>
                <a:path w="3324859" h="1174750">
                  <a:moveTo>
                    <a:pt x="2772410" y="0"/>
                  </a:moveTo>
                  <a:lnTo>
                    <a:pt x="552450" y="0"/>
                  </a:lnTo>
                  <a:lnTo>
                    <a:pt x="488956" y="1670"/>
                  </a:lnTo>
                  <a:lnTo>
                    <a:pt x="426177" y="6506"/>
                  </a:lnTo>
                  <a:lnTo>
                    <a:pt x="364872" y="14249"/>
                  </a:lnTo>
                  <a:lnTo>
                    <a:pt x="305800" y="24639"/>
                  </a:lnTo>
                  <a:lnTo>
                    <a:pt x="249722" y="37414"/>
                  </a:lnTo>
                  <a:lnTo>
                    <a:pt x="197396" y="52316"/>
                  </a:lnTo>
                  <a:lnTo>
                    <a:pt x="149583" y="69084"/>
                  </a:lnTo>
                  <a:lnTo>
                    <a:pt x="107042" y="87458"/>
                  </a:lnTo>
                  <a:lnTo>
                    <a:pt x="70532" y="107177"/>
                  </a:lnTo>
                  <a:lnTo>
                    <a:pt x="18645" y="149613"/>
                  </a:lnTo>
                  <a:lnTo>
                    <a:pt x="0" y="194310"/>
                  </a:lnTo>
                  <a:lnTo>
                    <a:pt x="0" y="979170"/>
                  </a:lnTo>
                  <a:lnTo>
                    <a:pt x="18645" y="1023947"/>
                  </a:lnTo>
                  <a:lnTo>
                    <a:pt x="70532" y="1066589"/>
                  </a:lnTo>
                  <a:lnTo>
                    <a:pt x="107042" y="1086440"/>
                  </a:lnTo>
                  <a:lnTo>
                    <a:pt x="149583" y="1104957"/>
                  </a:lnTo>
                  <a:lnTo>
                    <a:pt x="197396" y="1121871"/>
                  </a:lnTo>
                  <a:lnTo>
                    <a:pt x="249722" y="1136915"/>
                  </a:lnTo>
                  <a:lnTo>
                    <a:pt x="305800" y="1149824"/>
                  </a:lnTo>
                  <a:lnTo>
                    <a:pt x="364872" y="1160328"/>
                  </a:lnTo>
                  <a:lnTo>
                    <a:pt x="426177" y="1168162"/>
                  </a:lnTo>
                  <a:lnTo>
                    <a:pt x="488956" y="1173058"/>
                  </a:lnTo>
                  <a:lnTo>
                    <a:pt x="552450" y="1174750"/>
                  </a:lnTo>
                  <a:lnTo>
                    <a:pt x="2772410" y="1174750"/>
                  </a:lnTo>
                  <a:lnTo>
                    <a:pt x="2835903" y="1173058"/>
                  </a:lnTo>
                  <a:lnTo>
                    <a:pt x="2898682" y="1168162"/>
                  </a:lnTo>
                  <a:lnTo>
                    <a:pt x="2959987" y="1160328"/>
                  </a:lnTo>
                  <a:lnTo>
                    <a:pt x="3019059" y="1149824"/>
                  </a:lnTo>
                  <a:lnTo>
                    <a:pt x="3075137" y="1136915"/>
                  </a:lnTo>
                  <a:lnTo>
                    <a:pt x="3127463" y="1121871"/>
                  </a:lnTo>
                  <a:lnTo>
                    <a:pt x="3175276" y="1104957"/>
                  </a:lnTo>
                  <a:lnTo>
                    <a:pt x="3217817" y="1086440"/>
                  </a:lnTo>
                  <a:lnTo>
                    <a:pt x="3254327" y="1066589"/>
                  </a:lnTo>
                  <a:lnTo>
                    <a:pt x="3306214" y="1023947"/>
                  </a:lnTo>
                  <a:lnTo>
                    <a:pt x="3324860" y="979170"/>
                  </a:lnTo>
                  <a:lnTo>
                    <a:pt x="3324860" y="194310"/>
                  </a:lnTo>
                  <a:lnTo>
                    <a:pt x="3306214" y="149613"/>
                  </a:lnTo>
                  <a:lnTo>
                    <a:pt x="3254327" y="107177"/>
                  </a:lnTo>
                  <a:lnTo>
                    <a:pt x="3217817" y="87458"/>
                  </a:lnTo>
                  <a:lnTo>
                    <a:pt x="3175276" y="69084"/>
                  </a:lnTo>
                  <a:lnTo>
                    <a:pt x="3127463" y="52316"/>
                  </a:lnTo>
                  <a:lnTo>
                    <a:pt x="3075137" y="37414"/>
                  </a:lnTo>
                  <a:lnTo>
                    <a:pt x="3019059" y="24639"/>
                  </a:lnTo>
                  <a:lnTo>
                    <a:pt x="2959987" y="14249"/>
                  </a:lnTo>
                  <a:lnTo>
                    <a:pt x="2898682" y="6506"/>
                  </a:lnTo>
                  <a:lnTo>
                    <a:pt x="2835903" y="1670"/>
                  </a:lnTo>
                  <a:lnTo>
                    <a:pt x="2772410" y="0"/>
                  </a:lnTo>
                  <a:close/>
                </a:path>
              </a:pathLst>
            </a:custGeom>
            <a:solidFill>
              <a:srgbClr val="FFFFCC"/>
            </a:solidFill>
          </p:spPr>
          <p:txBody>
            <a:bodyPr wrap="square" lIns="0" tIns="0" rIns="0" bIns="0" rtlCol="0"/>
            <a:lstStyle/>
            <a:p>
              <a:endParaRPr/>
            </a:p>
          </p:txBody>
        </p:sp>
        <p:sp>
          <p:nvSpPr>
            <p:cNvPr id="152" name="object 152"/>
            <p:cNvSpPr/>
            <p:nvPr/>
          </p:nvSpPr>
          <p:spPr>
            <a:xfrm>
              <a:off x="5609589" y="2653030"/>
              <a:ext cx="3324860" cy="1174750"/>
            </a:xfrm>
            <a:custGeom>
              <a:avLst/>
              <a:gdLst/>
              <a:ahLst/>
              <a:cxnLst/>
              <a:rect l="l" t="t" r="r" b="b"/>
              <a:pathLst>
                <a:path w="3324859" h="1174750">
                  <a:moveTo>
                    <a:pt x="552450" y="0"/>
                  </a:moveTo>
                  <a:lnTo>
                    <a:pt x="488956" y="1670"/>
                  </a:lnTo>
                  <a:lnTo>
                    <a:pt x="426177" y="6506"/>
                  </a:lnTo>
                  <a:lnTo>
                    <a:pt x="364872" y="14249"/>
                  </a:lnTo>
                  <a:lnTo>
                    <a:pt x="305800" y="24639"/>
                  </a:lnTo>
                  <a:lnTo>
                    <a:pt x="249722" y="37414"/>
                  </a:lnTo>
                  <a:lnTo>
                    <a:pt x="197396" y="52316"/>
                  </a:lnTo>
                  <a:lnTo>
                    <a:pt x="149583" y="69084"/>
                  </a:lnTo>
                  <a:lnTo>
                    <a:pt x="107042" y="87458"/>
                  </a:lnTo>
                  <a:lnTo>
                    <a:pt x="70532" y="107177"/>
                  </a:lnTo>
                  <a:lnTo>
                    <a:pt x="18645" y="149613"/>
                  </a:lnTo>
                  <a:lnTo>
                    <a:pt x="0" y="194310"/>
                  </a:lnTo>
                  <a:lnTo>
                    <a:pt x="0" y="340360"/>
                  </a:lnTo>
                  <a:lnTo>
                    <a:pt x="0" y="487680"/>
                  </a:lnTo>
                  <a:lnTo>
                    <a:pt x="0" y="685800"/>
                  </a:lnTo>
                  <a:lnTo>
                    <a:pt x="0" y="833120"/>
                  </a:lnTo>
                  <a:lnTo>
                    <a:pt x="0" y="979170"/>
                  </a:lnTo>
                  <a:lnTo>
                    <a:pt x="4788" y="1001692"/>
                  </a:lnTo>
                  <a:lnTo>
                    <a:pt x="40813" y="1045668"/>
                  </a:lnTo>
                  <a:lnTo>
                    <a:pt x="107042" y="1086440"/>
                  </a:lnTo>
                  <a:lnTo>
                    <a:pt x="149583" y="1104957"/>
                  </a:lnTo>
                  <a:lnTo>
                    <a:pt x="197396" y="1121871"/>
                  </a:lnTo>
                  <a:lnTo>
                    <a:pt x="249722" y="1136915"/>
                  </a:lnTo>
                  <a:lnTo>
                    <a:pt x="305800" y="1149824"/>
                  </a:lnTo>
                  <a:lnTo>
                    <a:pt x="364872" y="1160328"/>
                  </a:lnTo>
                  <a:lnTo>
                    <a:pt x="426177" y="1168162"/>
                  </a:lnTo>
                  <a:lnTo>
                    <a:pt x="488956" y="1173058"/>
                  </a:lnTo>
                  <a:lnTo>
                    <a:pt x="552450" y="1174750"/>
                  </a:lnTo>
                  <a:lnTo>
                    <a:pt x="966469" y="1174750"/>
                  </a:lnTo>
                  <a:lnTo>
                    <a:pt x="1380489" y="1174750"/>
                  </a:lnTo>
                  <a:lnTo>
                    <a:pt x="1944369" y="1174750"/>
                  </a:lnTo>
                  <a:lnTo>
                    <a:pt x="2358390" y="1174750"/>
                  </a:lnTo>
                  <a:lnTo>
                    <a:pt x="2772410" y="1174750"/>
                  </a:lnTo>
                  <a:lnTo>
                    <a:pt x="2835903" y="1173058"/>
                  </a:lnTo>
                  <a:lnTo>
                    <a:pt x="2898682" y="1168162"/>
                  </a:lnTo>
                  <a:lnTo>
                    <a:pt x="2959987" y="1160328"/>
                  </a:lnTo>
                  <a:lnTo>
                    <a:pt x="3019059" y="1149824"/>
                  </a:lnTo>
                  <a:lnTo>
                    <a:pt x="3075137" y="1136915"/>
                  </a:lnTo>
                  <a:lnTo>
                    <a:pt x="3127463" y="1121871"/>
                  </a:lnTo>
                  <a:lnTo>
                    <a:pt x="3175276" y="1104957"/>
                  </a:lnTo>
                  <a:lnTo>
                    <a:pt x="3217817" y="1086440"/>
                  </a:lnTo>
                  <a:lnTo>
                    <a:pt x="3254327" y="1066589"/>
                  </a:lnTo>
                  <a:lnTo>
                    <a:pt x="3306214" y="1023947"/>
                  </a:lnTo>
                  <a:lnTo>
                    <a:pt x="3324860" y="979170"/>
                  </a:lnTo>
                  <a:lnTo>
                    <a:pt x="3324860" y="833120"/>
                  </a:lnTo>
                  <a:lnTo>
                    <a:pt x="3324860" y="685800"/>
                  </a:lnTo>
                  <a:lnTo>
                    <a:pt x="3324860" y="487680"/>
                  </a:lnTo>
                  <a:lnTo>
                    <a:pt x="3324860" y="340360"/>
                  </a:lnTo>
                  <a:lnTo>
                    <a:pt x="3324860" y="194310"/>
                  </a:lnTo>
                  <a:lnTo>
                    <a:pt x="3320071" y="171808"/>
                  </a:lnTo>
                  <a:lnTo>
                    <a:pt x="3284046" y="127982"/>
                  </a:lnTo>
                  <a:lnTo>
                    <a:pt x="3217817" y="87458"/>
                  </a:lnTo>
                  <a:lnTo>
                    <a:pt x="3175276" y="69084"/>
                  </a:lnTo>
                  <a:lnTo>
                    <a:pt x="3127463" y="52316"/>
                  </a:lnTo>
                  <a:lnTo>
                    <a:pt x="3075137" y="37414"/>
                  </a:lnTo>
                  <a:lnTo>
                    <a:pt x="3019059" y="24639"/>
                  </a:lnTo>
                  <a:lnTo>
                    <a:pt x="2959987" y="14249"/>
                  </a:lnTo>
                  <a:lnTo>
                    <a:pt x="2898682" y="6506"/>
                  </a:lnTo>
                  <a:lnTo>
                    <a:pt x="2835903" y="1670"/>
                  </a:lnTo>
                  <a:lnTo>
                    <a:pt x="2772410" y="0"/>
                  </a:lnTo>
                  <a:lnTo>
                    <a:pt x="2358390" y="0"/>
                  </a:lnTo>
                  <a:lnTo>
                    <a:pt x="1944369" y="0"/>
                  </a:lnTo>
                  <a:lnTo>
                    <a:pt x="1380489" y="0"/>
                  </a:lnTo>
                  <a:lnTo>
                    <a:pt x="966469" y="0"/>
                  </a:lnTo>
                  <a:lnTo>
                    <a:pt x="552450" y="0"/>
                  </a:lnTo>
                  <a:close/>
                </a:path>
                <a:path w="3324859" h="1174750">
                  <a:moveTo>
                    <a:pt x="0" y="0"/>
                  </a:moveTo>
                  <a:lnTo>
                    <a:pt x="0" y="0"/>
                  </a:lnTo>
                </a:path>
                <a:path w="3324859" h="1174750">
                  <a:moveTo>
                    <a:pt x="3324860" y="1174750"/>
                  </a:moveTo>
                  <a:lnTo>
                    <a:pt x="3324860" y="1174750"/>
                  </a:lnTo>
                </a:path>
              </a:pathLst>
            </a:custGeom>
            <a:ln w="9344">
              <a:solidFill>
                <a:srgbClr val="000000"/>
              </a:solidFill>
            </a:ln>
          </p:spPr>
          <p:txBody>
            <a:bodyPr wrap="square" lIns="0" tIns="0" rIns="0" bIns="0" rtlCol="0"/>
            <a:lstStyle/>
            <a:p>
              <a:endParaRPr/>
            </a:p>
          </p:txBody>
        </p:sp>
        <p:sp>
          <p:nvSpPr>
            <p:cNvPr id="153" name="object 153"/>
            <p:cNvSpPr/>
            <p:nvPr/>
          </p:nvSpPr>
          <p:spPr>
            <a:xfrm>
              <a:off x="5126989" y="2797810"/>
              <a:ext cx="753110" cy="414020"/>
            </a:xfrm>
            <a:custGeom>
              <a:avLst/>
              <a:gdLst/>
              <a:ahLst/>
              <a:cxnLst/>
              <a:rect l="l" t="t" r="r" b="b"/>
              <a:pathLst>
                <a:path w="753110" h="414019">
                  <a:moveTo>
                    <a:pt x="753110" y="0"/>
                  </a:moveTo>
                  <a:lnTo>
                    <a:pt x="297180" y="2539"/>
                  </a:lnTo>
                  <a:lnTo>
                    <a:pt x="234091" y="6325"/>
                  </a:lnTo>
                  <a:lnTo>
                    <a:pt x="176807" y="17105"/>
                  </a:lnTo>
                  <a:lnTo>
                    <a:pt x="126131" y="34017"/>
                  </a:lnTo>
                  <a:lnTo>
                    <a:pt x="82867" y="56197"/>
                  </a:lnTo>
                  <a:lnTo>
                    <a:pt x="47818" y="82783"/>
                  </a:lnTo>
                  <a:lnTo>
                    <a:pt x="21788" y="112910"/>
                  </a:lnTo>
                  <a:lnTo>
                    <a:pt x="0" y="180339"/>
                  </a:lnTo>
                  <a:lnTo>
                    <a:pt x="5568" y="213082"/>
                  </a:lnTo>
                  <a:lnTo>
                    <a:pt x="45697" y="274637"/>
                  </a:lnTo>
                  <a:lnTo>
                    <a:pt x="79216" y="301307"/>
                  </a:lnTo>
                  <a:lnTo>
                    <a:pt x="121009" y="323810"/>
                  </a:lnTo>
                  <a:lnTo>
                    <a:pt x="170557" y="341074"/>
                  </a:lnTo>
                  <a:lnTo>
                    <a:pt x="227337" y="352028"/>
                  </a:lnTo>
                  <a:lnTo>
                    <a:pt x="290830" y="355600"/>
                  </a:lnTo>
                  <a:lnTo>
                    <a:pt x="290830" y="414019"/>
                  </a:lnTo>
                  <a:lnTo>
                    <a:pt x="497839" y="299719"/>
                  </a:lnTo>
                  <a:lnTo>
                    <a:pt x="289560" y="186689"/>
                  </a:lnTo>
                  <a:lnTo>
                    <a:pt x="289560" y="240029"/>
                  </a:lnTo>
                  <a:lnTo>
                    <a:pt x="247868" y="233739"/>
                  </a:lnTo>
                  <a:lnTo>
                    <a:pt x="221773" y="220186"/>
                  </a:lnTo>
                  <a:lnTo>
                    <a:pt x="208299" y="201632"/>
                  </a:lnTo>
                  <a:lnTo>
                    <a:pt x="204470" y="180339"/>
                  </a:lnTo>
                  <a:lnTo>
                    <a:pt x="208597" y="158114"/>
                  </a:lnTo>
                  <a:lnTo>
                    <a:pt x="223202" y="137794"/>
                  </a:lnTo>
                  <a:lnTo>
                    <a:pt x="251618" y="123189"/>
                  </a:lnTo>
                  <a:lnTo>
                    <a:pt x="297180" y="118110"/>
                  </a:lnTo>
                  <a:lnTo>
                    <a:pt x="753110" y="115569"/>
                  </a:lnTo>
                  <a:lnTo>
                    <a:pt x="753110" y="0"/>
                  </a:lnTo>
                  <a:close/>
                </a:path>
              </a:pathLst>
            </a:custGeom>
            <a:solidFill>
              <a:srgbClr val="FF66FF"/>
            </a:solidFill>
          </p:spPr>
          <p:txBody>
            <a:bodyPr wrap="square" lIns="0" tIns="0" rIns="0" bIns="0" rtlCol="0"/>
            <a:lstStyle/>
            <a:p>
              <a:endParaRPr/>
            </a:p>
          </p:txBody>
        </p:sp>
        <p:sp>
          <p:nvSpPr>
            <p:cNvPr id="154" name="object 154"/>
            <p:cNvSpPr/>
            <p:nvPr/>
          </p:nvSpPr>
          <p:spPr>
            <a:xfrm>
              <a:off x="5126989" y="2797810"/>
              <a:ext cx="754380" cy="414020"/>
            </a:xfrm>
            <a:custGeom>
              <a:avLst/>
              <a:gdLst/>
              <a:ahLst/>
              <a:cxnLst/>
              <a:rect l="l" t="t" r="r" b="b"/>
              <a:pathLst>
                <a:path w="754379" h="414019">
                  <a:moveTo>
                    <a:pt x="753110" y="0"/>
                  </a:moveTo>
                  <a:lnTo>
                    <a:pt x="297180" y="2539"/>
                  </a:lnTo>
                  <a:lnTo>
                    <a:pt x="234091" y="6325"/>
                  </a:lnTo>
                  <a:lnTo>
                    <a:pt x="176807" y="17105"/>
                  </a:lnTo>
                  <a:lnTo>
                    <a:pt x="126131" y="34017"/>
                  </a:lnTo>
                  <a:lnTo>
                    <a:pt x="82867" y="56197"/>
                  </a:lnTo>
                  <a:lnTo>
                    <a:pt x="47818" y="82783"/>
                  </a:lnTo>
                  <a:lnTo>
                    <a:pt x="21788" y="112910"/>
                  </a:lnTo>
                  <a:lnTo>
                    <a:pt x="0" y="180339"/>
                  </a:lnTo>
                  <a:lnTo>
                    <a:pt x="5568" y="213082"/>
                  </a:lnTo>
                  <a:lnTo>
                    <a:pt x="45697" y="274637"/>
                  </a:lnTo>
                  <a:lnTo>
                    <a:pt x="79216" y="301307"/>
                  </a:lnTo>
                  <a:lnTo>
                    <a:pt x="121009" y="323810"/>
                  </a:lnTo>
                  <a:lnTo>
                    <a:pt x="170557" y="341074"/>
                  </a:lnTo>
                  <a:lnTo>
                    <a:pt x="227337" y="352028"/>
                  </a:lnTo>
                  <a:lnTo>
                    <a:pt x="290830" y="355600"/>
                  </a:lnTo>
                  <a:lnTo>
                    <a:pt x="290830" y="414019"/>
                  </a:lnTo>
                  <a:lnTo>
                    <a:pt x="497839" y="299719"/>
                  </a:lnTo>
                  <a:lnTo>
                    <a:pt x="289560" y="186689"/>
                  </a:lnTo>
                  <a:lnTo>
                    <a:pt x="289560" y="240029"/>
                  </a:lnTo>
                  <a:lnTo>
                    <a:pt x="247868" y="233739"/>
                  </a:lnTo>
                  <a:lnTo>
                    <a:pt x="221773" y="220186"/>
                  </a:lnTo>
                  <a:lnTo>
                    <a:pt x="208299" y="201632"/>
                  </a:lnTo>
                  <a:lnTo>
                    <a:pt x="204470" y="180339"/>
                  </a:lnTo>
                  <a:lnTo>
                    <a:pt x="208597" y="158114"/>
                  </a:lnTo>
                  <a:lnTo>
                    <a:pt x="223202" y="137794"/>
                  </a:lnTo>
                  <a:lnTo>
                    <a:pt x="251618" y="123189"/>
                  </a:lnTo>
                  <a:lnTo>
                    <a:pt x="297180" y="118110"/>
                  </a:lnTo>
                  <a:lnTo>
                    <a:pt x="753110" y="115569"/>
                  </a:lnTo>
                  <a:lnTo>
                    <a:pt x="753110" y="0"/>
                  </a:lnTo>
                  <a:close/>
                </a:path>
                <a:path w="754379" h="414019">
                  <a:moveTo>
                    <a:pt x="0" y="3810"/>
                  </a:moveTo>
                  <a:lnTo>
                    <a:pt x="0" y="3810"/>
                  </a:lnTo>
                </a:path>
                <a:path w="754379" h="414019">
                  <a:moveTo>
                    <a:pt x="754380" y="411479"/>
                  </a:moveTo>
                  <a:lnTo>
                    <a:pt x="754380" y="411479"/>
                  </a:lnTo>
                </a:path>
              </a:pathLst>
            </a:custGeom>
            <a:ln w="9344">
              <a:solidFill>
                <a:srgbClr val="000000"/>
              </a:solidFill>
            </a:ln>
          </p:spPr>
          <p:txBody>
            <a:bodyPr wrap="square" lIns="0" tIns="0" rIns="0" bIns="0" rtlCol="0"/>
            <a:lstStyle/>
            <a:p>
              <a:endParaRPr/>
            </a:p>
          </p:txBody>
        </p:sp>
      </p:grpSp>
      <p:sp>
        <p:nvSpPr>
          <p:cNvPr id="155" name="object 155"/>
          <p:cNvSpPr txBox="1"/>
          <p:nvPr/>
        </p:nvSpPr>
        <p:spPr>
          <a:xfrm>
            <a:off x="6296659" y="3388359"/>
            <a:ext cx="1432560"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Arial"/>
                <a:cs typeface="Arial"/>
              </a:rPr>
              <a:t>1m</a:t>
            </a:r>
            <a:r>
              <a:rPr sz="1575" spc="-15" baseline="29100" dirty="0">
                <a:latin typeface="Arial"/>
                <a:cs typeface="Arial"/>
              </a:rPr>
              <a:t>3</a:t>
            </a:r>
            <a:r>
              <a:rPr sz="1800" spc="-10" dirty="0">
                <a:latin typeface="Arial"/>
                <a:cs typeface="Arial"/>
              </a:rPr>
              <a:t>= </a:t>
            </a:r>
            <a:r>
              <a:rPr sz="1800" spc="-5" dirty="0">
                <a:latin typeface="Arial"/>
                <a:cs typeface="Arial"/>
              </a:rPr>
              <a:t>10</a:t>
            </a:r>
            <a:r>
              <a:rPr sz="1575" spc="-7" baseline="29100" dirty="0">
                <a:latin typeface="Arial"/>
                <a:cs typeface="Arial"/>
              </a:rPr>
              <a:t>6</a:t>
            </a:r>
            <a:r>
              <a:rPr sz="1575" spc="247" baseline="29100" dirty="0">
                <a:latin typeface="Arial"/>
                <a:cs typeface="Arial"/>
              </a:rPr>
              <a:t> </a:t>
            </a:r>
            <a:r>
              <a:rPr sz="1800" spc="-10" dirty="0">
                <a:latin typeface="Arial"/>
                <a:cs typeface="Arial"/>
              </a:rPr>
              <a:t>cm</a:t>
            </a:r>
            <a:r>
              <a:rPr sz="1575" spc="-15" baseline="29100" dirty="0">
                <a:latin typeface="Arial"/>
                <a:cs typeface="Arial"/>
              </a:rPr>
              <a:t>3</a:t>
            </a:r>
            <a:endParaRPr sz="1575" baseline="29100">
              <a:latin typeface="Arial"/>
              <a:cs typeface="Arial"/>
            </a:endParaRPr>
          </a:p>
        </p:txBody>
      </p:sp>
      <p:sp>
        <p:nvSpPr>
          <p:cNvPr id="156" name="object 156"/>
          <p:cNvSpPr txBox="1"/>
          <p:nvPr/>
        </p:nvSpPr>
        <p:spPr>
          <a:xfrm>
            <a:off x="6601459" y="2834640"/>
            <a:ext cx="942340" cy="33020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V</a:t>
            </a:r>
            <a:r>
              <a:rPr sz="2000" b="1" spc="5" dirty="0">
                <a:latin typeface="Arial"/>
                <a:cs typeface="Arial"/>
              </a:rPr>
              <a:t>o</a:t>
            </a:r>
            <a:r>
              <a:rPr sz="2000" b="1" spc="-10" dirty="0">
                <a:latin typeface="Arial"/>
                <a:cs typeface="Arial"/>
              </a:rPr>
              <a:t>l</a:t>
            </a:r>
            <a:r>
              <a:rPr sz="2000" b="1" spc="-5" dirty="0">
                <a:latin typeface="Arial"/>
                <a:cs typeface="Arial"/>
              </a:rPr>
              <a:t>ume</a:t>
            </a:r>
            <a:endParaRPr sz="20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2"/>
          <a:srcRect/>
          <a:stretch>
            <a:fillRect/>
          </a:stretch>
        </p:blipFill>
        <p:spPr bwMode="auto">
          <a:xfrm>
            <a:off x="533400" y="762000"/>
            <a:ext cx="5715000" cy="1597025"/>
          </a:xfrm>
          <a:prstGeom prst="rect">
            <a:avLst/>
          </a:prstGeom>
          <a:noFill/>
        </p:spPr>
      </p:pic>
      <p:pic>
        <p:nvPicPr>
          <p:cNvPr id="112645" name="Picture 5"/>
          <p:cNvPicPr>
            <a:picLocks noChangeAspect="1" noChangeArrowheads="1"/>
          </p:cNvPicPr>
          <p:nvPr/>
        </p:nvPicPr>
        <p:blipFill>
          <a:blip r:embed="rId3"/>
          <a:srcRect/>
          <a:stretch>
            <a:fillRect/>
          </a:stretch>
        </p:blipFill>
        <p:spPr bwMode="auto">
          <a:xfrm>
            <a:off x="3429000" y="2286000"/>
            <a:ext cx="5715000" cy="430847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l"/>
            <a:r>
              <a:rPr lang="en-US" sz="2800">
                <a:solidFill>
                  <a:schemeClr val="accent2"/>
                </a:solidFill>
                <a:latin typeface="Times New Roman" pitchFamily="18" charset="0"/>
              </a:rPr>
              <a:t>Solution :</a:t>
            </a:r>
          </a:p>
        </p:txBody>
      </p:sp>
      <p:pic>
        <p:nvPicPr>
          <p:cNvPr id="113669" name="Picture 5"/>
          <p:cNvPicPr>
            <a:picLocks noChangeAspect="1" noChangeArrowheads="1"/>
          </p:cNvPicPr>
          <p:nvPr/>
        </p:nvPicPr>
        <p:blipFill>
          <a:blip r:embed="rId2"/>
          <a:srcRect/>
          <a:stretch>
            <a:fillRect/>
          </a:stretch>
        </p:blipFill>
        <p:spPr bwMode="auto">
          <a:xfrm>
            <a:off x="381000" y="1414463"/>
            <a:ext cx="6019800" cy="5043487"/>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1143000"/>
          </a:xfrm>
        </p:spPr>
        <p:txBody>
          <a:bodyPr/>
          <a:lstStyle/>
          <a:p>
            <a:r>
              <a:rPr lang="en-US" sz="3200">
                <a:solidFill>
                  <a:srgbClr val="FF0000"/>
                </a:solidFill>
                <a:latin typeface="Times New Roman" pitchFamily="18" charset="0"/>
              </a:rPr>
              <a:t>Projection of Planes</a:t>
            </a:r>
          </a:p>
        </p:txBody>
      </p:sp>
      <p:sp>
        <p:nvSpPr>
          <p:cNvPr id="114691" name="Rectangle 3"/>
          <p:cNvSpPr>
            <a:spLocks noGrp="1" noChangeArrowheads="1"/>
          </p:cNvSpPr>
          <p:nvPr>
            <p:ph type="body" idx="1"/>
          </p:nvPr>
        </p:nvSpPr>
        <p:spPr/>
        <p:txBody>
          <a:bodyPr/>
          <a:lstStyle/>
          <a:p>
            <a:endParaRPr lang="en-US"/>
          </a:p>
        </p:txBody>
      </p:sp>
      <p:pic>
        <p:nvPicPr>
          <p:cNvPr id="114692" name="Picture 4"/>
          <p:cNvPicPr>
            <a:picLocks noChangeAspect="1" noChangeArrowheads="1"/>
          </p:cNvPicPr>
          <p:nvPr/>
        </p:nvPicPr>
        <p:blipFill>
          <a:blip r:embed="rId2"/>
          <a:srcRect/>
          <a:stretch>
            <a:fillRect/>
          </a:stretch>
        </p:blipFill>
        <p:spPr bwMode="auto">
          <a:xfrm>
            <a:off x="4362450" y="2895600"/>
            <a:ext cx="4781550" cy="3638550"/>
          </a:xfrm>
          <a:prstGeom prst="rect">
            <a:avLst/>
          </a:prstGeom>
          <a:noFill/>
        </p:spPr>
      </p:pic>
      <p:pic>
        <p:nvPicPr>
          <p:cNvPr id="114693" name="Picture 5"/>
          <p:cNvPicPr>
            <a:picLocks noChangeAspect="1" noChangeArrowheads="1"/>
          </p:cNvPicPr>
          <p:nvPr/>
        </p:nvPicPr>
        <p:blipFill>
          <a:blip r:embed="rId3"/>
          <a:srcRect/>
          <a:stretch>
            <a:fillRect/>
          </a:stretch>
        </p:blipFill>
        <p:spPr bwMode="auto">
          <a:xfrm>
            <a:off x="0" y="1143000"/>
            <a:ext cx="5257800" cy="17018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3600">
                <a:latin typeface="Times New Roman" pitchFamily="18" charset="0"/>
              </a:rPr>
              <a:t>Solution</a:t>
            </a:r>
            <a:br>
              <a:rPr lang="en-US" sz="3600">
                <a:latin typeface="Times New Roman" pitchFamily="18" charset="0"/>
              </a:rPr>
            </a:br>
            <a:endParaRPr lang="en-US" sz="3600">
              <a:latin typeface="Times New Roman" pitchFamily="18" charset="0"/>
            </a:endParaRPr>
          </a:p>
        </p:txBody>
      </p:sp>
      <p:pic>
        <p:nvPicPr>
          <p:cNvPr id="115716" name="Picture 4"/>
          <p:cNvPicPr>
            <a:picLocks noChangeAspect="1" noChangeArrowheads="1"/>
          </p:cNvPicPr>
          <p:nvPr/>
        </p:nvPicPr>
        <p:blipFill>
          <a:blip r:embed="rId2"/>
          <a:srcRect/>
          <a:stretch>
            <a:fillRect/>
          </a:stretch>
        </p:blipFill>
        <p:spPr bwMode="auto">
          <a:xfrm>
            <a:off x="1219200" y="914400"/>
            <a:ext cx="7315200" cy="5434013"/>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p>
        </p:txBody>
      </p:sp>
      <p:sp>
        <p:nvSpPr>
          <p:cNvPr id="116739" name="Rectangle 3"/>
          <p:cNvSpPr>
            <a:spLocks noGrp="1" noChangeArrowheads="1"/>
          </p:cNvSpPr>
          <p:nvPr>
            <p:ph type="body" idx="1"/>
          </p:nvPr>
        </p:nvSpPr>
        <p:spPr/>
        <p:txBody>
          <a:bodyPr/>
          <a:lstStyle/>
          <a:p>
            <a:endParaRPr lang="en-US"/>
          </a:p>
        </p:txBody>
      </p:sp>
      <p:pic>
        <p:nvPicPr>
          <p:cNvPr id="116740" name="Picture 4"/>
          <p:cNvPicPr>
            <a:picLocks noChangeAspect="1" noChangeArrowheads="1"/>
          </p:cNvPicPr>
          <p:nvPr/>
        </p:nvPicPr>
        <p:blipFill>
          <a:blip r:embed="rId2"/>
          <a:srcRect/>
          <a:stretch>
            <a:fillRect/>
          </a:stretch>
        </p:blipFill>
        <p:spPr bwMode="auto">
          <a:xfrm>
            <a:off x="3581400" y="2514600"/>
            <a:ext cx="5257800" cy="3943350"/>
          </a:xfrm>
          <a:prstGeom prst="rect">
            <a:avLst/>
          </a:prstGeom>
          <a:noFill/>
        </p:spPr>
      </p:pic>
      <p:pic>
        <p:nvPicPr>
          <p:cNvPr id="116741" name="Picture 5"/>
          <p:cNvPicPr>
            <a:picLocks noChangeAspect="1" noChangeArrowheads="1"/>
          </p:cNvPicPr>
          <p:nvPr/>
        </p:nvPicPr>
        <p:blipFill>
          <a:blip r:embed="rId3"/>
          <a:srcRect/>
          <a:stretch>
            <a:fillRect/>
          </a:stretch>
        </p:blipFill>
        <p:spPr bwMode="auto">
          <a:xfrm>
            <a:off x="304800" y="609600"/>
            <a:ext cx="5562600" cy="1833563"/>
          </a:xfrm>
          <a:prstGeom prst="rect">
            <a:avLst/>
          </a:prstGeom>
          <a:noFill/>
        </p:spPr>
      </p:pic>
      <p:pic>
        <p:nvPicPr>
          <p:cNvPr id="116742" name="Picture 6"/>
          <p:cNvPicPr>
            <a:picLocks noChangeAspect="1" noChangeArrowheads="1"/>
          </p:cNvPicPr>
          <p:nvPr/>
        </p:nvPicPr>
        <p:blipFill>
          <a:blip r:embed="rId4"/>
          <a:srcRect/>
          <a:stretch>
            <a:fillRect/>
          </a:stretch>
        </p:blipFill>
        <p:spPr bwMode="auto">
          <a:xfrm>
            <a:off x="0" y="3581400"/>
            <a:ext cx="3581400" cy="265747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2800">
                <a:latin typeface="Times New Roman" pitchFamily="18" charset="0"/>
              </a:rPr>
              <a:t>Solution</a:t>
            </a:r>
          </a:p>
        </p:txBody>
      </p:sp>
      <p:sp>
        <p:nvSpPr>
          <p:cNvPr id="117763" name="Rectangle 3"/>
          <p:cNvSpPr>
            <a:spLocks noGrp="1" noChangeArrowheads="1"/>
          </p:cNvSpPr>
          <p:nvPr>
            <p:ph type="body" idx="1"/>
          </p:nvPr>
        </p:nvSpPr>
        <p:spPr/>
        <p:txBody>
          <a:bodyPr/>
          <a:lstStyle/>
          <a:p>
            <a:endParaRPr lang="en-US"/>
          </a:p>
        </p:txBody>
      </p:sp>
      <p:pic>
        <p:nvPicPr>
          <p:cNvPr id="117764" name="Picture 4"/>
          <p:cNvPicPr>
            <a:picLocks noChangeAspect="1" noChangeArrowheads="1"/>
          </p:cNvPicPr>
          <p:nvPr/>
        </p:nvPicPr>
        <p:blipFill>
          <a:blip r:embed="rId2"/>
          <a:srcRect/>
          <a:stretch>
            <a:fillRect/>
          </a:stretch>
        </p:blipFill>
        <p:spPr bwMode="auto">
          <a:xfrm>
            <a:off x="685800" y="1371600"/>
            <a:ext cx="7315200" cy="5173663"/>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endParaRPr lang="en-US"/>
          </a:p>
        </p:txBody>
      </p:sp>
      <p:sp>
        <p:nvSpPr>
          <p:cNvPr id="118787" name="Rectangle 3"/>
          <p:cNvSpPr>
            <a:spLocks noGrp="1" noChangeArrowheads="1"/>
          </p:cNvSpPr>
          <p:nvPr>
            <p:ph type="body" idx="1"/>
          </p:nvPr>
        </p:nvSpPr>
        <p:spPr/>
        <p:txBody>
          <a:bodyPr/>
          <a:lstStyle/>
          <a:p>
            <a:endParaRPr lang="en-US"/>
          </a:p>
        </p:txBody>
      </p:sp>
      <p:pic>
        <p:nvPicPr>
          <p:cNvPr id="118788" name="Picture 4"/>
          <p:cNvPicPr>
            <a:picLocks noChangeAspect="1" noChangeArrowheads="1"/>
          </p:cNvPicPr>
          <p:nvPr/>
        </p:nvPicPr>
        <p:blipFill>
          <a:blip r:embed="rId2"/>
          <a:srcRect/>
          <a:stretch>
            <a:fillRect/>
          </a:stretch>
        </p:blipFill>
        <p:spPr bwMode="auto">
          <a:xfrm>
            <a:off x="3200400" y="1981200"/>
            <a:ext cx="5943600" cy="4513263"/>
          </a:xfrm>
          <a:prstGeom prst="rect">
            <a:avLst/>
          </a:prstGeom>
          <a:noFill/>
        </p:spPr>
      </p:pic>
      <p:pic>
        <p:nvPicPr>
          <p:cNvPr id="118789" name="Picture 5"/>
          <p:cNvPicPr>
            <a:picLocks noChangeAspect="1" noChangeArrowheads="1"/>
          </p:cNvPicPr>
          <p:nvPr/>
        </p:nvPicPr>
        <p:blipFill>
          <a:blip r:embed="rId3"/>
          <a:srcRect/>
          <a:stretch>
            <a:fillRect/>
          </a:stretch>
        </p:blipFill>
        <p:spPr bwMode="auto">
          <a:xfrm>
            <a:off x="228600" y="304800"/>
            <a:ext cx="6096000" cy="1503363"/>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p:txBody>
          <a:bodyPr/>
          <a:lstStyle/>
          <a:p>
            <a:endParaRPr lang="en-US"/>
          </a:p>
        </p:txBody>
      </p:sp>
      <p:pic>
        <p:nvPicPr>
          <p:cNvPr id="119813" name="Picture 5"/>
          <p:cNvPicPr>
            <a:picLocks noChangeAspect="1" noChangeArrowheads="1"/>
          </p:cNvPicPr>
          <p:nvPr/>
        </p:nvPicPr>
        <p:blipFill>
          <a:blip r:embed="rId2"/>
          <a:srcRect/>
          <a:stretch>
            <a:fillRect/>
          </a:stretch>
        </p:blipFill>
        <p:spPr bwMode="auto">
          <a:xfrm>
            <a:off x="304800" y="1143000"/>
            <a:ext cx="7696200" cy="5018088"/>
          </a:xfrm>
          <a:prstGeom prst="rect">
            <a:avLst/>
          </a:prstGeom>
          <a:noFill/>
        </p:spPr>
      </p:pic>
      <p:sp>
        <p:nvSpPr>
          <p:cNvPr id="119814" name="Rectangle 6"/>
          <p:cNvSpPr>
            <a:spLocks noGrp="1" noChangeArrowheads="1"/>
          </p:cNvSpPr>
          <p:nvPr>
            <p:ph type="title"/>
          </p:nvPr>
        </p:nvSpPr>
        <p:spPr>
          <a:noFill/>
          <a:ln/>
        </p:spPr>
        <p:txBody>
          <a:bodyPr/>
          <a:lstStyle/>
          <a:p>
            <a:r>
              <a:rPr lang="en-US" sz="2800">
                <a:latin typeface="Times New Roman" pitchFamily="18" charset="0"/>
              </a:rPr>
              <a:t>Solution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a:solidFill>
                  <a:srgbClr val="FF0000"/>
                </a:solidFill>
                <a:latin typeface="Times New Roman" pitchFamily="18" charset="0"/>
              </a:rPr>
              <a:t>Projection of Solids</a:t>
            </a:r>
          </a:p>
        </p:txBody>
      </p:sp>
      <p:sp>
        <p:nvSpPr>
          <p:cNvPr id="120835" name="Rectangle 3"/>
          <p:cNvSpPr>
            <a:spLocks noGrp="1" noChangeArrowheads="1"/>
          </p:cNvSpPr>
          <p:nvPr>
            <p:ph type="body" idx="1"/>
          </p:nvPr>
        </p:nvSpPr>
        <p:spPr/>
        <p:txBody>
          <a:bodyPr/>
          <a:lstStyle/>
          <a:p>
            <a:r>
              <a:rPr lang="en-US">
                <a:latin typeface="Times New Roman" pitchFamily="18" charset="0"/>
              </a:rPr>
              <a:t>What is solid:</a:t>
            </a:r>
          </a:p>
          <a:p>
            <a:pPr lvl="1"/>
            <a:r>
              <a:rPr lang="en-US">
                <a:latin typeface="Times New Roman" pitchFamily="18" charset="0"/>
              </a:rPr>
              <a:t>A solid may be defined as a three dimensional object having length, breadth and thickness bonded by surfaces.</a:t>
            </a:r>
          </a:p>
          <a:p>
            <a:pPr lvl="1">
              <a:buFontTx/>
              <a:buNone/>
            </a:pPr>
            <a:r>
              <a:rPr lang="en-US">
                <a:latin typeface="Times New Roman" pitchFamily="18" charset="0"/>
              </a:rPr>
              <a:t>Solids may be classified under two headings</a:t>
            </a:r>
          </a:p>
          <a:p>
            <a:pPr lvl="1">
              <a:buFontTx/>
              <a:buNone/>
            </a:pPr>
            <a:r>
              <a:rPr lang="en-US">
                <a:latin typeface="Times New Roman" pitchFamily="18" charset="0"/>
              </a:rPr>
              <a:t>	1. Polyhedron</a:t>
            </a:r>
          </a:p>
          <a:p>
            <a:pPr lvl="1">
              <a:buFontTx/>
              <a:buNone/>
            </a:pPr>
            <a:r>
              <a:rPr lang="en-US">
                <a:latin typeface="Times New Roman" pitchFamily="18" charset="0"/>
              </a:rPr>
              <a:t>	2. Solids of revolution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endParaRPr lang="en-US"/>
          </a:p>
        </p:txBody>
      </p:sp>
      <p:pic>
        <p:nvPicPr>
          <p:cNvPr id="5" name="Picture 5"/>
          <p:cNvPicPr>
            <a:picLocks noGrp="1" noChangeAspect="1" noChangeArrowheads="1"/>
          </p:cNvPicPr>
          <p:nvPr>
            <p:ph type="body" idx="1"/>
          </p:nvPr>
        </p:nvPicPr>
        <p:blipFill>
          <a:blip r:embed="rId2">
            <a:lum bright="-12000" contrast="24000"/>
          </a:blip>
          <a:srcRect/>
          <a:stretch>
            <a:fillRect/>
          </a:stretch>
        </p:blipFill>
        <p:spPr>
          <a:xfrm>
            <a:off x="228600" y="838200"/>
            <a:ext cx="8458200" cy="5502275"/>
          </a:xfrm>
          <a:noFill/>
          <a:ln w="22225">
            <a:solidFill>
              <a:schemeClr val="tx1"/>
            </a:solidFill>
            <a:prstDash val="sysDot"/>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16940"/>
          </a:xfrm>
          <a:custGeom>
            <a:avLst/>
            <a:gdLst/>
            <a:ahLst/>
            <a:cxnLst/>
            <a:rect l="l" t="t" r="r" b="b"/>
            <a:pathLst>
              <a:path w="9144000" h="916940">
                <a:moveTo>
                  <a:pt x="0" y="0"/>
                </a:moveTo>
                <a:lnTo>
                  <a:pt x="9144000" y="0"/>
                </a:lnTo>
                <a:lnTo>
                  <a:pt x="9144000" y="916939"/>
                </a:lnTo>
                <a:lnTo>
                  <a:pt x="0" y="916939"/>
                </a:lnTo>
                <a:lnTo>
                  <a:pt x="0" y="0"/>
                </a:lnTo>
                <a:close/>
              </a:path>
            </a:pathLst>
          </a:custGeom>
          <a:solidFill>
            <a:srgbClr val="FFFF99"/>
          </a:solidFill>
        </p:spPr>
        <p:txBody>
          <a:bodyPr wrap="square" lIns="0" tIns="0" rIns="0" bIns="0" rtlCol="0"/>
          <a:lstStyle/>
          <a:p>
            <a:endParaRPr/>
          </a:p>
        </p:txBody>
      </p:sp>
      <p:sp>
        <p:nvSpPr>
          <p:cNvPr id="3" name="object 3"/>
          <p:cNvSpPr txBox="1">
            <a:spLocks noGrp="1"/>
          </p:cNvSpPr>
          <p:nvPr>
            <p:ph type="title"/>
          </p:nvPr>
        </p:nvSpPr>
        <p:spPr>
          <a:xfrm>
            <a:off x="77469" y="34290"/>
            <a:ext cx="8805545" cy="936154"/>
          </a:xfrm>
          <a:prstGeom prst="rect">
            <a:avLst/>
          </a:prstGeom>
        </p:spPr>
        <p:txBody>
          <a:bodyPr vert="horz" wrap="square" lIns="0" tIns="12700" rIns="0" bIns="0" rtlCol="0">
            <a:spAutoFit/>
          </a:bodyPr>
          <a:lstStyle/>
          <a:p>
            <a:pPr marL="12700" marR="5080">
              <a:lnSpc>
                <a:spcPct val="100000"/>
              </a:lnSpc>
              <a:spcBef>
                <a:spcPts val="100"/>
              </a:spcBef>
            </a:pPr>
            <a:r>
              <a:rPr sz="2000" spc="-10" dirty="0">
                <a:latin typeface="Times New Roman" pitchFamily="18" charset="0"/>
                <a:cs typeface="Times New Roman" pitchFamily="18" charset="0"/>
              </a:rPr>
              <a:t>Problem 6: </a:t>
            </a:r>
            <a:r>
              <a:rPr sz="2000" dirty="0">
                <a:latin typeface="Times New Roman" pitchFamily="18" charset="0"/>
                <a:cs typeface="Times New Roman" pitchFamily="18" charset="0"/>
              </a:rPr>
              <a:t>A </a:t>
            </a:r>
            <a:r>
              <a:rPr sz="2000" spc="-10" dirty="0">
                <a:latin typeface="Times New Roman" pitchFamily="18" charset="0"/>
                <a:cs typeface="Times New Roman" pitchFamily="18" charset="0"/>
              </a:rPr>
              <a:t>3.2 </a:t>
            </a:r>
            <a:r>
              <a:rPr sz="2000" dirty="0">
                <a:latin typeface="Times New Roman" pitchFamily="18" charset="0"/>
                <a:cs typeface="Times New Roman" pitchFamily="18" charset="0"/>
              </a:rPr>
              <a:t>cm </a:t>
            </a:r>
            <a:r>
              <a:rPr sz="2000" spc="-5" dirty="0">
                <a:latin typeface="Times New Roman" pitchFamily="18" charset="0"/>
                <a:cs typeface="Times New Roman" pitchFamily="18" charset="0"/>
              </a:rPr>
              <a:t>long </a:t>
            </a:r>
            <a:r>
              <a:rPr sz="2000" spc="-10" dirty="0">
                <a:latin typeface="Times New Roman" pitchFamily="18" charset="0"/>
                <a:cs typeface="Times New Roman" pitchFamily="18" charset="0"/>
              </a:rPr>
              <a:t>line </a:t>
            </a:r>
            <a:r>
              <a:rPr sz="2000" spc="-5" dirty="0">
                <a:latin typeface="Times New Roman" pitchFamily="18" charset="0"/>
                <a:cs typeface="Times New Roman" pitchFamily="18" charset="0"/>
              </a:rPr>
              <a:t>represents </a:t>
            </a:r>
            <a:r>
              <a:rPr sz="2000" dirty="0">
                <a:latin typeface="Times New Roman" pitchFamily="18" charset="0"/>
                <a:cs typeface="Times New Roman" pitchFamily="18" charset="0"/>
              </a:rPr>
              <a:t>a </a:t>
            </a:r>
            <a:r>
              <a:rPr sz="2000" spc="-10" dirty="0">
                <a:latin typeface="Times New Roman" pitchFamily="18" charset="0"/>
                <a:cs typeface="Times New Roman" pitchFamily="18" charset="0"/>
              </a:rPr>
              <a:t>length </a:t>
            </a:r>
            <a:r>
              <a:rPr sz="2000" spc="-5" dirty="0">
                <a:latin typeface="Times New Roman" pitchFamily="18" charset="0"/>
                <a:cs typeface="Times New Roman" pitchFamily="18" charset="0"/>
              </a:rPr>
              <a:t>of </a:t>
            </a:r>
            <a:r>
              <a:rPr sz="2000" dirty="0">
                <a:latin typeface="Times New Roman" pitchFamily="18" charset="0"/>
                <a:cs typeface="Times New Roman" pitchFamily="18" charset="0"/>
              </a:rPr>
              <a:t>4 metres. </a:t>
            </a:r>
            <a:r>
              <a:rPr sz="2000" spc="-10" dirty="0">
                <a:latin typeface="Times New Roman" pitchFamily="18" charset="0"/>
                <a:cs typeface="Times New Roman" pitchFamily="18" charset="0"/>
              </a:rPr>
              <a:t>Extend </a:t>
            </a:r>
            <a:r>
              <a:rPr sz="2000" spc="-5" dirty="0">
                <a:latin typeface="Times New Roman" pitchFamily="18" charset="0"/>
                <a:cs typeface="Times New Roman" pitchFamily="18" charset="0"/>
              </a:rPr>
              <a:t>this line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measure </a:t>
            </a:r>
            <a:r>
              <a:rPr sz="2000" spc="-10" dirty="0">
                <a:latin typeface="Times New Roman" pitchFamily="18" charset="0"/>
                <a:cs typeface="Times New Roman" pitchFamily="18" charset="0"/>
              </a:rPr>
              <a:t>lengths up </a:t>
            </a:r>
            <a:r>
              <a:rPr sz="2000" spc="-5" dirty="0">
                <a:latin typeface="Times New Roman" pitchFamily="18" charset="0"/>
                <a:cs typeface="Times New Roman" pitchFamily="18" charset="0"/>
              </a:rPr>
              <a:t>to 25 </a:t>
            </a:r>
            <a:r>
              <a:rPr sz="2000" dirty="0">
                <a:latin typeface="Times New Roman" pitchFamily="18" charset="0"/>
                <a:cs typeface="Times New Roman" pitchFamily="18" charset="0"/>
              </a:rPr>
              <a:t>metres </a:t>
            </a:r>
            <a:r>
              <a:rPr sz="2000" spc="-10" dirty="0">
                <a:latin typeface="Times New Roman" pitchFamily="18" charset="0"/>
                <a:cs typeface="Times New Roman" pitchFamily="18" charset="0"/>
              </a:rPr>
              <a:t>and </a:t>
            </a:r>
            <a:r>
              <a:rPr sz="2000" dirty="0">
                <a:latin typeface="Times New Roman" pitchFamily="18" charset="0"/>
                <a:cs typeface="Times New Roman" pitchFamily="18" charset="0"/>
              </a:rPr>
              <a:t>show </a:t>
            </a:r>
            <a:r>
              <a:rPr sz="2000" spc="-10" dirty="0">
                <a:latin typeface="Times New Roman" pitchFamily="18" charset="0"/>
                <a:cs typeface="Times New Roman" pitchFamily="18" charset="0"/>
              </a:rPr>
              <a:t>on </a:t>
            </a:r>
            <a:r>
              <a:rPr sz="2000" spc="-5" dirty="0">
                <a:latin typeface="Times New Roman" pitchFamily="18" charset="0"/>
                <a:cs typeface="Times New Roman" pitchFamily="18" charset="0"/>
              </a:rPr>
              <a:t>it </a:t>
            </a:r>
            <a:r>
              <a:rPr sz="2000" spc="-10" dirty="0">
                <a:latin typeface="Times New Roman" pitchFamily="18" charset="0"/>
                <a:cs typeface="Times New Roman" pitchFamily="18" charset="0"/>
              </a:rPr>
              <a:t>units </a:t>
            </a:r>
            <a:r>
              <a:rPr sz="2000" spc="-5" dirty="0">
                <a:latin typeface="Times New Roman" pitchFamily="18" charset="0"/>
                <a:cs typeface="Times New Roman" pitchFamily="18" charset="0"/>
              </a:rPr>
              <a:t>of </a:t>
            </a:r>
            <a:r>
              <a:rPr sz="2000" dirty="0">
                <a:latin typeface="Times New Roman" pitchFamily="18" charset="0"/>
                <a:cs typeface="Times New Roman" pitchFamily="18" charset="0"/>
              </a:rPr>
              <a:t>metre </a:t>
            </a:r>
            <a:r>
              <a:rPr sz="2000" spc="-10" dirty="0">
                <a:latin typeface="Times New Roman" pitchFamily="18" charset="0"/>
                <a:cs typeface="Times New Roman" pitchFamily="18" charset="0"/>
              </a:rPr>
              <a:t>and </a:t>
            </a:r>
            <a:r>
              <a:rPr sz="2000" dirty="0">
                <a:latin typeface="Times New Roman" pitchFamily="18" charset="0"/>
                <a:cs typeface="Times New Roman" pitchFamily="18" charset="0"/>
              </a:rPr>
              <a:t>5 metres. </a:t>
            </a:r>
            <a:r>
              <a:rPr sz="2000" spc="-5" dirty="0">
                <a:latin typeface="Times New Roman" pitchFamily="18" charset="0"/>
                <a:cs typeface="Times New Roman" pitchFamily="18" charset="0"/>
              </a:rPr>
              <a:t>Show the  </a:t>
            </a:r>
            <a:r>
              <a:rPr sz="2000" spc="-10" dirty="0">
                <a:latin typeface="Times New Roman" pitchFamily="18" charset="0"/>
                <a:cs typeface="Times New Roman" pitchFamily="18" charset="0"/>
              </a:rPr>
              <a:t>length of </a:t>
            </a:r>
            <a:r>
              <a:rPr sz="2000" spc="-5" dirty="0">
                <a:latin typeface="Times New Roman" pitchFamily="18" charset="0"/>
                <a:cs typeface="Times New Roman" pitchFamily="18" charset="0"/>
              </a:rPr>
              <a:t>17 metre </a:t>
            </a:r>
            <a:r>
              <a:rPr sz="2000" spc="-10" dirty="0">
                <a:latin typeface="Times New Roman" pitchFamily="18" charset="0"/>
                <a:cs typeface="Times New Roman" pitchFamily="18" charset="0"/>
              </a:rPr>
              <a:t>on </a:t>
            </a:r>
            <a:r>
              <a:rPr sz="2000" spc="-5" dirty="0">
                <a:latin typeface="Times New Roman" pitchFamily="18" charset="0"/>
                <a:cs typeface="Times New Roman" pitchFamily="18" charset="0"/>
              </a:rPr>
              <a:t>this</a:t>
            </a:r>
            <a:r>
              <a:rPr sz="2000" spc="15" dirty="0">
                <a:latin typeface="Times New Roman" pitchFamily="18" charset="0"/>
                <a:cs typeface="Times New Roman" pitchFamily="18" charset="0"/>
              </a:rPr>
              <a:t> </a:t>
            </a:r>
            <a:r>
              <a:rPr sz="2000" spc="-10" dirty="0">
                <a:latin typeface="Times New Roman" pitchFamily="18" charset="0"/>
                <a:cs typeface="Times New Roman" pitchFamily="18" charset="0"/>
              </a:rPr>
              <a:t>line.</a:t>
            </a:r>
          </a:p>
        </p:txBody>
      </p:sp>
      <p:sp>
        <p:nvSpPr>
          <p:cNvPr id="4" name="object 4"/>
          <p:cNvSpPr txBox="1"/>
          <p:nvPr/>
        </p:nvSpPr>
        <p:spPr>
          <a:xfrm>
            <a:off x="864869" y="1316990"/>
            <a:ext cx="287782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Actual length </a:t>
            </a:r>
            <a:r>
              <a:rPr sz="1800" spc="-5" dirty="0">
                <a:latin typeface="Arial"/>
                <a:cs typeface="Arial"/>
              </a:rPr>
              <a:t>of </a:t>
            </a:r>
            <a:r>
              <a:rPr sz="1800" spc="-10" dirty="0">
                <a:latin typeface="Arial"/>
                <a:cs typeface="Arial"/>
              </a:rPr>
              <a:t>object </a:t>
            </a:r>
            <a:r>
              <a:rPr sz="1800" spc="-5" dirty="0">
                <a:latin typeface="Arial"/>
                <a:cs typeface="Arial"/>
              </a:rPr>
              <a:t>in</a:t>
            </a:r>
            <a:r>
              <a:rPr sz="1800" spc="5" dirty="0">
                <a:latin typeface="Arial"/>
                <a:cs typeface="Arial"/>
              </a:rPr>
              <a:t> </a:t>
            </a:r>
            <a:r>
              <a:rPr sz="1800" dirty="0">
                <a:latin typeface="Arial"/>
                <a:cs typeface="Arial"/>
              </a:rPr>
              <a:t>cm</a:t>
            </a:r>
            <a:endParaRPr sz="1800">
              <a:latin typeface="Arial"/>
              <a:cs typeface="Arial"/>
            </a:endParaRPr>
          </a:p>
        </p:txBody>
      </p:sp>
      <p:sp>
        <p:nvSpPr>
          <p:cNvPr id="5" name="object 5"/>
          <p:cNvSpPr/>
          <p:nvPr/>
        </p:nvSpPr>
        <p:spPr>
          <a:xfrm>
            <a:off x="709930" y="1282700"/>
            <a:ext cx="3187700" cy="0"/>
          </a:xfrm>
          <a:custGeom>
            <a:avLst/>
            <a:gdLst/>
            <a:ahLst/>
            <a:cxnLst/>
            <a:rect l="l" t="t" r="r" b="b"/>
            <a:pathLst>
              <a:path w="3187700">
                <a:moveTo>
                  <a:pt x="0" y="0"/>
                </a:moveTo>
                <a:lnTo>
                  <a:pt x="3187699" y="0"/>
                </a:lnTo>
              </a:path>
            </a:pathLst>
          </a:custGeom>
          <a:ln w="19048">
            <a:solidFill>
              <a:srgbClr val="000000"/>
            </a:solidFill>
          </a:ln>
        </p:spPr>
        <p:txBody>
          <a:bodyPr wrap="square" lIns="0" tIns="0" rIns="0" bIns="0" rtlCol="0"/>
          <a:lstStyle/>
          <a:p>
            <a:endParaRPr/>
          </a:p>
        </p:txBody>
      </p:sp>
      <p:sp>
        <p:nvSpPr>
          <p:cNvPr id="6" name="object 6"/>
          <p:cNvSpPr txBox="1"/>
          <p:nvPr/>
        </p:nvSpPr>
        <p:spPr>
          <a:xfrm>
            <a:off x="4300220" y="1316990"/>
            <a:ext cx="406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90" dirty="0">
                <a:latin typeface="Arial"/>
                <a:cs typeface="Arial"/>
              </a:rPr>
              <a:t> </a:t>
            </a:r>
            <a:r>
              <a:rPr sz="1800" dirty="0">
                <a:latin typeface="Arial"/>
                <a:cs typeface="Arial"/>
              </a:rPr>
              <a:t>m</a:t>
            </a:r>
            <a:endParaRPr sz="1800">
              <a:latin typeface="Arial"/>
              <a:cs typeface="Arial"/>
            </a:endParaRPr>
          </a:p>
        </p:txBody>
      </p:sp>
      <p:sp>
        <p:nvSpPr>
          <p:cNvPr id="7" name="object 7"/>
          <p:cNvSpPr/>
          <p:nvPr/>
        </p:nvSpPr>
        <p:spPr>
          <a:xfrm>
            <a:off x="4222750" y="1282700"/>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8" name="object 8"/>
          <p:cNvSpPr txBox="1"/>
          <p:nvPr/>
        </p:nvSpPr>
        <p:spPr>
          <a:xfrm>
            <a:off x="5433059" y="1309370"/>
            <a:ext cx="10134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80" dirty="0">
                <a:latin typeface="Arial"/>
                <a:cs typeface="Arial"/>
              </a:rPr>
              <a:t> </a:t>
            </a:r>
            <a:r>
              <a:rPr sz="1800" spc="-10" dirty="0">
                <a:latin typeface="Arial"/>
                <a:cs typeface="Arial"/>
              </a:rPr>
              <a:t>x100cm</a:t>
            </a:r>
            <a:endParaRPr sz="1800">
              <a:latin typeface="Arial"/>
              <a:cs typeface="Arial"/>
            </a:endParaRPr>
          </a:p>
        </p:txBody>
      </p:sp>
      <p:sp>
        <p:nvSpPr>
          <p:cNvPr id="9" name="object 9"/>
          <p:cNvSpPr/>
          <p:nvPr/>
        </p:nvSpPr>
        <p:spPr>
          <a:xfrm>
            <a:off x="5355590" y="1276350"/>
            <a:ext cx="1108710" cy="0"/>
          </a:xfrm>
          <a:custGeom>
            <a:avLst/>
            <a:gdLst/>
            <a:ahLst/>
            <a:cxnLst/>
            <a:rect l="l" t="t" r="r" b="b"/>
            <a:pathLst>
              <a:path w="1108710">
                <a:moveTo>
                  <a:pt x="0" y="0"/>
                </a:moveTo>
                <a:lnTo>
                  <a:pt x="1108710" y="0"/>
                </a:lnTo>
              </a:path>
            </a:pathLst>
          </a:custGeom>
          <a:ln w="19048">
            <a:solidFill>
              <a:srgbClr val="000000"/>
            </a:solidFill>
          </a:ln>
        </p:spPr>
        <p:txBody>
          <a:bodyPr wrap="square" lIns="0" tIns="0" rIns="0" bIns="0" rtlCol="0"/>
          <a:lstStyle/>
          <a:p>
            <a:endParaRPr/>
          </a:p>
        </p:txBody>
      </p:sp>
      <p:sp>
        <p:nvSpPr>
          <p:cNvPr id="10" name="object 10"/>
          <p:cNvSpPr/>
          <p:nvPr/>
        </p:nvSpPr>
        <p:spPr>
          <a:xfrm>
            <a:off x="6738619" y="1275080"/>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11" name="object 11"/>
          <p:cNvSpPr txBox="1"/>
          <p:nvPr/>
        </p:nvSpPr>
        <p:spPr>
          <a:xfrm>
            <a:off x="77469" y="1132840"/>
            <a:ext cx="7596505" cy="299720"/>
          </a:xfrm>
          <a:prstGeom prst="rect">
            <a:avLst/>
          </a:prstGeom>
        </p:spPr>
        <p:txBody>
          <a:bodyPr vert="horz" wrap="square" lIns="0" tIns="12700" rIns="0" bIns="0" rtlCol="0">
            <a:spAutoFit/>
          </a:bodyPr>
          <a:lstStyle/>
          <a:p>
            <a:pPr marL="12700">
              <a:lnSpc>
                <a:spcPct val="100000"/>
              </a:lnSpc>
              <a:spcBef>
                <a:spcPts val="100"/>
              </a:spcBef>
              <a:tabLst>
                <a:tab pos="3960495" algn="l"/>
                <a:tab pos="5093335" algn="l"/>
                <a:tab pos="6475095" algn="l"/>
                <a:tab pos="7449184" algn="l"/>
              </a:tabLst>
            </a:pPr>
            <a:r>
              <a:rPr sz="1800" spc="-10" dirty="0">
                <a:latin typeface="Arial"/>
                <a:cs typeface="Arial"/>
              </a:rPr>
              <a:t>R</a:t>
            </a:r>
            <a:r>
              <a:rPr sz="1800" spc="5" dirty="0">
                <a:latin typeface="Arial"/>
                <a:cs typeface="Arial"/>
              </a:rPr>
              <a:t>.</a:t>
            </a:r>
            <a:r>
              <a:rPr sz="1800" spc="-5" dirty="0">
                <a:latin typeface="Arial"/>
                <a:cs typeface="Arial"/>
              </a:rPr>
              <a:t>F</a:t>
            </a:r>
            <a:r>
              <a:rPr sz="1800" dirty="0">
                <a:latin typeface="Arial"/>
                <a:cs typeface="Arial"/>
              </a:rPr>
              <a:t>=	=	</a:t>
            </a:r>
            <a:r>
              <a:rPr sz="2700" baseline="1543" dirty="0">
                <a:latin typeface="Arial"/>
                <a:cs typeface="Arial"/>
              </a:rPr>
              <a:t>=	=	</a:t>
            </a:r>
            <a:r>
              <a:rPr sz="2700" baseline="3086" dirty="0">
                <a:latin typeface="Arial"/>
                <a:cs typeface="Arial"/>
              </a:rPr>
              <a:t>=</a:t>
            </a:r>
            <a:endParaRPr sz="2700" baseline="3086">
              <a:latin typeface="Arial"/>
              <a:cs typeface="Arial"/>
            </a:endParaRPr>
          </a:p>
        </p:txBody>
      </p:sp>
      <p:sp>
        <p:nvSpPr>
          <p:cNvPr id="12" name="object 12"/>
          <p:cNvSpPr txBox="1"/>
          <p:nvPr/>
        </p:nvSpPr>
        <p:spPr>
          <a:xfrm>
            <a:off x="1004569" y="949959"/>
            <a:ext cx="7094855" cy="299720"/>
          </a:xfrm>
          <a:prstGeom prst="rect">
            <a:avLst/>
          </a:prstGeom>
        </p:spPr>
        <p:txBody>
          <a:bodyPr vert="horz" wrap="square" lIns="0" tIns="12700" rIns="0" bIns="0" rtlCol="0">
            <a:spAutoFit/>
          </a:bodyPr>
          <a:lstStyle/>
          <a:p>
            <a:pPr marL="12700">
              <a:lnSpc>
                <a:spcPct val="100000"/>
              </a:lnSpc>
              <a:spcBef>
                <a:spcPts val="100"/>
              </a:spcBef>
              <a:tabLst>
                <a:tab pos="3288665" algn="l"/>
                <a:tab pos="4421505" algn="l"/>
                <a:tab pos="5981065" algn="l"/>
                <a:tab pos="6953884" algn="l"/>
              </a:tabLst>
            </a:pPr>
            <a:r>
              <a:rPr sz="1800" spc="-15" dirty="0">
                <a:latin typeface="Arial"/>
                <a:cs typeface="Arial"/>
              </a:rPr>
              <a:t>L</a:t>
            </a:r>
            <a:r>
              <a:rPr sz="1800" spc="-5" dirty="0">
                <a:latin typeface="Arial"/>
                <a:cs typeface="Arial"/>
              </a:rPr>
              <a:t>en</a:t>
            </a:r>
            <a:r>
              <a:rPr sz="1800" spc="-15" dirty="0">
                <a:latin typeface="Arial"/>
                <a:cs typeface="Arial"/>
              </a:rPr>
              <a:t>g</a:t>
            </a:r>
            <a:r>
              <a:rPr sz="1800" spc="5" dirty="0">
                <a:latin typeface="Arial"/>
                <a:cs typeface="Arial"/>
              </a:rPr>
              <a:t>t</a:t>
            </a:r>
            <a:r>
              <a:rPr sz="1800" dirty="0">
                <a:latin typeface="Arial"/>
                <a:cs typeface="Arial"/>
              </a:rPr>
              <a:t>h</a:t>
            </a:r>
            <a:r>
              <a:rPr sz="1800" spc="-15" dirty="0">
                <a:latin typeface="Arial"/>
                <a:cs typeface="Arial"/>
              </a:rPr>
              <a:t> </a:t>
            </a:r>
            <a:r>
              <a:rPr sz="1800" spc="-5" dirty="0">
                <a:latin typeface="Arial"/>
                <a:cs typeface="Arial"/>
              </a:rPr>
              <a:t>o</a:t>
            </a:r>
            <a:r>
              <a:rPr sz="1800" dirty="0">
                <a:latin typeface="Arial"/>
                <a:cs typeface="Arial"/>
              </a:rPr>
              <a:t>n</a:t>
            </a:r>
            <a:r>
              <a:rPr sz="1800" spc="-5" dirty="0">
                <a:latin typeface="Arial"/>
                <a:cs typeface="Arial"/>
              </a:rPr>
              <a:t> dr</a:t>
            </a:r>
            <a:r>
              <a:rPr sz="1800" spc="-15" dirty="0">
                <a:latin typeface="Arial"/>
                <a:cs typeface="Arial"/>
              </a:rPr>
              <a:t>a</a:t>
            </a:r>
            <a:r>
              <a:rPr sz="1800" spc="-40" dirty="0">
                <a:latin typeface="Arial"/>
                <a:cs typeface="Arial"/>
              </a:rPr>
              <a:t>w</a:t>
            </a:r>
            <a:r>
              <a:rPr sz="1800" spc="-5" dirty="0">
                <a:latin typeface="Arial"/>
                <a:cs typeface="Arial"/>
              </a:rPr>
              <a:t>in</a:t>
            </a:r>
            <a:r>
              <a:rPr sz="1800" dirty="0">
                <a:latin typeface="Arial"/>
                <a:cs typeface="Arial"/>
              </a:rPr>
              <a:t>g</a:t>
            </a:r>
            <a:r>
              <a:rPr sz="1800" spc="-5" dirty="0">
                <a:latin typeface="Arial"/>
                <a:cs typeface="Arial"/>
              </a:rPr>
              <a:t> </a:t>
            </a:r>
            <a:r>
              <a:rPr sz="1800" spc="-10" dirty="0">
                <a:latin typeface="Arial"/>
                <a:cs typeface="Arial"/>
              </a:rPr>
              <a:t>i</a:t>
            </a:r>
            <a:r>
              <a:rPr sz="1800" dirty="0">
                <a:latin typeface="Arial"/>
                <a:cs typeface="Arial"/>
              </a:rPr>
              <a:t>n</a:t>
            </a:r>
            <a:r>
              <a:rPr sz="1800" spc="-5" dirty="0">
                <a:latin typeface="Arial"/>
                <a:cs typeface="Arial"/>
              </a:rPr>
              <a:t> </a:t>
            </a:r>
            <a:r>
              <a:rPr sz="1800" dirty="0">
                <a:latin typeface="Arial"/>
                <a:cs typeface="Arial"/>
              </a:rPr>
              <a:t>cm	</a:t>
            </a:r>
            <a:r>
              <a:rPr sz="1800" spc="-15" dirty="0">
                <a:latin typeface="Arial"/>
                <a:cs typeface="Arial"/>
              </a:rPr>
              <a:t>3</a:t>
            </a:r>
            <a:r>
              <a:rPr sz="1800" spc="5" dirty="0">
                <a:latin typeface="Arial"/>
                <a:cs typeface="Arial"/>
              </a:rPr>
              <a:t>.</a:t>
            </a:r>
            <a:r>
              <a:rPr sz="1800" dirty="0">
                <a:latin typeface="Arial"/>
                <a:cs typeface="Arial"/>
              </a:rPr>
              <a:t>2</a:t>
            </a:r>
            <a:r>
              <a:rPr sz="1800" spc="-5" dirty="0">
                <a:latin typeface="Arial"/>
                <a:cs typeface="Arial"/>
              </a:rPr>
              <a:t> </a:t>
            </a:r>
            <a:r>
              <a:rPr sz="1800" dirty="0">
                <a:latin typeface="Arial"/>
                <a:cs typeface="Arial"/>
              </a:rPr>
              <a:t>cm	</a:t>
            </a:r>
            <a:r>
              <a:rPr sz="2700" spc="-7" baseline="1543" dirty="0">
                <a:latin typeface="Arial"/>
                <a:cs typeface="Arial"/>
              </a:rPr>
              <a:t>3.</a:t>
            </a:r>
            <a:r>
              <a:rPr sz="2700" baseline="1543" dirty="0">
                <a:latin typeface="Arial"/>
                <a:cs typeface="Arial"/>
              </a:rPr>
              <a:t>2</a:t>
            </a:r>
            <a:r>
              <a:rPr sz="2700" spc="-7" baseline="1543" dirty="0">
                <a:latin typeface="Arial"/>
                <a:cs typeface="Arial"/>
              </a:rPr>
              <a:t> </a:t>
            </a:r>
            <a:r>
              <a:rPr sz="2700" baseline="1543" dirty="0">
                <a:latin typeface="Arial"/>
                <a:cs typeface="Arial"/>
              </a:rPr>
              <a:t>cm	8	</a:t>
            </a:r>
            <a:r>
              <a:rPr sz="2700" baseline="3086" dirty="0">
                <a:latin typeface="Arial"/>
                <a:cs typeface="Arial"/>
              </a:rPr>
              <a:t>1</a:t>
            </a:r>
            <a:endParaRPr sz="2700" baseline="3086">
              <a:latin typeface="Arial"/>
              <a:cs typeface="Arial"/>
            </a:endParaRPr>
          </a:p>
        </p:txBody>
      </p:sp>
      <p:sp>
        <p:nvSpPr>
          <p:cNvPr id="13" name="object 13"/>
          <p:cNvSpPr txBox="1"/>
          <p:nvPr/>
        </p:nvSpPr>
        <p:spPr>
          <a:xfrm>
            <a:off x="6816090" y="1308100"/>
            <a:ext cx="1378585" cy="299720"/>
          </a:xfrm>
          <a:prstGeom prst="rect">
            <a:avLst/>
          </a:prstGeom>
        </p:spPr>
        <p:txBody>
          <a:bodyPr vert="horz" wrap="square" lIns="0" tIns="12700" rIns="0" bIns="0" rtlCol="0">
            <a:spAutoFit/>
          </a:bodyPr>
          <a:lstStyle/>
          <a:p>
            <a:pPr marL="12700">
              <a:lnSpc>
                <a:spcPct val="100000"/>
              </a:lnSpc>
              <a:spcBef>
                <a:spcPts val="100"/>
              </a:spcBef>
              <a:tabLst>
                <a:tab pos="984885" algn="l"/>
              </a:tabLst>
            </a:pPr>
            <a:r>
              <a:rPr sz="1800" spc="-15" dirty="0">
                <a:latin typeface="Arial"/>
                <a:cs typeface="Arial"/>
              </a:rPr>
              <a:t>1</a:t>
            </a:r>
            <a:r>
              <a:rPr sz="1800" spc="-5" dirty="0">
                <a:latin typeface="Arial"/>
                <a:cs typeface="Arial"/>
              </a:rPr>
              <a:t>00</a:t>
            </a:r>
            <a:r>
              <a:rPr sz="1800" dirty="0">
                <a:latin typeface="Arial"/>
                <a:cs typeface="Arial"/>
              </a:rPr>
              <a:t>0	</a:t>
            </a:r>
            <a:r>
              <a:rPr sz="2700" spc="-22" baseline="1543" dirty="0">
                <a:latin typeface="Arial"/>
                <a:cs typeface="Arial"/>
              </a:rPr>
              <a:t>1</a:t>
            </a:r>
            <a:r>
              <a:rPr sz="2700" spc="-7" baseline="1543" dirty="0">
                <a:latin typeface="Arial"/>
                <a:cs typeface="Arial"/>
              </a:rPr>
              <a:t>25</a:t>
            </a:r>
            <a:endParaRPr sz="2700" baseline="1543">
              <a:latin typeface="Arial"/>
              <a:cs typeface="Arial"/>
            </a:endParaRPr>
          </a:p>
        </p:txBody>
      </p:sp>
      <p:sp>
        <p:nvSpPr>
          <p:cNvPr id="14" name="object 14"/>
          <p:cNvSpPr/>
          <p:nvPr/>
        </p:nvSpPr>
        <p:spPr>
          <a:xfrm>
            <a:off x="7711440" y="1270000"/>
            <a:ext cx="699770" cy="0"/>
          </a:xfrm>
          <a:custGeom>
            <a:avLst/>
            <a:gdLst/>
            <a:ahLst/>
            <a:cxnLst/>
            <a:rect l="l" t="t" r="r" b="b"/>
            <a:pathLst>
              <a:path w="699770">
                <a:moveTo>
                  <a:pt x="0" y="0"/>
                </a:moveTo>
                <a:lnTo>
                  <a:pt x="699769" y="0"/>
                </a:lnTo>
              </a:path>
            </a:pathLst>
          </a:custGeom>
          <a:ln w="19048">
            <a:solidFill>
              <a:srgbClr val="000000"/>
            </a:solidFill>
          </a:ln>
        </p:spPr>
        <p:txBody>
          <a:bodyPr wrap="square" lIns="0" tIns="0" rIns="0" bIns="0" rtlCol="0"/>
          <a:lstStyle/>
          <a:p>
            <a:endParaRPr/>
          </a:p>
        </p:txBody>
      </p:sp>
      <p:sp>
        <p:nvSpPr>
          <p:cNvPr id="15" name="object 15"/>
          <p:cNvSpPr txBox="1"/>
          <p:nvPr/>
        </p:nvSpPr>
        <p:spPr>
          <a:xfrm>
            <a:off x="77469" y="1925320"/>
            <a:ext cx="3339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L.O.S.= R.F.x </a:t>
            </a:r>
            <a:r>
              <a:rPr sz="1800" spc="-15" dirty="0">
                <a:latin typeface="Arial"/>
                <a:cs typeface="Arial"/>
              </a:rPr>
              <a:t>Max. </a:t>
            </a:r>
            <a:r>
              <a:rPr sz="1800" spc="-10" dirty="0">
                <a:latin typeface="Arial"/>
                <a:cs typeface="Arial"/>
              </a:rPr>
              <a:t>Length </a:t>
            </a:r>
            <a:r>
              <a:rPr sz="1800" spc="-5" dirty="0">
                <a:latin typeface="Arial"/>
                <a:cs typeface="Arial"/>
              </a:rPr>
              <a:t>in</a:t>
            </a:r>
            <a:r>
              <a:rPr sz="1800" spc="-25" dirty="0">
                <a:latin typeface="Arial"/>
                <a:cs typeface="Arial"/>
              </a:rPr>
              <a:t> </a:t>
            </a:r>
            <a:r>
              <a:rPr sz="1800" dirty="0">
                <a:latin typeface="Arial"/>
                <a:cs typeface="Arial"/>
              </a:rPr>
              <a:t>cm</a:t>
            </a:r>
            <a:endParaRPr sz="1800">
              <a:latin typeface="Arial"/>
              <a:cs typeface="Arial"/>
            </a:endParaRPr>
          </a:p>
        </p:txBody>
      </p:sp>
      <p:sp>
        <p:nvSpPr>
          <p:cNvPr id="16" name="object 16"/>
          <p:cNvSpPr txBox="1"/>
          <p:nvPr/>
        </p:nvSpPr>
        <p:spPr>
          <a:xfrm>
            <a:off x="3581400" y="1974850"/>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7" name="object 17"/>
          <p:cNvSpPr txBox="1"/>
          <p:nvPr/>
        </p:nvSpPr>
        <p:spPr>
          <a:xfrm>
            <a:off x="4011929" y="1793240"/>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1</a:t>
            </a:r>
            <a:endParaRPr sz="1800">
              <a:latin typeface="Arial"/>
              <a:cs typeface="Arial"/>
            </a:endParaRPr>
          </a:p>
        </p:txBody>
      </p:sp>
      <p:sp>
        <p:nvSpPr>
          <p:cNvPr id="18" name="object 18"/>
          <p:cNvSpPr txBox="1"/>
          <p:nvPr/>
        </p:nvSpPr>
        <p:spPr>
          <a:xfrm>
            <a:off x="3855720" y="2159000"/>
            <a:ext cx="40576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1</a:t>
            </a:r>
            <a:r>
              <a:rPr sz="1800" spc="-5" dirty="0">
                <a:latin typeface="Arial"/>
                <a:cs typeface="Arial"/>
              </a:rPr>
              <a:t>25</a:t>
            </a:r>
            <a:endParaRPr sz="1800">
              <a:latin typeface="Arial"/>
              <a:cs typeface="Arial"/>
            </a:endParaRPr>
          </a:p>
        </p:txBody>
      </p:sp>
      <p:sp>
        <p:nvSpPr>
          <p:cNvPr id="19" name="object 19"/>
          <p:cNvSpPr/>
          <p:nvPr/>
        </p:nvSpPr>
        <p:spPr>
          <a:xfrm>
            <a:off x="3778250" y="2125979"/>
            <a:ext cx="698500" cy="0"/>
          </a:xfrm>
          <a:custGeom>
            <a:avLst/>
            <a:gdLst/>
            <a:ahLst/>
            <a:cxnLst/>
            <a:rect l="l" t="t" r="r" b="b"/>
            <a:pathLst>
              <a:path w="698500">
                <a:moveTo>
                  <a:pt x="0" y="0"/>
                </a:moveTo>
                <a:lnTo>
                  <a:pt x="698500" y="0"/>
                </a:lnTo>
              </a:path>
            </a:pathLst>
          </a:custGeom>
          <a:ln w="19048">
            <a:solidFill>
              <a:srgbClr val="000000"/>
            </a:solidFill>
          </a:ln>
        </p:spPr>
        <p:txBody>
          <a:bodyPr wrap="square" lIns="0" tIns="0" rIns="0" bIns="0" rtlCol="0"/>
          <a:lstStyle/>
          <a:p>
            <a:endParaRPr/>
          </a:p>
        </p:txBody>
      </p:sp>
      <p:sp>
        <p:nvSpPr>
          <p:cNvPr id="20" name="object 20"/>
          <p:cNvSpPr txBox="1"/>
          <p:nvPr/>
        </p:nvSpPr>
        <p:spPr>
          <a:xfrm>
            <a:off x="4509770" y="1974850"/>
            <a:ext cx="2334895" cy="299720"/>
          </a:xfrm>
          <a:prstGeom prst="rect">
            <a:avLst/>
          </a:prstGeom>
        </p:spPr>
        <p:txBody>
          <a:bodyPr vert="horz" wrap="square" lIns="0" tIns="12700" rIns="0" bIns="0" rtlCol="0">
            <a:spAutoFit/>
          </a:bodyPr>
          <a:lstStyle/>
          <a:p>
            <a:pPr marL="12700">
              <a:lnSpc>
                <a:spcPct val="100000"/>
              </a:lnSpc>
              <a:spcBef>
                <a:spcPts val="100"/>
              </a:spcBef>
              <a:tabLst>
                <a:tab pos="1503045" algn="l"/>
              </a:tabLst>
            </a:pPr>
            <a:r>
              <a:rPr sz="1800" dirty="0">
                <a:latin typeface="Arial"/>
                <a:cs typeface="Arial"/>
              </a:rPr>
              <a:t>X</a:t>
            </a:r>
            <a:r>
              <a:rPr sz="1800" spc="-295" dirty="0">
                <a:latin typeface="Arial"/>
                <a:cs typeface="Arial"/>
              </a:rPr>
              <a:t> </a:t>
            </a:r>
            <a:r>
              <a:rPr sz="2700" spc="-15" baseline="3086" dirty="0">
                <a:latin typeface="Arial"/>
                <a:cs typeface="Arial"/>
              </a:rPr>
              <a:t>25X100</a:t>
            </a:r>
            <a:r>
              <a:rPr sz="2700" spc="-7" baseline="3086" dirty="0">
                <a:latin typeface="Arial"/>
                <a:cs typeface="Arial"/>
              </a:rPr>
              <a:t> </a:t>
            </a:r>
            <a:r>
              <a:rPr sz="2700" baseline="3086" dirty="0">
                <a:latin typeface="Arial"/>
                <a:cs typeface="Arial"/>
              </a:rPr>
              <a:t>cm	= </a:t>
            </a:r>
            <a:r>
              <a:rPr sz="2700" spc="-15" baseline="3086" dirty="0">
                <a:latin typeface="Arial"/>
                <a:cs typeface="Arial"/>
              </a:rPr>
              <a:t>20</a:t>
            </a:r>
            <a:r>
              <a:rPr sz="2700" spc="-135" baseline="3086" dirty="0">
                <a:latin typeface="Arial"/>
                <a:cs typeface="Arial"/>
              </a:rPr>
              <a:t> </a:t>
            </a:r>
            <a:r>
              <a:rPr sz="2700" baseline="3086" dirty="0">
                <a:latin typeface="Arial"/>
                <a:cs typeface="Arial"/>
              </a:rPr>
              <a:t>cm</a:t>
            </a:r>
            <a:endParaRPr sz="2700" baseline="3086">
              <a:latin typeface="Arial"/>
              <a:cs typeface="Arial"/>
            </a:endParaRPr>
          </a:p>
        </p:txBody>
      </p:sp>
      <p:grpSp>
        <p:nvGrpSpPr>
          <p:cNvPr id="21" name="object 21"/>
          <p:cNvGrpSpPr/>
          <p:nvPr/>
        </p:nvGrpSpPr>
        <p:grpSpPr>
          <a:xfrm>
            <a:off x="946467" y="2743201"/>
            <a:ext cx="7325995" cy="3047999"/>
            <a:chOff x="946467" y="4024947"/>
            <a:chExt cx="7325995" cy="2093595"/>
          </a:xfrm>
        </p:grpSpPr>
        <p:sp>
          <p:nvSpPr>
            <p:cNvPr id="22" name="object 22"/>
            <p:cNvSpPr/>
            <p:nvPr/>
          </p:nvSpPr>
          <p:spPr>
            <a:xfrm>
              <a:off x="953770" y="4317999"/>
              <a:ext cx="7313930" cy="0"/>
            </a:xfrm>
            <a:custGeom>
              <a:avLst/>
              <a:gdLst/>
              <a:ahLst/>
              <a:cxnLst/>
              <a:rect l="l" t="t" r="r" b="b"/>
              <a:pathLst>
                <a:path w="7313930">
                  <a:moveTo>
                    <a:pt x="0" y="0"/>
                  </a:moveTo>
                  <a:lnTo>
                    <a:pt x="7313930" y="0"/>
                  </a:lnTo>
                </a:path>
              </a:pathLst>
            </a:custGeom>
            <a:ln w="9344">
              <a:solidFill>
                <a:srgbClr val="000000"/>
              </a:solidFill>
            </a:ln>
          </p:spPr>
          <p:txBody>
            <a:bodyPr wrap="square" lIns="0" tIns="0" rIns="0" bIns="0" rtlCol="0"/>
            <a:lstStyle/>
            <a:p>
              <a:endParaRPr/>
            </a:p>
          </p:txBody>
        </p:sp>
        <p:sp>
          <p:nvSpPr>
            <p:cNvPr id="23" name="object 23"/>
            <p:cNvSpPr/>
            <p:nvPr/>
          </p:nvSpPr>
          <p:spPr>
            <a:xfrm>
              <a:off x="951230" y="4154169"/>
              <a:ext cx="7316470" cy="1959610"/>
            </a:xfrm>
            <a:custGeom>
              <a:avLst/>
              <a:gdLst/>
              <a:ahLst/>
              <a:cxnLst/>
              <a:rect l="l" t="t" r="r" b="b"/>
              <a:pathLst>
                <a:path w="7316470" h="1959610">
                  <a:moveTo>
                    <a:pt x="0" y="166369"/>
                  </a:moveTo>
                  <a:lnTo>
                    <a:pt x="4573270" y="1944369"/>
                  </a:lnTo>
                </a:path>
                <a:path w="7316470" h="1959610">
                  <a:moveTo>
                    <a:pt x="795019" y="613409"/>
                  </a:moveTo>
                  <a:lnTo>
                    <a:pt x="802639" y="593089"/>
                  </a:lnTo>
                  <a:lnTo>
                    <a:pt x="810259" y="571499"/>
                  </a:lnTo>
                  <a:lnTo>
                    <a:pt x="817880" y="551179"/>
                  </a:lnTo>
                  <a:lnTo>
                    <a:pt x="824230" y="529589"/>
                  </a:lnTo>
                  <a:lnTo>
                    <a:pt x="830580" y="507999"/>
                  </a:lnTo>
                  <a:lnTo>
                    <a:pt x="835659" y="486409"/>
                  </a:lnTo>
                  <a:lnTo>
                    <a:pt x="840739" y="464819"/>
                  </a:lnTo>
                  <a:lnTo>
                    <a:pt x="845819" y="443229"/>
                  </a:lnTo>
                  <a:lnTo>
                    <a:pt x="850900" y="421639"/>
                  </a:lnTo>
                  <a:lnTo>
                    <a:pt x="854709" y="398779"/>
                  </a:lnTo>
                  <a:lnTo>
                    <a:pt x="858519" y="375919"/>
                  </a:lnTo>
                  <a:lnTo>
                    <a:pt x="861059" y="354329"/>
                  </a:lnTo>
                  <a:lnTo>
                    <a:pt x="863600" y="331469"/>
                  </a:lnTo>
                  <a:lnTo>
                    <a:pt x="866139" y="308609"/>
                  </a:lnTo>
                  <a:lnTo>
                    <a:pt x="867409" y="285749"/>
                  </a:lnTo>
                </a:path>
                <a:path w="7316470" h="1959610">
                  <a:moveTo>
                    <a:pt x="1634489" y="934719"/>
                  </a:moveTo>
                  <a:lnTo>
                    <a:pt x="1642109" y="914399"/>
                  </a:lnTo>
                  <a:lnTo>
                    <a:pt x="1649730" y="894079"/>
                  </a:lnTo>
                  <a:lnTo>
                    <a:pt x="1657350" y="872489"/>
                  </a:lnTo>
                  <a:lnTo>
                    <a:pt x="1663700" y="852169"/>
                  </a:lnTo>
                  <a:lnTo>
                    <a:pt x="1670050" y="830579"/>
                  </a:lnTo>
                  <a:lnTo>
                    <a:pt x="1675130" y="808989"/>
                  </a:lnTo>
                  <a:lnTo>
                    <a:pt x="1681480" y="787399"/>
                  </a:lnTo>
                  <a:lnTo>
                    <a:pt x="1686559" y="764539"/>
                  </a:lnTo>
                  <a:lnTo>
                    <a:pt x="1690370" y="742949"/>
                  </a:lnTo>
                  <a:lnTo>
                    <a:pt x="1694180" y="721359"/>
                  </a:lnTo>
                  <a:lnTo>
                    <a:pt x="1697989" y="698499"/>
                  </a:lnTo>
                  <a:lnTo>
                    <a:pt x="1700530" y="676909"/>
                  </a:lnTo>
                  <a:lnTo>
                    <a:pt x="1704339" y="654049"/>
                  </a:lnTo>
                  <a:lnTo>
                    <a:pt x="1705609" y="631189"/>
                  </a:lnTo>
                  <a:lnTo>
                    <a:pt x="1706880" y="608329"/>
                  </a:lnTo>
                </a:path>
                <a:path w="7316470" h="1959610">
                  <a:moveTo>
                    <a:pt x="152400" y="1633219"/>
                  </a:moveTo>
                  <a:lnTo>
                    <a:pt x="152400" y="1633219"/>
                  </a:lnTo>
                </a:path>
                <a:path w="7316470" h="1959610">
                  <a:moveTo>
                    <a:pt x="2475230" y="1262379"/>
                  </a:moveTo>
                  <a:lnTo>
                    <a:pt x="2482849" y="1242059"/>
                  </a:lnTo>
                  <a:lnTo>
                    <a:pt x="2490470" y="1220469"/>
                  </a:lnTo>
                  <a:lnTo>
                    <a:pt x="2496820" y="1200149"/>
                  </a:lnTo>
                  <a:lnTo>
                    <a:pt x="2503170" y="1178559"/>
                  </a:lnTo>
                  <a:lnTo>
                    <a:pt x="2510790" y="1156969"/>
                  </a:lnTo>
                  <a:lnTo>
                    <a:pt x="2515870" y="1135379"/>
                  </a:lnTo>
                  <a:lnTo>
                    <a:pt x="2520949" y="1113789"/>
                  </a:lnTo>
                  <a:lnTo>
                    <a:pt x="2526030" y="1092199"/>
                  </a:lnTo>
                  <a:lnTo>
                    <a:pt x="2529840" y="1069339"/>
                  </a:lnTo>
                  <a:lnTo>
                    <a:pt x="2534920" y="1047749"/>
                  </a:lnTo>
                  <a:lnTo>
                    <a:pt x="2537460" y="1024889"/>
                  </a:lnTo>
                  <a:lnTo>
                    <a:pt x="2541270" y="1003299"/>
                  </a:lnTo>
                  <a:lnTo>
                    <a:pt x="2543810" y="980439"/>
                  </a:lnTo>
                  <a:lnTo>
                    <a:pt x="2545080" y="957579"/>
                  </a:lnTo>
                  <a:lnTo>
                    <a:pt x="2547620" y="934719"/>
                  </a:lnTo>
                </a:path>
                <a:path w="7316470" h="1959610">
                  <a:moveTo>
                    <a:pt x="991869" y="1959609"/>
                  </a:moveTo>
                  <a:lnTo>
                    <a:pt x="991869" y="1959609"/>
                  </a:lnTo>
                </a:path>
                <a:path w="7316470" h="1959610">
                  <a:moveTo>
                    <a:pt x="3321050" y="1598929"/>
                  </a:moveTo>
                  <a:lnTo>
                    <a:pt x="3328670" y="1578609"/>
                  </a:lnTo>
                  <a:lnTo>
                    <a:pt x="3336290" y="1557019"/>
                  </a:lnTo>
                  <a:lnTo>
                    <a:pt x="3342640" y="1536699"/>
                  </a:lnTo>
                  <a:lnTo>
                    <a:pt x="3350259" y="1515109"/>
                  </a:lnTo>
                  <a:lnTo>
                    <a:pt x="3356609" y="1493519"/>
                  </a:lnTo>
                  <a:lnTo>
                    <a:pt x="3361690" y="1471929"/>
                  </a:lnTo>
                  <a:lnTo>
                    <a:pt x="3366770" y="1450339"/>
                  </a:lnTo>
                  <a:lnTo>
                    <a:pt x="3371850" y="1428749"/>
                  </a:lnTo>
                  <a:lnTo>
                    <a:pt x="3376929" y="1405889"/>
                  </a:lnTo>
                  <a:lnTo>
                    <a:pt x="3380740" y="1384299"/>
                  </a:lnTo>
                  <a:lnTo>
                    <a:pt x="3383279" y="1362709"/>
                  </a:lnTo>
                  <a:lnTo>
                    <a:pt x="3387090" y="1339849"/>
                  </a:lnTo>
                  <a:lnTo>
                    <a:pt x="3389629" y="1316989"/>
                  </a:lnTo>
                  <a:lnTo>
                    <a:pt x="3390900" y="1294129"/>
                  </a:lnTo>
                  <a:lnTo>
                    <a:pt x="3393440" y="1271269"/>
                  </a:lnTo>
                </a:path>
                <a:path w="7316470" h="1959610">
                  <a:moveTo>
                    <a:pt x="4166870" y="1921509"/>
                  </a:moveTo>
                  <a:lnTo>
                    <a:pt x="4182109" y="1880869"/>
                  </a:lnTo>
                  <a:lnTo>
                    <a:pt x="4196080" y="1838959"/>
                  </a:lnTo>
                  <a:lnTo>
                    <a:pt x="4207509" y="1795779"/>
                  </a:lnTo>
                  <a:lnTo>
                    <a:pt x="4213859" y="1774189"/>
                  </a:lnTo>
                  <a:lnTo>
                    <a:pt x="4217670" y="1751329"/>
                  </a:lnTo>
                  <a:lnTo>
                    <a:pt x="4222750" y="1729739"/>
                  </a:lnTo>
                  <a:lnTo>
                    <a:pt x="4226559" y="1706879"/>
                  </a:lnTo>
                  <a:lnTo>
                    <a:pt x="4230370" y="1685289"/>
                  </a:lnTo>
                  <a:lnTo>
                    <a:pt x="4232909" y="1662429"/>
                  </a:lnTo>
                  <a:lnTo>
                    <a:pt x="4235450" y="1639569"/>
                  </a:lnTo>
                  <a:lnTo>
                    <a:pt x="4237990" y="1617979"/>
                  </a:lnTo>
                  <a:lnTo>
                    <a:pt x="4239259" y="1595119"/>
                  </a:lnTo>
                </a:path>
                <a:path w="7316470" h="1959610">
                  <a:moveTo>
                    <a:pt x="4041140" y="322579"/>
                  </a:moveTo>
                  <a:lnTo>
                    <a:pt x="4041140" y="322579"/>
                  </a:lnTo>
                </a:path>
                <a:path w="7316470" h="1959610">
                  <a:moveTo>
                    <a:pt x="4199890" y="1803399"/>
                  </a:moveTo>
                  <a:lnTo>
                    <a:pt x="7316470" y="166369"/>
                  </a:lnTo>
                </a:path>
                <a:path w="7316470" h="1959610">
                  <a:moveTo>
                    <a:pt x="3360420" y="1473199"/>
                  </a:moveTo>
                  <a:lnTo>
                    <a:pt x="5849620" y="166369"/>
                  </a:lnTo>
                </a:path>
                <a:path w="7316470" h="1959610">
                  <a:moveTo>
                    <a:pt x="2505710" y="1148079"/>
                  </a:moveTo>
                  <a:lnTo>
                    <a:pt x="4385309" y="163829"/>
                  </a:lnTo>
                </a:path>
                <a:path w="7316470" h="1959610">
                  <a:moveTo>
                    <a:pt x="1672589" y="820419"/>
                  </a:moveTo>
                  <a:lnTo>
                    <a:pt x="2946399" y="166369"/>
                  </a:lnTo>
                </a:path>
                <a:path w="7316470" h="1959610">
                  <a:moveTo>
                    <a:pt x="834389" y="488949"/>
                  </a:moveTo>
                  <a:lnTo>
                    <a:pt x="1454150" y="163829"/>
                  </a:lnTo>
                </a:path>
                <a:path w="7316470" h="1959610">
                  <a:moveTo>
                    <a:pt x="3195320" y="0"/>
                  </a:moveTo>
                  <a:lnTo>
                    <a:pt x="3195320" y="0"/>
                  </a:lnTo>
                </a:path>
              </a:pathLst>
            </a:custGeom>
            <a:ln w="9344">
              <a:solidFill>
                <a:srgbClr val="7F7F7F"/>
              </a:solidFill>
            </a:ln>
          </p:spPr>
          <p:txBody>
            <a:bodyPr wrap="square" lIns="0" tIns="0" rIns="0" bIns="0" rtlCol="0"/>
            <a:lstStyle/>
            <a:p>
              <a:endParaRPr/>
            </a:p>
          </p:txBody>
        </p:sp>
        <p:sp>
          <p:nvSpPr>
            <p:cNvPr id="24" name="object 24"/>
            <p:cNvSpPr/>
            <p:nvPr/>
          </p:nvSpPr>
          <p:spPr>
            <a:xfrm>
              <a:off x="953770" y="4029709"/>
              <a:ext cx="7313930" cy="290830"/>
            </a:xfrm>
            <a:custGeom>
              <a:avLst/>
              <a:gdLst/>
              <a:ahLst/>
              <a:cxnLst/>
              <a:rect l="l" t="t" r="r" b="b"/>
              <a:pathLst>
                <a:path w="7313930" h="290829">
                  <a:moveTo>
                    <a:pt x="3657600" y="288289"/>
                  </a:moveTo>
                  <a:lnTo>
                    <a:pt x="0" y="288289"/>
                  </a:lnTo>
                  <a:lnTo>
                    <a:pt x="0" y="0"/>
                  </a:lnTo>
                  <a:lnTo>
                    <a:pt x="7313930" y="0"/>
                  </a:lnTo>
                  <a:lnTo>
                    <a:pt x="7313930" y="288289"/>
                  </a:lnTo>
                  <a:lnTo>
                    <a:pt x="3657600" y="288289"/>
                  </a:lnTo>
                  <a:close/>
                </a:path>
                <a:path w="7313930" h="290829">
                  <a:moveTo>
                    <a:pt x="1451610" y="288289"/>
                  </a:moveTo>
                  <a:lnTo>
                    <a:pt x="1451610" y="0"/>
                  </a:lnTo>
                </a:path>
                <a:path w="7313930" h="290829">
                  <a:moveTo>
                    <a:pt x="2943860" y="288289"/>
                  </a:moveTo>
                  <a:lnTo>
                    <a:pt x="2943860" y="0"/>
                  </a:lnTo>
                </a:path>
                <a:path w="7313930" h="290829">
                  <a:moveTo>
                    <a:pt x="4382770" y="288289"/>
                  </a:moveTo>
                  <a:lnTo>
                    <a:pt x="4382770" y="0"/>
                  </a:lnTo>
                </a:path>
                <a:path w="7313930" h="290829">
                  <a:moveTo>
                    <a:pt x="5847080" y="290829"/>
                  </a:moveTo>
                  <a:lnTo>
                    <a:pt x="5847080" y="2539"/>
                  </a:lnTo>
                </a:path>
              </a:pathLst>
            </a:custGeom>
            <a:ln w="9344">
              <a:solidFill>
                <a:srgbClr val="000000"/>
              </a:solidFill>
            </a:ln>
          </p:spPr>
          <p:txBody>
            <a:bodyPr wrap="square" lIns="0" tIns="0" rIns="0" bIns="0" rtlCol="0"/>
            <a:lstStyle/>
            <a:p>
              <a:endParaRPr/>
            </a:p>
          </p:txBody>
        </p:sp>
        <p:sp>
          <p:nvSpPr>
            <p:cNvPr id="25" name="object 25"/>
            <p:cNvSpPr/>
            <p:nvPr/>
          </p:nvSpPr>
          <p:spPr>
            <a:xfrm>
              <a:off x="953770" y="4320539"/>
              <a:ext cx="948690" cy="1200150"/>
            </a:xfrm>
            <a:custGeom>
              <a:avLst/>
              <a:gdLst/>
              <a:ahLst/>
              <a:cxnLst/>
              <a:rect l="l" t="t" r="r" b="b"/>
              <a:pathLst>
                <a:path w="948689" h="1200150">
                  <a:moveTo>
                    <a:pt x="0" y="0"/>
                  </a:moveTo>
                  <a:lnTo>
                    <a:pt x="948690" y="1200150"/>
                  </a:lnTo>
                </a:path>
              </a:pathLst>
            </a:custGeom>
            <a:ln w="9344">
              <a:solidFill>
                <a:srgbClr val="7F7F7F"/>
              </a:solidFill>
            </a:ln>
          </p:spPr>
          <p:txBody>
            <a:bodyPr wrap="square" lIns="0" tIns="0" rIns="0" bIns="0" rtlCol="0"/>
            <a:lstStyle/>
            <a:p>
              <a:endParaRPr/>
            </a:p>
          </p:txBody>
        </p:sp>
        <p:sp>
          <p:nvSpPr>
            <p:cNvPr id="26" name="object 26"/>
            <p:cNvSpPr/>
            <p:nvPr/>
          </p:nvSpPr>
          <p:spPr>
            <a:xfrm>
              <a:off x="1050697" y="4500017"/>
              <a:ext cx="114754" cy="85544"/>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1225550" y="404748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28" name="object 28"/>
            <p:cNvSpPr/>
            <p:nvPr/>
          </p:nvSpPr>
          <p:spPr>
            <a:xfrm>
              <a:off x="1242467" y="4704487"/>
              <a:ext cx="98244" cy="81734"/>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398270" y="426084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0" name="object 30"/>
            <p:cNvSpPr/>
            <p:nvPr/>
          </p:nvSpPr>
          <p:spPr>
            <a:xfrm>
              <a:off x="1394867" y="4915307"/>
              <a:ext cx="116024" cy="91894"/>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1014730" y="4470399"/>
              <a:ext cx="551180" cy="554990"/>
            </a:xfrm>
            <a:custGeom>
              <a:avLst/>
              <a:gdLst/>
              <a:ahLst/>
              <a:cxnLst/>
              <a:rect l="l" t="t" r="r" b="b"/>
              <a:pathLst>
                <a:path w="551180" h="554989">
                  <a:moveTo>
                    <a:pt x="0" y="554989"/>
                  </a:moveTo>
                  <a:lnTo>
                    <a:pt x="0" y="554989"/>
                  </a:lnTo>
                </a:path>
                <a:path w="551180" h="554989">
                  <a:moveTo>
                    <a:pt x="551179" y="0"/>
                  </a:moveTo>
                  <a:lnTo>
                    <a:pt x="551179" y="0"/>
                  </a:lnTo>
                </a:path>
              </a:pathLst>
            </a:custGeom>
            <a:ln w="9344">
              <a:solidFill>
                <a:srgbClr val="7F7F7F"/>
              </a:solidFill>
            </a:ln>
          </p:spPr>
          <p:txBody>
            <a:bodyPr wrap="square" lIns="0" tIns="0" rIns="0" bIns="0" rtlCol="0"/>
            <a:lstStyle/>
            <a:p>
              <a:endParaRPr/>
            </a:p>
          </p:txBody>
        </p:sp>
        <p:sp>
          <p:nvSpPr>
            <p:cNvPr id="32" name="object 32"/>
            <p:cNvSpPr/>
            <p:nvPr/>
          </p:nvSpPr>
          <p:spPr>
            <a:xfrm>
              <a:off x="1559967" y="5126127"/>
              <a:ext cx="121104" cy="94434"/>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1184910" y="4682489"/>
              <a:ext cx="549910" cy="554990"/>
            </a:xfrm>
            <a:custGeom>
              <a:avLst/>
              <a:gdLst/>
              <a:ahLst/>
              <a:cxnLst/>
              <a:rect l="l" t="t" r="r" b="b"/>
              <a:pathLst>
                <a:path w="549910" h="554989">
                  <a:moveTo>
                    <a:pt x="0" y="554990"/>
                  </a:moveTo>
                  <a:lnTo>
                    <a:pt x="0" y="554990"/>
                  </a:lnTo>
                </a:path>
                <a:path w="549910" h="554989">
                  <a:moveTo>
                    <a:pt x="549910" y="0"/>
                  </a:moveTo>
                  <a:lnTo>
                    <a:pt x="549910" y="0"/>
                  </a:lnTo>
                </a:path>
              </a:pathLst>
            </a:custGeom>
            <a:ln w="9344">
              <a:solidFill>
                <a:srgbClr val="7F7F7F"/>
              </a:solidFill>
            </a:ln>
          </p:spPr>
          <p:txBody>
            <a:bodyPr wrap="square" lIns="0" tIns="0" rIns="0" bIns="0" rtlCol="0"/>
            <a:lstStyle/>
            <a:p>
              <a:endParaRPr/>
            </a:p>
          </p:txBody>
        </p:sp>
        <p:sp>
          <p:nvSpPr>
            <p:cNvPr id="34" name="object 34"/>
            <p:cNvSpPr/>
            <p:nvPr/>
          </p:nvSpPr>
          <p:spPr>
            <a:xfrm>
              <a:off x="1732687" y="5348377"/>
              <a:ext cx="107134" cy="83004"/>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1123950" y="4315459"/>
              <a:ext cx="1281430" cy="1134110"/>
            </a:xfrm>
            <a:custGeom>
              <a:avLst/>
              <a:gdLst/>
              <a:ahLst/>
              <a:cxnLst/>
              <a:rect l="l" t="t" r="r" b="b"/>
              <a:pathLst>
                <a:path w="1281430" h="1134110">
                  <a:moveTo>
                    <a:pt x="228600" y="1134109"/>
                  </a:moveTo>
                  <a:lnTo>
                    <a:pt x="228600" y="1134109"/>
                  </a:lnTo>
                </a:path>
                <a:path w="1281430" h="1134110">
                  <a:moveTo>
                    <a:pt x="777239" y="584200"/>
                  </a:moveTo>
                  <a:lnTo>
                    <a:pt x="777239" y="584200"/>
                  </a:lnTo>
                </a:path>
                <a:path w="1281430" h="1134110">
                  <a:moveTo>
                    <a:pt x="671830" y="1071880"/>
                  </a:moveTo>
                  <a:lnTo>
                    <a:pt x="1281430" y="2539"/>
                  </a:lnTo>
                </a:path>
                <a:path w="1281430" h="1134110">
                  <a:moveTo>
                    <a:pt x="502919" y="862329"/>
                  </a:moveTo>
                  <a:lnTo>
                    <a:pt x="994410" y="2539"/>
                  </a:lnTo>
                </a:path>
                <a:path w="1281430" h="1134110">
                  <a:moveTo>
                    <a:pt x="336550" y="645159"/>
                  </a:moveTo>
                  <a:lnTo>
                    <a:pt x="698500" y="2539"/>
                  </a:lnTo>
                </a:path>
                <a:path w="1281430" h="1134110">
                  <a:moveTo>
                    <a:pt x="153669" y="467359"/>
                  </a:moveTo>
                  <a:lnTo>
                    <a:pt x="415290" y="0"/>
                  </a:lnTo>
                </a:path>
                <a:path w="1281430" h="1134110">
                  <a:moveTo>
                    <a:pt x="0" y="220979"/>
                  </a:moveTo>
                  <a:lnTo>
                    <a:pt x="114300" y="2539"/>
                  </a:lnTo>
                </a:path>
              </a:pathLst>
            </a:custGeom>
            <a:ln w="9344">
              <a:solidFill>
                <a:srgbClr val="7F7F7F"/>
              </a:solidFill>
            </a:ln>
          </p:spPr>
          <p:txBody>
            <a:bodyPr wrap="square" lIns="0" tIns="0" rIns="0" bIns="0" rtlCol="0"/>
            <a:lstStyle/>
            <a:p>
              <a:endParaRPr/>
            </a:p>
          </p:txBody>
        </p:sp>
      </p:grpSp>
      <p:sp>
        <p:nvSpPr>
          <p:cNvPr id="36" name="object 36"/>
          <p:cNvSpPr/>
          <p:nvPr/>
        </p:nvSpPr>
        <p:spPr>
          <a:xfrm>
            <a:off x="262890" y="54648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7" name="object 37"/>
          <p:cNvSpPr/>
          <p:nvPr/>
        </p:nvSpPr>
        <p:spPr>
          <a:xfrm>
            <a:off x="1620519" y="316992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8" name="object 38"/>
          <p:cNvSpPr/>
          <p:nvPr/>
        </p:nvSpPr>
        <p:spPr>
          <a:xfrm>
            <a:off x="2459989" y="349122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39" name="object 39"/>
          <p:cNvSpPr/>
          <p:nvPr/>
        </p:nvSpPr>
        <p:spPr>
          <a:xfrm>
            <a:off x="3300729" y="3817620"/>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0" name="object 40"/>
          <p:cNvSpPr/>
          <p:nvPr/>
        </p:nvSpPr>
        <p:spPr>
          <a:xfrm>
            <a:off x="2788920" y="645032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1" name="object 41"/>
          <p:cNvSpPr/>
          <p:nvPr/>
        </p:nvSpPr>
        <p:spPr>
          <a:xfrm>
            <a:off x="3633470" y="67729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2" name="object 42"/>
          <p:cNvSpPr/>
          <p:nvPr/>
        </p:nvSpPr>
        <p:spPr>
          <a:xfrm>
            <a:off x="680719" y="460120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3" name="object 43"/>
          <p:cNvSpPr/>
          <p:nvPr/>
        </p:nvSpPr>
        <p:spPr>
          <a:xfrm>
            <a:off x="848360" y="4812029"/>
            <a:ext cx="0" cy="0"/>
          </a:xfrm>
          <a:custGeom>
            <a:avLst/>
            <a:gdLst/>
            <a:ahLst/>
            <a:cxnLst/>
            <a:rect l="l" t="t" r="r" b="b"/>
            <a:pathLst>
              <a:path>
                <a:moveTo>
                  <a:pt x="0" y="0"/>
                </a:moveTo>
                <a:lnTo>
                  <a:pt x="0" y="0"/>
                </a:lnTo>
              </a:path>
            </a:pathLst>
          </a:custGeom>
          <a:ln w="9344">
            <a:solidFill>
              <a:srgbClr val="7F7F7F"/>
            </a:solidFill>
          </a:ln>
        </p:spPr>
        <p:txBody>
          <a:bodyPr wrap="square" lIns="0" tIns="0" rIns="0" bIns="0" rtlCol="0"/>
          <a:lstStyle/>
          <a:p>
            <a:endParaRPr/>
          </a:p>
        </p:txBody>
      </p:sp>
      <p:sp>
        <p:nvSpPr>
          <p:cNvPr id="44" name="object 44"/>
          <p:cNvSpPr txBox="1"/>
          <p:nvPr/>
        </p:nvSpPr>
        <p:spPr>
          <a:xfrm>
            <a:off x="2339339" y="4310379"/>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0</a:t>
            </a:r>
            <a:endParaRPr sz="1600">
              <a:latin typeface="Arial"/>
              <a:cs typeface="Arial"/>
            </a:endParaRPr>
          </a:p>
        </p:txBody>
      </p:sp>
      <p:sp>
        <p:nvSpPr>
          <p:cNvPr id="45" name="object 45"/>
          <p:cNvSpPr txBox="1"/>
          <p:nvPr/>
        </p:nvSpPr>
        <p:spPr>
          <a:xfrm>
            <a:off x="3827779" y="4314190"/>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5</a:t>
            </a:r>
            <a:endParaRPr sz="1600">
              <a:latin typeface="Arial"/>
              <a:cs typeface="Arial"/>
            </a:endParaRPr>
          </a:p>
        </p:txBody>
      </p:sp>
      <p:sp>
        <p:nvSpPr>
          <p:cNvPr id="46" name="object 46"/>
          <p:cNvSpPr txBox="1"/>
          <p:nvPr/>
        </p:nvSpPr>
        <p:spPr>
          <a:xfrm>
            <a:off x="5190490" y="4310379"/>
            <a:ext cx="2514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10</a:t>
            </a:r>
            <a:endParaRPr sz="1600">
              <a:latin typeface="Arial"/>
              <a:cs typeface="Arial"/>
            </a:endParaRPr>
          </a:p>
        </p:txBody>
      </p:sp>
      <p:sp>
        <p:nvSpPr>
          <p:cNvPr id="47" name="object 47"/>
          <p:cNvSpPr txBox="1"/>
          <p:nvPr/>
        </p:nvSpPr>
        <p:spPr>
          <a:xfrm>
            <a:off x="6637019" y="4310379"/>
            <a:ext cx="25019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a:cs typeface="Arial"/>
              </a:rPr>
              <a:t>1</a:t>
            </a:r>
            <a:r>
              <a:rPr sz="1600" dirty="0">
                <a:latin typeface="Arial"/>
                <a:cs typeface="Arial"/>
              </a:rPr>
              <a:t>5</a:t>
            </a:r>
            <a:endParaRPr sz="1600">
              <a:latin typeface="Arial"/>
              <a:cs typeface="Arial"/>
            </a:endParaRPr>
          </a:p>
        </p:txBody>
      </p:sp>
      <p:sp>
        <p:nvSpPr>
          <p:cNvPr id="48" name="object 48"/>
          <p:cNvSpPr txBox="1"/>
          <p:nvPr/>
        </p:nvSpPr>
        <p:spPr>
          <a:xfrm>
            <a:off x="7326630" y="4179005"/>
            <a:ext cx="1041400" cy="836294"/>
          </a:xfrm>
          <a:prstGeom prst="rect">
            <a:avLst/>
          </a:prstGeom>
        </p:spPr>
        <p:txBody>
          <a:bodyPr vert="horz" wrap="square" lIns="0" tIns="150495" rIns="0" bIns="0" rtlCol="0">
            <a:spAutoFit/>
          </a:bodyPr>
          <a:lstStyle/>
          <a:p>
            <a:pPr marR="5080" algn="r">
              <a:lnSpc>
                <a:spcPct val="100000"/>
              </a:lnSpc>
              <a:spcBef>
                <a:spcPts val="1185"/>
              </a:spcBef>
            </a:pPr>
            <a:r>
              <a:rPr sz="1600" spc="-5" dirty="0">
                <a:latin typeface="Arial"/>
                <a:cs typeface="Arial"/>
              </a:rPr>
              <a:t>20</a:t>
            </a:r>
            <a:endParaRPr sz="1600">
              <a:latin typeface="Arial"/>
              <a:cs typeface="Arial"/>
            </a:endParaRPr>
          </a:p>
          <a:p>
            <a:pPr marL="12700">
              <a:lnSpc>
                <a:spcPct val="100000"/>
              </a:lnSpc>
              <a:spcBef>
                <a:spcPts val="1220"/>
              </a:spcBef>
            </a:pPr>
            <a:r>
              <a:rPr sz="1800" spc="-5" dirty="0">
                <a:latin typeface="Arial"/>
                <a:cs typeface="Arial"/>
              </a:rPr>
              <a:t>METRE</a:t>
            </a:r>
            <a:endParaRPr sz="1800">
              <a:latin typeface="Arial"/>
              <a:cs typeface="Arial"/>
            </a:endParaRPr>
          </a:p>
        </p:txBody>
      </p:sp>
      <p:sp>
        <p:nvSpPr>
          <p:cNvPr id="49" name="object 49"/>
          <p:cNvSpPr txBox="1"/>
          <p:nvPr/>
        </p:nvSpPr>
        <p:spPr>
          <a:xfrm>
            <a:off x="1780539" y="4340859"/>
            <a:ext cx="430530" cy="269240"/>
          </a:xfrm>
          <a:prstGeom prst="rect">
            <a:avLst/>
          </a:prstGeom>
        </p:spPr>
        <p:txBody>
          <a:bodyPr vert="horz" wrap="square" lIns="0" tIns="12700" rIns="0" bIns="0" rtlCol="0">
            <a:spAutoFit/>
          </a:bodyPr>
          <a:lstStyle/>
          <a:p>
            <a:pPr marL="12700">
              <a:lnSpc>
                <a:spcPct val="100000"/>
              </a:lnSpc>
              <a:spcBef>
                <a:spcPts val="100"/>
              </a:spcBef>
              <a:tabLst>
                <a:tab pos="304165" algn="l"/>
              </a:tabLst>
            </a:pPr>
            <a:r>
              <a:rPr sz="1600" dirty="0">
                <a:latin typeface="Arial"/>
                <a:cs typeface="Arial"/>
              </a:rPr>
              <a:t>2	1</a:t>
            </a:r>
            <a:endParaRPr sz="1600">
              <a:latin typeface="Arial"/>
              <a:cs typeface="Arial"/>
            </a:endParaRPr>
          </a:p>
        </p:txBody>
      </p:sp>
      <p:sp>
        <p:nvSpPr>
          <p:cNvPr id="50" name="object 50"/>
          <p:cNvSpPr txBox="1"/>
          <p:nvPr/>
        </p:nvSpPr>
        <p:spPr>
          <a:xfrm>
            <a:off x="1487169" y="4328159"/>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3</a:t>
            </a:r>
            <a:endParaRPr sz="1600">
              <a:latin typeface="Arial"/>
              <a:cs typeface="Arial"/>
            </a:endParaRPr>
          </a:p>
        </p:txBody>
      </p:sp>
      <p:sp>
        <p:nvSpPr>
          <p:cNvPr id="51" name="object 51"/>
          <p:cNvSpPr txBox="1"/>
          <p:nvPr/>
        </p:nvSpPr>
        <p:spPr>
          <a:xfrm>
            <a:off x="1188719" y="4353559"/>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4</a:t>
            </a:r>
            <a:endParaRPr sz="1600">
              <a:latin typeface="Arial"/>
              <a:cs typeface="Arial"/>
            </a:endParaRPr>
          </a:p>
        </p:txBody>
      </p:sp>
      <p:sp>
        <p:nvSpPr>
          <p:cNvPr id="52" name="object 52"/>
          <p:cNvSpPr txBox="1"/>
          <p:nvPr/>
        </p:nvSpPr>
        <p:spPr>
          <a:xfrm>
            <a:off x="894080" y="4333240"/>
            <a:ext cx="13843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5</a:t>
            </a:r>
            <a:endParaRPr sz="1600">
              <a:latin typeface="Arial"/>
              <a:cs typeface="Arial"/>
            </a:endParaRPr>
          </a:p>
        </p:txBody>
      </p:sp>
      <p:grpSp>
        <p:nvGrpSpPr>
          <p:cNvPr id="53" name="object 53"/>
          <p:cNvGrpSpPr/>
          <p:nvPr/>
        </p:nvGrpSpPr>
        <p:grpSpPr>
          <a:xfrm>
            <a:off x="953769" y="3600450"/>
            <a:ext cx="7303770" cy="722630"/>
            <a:chOff x="953769" y="3600450"/>
            <a:chExt cx="7303770" cy="722630"/>
          </a:xfrm>
        </p:grpSpPr>
        <p:sp>
          <p:nvSpPr>
            <p:cNvPr id="54" name="object 54"/>
            <p:cNvSpPr/>
            <p:nvPr/>
          </p:nvSpPr>
          <p:spPr>
            <a:xfrm>
              <a:off x="953769" y="4168140"/>
              <a:ext cx="1451610" cy="154940"/>
            </a:xfrm>
            <a:custGeom>
              <a:avLst/>
              <a:gdLst/>
              <a:ahLst/>
              <a:cxnLst/>
              <a:rect l="l" t="t" r="r" b="b"/>
              <a:pathLst>
                <a:path w="1451610" h="154939">
                  <a:moveTo>
                    <a:pt x="0" y="7620"/>
                  </a:moveTo>
                  <a:lnTo>
                    <a:pt x="1451610" y="7620"/>
                  </a:lnTo>
                </a:path>
                <a:path w="1451610" h="154939">
                  <a:moveTo>
                    <a:pt x="284480" y="154940"/>
                  </a:moveTo>
                  <a:lnTo>
                    <a:pt x="284480" y="10160"/>
                  </a:lnTo>
                </a:path>
                <a:path w="1451610" h="154939">
                  <a:moveTo>
                    <a:pt x="584200" y="144780"/>
                  </a:moveTo>
                  <a:lnTo>
                    <a:pt x="584200" y="0"/>
                  </a:lnTo>
                </a:path>
                <a:path w="1451610" h="154939">
                  <a:moveTo>
                    <a:pt x="871219" y="144780"/>
                  </a:moveTo>
                  <a:lnTo>
                    <a:pt x="871219" y="0"/>
                  </a:lnTo>
                </a:path>
                <a:path w="1451610" h="154939">
                  <a:moveTo>
                    <a:pt x="1164590" y="149860"/>
                  </a:moveTo>
                  <a:lnTo>
                    <a:pt x="1164590" y="5080"/>
                  </a:lnTo>
                </a:path>
              </a:pathLst>
            </a:custGeom>
            <a:ln w="9344">
              <a:solidFill>
                <a:srgbClr val="4C4C4C"/>
              </a:solidFill>
            </a:ln>
          </p:spPr>
          <p:txBody>
            <a:bodyPr wrap="square" lIns="0" tIns="0" rIns="0" bIns="0" rtlCol="0"/>
            <a:lstStyle/>
            <a:p>
              <a:endParaRPr/>
            </a:p>
          </p:txBody>
        </p:sp>
        <p:sp>
          <p:nvSpPr>
            <p:cNvPr id="55" name="object 55"/>
            <p:cNvSpPr/>
            <p:nvPr/>
          </p:nvSpPr>
          <p:spPr>
            <a:xfrm>
              <a:off x="953769" y="4241800"/>
              <a:ext cx="1451610" cy="5080"/>
            </a:xfrm>
            <a:custGeom>
              <a:avLst/>
              <a:gdLst/>
              <a:ahLst/>
              <a:cxnLst/>
              <a:rect l="l" t="t" r="r" b="b"/>
              <a:pathLst>
                <a:path w="1451610" h="5079">
                  <a:moveTo>
                    <a:pt x="0" y="0"/>
                  </a:moveTo>
                  <a:lnTo>
                    <a:pt x="284480" y="0"/>
                  </a:lnTo>
                </a:path>
                <a:path w="1451610" h="5079">
                  <a:moveTo>
                    <a:pt x="584200" y="5080"/>
                  </a:moveTo>
                  <a:lnTo>
                    <a:pt x="868680" y="5080"/>
                  </a:lnTo>
                </a:path>
                <a:path w="1451610" h="5079">
                  <a:moveTo>
                    <a:pt x="1167130" y="5080"/>
                  </a:moveTo>
                  <a:lnTo>
                    <a:pt x="1451610" y="5080"/>
                  </a:lnTo>
                </a:path>
              </a:pathLst>
            </a:custGeom>
            <a:ln w="9344">
              <a:solidFill>
                <a:srgbClr val="7F7F7F"/>
              </a:solidFill>
            </a:ln>
          </p:spPr>
          <p:txBody>
            <a:bodyPr wrap="square" lIns="0" tIns="0" rIns="0" bIns="0" rtlCol="0"/>
            <a:lstStyle/>
            <a:p>
              <a:endParaRPr/>
            </a:p>
          </p:txBody>
        </p:sp>
        <p:sp>
          <p:nvSpPr>
            <p:cNvPr id="56" name="object 56"/>
            <p:cNvSpPr/>
            <p:nvPr/>
          </p:nvSpPr>
          <p:spPr>
            <a:xfrm>
              <a:off x="3892549" y="4178300"/>
              <a:ext cx="4364990" cy="0"/>
            </a:xfrm>
            <a:custGeom>
              <a:avLst/>
              <a:gdLst/>
              <a:ahLst/>
              <a:cxnLst/>
              <a:rect l="l" t="t" r="r" b="b"/>
              <a:pathLst>
                <a:path w="4364990">
                  <a:moveTo>
                    <a:pt x="0" y="0"/>
                  </a:moveTo>
                  <a:lnTo>
                    <a:pt x="1450339" y="0"/>
                  </a:lnTo>
                </a:path>
                <a:path w="4364990">
                  <a:moveTo>
                    <a:pt x="2914650" y="0"/>
                  </a:moveTo>
                  <a:lnTo>
                    <a:pt x="4364990" y="0"/>
                  </a:lnTo>
                </a:path>
              </a:pathLst>
            </a:custGeom>
            <a:ln w="9344">
              <a:solidFill>
                <a:srgbClr val="4C4C4C"/>
              </a:solidFill>
            </a:ln>
          </p:spPr>
          <p:txBody>
            <a:bodyPr wrap="square" lIns="0" tIns="0" rIns="0" bIns="0" rtlCol="0"/>
            <a:lstStyle/>
            <a:p>
              <a:endParaRPr/>
            </a:p>
          </p:txBody>
        </p:sp>
        <p:sp>
          <p:nvSpPr>
            <p:cNvPr id="57" name="object 57"/>
            <p:cNvSpPr/>
            <p:nvPr/>
          </p:nvSpPr>
          <p:spPr>
            <a:xfrm>
              <a:off x="1822450" y="3600450"/>
              <a:ext cx="4978400" cy="577850"/>
            </a:xfrm>
            <a:custGeom>
              <a:avLst/>
              <a:gdLst/>
              <a:ahLst/>
              <a:cxnLst/>
              <a:rect l="l" t="t" r="r" b="b"/>
              <a:pathLst>
                <a:path w="4978400" h="577850">
                  <a:moveTo>
                    <a:pt x="4978400" y="427989"/>
                  </a:moveTo>
                  <a:lnTo>
                    <a:pt x="4978400" y="0"/>
                  </a:lnTo>
                </a:path>
                <a:path w="4978400" h="577850">
                  <a:moveTo>
                    <a:pt x="0" y="577850"/>
                  </a:moveTo>
                  <a:lnTo>
                    <a:pt x="0" y="0"/>
                  </a:lnTo>
                </a:path>
              </a:pathLst>
            </a:custGeom>
            <a:ln w="9344">
              <a:solidFill>
                <a:srgbClr val="7F7F7F"/>
              </a:solidFill>
            </a:ln>
          </p:spPr>
          <p:txBody>
            <a:bodyPr wrap="square" lIns="0" tIns="0" rIns="0" bIns="0" rtlCol="0"/>
            <a:lstStyle/>
            <a:p>
              <a:endParaRPr/>
            </a:p>
          </p:txBody>
        </p:sp>
        <p:sp>
          <p:nvSpPr>
            <p:cNvPr id="58" name="object 58"/>
            <p:cNvSpPr/>
            <p:nvPr/>
          </p:nvSpPr>
          <p:spPr>
            <a:xfrm>
              <a:off x="1892300" y="3689350"/>
              <a:ext cx="4837430" cy="0"/>
            </a:xfrm>
            <a:custGeom>
              <a:avLst/>
              <a:gdLst/>
              <a:ahLst/>
              <a:cxnLst/>
              <a:rect l="l" t="t" r="r" b="b"/>
              <a:pathLst>
                <a:path w="4837430">
                  <a:moveTo>
                    <a:pt x="0" y="0"/>
                  </a:moveTo>
                  <a:lnTo>
                    <a:pt x="4837430" y="0"/>
                  </a:lnTo>
                </a:path>
              </a:pathLst>
            </a:custGeom>
            <a:ln w="8890">
              <a:solidFill>
                <a:srgbClr val="000000"/>
              </a:solidFill>
            </a:ln>
          </p:spPr>
          <p:txBody>
            <a:bodyPr wrap="square" lIns="0" tIns="0" rIns="0" bIns="0" rtlCol="0"/>
            <a:lstStyle/>
            <a:p>
              <a:endParaRPr/>
            </a:p>
          </p:txBody>
        </p:sp>
        <p:sp>
          <p:nvSpPr>
            <p:cNvPr id="59" name="object 59"/>
            <p:cNvSpPr/>
            <p:nvPr/>
          </p:nvSpPr>
          <p:spPr>
            <a:xfrm>
              <a:off x="1822450" y="3651249"/>
              <a:ext cx="4978400" cy="76200"/>
            </a:xfrm>
            <a:custGeom>
              <a:avLst/>
              <a:gdLst/>
              <a:ahLst/>
              <a:cxnLst/>
              <a:rect l="l" t="t" r="r" b="b"/>
              <a:pathLst>
                <a:path w="4978400" h="76200">
                  <a:moveTo>
                    <a:pt x="74930" y="0"/>
                  </a:moveTo>
                  <a:lnTo>
                    <a:pt x="0" y="38100"/>
                  </a:lnTo>
                  <a:lnTo>
                    <a:pt x="74930" y="76200"/>
                  </a:lnTo>
                  <a:lnTo>
                    <a:pt x="74930" y="0"/>
                  </a:lnTo>
                  <a:close/>
                </a:path>
                <a:path w="4978400" h="76200">
                  <a:moveTo>
                    <a:pt x="4978400" y="38100"/>
                  </a:moveTo>
                  <a:lnTo>
                    <a:pt x="4902200" y="0"/>
                  </a:lnTo>
                  <a:lnTo>
                    <a:pt x="4902200" y="76200"/>
                  </a:lnTo>
                  <a:lnTo>
                    <a:pt x="4978400" y="3810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en-US"/>
          </a:p>
        </p:txBody>
      </p:sp>
      <p:pic>
        <p:nvPicPr>
          <p:cNvPr id="122886" name="Picture 6"/>
          <p:cNvPicPr>
            <a:picLocks noChangeAspect="1" noChangeArrowheads="1"/>
          </p:cNvPicPr>
          <p:nvPr/>
        </p:nvPicPr>
        <p:blipFill>
          <a:blip r:embed="rId2"/>
          <a:srcRect/>
          <a:stretch>
            <a:fillRect/>
          </a:stretch>
        </p:blipFill>
        <p:spPr bwMode="auto">
          <a:xfrm>
            <a:off x="5638800" y="228600"/>
            <a:ext cx="3505200" cy="3048000"/>
          </a:xfrm>
          <a:prstGeom prst="rect">
            <a:avLst/>
          </a:prstGeom>
          <a:noFill/>
        </p:spPr>
      </p:pic>
      <p:pic>
        <p:nvPicPr>
          <p:cNvPr id="122887" name="Picture 7"/>
          <p:cNvPicPr>
            <a:picLocks noChangeAspect="1" noChangeArrowheads="1"/>
          </p:cNvPicPr>
          <p:nvPr/>
        </p:nvPicPr>
        <p:blipFill>
          <a:blip r:embed="rId3"/>
          <a:srcRect/>
          <a:stretch>
            <a:fillRect/>
          </a:stretch>
        </p:blipFill>
        <p:spPr bwMode="auto">
          <a:xfrm>
            <a:off x="0" y="3429000"/>
            <a:ext cx="2743200" cy="3289300"/>
          </a:xfrm>
          <a:prstGeom prst="rect">
            <a:avLst/>
          </a:prstGeom>
          <a:noFill/>
        </p:spPr>
      </p:pic>
      <p:pic>
        <p:nvPicPr>
          <p:cNvPr id="122888" name="Picture 8"/>
          <p:cNvPicPr>
            <a:picLocks noChangeAspect="1" noChangeArrowheads="1"/>
          </p:cNvPicPr>
          <p:nvPr/>
        </p:nvPicPr>
        <p:blipFill>
          <a:blip r:embed="rId4"/>
          <a:srcRect/>
          <a:stretch>
            <a:fillRect/>
          </a:stretch>
        </p:blipFill>
        <p:spPr bwMode="auto">
          <a:xfrm>
            <a:off x="3048000" y="3276600"/>
            <a:ext cx="2743200" cy="3336925"/>
          </a:xfrm>
          <a:prstGeom prst="rect">
            <a:avLst/>
          </a:prstGeom>
          <a:noFill/>
        </p:spPr>
      </p:pic>
      <p:pic>
        <p:nvPicPr>
          <p:cNvPr id="122889" name="Picture 9"/>
          <p:cNvPicPr>
            <a:picLocks noChangeAspect="1" noChangeArrowheads="1"/>
          </p:cNvPicPr>
          <p:nvPr/>
        </p:nvPicPr>
        <p:blipFill>
          <a:blip r:embed="rId5"/>
          <a:srcRect/>
          <a:stretch>
            <a:fillRect/>
          </a:stretch>
        </p:blipFill>
        <p:spPr bwMode="auto">
          <a:xfrm>
            <a:off x="5867400" y="3733800"/>
            <a:ext cx="2905125" cy="2847975"/>
          </a:xfrm>
          <a:prstGeom prst="rect">
            <a:avLst/>
          </a:prstGeom>
          <a:noFill/>
        </p:spPr>
      </p:pic>
      <p:pic>
        <p:nvPicPr>
          <p:cNvPr id="122890" name="Picture 10"/>
          <p:cNvPicPr>
            <a:picLocks noChangeAspect="1" noChangeArrowheads="1"/>
          </p:cNvPicPr>
          <p:nvPr/>
        </p:nvPicPr>
        <p:blipFill>
          <a:blip r:embed="rId6"/>
          <a:srcRect/>
          <a:stretch>
            <a:fillRect/>
          </a:stretch>
        </p:blipFill>
        <p:spPr bwMode="auto">
          <a:xfrm>
            <a:off x="0" y="381000"/>
            <a:ext cx="5410200" cy="246697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n-US"/>
          </a:p>
        </p:txBody>
      </p:sp>
      <p:pic>
        <p:nvPicPr>
          <p:cNvPr id="123908" name="Picture 4"/>
          <p:cNvPicPr>
            <a:picLocks noChangeAspect="1" noChangeArrowheads="1"/>
          </p:cNvPicPr>
          <p:nvPr/>
        </p:nvPicPr>
        <p:blipFill>
          <a:blip r:embed="rId2"/>
          <a:srcRect/>
          <a:stretch>
            <a:fillRect/>
          </a:stretch>
        </p:blipFill>
        <p:spPr bwMode="auto">
          <a:xfrm>
            <a:off x="0" y="304800"/>
            <a:ext cx="4038600" cy="1914525"/>
          </a:xfrm>
          <a:prstGeom prst="rect">
            <a:avLst/>
          </a:prstGeom>
          <a:noFill/>
        </p:spPr>
      </p:pic>
      <p:pic>
        <p:nvPicPr>
          <p:cNvPr id="123909" name="Picture 5"/>
          <p:cNvPicPr>
            <a:picLocks noChangeAspect="1" noChangeArrowheads="1"/>
          </p:cNvPicPr>
          <p:nvPr/>
        </p:nvPicPr>
        <p:blipFill>
          <a:blip r:embed="rId3"/>
          <a:srcRect/>
          <a:stretch>
            <a:fillRect/>
          </a:stretch>
        </p:blipFill>
        <p:spPr bwMode="auto">
          <a:xfrm>
            <a:off x="304800" y="2743200"/>
            <a:ext cx="2419350" cy="3581400"/>
          </a:xfrm>
          <a:prstGeom prst="rect">
            <a:avLst/>
          </a:prstGeom>
          <a:noFill/>
        </p:spPr>
      </p:pic>
      <p:pic>
        <p:nvPicPr>
          <p:cNvPr id="123910" name="Picture 6"/>
          <p:cNvPicPr>
            <a:picLocks noChangeAspect="1" noChangeArrowheads="1"/>
          </p:cNvPicPr>
          <p:nvPr/>
        </p:nvPicPr>
        <p:blipFill>
          <a:blip r:embed="rId4"/>
          <a:srcRect/>
          <a:stretch>
            <a:fillRect/>
          </a:stretch>
        </p:blipFill>
        <p:spPr bwMode="auto">
          <a:xfrm>
            <a:off x="3117850" y="2590800"/>
            <a:ext cx="2324100" cy="3657600"/>
          </a:xfrm>
          <a:prstGeom prst="rect">
            <a:avLst/>
          </a:prstGeom>
          <a:noFill/>
        </p:spPr>
      </p:pic>
      <p:pic>
        <p:nvPicPr>
          <p:cNvPr id="123911" name="Picture 7"/>
          <p:cNvPicPr>
            <a:picLocks noChangeAspect="1" noChangeArrowheads="1"/>
          </p:cNvPicPr>
          <p:nvPr/>
        </p:nvPicPr>
        <p:blipFill>
          <a:blip r:embed="rId5"/>
          <a:srcRect/>
          <a:stretch>
            <a:fillRect/>
          </a:stretch>
        </p:blipFill>
        <p:spPr bwMode="auto">
          <a:xfrm>
            <a:off x="5307013" y="0"/>
            <a:ext cx="2035175" cy="3124200"/>
          </a:xfrm>
          <a:prstGeom prst="rect">
            <a:avLst/>
          </a:prstGeom>
          <a:noFill/>
        </p:spPr>
      </p:pic>
      <p:pic>
        <p:nvPicPr>
          <p:cNvPr id="123912" name="Picture 8"/>
          <p:cNvPicPr>
            <a:picLocks noChangeAspect="1" noChangeArrowheads="1"/>
          </p:cNvPicPr>
          <p:nvPr/>
        </p:nvPicPr>
        <p:blipFill>
          <a:blip r:embed="rId6"/>
          <a:srcRect/>
          <a:stretch>
            <a:fillRect/>
          </a:stretch>
        </p:blipFill>
        <p:spPr bwMode="auto">
          <a:xfrm>
            <a:off x="6477000" y="3429000"/>
            <a:ext cx="2219325" cy="304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p>
        </p:txBody>
      </p:sp>
      <p:sp>
        <p:nvSpPr>
          <p:cNvPr id="124931" name="Rectangle 3"/>
          <p:cNvSpPr>
            <a:spLocks noGrp="1" noChangeArrowheads="1"/>
          </p:cNvSpPr>
          <p:nvPr>
            <p:ph type="body" idx="1"/>
          </p:nvPr>
        </p:nvSpPr>
        <p:spPr/>
        <p:txBody>
          <a:bodyPr/>
          <a:lstStyle/>
          <a:p>
            <a:endParaRPr lang="en-US"/>
          </a:p>
        </p:txBody>
      </p:sp>
      <p:pic>
        <p:nvPicPr>
          <p:cNvPr id="124932" name="Picture 4"/>
          <p:cNvPicPr>
            <a:picLocks noChangeAspect="1" noChangeArrowheads="1"/>
          </p:cNvPicPr>
          <p:nvPr/>
        </p:nvPicPr>
        <p:blipFill>
          <a:blip r:embed="rId2"/>
          <a:srcRect/>
          <a:stretch>
            <a:fillRect/>
          </a:stretch>
        </p:blipFill>
        <p:spPr bwMode="auto">
          <a:xfrm>
            <a:off x="304800" y="685800"/>
            <a:ext cx="8534400" cy="553085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p>
        </p:txBody>
      </p:sp>
      <p:sp>
        <p:nvSpPr>
          <p:cNvPr id="125955" name="Rectangle 3"/>
          <p:cNvSpPr>
            <a:spLocks noGrp="1" noChangeArrowheads="1"/>
          </p:cNvSpPr>
          <p:nvPr>
            <p:ph type="body" idx="1"/>
          </p:nvPr>
        </p:nvSpPr>
        <p:spPr/>
        <p:txBody>
          <a:bodyPr/>
          <a:lstStyle/>
          <a:p>
            <a:endParaRPr lang="en-US"/>
          </a:p>
        </p:txBody>
      </p:sp>
      <p:pic>
        <p:nvPicPr>
          <p:cNvPr id="125956" name="Picture 4"/>
          <p:cNvPicPr>
            <a:picLocks noChangeAspect="1" noChangeArrowheads="1"/>
          </p:cNvPicPr>
          <p:nvPr/>
        </p:nvPicPr>
        <p:blipFill>
          <a:blip r:embed="rId2"/>
          <a:srcRect/>
          <a:stretch>
            <a:fillRect/>
          </a:stretch>
        </p:blipFill>
        <p:spPr bwMode="auto">
          <a:xfrm>
            <a:off x="228600" y="304800"/>
            <a:ext cx="8915400" cy="61722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endParaRPr lang="en-US"/>
          </a:p>
        </p:txBody>
      </p:sp>
      <p:pic>
        <p:nvPicPr>
          <p:cNvPr id="126980" name="Picture 4"/>
          <p:cNvPicPr>
            <a:picLocks noChangeAspect="1" noChangeArrowheads="1"/>
          </p:cNvPicPr>
          <p:nvPr/>
        </p:nvPicPr>
        <p:blipFill>
          <a:blip r:embed="rId2"/>
          <a:srcRect/>
          <a:stretch>
            <a:fillRect/>
          </a:stretch>
        </p:blipFill>
        <p:spPr bwMode="auto">
          <a:xfrm>
            <a:off x="304800" y="0"/>
            <a:ext cx="3952875" cy="6553200"/>
          </a:xfrm>
          <a:prstGeom prst="rect">
            <a:avLst/>
          </a:prstGeom>
          <a:noFill/>
        </p:spPr>
      </p:pic>
      <p:pic>
        <p:nvPicPr>
          <p:cNvPr id="126981" name="Picture 5"/>
          <p:cNvPicPr>
            <a:picLocks noChangeAspect="1" noChangeArrowheads="1"/>
          </p:cNvPicPr>
          <p:nvPr/>
        </p:nvPicPr>
        <p:blipFill>
          <a:blip r:embed="rId3"/>
          <a:srcRect/>
          <a:stretch>
            <a:fillRect/>
          </a:stretch>
        </p:blipFill>
        <p:spPr bwMode="auto">
          <a:xfrm>
            <a:off x="4419600" y="0"/>
            <a:ext cx="4191000" cy="63246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endParaRPr lang="en-US"/>
          </a:p>
        </p:txBody>
      </p:sp>
      <p:sp>
        <p:nvSpPr>
          <p:cNvPr id="128003" name="Rectangle 3"/>
          <p:cNvSpPr>
            <a:spLocks noGrp="1" noChangeArrowheads="1"/>
          </p:cNvSpPr>
          <p:nvPr>
            <p:ph type="body" idx="1"/>
          </p:nvPr>
        </p:nvSpPr>
        <p:spPr/>
        <p:txBody>
          <a:bodyPr/>
          <a:lstStyle/>
          <a:p>
            <a:endParaRPr lang="en-US"/>
          </a:p>
        </p:txBody>
      </p:sp>
      <p:pic>
        <p:nvPicPr>
          <p:cNvPr id="12800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endParaRPr lang="en-US"/>
          </a:p>
        </p:txBody>
      </p:sp>
      <p:sp>
        <p:nvSpPr>
          <p:cNvPr id="129027" name="Rectangle 3"/>
          <p:cNvSpPr>
            <a:spLocks noGrp="1" noChangeArrowheads="1"/>
          </p:cNvSpPr>
          <p:nvPr>
            <p:ph type="body" idx="1"/>
          </p:nvPr>
        </p:nvSpPr>
        <p:spPr/>
        <p:txBody>
          <a:bodyPr/>
          <a:lstStyle/>
          <a:p>
            <a:endParaRPr lang="en-US"/>
          </a:p>
        </p:txBody>
      </p:sp>
      <p:pic>
        <p:nvPicPr>
          <p:cNvPr id="129028" name="Picture 4"/>
          <p:cNvPicPr>
            <a:picLocks noChangeAspect="1" noChangeArrowheads="1"/>
          </p:cNvPicPr>
          <p:nvPr/>
        </p:nvPicPr>
        <p:blipFill>
          <a:blip r:embed="rId2"/>
          <a:srcRect/>
          <a:stretch>
            <a:fillRect/>
          </a:stretch>
        </p:blipFill>
        <p:spPr bwMode="auto">
          <a:xfrm>
            <a:off x="0" y="990600"/>
            <a:ext cx="9144000" cy="42418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endParaRPr lang="en-US"/>
          </a:p>
        </p:txBody>
      </p:sp>
      <p:sp>
        <p:nvSpPr>
          <p:cNvPr id="130051" name="Rectangle 3"/>
          <p:cNvSpPr>
            <a:spLocks noGrp="1" noChangeArrowheads="1"/>
          </p:cNvSpPr>
          <p:nvPr>
            <p:ph type="body" idx="1"/>
          </p:nvPr>
        </p:nvSpPr>
        <p:spPr/>
        <p:txBody>
          <a:bodyPr/>
          <a:lstStyle/>
          <a:p>
            <a:endParaRPr lang="en-US"/>
          </a:p>
        </p:txBody>
      </p:sp>
      <p:pic>
        <p:nvPicPr>
          <p:cNvPr id="130052" name="Picture 4"/>
          <p:cNvPicPr>
            <a:picLocks noChangeAspect="1" noChangeArrowheads="1"/>
          </p:cNvPicPr>
          <p:nvPr/>
        </p:nvPicPr>
        <p:blipFill>
          <a:blip r:embed="rId2"/>
          <a:srcRect/>
          <a:stretch>
            <a:fillRect/>
          </a:stretch>
        </p:blipFill>
        <p:spPr bwMode="auto">
          <a:xfrm>
            <a:off x="0" y="228600"/>
            <a:ext cx="9144000" cy="61722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en-US"/>
          </a:p>
        </p:txBody>
      </p:sp>
      <p:sp>
        <p:nvSpPr>
          <p:cNvPr id="131075" name="Rectangle 3"/>
          <p:cNvSpPr>
            <a:spLocks noGrp="1" noChangeArrowheads="1"/>
          </p:cNvSpPr>
          <p:nvPr>
            <p:ph type="body" idx="1"/>
          </p:nvPr>
        </p:nvSpPr>
        <p:spPr/>
        <p:txBody>
          <a:bodyPr/>
          <a:lstStyle/>
          <a:p>
            <a:endParaRPr lang="en-US"/>
          </a:p>
        </p:txBody>
      </p:sp>
      <p:pic>
        <p:nvPicPr>
          <p:cNvPr id="131076" name="Picture 4"/>
          <p:cNvPicPr>
            <a:picLocks noChangeAspect="1" noChangeArrowheads="1"/>
          </p:cNvPicPr>
          <p:nvPr/>
        </p:nvPicPr>
        <p:blipFill>
          <a:blip r:embed="rId2"/>
          <a:srcRect/>
          <a:stretch>
            <a:fillRect/>
          </a:stretch>
        </p:blipFill>
        <p:spPr bwMode="auto">
          <a:xfrm>
            <a:off x="0" y="0"/>
            <a:ext cx="3657600" cy="2743200"/>
          </a:xfrm>
          <a:prstGeom prst="rect">
            <a:avLst/>
          </a:prstGeom>
          <a:noFill/>
        </p:spPr>
      </p:pic>
      <p:pic>
        <p:nvPicPr>
          <p:cNvPr id="131077" name="Picture 5"/>
          <p:cNvPicPr>
            <a:picLocks noChangeAspect="1" noChangeArrowheads="1"/>
          </p:cNvPicPr>
          <p:nvPr/>
        </p:nvPicPr>
        <p:blipFill>
          <a:blip r:embed="rId3"/>
          <a:srcRect/>
          <a:stretch>
            <a:fillRect/>
          </a:stretch>
        </p:blipFill>
        <p:spPr bwMode="auto">
          <a:xfrm>
            <a:off x="3581400" y="0"/>
            <a:ext cx="5562600" cy="2743200"/>
          </a:xfrm>
          <a:prstGeom prst="rect">
            <a:avLst/>
          </a:prstGeom>
          <a:noFill/>
        </p:spPr>
      </p:pic>
      <p:pic>
        <p:nvPicPr>
          <p:cNvPr id="131078" name="Picture 6"/>
          <p:cNvPicPr>
            <a:picLocks noChangeAspect="1" noChangeArrowheads="1"/>
          </p:cNvPicPr>
          <p:nvPr/>
        </p:nvPicPr>
        <p:blipFill>
          <a:blip r:embed="rId4"/>
          <a:srcRect/>
          <a:stretch>
            <a:fillRect/>
          </a:stretch>
        </p:blipFill>
        <p:spPr bwMode="auto">
          <a:xfrm>
            <a:off x="0" y="2895600"/>
            <a:ext cx="3352800" cy="3962400"/>
          </a:xfrm>
          <a:prstGeom prst="rect">
            <a:avLst/>
          </a:prstGeom>
          <a:noFill/>
        </p:spPr>
      </p:pic>
      <p:pic>
        <p:nvPicPr>
          <p:cNvPr id="131079" name="Picture 7"/>
          <p:cNvPicPr>
            <a:picLocks noChangeAspect="1" noChangeArrowheads="1"/>
          </p:cNvPicPr>
          <p:nvPr/>
        </p:nvPicPr>
        <p:blipFill>
          <a:blip r:embed="rId5"/>
          <a:srcRect/>
          <a:stretch>
            <a:fillRect/>
          </a:stretch>
        </p:blipFill>
        <p:spPr bwMode="auto">
          <a:xfrm>
            <a:off x="3276600" y="2819400"/>
            <a:ext cx="3238500" cy="4038600"/>
          </a:xfrm>
          <a:prstGeom prst="rect">
            <a:avLst/>
          </a:prstGeom>
          <a:noFill/>
        </p:spPr>
      </p:pic>
      <p:pic>
        <p:nvPicPr>
          <p:cNvPr id="131080" name="Picture 8"/>
          <p:cNvPicPr>
            <a:picLocks noChangeAspect="1" noChangeArrowheads="1"/>
          </p:cNvPicPr>
          <p:nvPr/>
        </p:nvPicPr>
        <p:blipFill>
          <a:blip r:embed="rId6"/>
          <a:srcRect/>
          <a:stretch>
            <a:fillRect/>
          </a:stretch>
        </p:blipFill>
        <p:spPr bwMode="auto">
          <a:xfrm>
            <a:off x="6477000" y="2819400"/>
            <a:ext cx="2667000" cy="40386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a:srcRect/>
          <a:stretch>
            <a:fillRect/>
          </a:stretch>
        </p:blipFill>
        <p:spPr bwMode="auto">
          <a:xfrm>
            <a:off x="228600" y="304800"/>
            <a:ext cx="4876800" cy="2514600"/>
          </a:xfrm>
          <a:prstGeom prst="rect">
            <a:avLst/>
          </a:prstGeom>
          <a:noFill/>
        </p:spPr>
      </p:pic>
      <p:pic>
        <p:nvPicPr>
          <p:cNvPr id="132101" name="Picture 5"/>
          <p:cNvPicPr>
            <a:picLocks noChangeAspect="1" noChangeArrowheads="1"/>
          </p:cNvPicPr>
          <p:nvPr/>
        </p:nvPicPr>
        <p:blipFill>
          <a:blip r:embed="rId3"/>
          <a:srcRect/>
          <a:stretch>
            <a:fillRect/>
          </a:stretch>
        </p:blipFill>
        <p:spPr bwMode="auto">
          <a:xfrm>
            <a:off x="5105400" y="228600"/>
            <a:ext cx="3648075" cy="2720975"/>
          </a:xfrm>
          <a:prstGeom prst="rect">
            <a:avLst/>
          </a:prstGeom>
          <a:noFill/>
        </p:spPr>
      </p:pic>
      <p:pic>
        <p:nvPicPr>
          <p:cNvPr id="132102" name="Picture 6"/>
          <p:cNvPicPr>
            <a:picLocks noChangeAspect="1" noChangeArrowheads="1"/>
          </p:cNvPicPr>
          <p:nvPr/>
        </p:nvPicPr>
        <p:blipFill>
          <a:blip r:embed="rId4"/>
          <a:srcRect/>
          <a:stretch>
            <a:fillRect/>
          </a:stretch>
        </p:blipFill>
        <p:spPr bwMode="auto">
          <a:xfrm>
            <a:off x="0" y="3048000"/>
            <a:ext cx="4343400" cy="3273425"/>
          </a:xfrm>
          <a:prstGeom prst="rect">
            <a:avLst/>
          </a:prstGeom>
          <a:noFill/>
        </p:spPr>
      </p:pic>
      <p:pic>
        <p:nvPicPr>
          <p:cNvPr id="132103" name="Picture 7"/>
          <p:cNvPicPr>
            <a:picLocks noChangeAspect="1" noChangeArrowheads="1"/>
          </p:cNvPicPr>
          <p:nvPr/>
        </p:nvPicPr>
        <p:blipFill>
          <a:blip r:embed="rId5"/>
          <a:srcRect/>
          <a:stretch>
            <a:fillRect/>
          </a:stretch>
        </p:blipFill>
        <p:spPr bwMode="auto">
          <a:xfrm>
            <a:off x="4572000" y="3048000"/>
            <a:ext cx="4267200" cy="32146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537" y="128587"/>
            <a:ext cx="8924925" cy="6562725"/>
            <a:chOff x="109537" y="128587"/>
            <a:chExt cx="8924925" cy="6562725"/>
          </a:xfrm>
        </p:grpSpPr>
        <p:sp>
          <p:nvSpPr>
            <p:cNvPr id="3" name="object 3"/>
            <p:cNvSpPr/>
            <p:nvPr/>
          </p:nvSpPr>
          <p:spPr>
            <a:xfrm>
              <a:off x="114300" y="133349"/>
              <a:ext cx="8915400" cy="6553200"/>
            </a:xfrm>
            <a:custGeom>
              <a:avLst/>
              <a:gdLst/>
              <a:ahLst/>
              <a:cxnLst/>
              <a:rect l="l" t="t" r="r" b="b"/>
              <a:pathLst>
                <a:path w="8915400" h="6553200">
                  <a:moveTo>
                    <a:pt x="8915400" y="95250"/>
                  </a:moveTo>
                  <a:lnTo>
                    <a:pt x="8084820" y="95250"/>
                  </a:lnTo>
                  <a:lnTo>
                    <a:pt x="8084820" y="0"/>
                  </a:lnTo>
                  <a:lnTo>
                    <a:pt x="0" y="0"/>
                  </a:lnTo>
                  <a:lnTo>
                    <a:pt x="0" y="95250"/>
                  </a:lnTo>
                  <a:lnTo>
                    <a:pt x="0" y="6553200"/>
                  </a:lnTo>
                  <a:lnTo>
                    <a:pt x="8915400" y="6553200"/>
                  </a:lnTo>
                  <a:lnTo>
                    <a:pt x="8915400" y="95250"/>
                  </a:lnTo>
                  <a:close/>
                </a:path>
              </a:pathLst>
            </a:custGeom>
            <a:solidFill>
              <a:srgbClr val="CCFFCC"/>
            </a:solidFill>
          </p:spPr>
          <p:txBody>
            <a:bodyPr wrap="square" lIns="0" tIns="0" rIns="0" bIns="0" rtlCol="0"/>
            <a:lstStyle/>
            <a:p>
              <a:endParaRPr/>
            </a:p>
          </p:txBody>
        </p:sp>
        <p:sp>
          <p:nvSpPr>
            <p:cNvPr id="4" name="object 4"/>
            <p:cNvSpPr/>
            <p:nvPr/>
          </p:nvSpPr>
          <p:spPr>
            <a:xfrm>
              <a:off x="114300" y="133350"/>
              <a:ext cx="8915400" cy="6553200"/>
            </a:xfrm>
            <a:custGeom>
              <a:avLst/>
              <a:gdLst/>
              <a:ahLst/>
              <a:cxnLst/>
              <a:rect l="l" t="t" r="r" b="b"/>
              <a:pathLst>
                <a:path w="8915400" h="6553200">
                  <a:moveTo>
                    <a:pt x="4457700" y="6553200"/>
                  </a:moveTo>
                  <a:lnTo>
                    <a:pt x="0" y="6553200"/>
                  </a:lnTo>
                  <a:lnTo>
                    <a:pt x="0" y="0"/>
                  </a:lnTo>
                  <a:lnTo>
                    <a:pt x="8915400" y="0"/>
                  </a:lnTo>
                  <a:lnTo>
                    <a:pt x="8915400" y="6553200"/>
                  </a:lnTo>
                  <a:lnTo>
                    <a:pt x="4457700" y="6553200"/>
                  </a:lnTo>
                  <a:close/>
                </a:path>
              </a:pathLst>
            </a:custGeom>
            <a:ln w="9344">
              <a:solidFill>
                <a:srgbClr val="000000"/>
              </a:solidFill>
            </a:ln>
          </p:spPr>
          <p:txBody>
            <a:bodyPr wrap="square" lIns="0" tIns="0" rIns="0" bIns="0" rtlCol="0"/>
            <a:lstStyle/>
            <a:p>
              <a:endParaRPr/>
            </a:p>
          </p:txBody>
        </p:sp>
        <p:sp>
          <p:nvSpPr>
            <p:cNvPr id="5" name="object 5"/>
            <p:cNvSpPr/>
            <p:nvPr/>
          </p:nvSpPr>
          <p:spPr>
            <a:xfrm>
              <a:off x="1103630" y="504317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8D8D54"/>
            </a:solidFill>
          </p:spPr>
          <p:txBody>
            <a:bodyPr wrap="square" lIns="0" tIns="0" rIns="0" bIns="0" rtlCol="0"/>
            <a:lstStyle/>
            <a:p>
              <a:endParaRPr/>
            </a:p>
          </p:txBody>
        </p:sp>
        <p:sp>
          <p:nvSpPr>
            <p:cNvPr id="6" name="object 6"/>
            <p:cNvSpPr/>
            <p:nvPr/>
          </p:nvSpPr>
          <p:spPr>
            <a:xfrm>
              <a:off x="1103630" y="50495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8F8F55"/>
            </a:solidFill>
          </p:spPr>
          <p:txBody>
            <a:bodyPr wrap="square" lIns="0" tIns="0" rIns="0" bIns="0" rtlCol="0"/>
            <a:lstStyle/>
            <a:p>
              <a:endParaRPr/>
            </a:p>
          </p:txBody>
        </p:sp>
        <p:sp>
          <p:nvSpPr>
            <p:cNvPr id="7" name="object 7"/>
            <p:cNvSpPr/>
            <p:nvPr/>
          </p:nvSpPr>
          <p:spPr>
            <a:xfrm>
              <a:off x="1103630" y="50571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929257"/>
            </a:solidFill>
          </p:spPr>
          <p:txBody>
            <a:bodyPr wrap="square" lIns="0" tIns="0" rIns="0" bIns="0" rtlCol="0"/>
            <a:lstStyle/>
            <a:p>
              <a:endParaRPr/>
            </a:p>
          </p:txBody>
        </p:sp>
        <p:sp>
          <p:nvSpPr>
            <p:cNvPr id="8" name="object 8"/>
            <p:cNvSpPr/>
            <p:nvPr/>
          </p:nvSpPr>
          <p:spPr>
            <a:xfrm>
              <a:off x="1103630" y="50634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959559"/>
            </a:solidFill>
          </p:spPr>
          <p:txBody>
            <a:bodyPr wrap="square" lIns="0" tIns="0" rIns="0" bIns="0" rtlCol="0"/>
            <a:lstStyle/>
            <a:p>
              <a:endParaRPr/>
            </a:p>
          </p:txBody>
        </p:sp>
        <p:sp>
          <p:nvSpPr>
            <p:cNvPr id="9" name="object 9"/>
            <p:cNvSpPr/>
            <p:nvPr/>
          </p:nvSpPr>
          <p:spPr>
            <a:xfrm>
              <a:off x="1103630" y="50711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99995B"/>
            </a:solidFill>
          </p:spPr>
          <p:txBody>
            <a:bodyPr wrap="square" lIns="0" tIns="0" rIns="0" bIns="0" rtlCol="0"/>
            <a:lstStyle/>
            <a:p>
              <a:endParaRPr/>
            </a:p>
          </p:txBody>
        </p:sp>
        <p:sp>
          <p:nvSpPr>
            <p:cNvPr id="10" name="object 10"/>
            <p:cNvSpPr/>
            <p:nvPr/>
          </p:nvSpPr>
          <p:spPr>
            <a:xfrm>
              <a:off x="1103630" y="50787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9B9B5C"/>
            </a:solidFill>
          </p:spPr>
          <p:txBody>
            <a:bodyPr wrap="square" lIns="0" tIns="0" rIns="0" bIns="0" rtlCol="0"/>
            <a:lstStyle/>
            <a:p>
              <a:endParaRPr/>
            </a:p>
          </p:txBody>
        </p:sp>
        <p:sp>
          <p:nvSpPr>
            <p:cNvPr id="11" name="object 11"/>
            <p:cNvSpPr/>
            <p:nvPr/>
          </p:nvSpPr>
          <p:spPr>
            <a:xfrm>
              <a:off x="1103630" y="508635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9E9E5E"/>
            </a:solidFill>
          </p:spPr>
          <p:txBody>
            <a:bodyPr wrap="square" lIns="0" tIns="0" rIns="0" bIns="0" rtlCol="0"/>
            <a:lstStyle/>
            <a:p>
              <a:endParaRPr/>
            </a:p>
          </p:txBody>
        </p:sp>
        <p:sp>
          <p:nvSpPr>
            <p:cNvPr id="12" name="object 12"/>
            <p:cNvSpPr/>
            <p:nvPr/>
          </p:nvSpPr>
          <p:spPr>
            <a:xfrm>
              <a:off x="1103630" y="50927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A1A160"/>
            </a:solidFill>
          </p:spPr>
          <p:txBody>
            <a:bodyPr wrap="square" lIns="0" tIns="0" rIns="0" bIns="0" rtlCol="0"/>
            <a:lstStyle/>
            <a:p>
              <a:endParaRPr/>
            </a:p>
          </p:txBody>
        </p:sp>
        <p:sp>
          <p:nvSpPr>
            <p:cNvPr id="13" name="object 13"/>
            <p:cNvSpPr/>
            <p:nvPr/>
          </p:nvSpPr>
          <p:spPr>
            <a:xfrm>
              <a:off x="1103630" y="51003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A4A462"/>
            </a:solidFill>
          </p:spPr>
          <p:txBody>
            <a:bodyPr wrap="square" lIns="0" tIns="0" rIns="0" bIns="0" rtlCol="0"/>
            <a:lstStyle/>
            <a:p>
              <a:endParaRPr/>
            </a:p>
          </p:txBody>
        </p:sp>
        <p:sp>
          <p:nvSpPr>
            <p:cNvPr id="14" name="object 14"/>
            <p:cNvSpPr/>
            <p:nvPr/>
          </p:nvSpPr>
          <p:spPr>
            <a:xfrm>
              <a:off x="1103630" y="510794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A7A763"/>
            </a:solidFill>
          </p:spPr>
          <p:txBody>
            <a:bodyPr wrap="square" lIns="0" tIns="0" rIns="0" bIns="0" rtlCol="0"/>
            <a:lstStyle/>
            <a:p>
              <a:endParaRPr/>
            </a:p>
          </p:txBody>
        </p:sp>
        <p:sp>
          <p:nvSpPr>
            <p:cNvPr id="15" name="object 15"/>
            <p:cNvSpPr/>
            <p:nvPr/>
          </p:nvSpPr>
          <p:spPr>
            <a:xfrm>
              <a:off x="1103630" y="51142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AAAA66"/>
            </a:solidFill>
          </p:spPr>
          <p:txBody>
            <a:bodyPr wrap="square" lIns="0" tIns="0" rIns="0" bIns="0" rtlCol="0"/>
            <a:lstStyle/>
            <a:p>
              <a:endParaRPr/>
            </a:p>
          </p:txBody>
        </p:sp>
        <p:sp>
          <p:nvSpPr>
            <p:cNvPr id="16" name="object 16"/>
            <p:cNvSpPr/>
            <p:nvPr/>
          </p:nvSpPr>
          <p:spPr>
            <a:xfrm>
              <a:off x="1103630" y="51219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ADAD67"/>
            </a:solidFill>
          </p:spPr>
          <p:txBody>
            <a:bodyPr wrap="square" lIns="0" tIns="0" rIns="0" bIns="0" rtlCol="0"/>
            <a:lstStyle/>
            <a:p>
              <a:endParaRPr/>
            </a:p>
          </p:txBody>
        </p:sp>
        <p:sp>
          <p:nvSpPr>
            <p:cNvPr id="17" name="object 17"/>
            <p:cNvSpPr/>
            <p:nvPr/>
          </p:nvSpPr>
          <p:spPr>
            <a:xfrm>
              <a:off x="1103630" y="5129529"/>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B0B069"/>
            </a:solidFill>
          </p:spPr>
          <p:txBody>
            <a:bodyPr wrap="square" lIns="0" tIns="0" rIns="0" bIns="0" rtlCol="0"/>
            <a:lstStyle/>
            <a:p>
              <a:endParaRPr/>
            </a:p>
          </p:txBody>
        </p:sp>
        <p:sp>
          <p:nvSpPr>
            <p:cNvPr id="18" name="object 18"/>
            <p:cNvSpPr/>
            <p:nvPr/>
          </p:nvSpPr>
          <p:spPr>
            <a:xfrm>
              <a:off x="1103630" y="51358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B3B36A"/>
            </a:solidFill>
          </p:spPr>
          <p:txBody>
            <a:bodyPr wrap="square" lIns="0" tIns="0" rIns="0" bIns="0" rtlCol="0"/>
            <a:lstStyle/>
            <a:p>
              <a:endParaRPr/>
            </a:p>
          </p:txBody>
        </p:sp>
        <p:sp>
          <p:nvSpPr>
            <p:cNvPr id="19" name="object 19"/>
            <p:cNvSpPr/>
            <p:nvPr/>
          </p:nvSpPr>
          <p:spPr>
            <a:xfrm>
              <a:off x="1103630" y="51435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B6B66C"/>
            </a:solidFill>
          </p:spPr>
          <p:txBody>
            <a:bodyPr wrap="square" lIns="0" tIns="0" rIns="0" bIns="0" rtlCol="0"/>
            <a:lstStyle/>
            <a:p>
              <a:endParaRPr/>
            </a:p>
          </p:txBody>
        </p:sp>
        <p:sp>
          <p:nvSpPr>
            <p:cNvPr id="20" name="object 20"/>
            <p:cNvSpPr/>
            <p:nvPr/>
          </p:nvSpPr>
          <p:spPr>
            <a:xfrm>
              <a:off x="1103630" y="51498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B9B96E"/>
            </a:solidFill>
          </p:spPr>
          <p:txBody>
            <a:bodyPr wrap="square" lIns="0" tIns="0" rIns="0" bIns="0" rtlCol="0"/>
            <a:lstStyle/>
            <a:p>
              <a:endParaRPr/>
            </a:p>
          </p:txBody>
        </p:sp>
        <p:sp>
          <p:nvSpPr>
            <p:cNvPr id="21" name="object 21"/>
            <p:cNvSpPr/>
            <p:nvPr/>
          </p:nvSpPr>
          <p:spPr>
            <a:xfrm>
              <a:off x="1103630" y="51574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BBBB70"/>
            </a:solidFill>
          </p:spPr>
          <p:txBody>
            <a:bodyPr wrap="square" lIns="0" tIns="0" rIns="0" bIns="0" rtlCol="0"/>
            <a:lstStyle/>
            <a:p>
              <a:endParaRPr/>
            </a:p>
          </p:txBody>
        </p:sp>
        <p:sp>
          <p:nvSpPr>
            <p:cNvPr id="22" name="object 22"/>
            <p:cNvSpPr/>
            <p:nvPr/>
          </p:nvSpPr>
          <p:spPr>
            <a:xfrm>
              <a:off x="1103630" y="51650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BEBE72"/>
            </a:solidFill>
          </p:spPr>
          <p:txBody>
            <a:bodyPr wrap="square" lIns="0" tIns="0" rIns="0" bIns="0" rtlCol="0"/>
            <a:lstStyle/>
            <a:p>
              <a:endParaRPr/>
            </a:p>
          </p:txBody>
        </p:sp>
        <p:sp>
          <p:nvSpPr>
            <p:cNvPr id="23" name="object 23"/>
            <p:cNvSpPr/>
            <p:nvPr/>
          </p:nvSpPr>
          <p:spPr>
            <a:xfrm>
              <a:off x="1103630" y="51714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C1C173"/>
            </a:solidFill>
          </p:spPr>
          <p:txBody>
            <a:bodyPr wrap="square" lIns="0" tIns="0" rIns="0" bIns="0" rtlCol="0"/>
            <a:lstStyle/>
            <a:p>
              <a:endParaRPr/>
            </a:p>
          </p:txBody>
        </p:sp>
        <p:sp>
          <p:nvSpPr>
            <p:cNvPr id="24" name="object 24"/>
            <p:cNvSpPr/>
            <p:nvPr/>
          </p:nvSpPr>
          <p:spPr>
            <a:xfrm>
              <a:off x="1103630" y="51790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4C475"/>
            </a:solidFill>
          </p:spPr>
          <p:txBody>
            <a:bodyPr wrap="square" lIns="0" tIns="0" rIns="0" bIns="0" rtlCol="0"/>
            <a:lstStyle/>
            <a:p>
              <a:endParaRPr/>
            </a:p>
          </p:txBody>
        </p:sp>
        <p:sp>
          <p:nvSpPr>
            <p:cNvPr id="25" name="object 25"/>
            <p:cNvSpPr/>
            <p:nvPr/>
          </p:nvSpPr>
          <p:spPr>
            <a:xfrm>
              <a:off x="1103630" y="51866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C7C777"/>
            </a:solidFill>
          </p:spPr>
          <p:txBody>
            <a:bodyPr wrap="square" lIns="0" tIns="0" rIns="0" bIns="0" rtlCol="0"/>
            <a:lstStyle/>
            <a:p>
              <a:endParaRPr/>
            </a:p>
          </p:txBody>
        </p:sp>
        <p:sp>
          <p:nvSpPr>
            <p:cNvPr id="26" name="object 26"/>
            <p:cNvSpPr/>
            <p:nvPr/>
          </p:nvSpPr>
          <p:spPr>
            <a:xfrm>
              <a:off x="1103630" y="51930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CACA79"/>
            </a:solidFill>
          </p:spPr>
          <p:txBody>
            <a:bodyPr wrap="square" lIns="0" tIns="0" rIns="0" bIns="0" rtlCol="0"/>
            <a:lstStyle/>
            <a:p>
              <a:endParaRPr/>
            </a:p>
          </p:txBody>
        </p:sp>
        <p:sp>
          <p:nvSpPr>
            <p:cNvPr id="27" name="object 27"/>
            <p:cNvSpPr/>
            <p:nvPr/>
          </p:nvSpPr>
          <p:spPr>
            <a:xfrm>
              <a:off x="1103630" y="52006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DCD7A"/>
            </a:solidFill>
          </p:spPr>
          <p:txBody>
            <a:bodyPr wrap="square" lIns="0" tIns="0" rIns="0" bIns="0" rtlCol="0"/>
            <a:lstStyle/>
            <a:p>
              <a:endParaRPr/>
            </a:p>
          </p:txBody>
        </p:sp>
        <p:sp>
          <p:nvSpPr>
            <p:cNvPr id="28" name="object 28"/>
            <p:cNvSpPr/>
            <p:nvPr/>
          </p:nvSpPr>
          <p:spPr>
            <a:xfrm>
              <a:off x="1103630" y="52082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0D07C"/>
            </a:solidFill>
          </p:spPr>
          <p:txBody>
            <a:bodyPr wrap="square" lIns="0" tIns="0" rIns="0" bIns="0" rtlCol="0"/>
            <a:lstStyle/>
            <a:p>
              <a:endParaRPr/>
            </a:p>
          </p:txBody>
        </p:sp>
        <p:sp>
          <p:nvSpPr>
            <p:cNvPr id="29" name="object 29"/>
            <p:cNvSpPr/>
            <p:nvPr/>
          </p:nvSpPr>
          <p:spPr>
            <a:xfrm>
              <a:off x="1103630" y="52146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3D37E"/>
            </a:solidFill>
          </p:spPr>
          <p:txBody>
            <a:bodyPr wrap="square" lIns="0" tIns="0" rIns="0" bIns="0" rtlCol="0"/>
            <a:lstStyle/>
            <a:p>
              <a:endParaRPr/>
            </a:p>
          </p:txBody>
        </p:sp>
        <p:sp>
          <p:nvSpPr>
            <p:cNvPr id="30" name="object 30"/>
            <p:cNvSpPr/>
            <p:nvPr/>
          </p:nvSpPr>
          <p:spPr>
            <a:xfrm>
              <a:off x="1103630" y="52222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6D680"/>
            </a:solidFill>
          </p:spPr>
          <p:txBody>
            <a:bodyPr wrap="square" lIns="0" tIns="0" rIns="0" bIns="0" rtlCol="0"/>
            <a:lstStyle/>
            <a:p>
              <a:endParaRPr/>
            </a:p>
          </p:txBody>
        </p:sp>
        <p:sp>
          <p:nvSpPr>
            <p:cNvPr id="31" name="object 31"/>
            <p:cNvSpPr/>
            <p:nvPr/>
          </p:nvSpPr>
          <p:spPr>
            <a:xfrm>
              <a:off x="1103630" y="52298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9D981"/>
            </a:solidFill>
          </p:spPr>
          <p:txBody>
            <a:bodyPr wrap="square" lIns="0" tIns="0" rIns="0" bIns="0" rtlCol="0"/>
            <a:lstStyle/>
            <a:p>
              <a:endParaRPr/>
            </a:p>
          </p:txBody>
        </p:sp>
        <p:sp>
          <p:nvSpPr>
            <p:cNvPr id="32" name="object 32"/>
            <p:cNvSpPr/>
            <p:nvPr/>
          </p:nvSpPr>
          <p:spPr>
            <a:xfrm>
              <a:off x="1103630" y="52362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CDC83"/>
            </a:solidFill>
          </p:spPr>
          <p:txBody>
            <a:bodyPr wrap="square" lIns="0" tIns="0" rIns="0" bIns="0" rtlCol="0"/>
            <a:lstStyle/>
            <a:p>
              <a:endParaRPr/>
            </a:p>
          </p:txBody>
        </p:sp>
        <p:sp>
          <p:nvSpPr>
            <p:cNvPr id="33" name="object 33"/>
            <p:cNvSpPr/>
            <p:nvPr/>
          </p:nvSpPr>
          <p:spPr>
            <a:xfrm>
              <a:off x="1103630" y="52438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FDF85"/>
            </a:solidFill>
          </p:spPr>
          <p:txBody>
            <a:bodyPr wrap="square" lIns="0" tIns="0" rIns="0" bIns="0" rtlCol="0"/>
            <a:lstStyle/>
            <a:p>
              <a:endParaRPr/>
            </a:p>
          </p:txBody>
        </p:sp>
        <p:sp>
          <p:nvSpPr>
            <p:cNvPr id="34" name="object 34"/>
            <p:cNvSpPr/>
            <p:nvPr/>
          </p:nvSpPr>
          <p:spPr>
            <a:xfrm>
              <a:off x="1103630" y="525145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E2E287"/>
            </a:solidFill>
          </p:spPr>
          <p:txBody>
            <a:bodyPr wrap="square" lIns="0" tIns="0" rIns="0" bIns="0" rtlCol="0"/>
            <a:lstStyle/>
            <a:p>
              <a:endParaRPr/>
            </a:p>
          </p:txBody>
        </p:sp>
        <p:sp>
          <p:nvSpPr>
            <p:cNvPr id="35" name="object 35"/>
            <p:cNvSpPr/>
            <p:nvPr/>
          </p:nvSpPr>
          <p:spPr>
            <a:xfrm>
              <a:off x="1103630" y="52578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5E588"/>
            </a:solidFill>
          </p:spPr>
          <p:txBody>
            <a:bodyPr wrap="square" lIns="0" tIns="0" rIns="0" bIns="0" rtlCol="0"/>
            <a:lstStyle/>
            <a:p>
              <a:endParaRPr/>
            </a:p>
          </p:txBody>
        </p:sp>
        <p:sp>
          <p:nvSpPr>
            <p:cNvPr id="36" name="object 36"/>
            <p:cNvSpPr/>
            <p:nvPr/>
          </p:nvSpPr>
          <p:spPr>
            <a:xfrm>
              <a:off x="1103630" y="52654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7E78A"/>
            </a:solidFill>
          </p:spPr>
          <p:txBody>
            <a:bodyPr wrap="square" lIns="0" tIns="0" rIns="0" bIns="0" rtlCol="0"/>
            <a:lstStyle/>
            <a:p>
              <a:endParaRPr/>
            </a:p>
          </p:txBody>
        </p:sp>
        <p:sp>
          <p:nvSpPr>
            <p:cNvPr id="37" name="object 37"/>
            <p:cNvSpPr/>
            <p:nvPr/>
          </p:nvSpPr>
          <p:spPr>
            <a:xfrm>
              <a:off x="1103630" y="52717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AEA8C"/>
            </a:solidFill>
          </p:spPr>
          <p:txBody>
            <a:bodyPr wrap="square" lIns="0" tIns="0" rIns="0" bIns="0" rtlCol="0"/>
            <a:lstStyle/>
            <a:p>
              <a:endParaRPr/>
            </a:p>
          </p:txBody>
        </p:sp>
        <p:sp>
          <p:nvSpPr>
            <p:cNvPr id="38" name="object 38"/>
            <p:cNvSpPr/>
            <p:nvPr/>
          </p:nvSpPr>
          <p:spPr>
            <a:xfrm>
              <a:off x="1103630" y="52793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EDED8E"/>
            </a:solidFill>
          </p:spPr>
          <p:txBody>
            <a:bodyPr wrap="square" lIns="0" tIns="0" rIns="0" bIns="0" rtlCol="0"/>
            <a:lstStyle/>
            <a:p>
              <a:endParaRPr/>
            </a:p>
          </p:txBody>
        </p:sp>
        <p:sp>
          <p:nvSpPr>
            <p:cNvPr id="39" name="object 39"/>
            <p:cNvSpPr/>
            <p:nvPr/>
          </p:nvSpPr>
          <p:spPr>
            <a:xfrm>
              <a:off x="1103630" y="52870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0F090"/>
            </a:solidFill>
          </p:spPr>
          <p:txBody>
            <a:bodyPr wrap="square" lIns="0" tIns="0" rIns="0" bIns="0" rtlCol="0"/>
            <a:lstStyle/>
            <a:p>
              <a:endParaRPr/>
            </a:p>
          </p:txBody>
        </p:sp>
        <p:sp>
          <p:nvSpPr>
            <p:cNvPr id="40" name="object 40"/>
            <p:cNvSpPr/>
            <p:nvPr/>
          </p:nvSpPr>
          <p:spPr>
            <a:xfrm>
              <a:off x="1103630" y="52933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3F391"/>
            </a:solidFill>
          </p:spPr>
          <p:txBody>
            <a:bodyPr wrap="square" lIns="0" tIns="0" rIns="0" bIns="0" rtlCol="0"/>
            <a:lstStyle/>
            <a:p>
              <a:endParaRPr/>
            </a:p>
          </p:txBody>
        </p:sp>
        <p:sp>
          <p:nvSpPr>
            <p:cNvPr id="41" name="object 41"/>
            <p:cNvSpPr/>
            <p:nvPr/>
          </p:nvSpPr>
          <p:spPr>
            <a:xfrm>
              <a:off x="1103630" y="53009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F6F693"/>
            </a:solidFill>
          </p:spPr>
          <p:txBody>
            <a:bodyPr wrap="square" lIns="0" tIns="0" rIns="0" bIns="0" rtlCol="0"/>
            <a:lstStyle/>
            <a:p>
              <a:endParaRPr/>
            </a:p>
          </p:txBody>
        </p:sp>
        <p:sp>
          <p:nvSpPr>
            <p:cNvPr id="42" name="object 42"/>
            <p:cNvSpPr/>
            <p:nvPr/>
          </p:nvSpPr>
          <p:spPr>
            <a:xfrm>
              <a:off x="1103630" y="53086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9F995"/>
            </a:solidFill>
          </p:spPr>
          <p:txBody>
            <a:bodyPr wrap="square" lIns="0" tIns="0" rIns="0" bIns="0" rtlCol="0"/>
            <a:lstStyle/>
            <a:p>
              <a:endParaRPr/>
            </a:p>
          </p:txBody>
        </p:sp>
        <p:sp>
          <p:nvSpPr>
            <p:cNvPr id="43" name="object 43"/>
            <p:cNvSpPr/>
            <p:nvPr/>
          </p:nvSpPr>
          <p:spPr>
            <a:xfrm>
              <a:off x="1103630" y="53149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CFC97"/>
            </a:solidFill>
          </p:spPr>
          <p:txBody>
            <a:bodyPr wrap="square" lIns="0" tIns="0" rIns="0" bIns="0" rtlCol="0"/>
            <a:lstStyle/>
            <a:p>
              <a:endParaRPr/>
            </a:p>
          </p:txBody>
        </p:sp>
        <p:sp>
          <p:nvSpPr>
            <p:cNvPr id="44" name="object 44"/>
            <p:cNvSpPr/>
            <p:nvPr/>
          </p:nvSpPr>
          <p:spPr>
            <a:xfrm>
              <a:off x="1103630" y="53225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9F995"/>
            </a:solidFill>
          </p:spPr>
          <p:txBody>
            <a:bodyPr wrap="square" lIns="0" tIns="0" rIns="0" bIns="0" rtlCol="0"/>
            <a:lstStyle/>
            <a:p>
              <a:endParaRPr/>
            </a:p>
          </p:txBody>
        </p:sp>
        <p:sp>
          <p:nvSpPr>
            <p:cNvPr id="45" name="object 45"/>
            <p:cNvSpPr/>
            <p:nvPr/>
          </p:nvSpPr>
          <p:spPr>
            <a:xfrm>
              <a:off x="1103630" y="53301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F6F693"/>
            </a:solidFill>
          </p:spPr>
          <p:txBody>
            <a:bodyPr wrap="square" lIns="0" tIns="0" rIns="0" bIns="0" rtlCol="0"/>
            <a:lstStyle/>
            <a:p>
              <a:endParaRPr/>
            </a:p>
          </p:txBody>
        </p:sp>
        <p:sp>
          <p:nvSpPr>
            <p:cNvPr id="46" name="object 46"/>
            <p:cNvSpPr/>
            <p:nvPr/>
          </p:nvSpPr>
          <p:spPr>
            <a:xfrm>
              <a:off x="1103630" y="53365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F3F391"/>
            </a:solidFill>
          </p:spPr>
          <p:txBody>
            <a:bodyPr wrap="square" lIns="0" tIns="0" rIns="0" bIns="0" rtlCol="0"/>
            <a:lstStyle/>
            <a:p>
              <a:endParaRPr/>
            </a:p>
          </p:txBody>
        </p:sp>
        <p:sp>
          <p:nvSpPr>
            <p:cNvPr id="47" name="object 47"/>
            <p:cNvSpPr/>
            <p:nvPr/>
          </p:nvSpPr>
          <p:spPr>
            <a:xfrm>
              <a:off x="1103630" y="53441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F0F090"/>
            </a:solidFill>
          </p:spPr>
          <p:txBody>
            <a:bodyPr wrap="square" lIns="0" tIns="0" rIns="0" bIns="0" rtlCol="0"/>
            <a:lstStyle/>
            <a:p>
              <a:endParaRPr/>
            </a:p>
          </p:txBody>
        </p:sp>
        <p:sp>
          <p:nvSpPr>
            <p:cNvPr id="48" name="object 48"/>
            <p:cNvSpPr/>
            <p:nvPr/>
          </p:nvSpPr>
          <p:spPr>
            <a:xfrm>
              <a:off x="1103630" y="53517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EDED8E"/>
            </a:solidFill>
          </p:spPr>
          <p:txBody>
            <a:bodyPr wrap="square" lIns="0" tIns="0" rIns="0" bIns="0" rtlCol="0"/>
            <a:lstStyle/>
            <a:p>
              <a:endParaRPr/>
            </a:p>
          </p:txBody>
        </p:sp>
        <p:sp>
          <p:nvSpPr>
            <p:cNvPr id="49" name="object 49"/>
            <p:cNvSpPr/>
            <p:nvPr/>
          </p:nvSpPr>
          <p:spPr>
            <a:xfrm>
              <a:off x="1103630" y="53581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EAEA8C"/>
            </a:solidFill>
          </p:spPr>
          <p:txBody>
            <a:bodyPr wrap="square" lIns="0" tIns="0" rIns="0" bIns="0" rtlCol="0"/>
            <a:lstStyle/>
            <a:p>
              <a:endParaRPr/>
            </a:p>
          </p:txBody>
        </p:sp>
        <p:sp>
          <p:nvSpPr>
            <p:cNvPr id="50" name="object 50"/>
            <p:cNvSpPr/>
            <p:nvPr/>
          </p:nvSpPr>
          <p:spPr>
            <a:xfrm>
              <a:off x="1103630" y="53657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7E78A"/>
            </a:solidFill>
          </p:spPr>
          <p:txBody>
            <a:bodyPr wrap="square" lIns="0" tIns="0" rIns="0" bIns="0" rtlCol="0"/>
            <a:lstStyle/>
            <a:p>
              <a:endParaRPr/>
            </a:p>
          </p:txBody>
        </p:sp>
        <p:sp>
          <p:nvSpPr>
            <p:cNvPr id="51" name="object 51"/>
            <p:cNvSpPr/>
            <p:nvPr/>
          </p:nvSpPr>
          <p:spPr>
            <a:xfrm>
              <a:off x="1103630" y="53721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4E489"/>
            </a:solidFill>
          </p:spPr>
          <p:txBody>
            <a:bodyPr wrap="square" lIns="0" tIns="0" rIns="0" bIns="0" rtlCol="0"/>
            <a:lstStyle/>
            <a:p>
              <a:endParaRPr/>
            </a:p>
          </p:txBody>
        </p:sp>
        <p:sp>
          <p:nvSpPr>
            <p:cNvPr id="52" name="object 52"/>
            <p:cNvSpPr/>
            <p:nvPr/>
          </p:nvSpPr>
          <p:spPr>
            <a:xfrm>
              <a:off x="1103630" y="53797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E1E187"/>
            </a:solidFill>
          </p:spPr>
          <p:txBody>
            <a:bodyPr wrap="square" lIns="0" tIns="0" rIns="0" bIns="0" rtlCol="0"/>
            <a:lstStyle/>
            <a:p>
              <a:endParaRPr/>
            </a:p>
          </p:txBody>
        </p:sp>
        <p:sp>
          <p:nvSpPr>
            <p:cNvPr id="53" name="object 53"/>
            <p:cNvSpPr/>
            <p:nvPr/>
          </p:nvSpPr>
          <p:spPr>
            <a:xfrm>
              <a:off x="1103630" y="53873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EDE85"/>
            </a:solidFill>
          </p:spPr>
          <p:txBody>
            <a:bodyPr wrap="square" lIns="0" tIns="0" rIns="0" bIns="0" rtlCol="0"/>
            <a:lstStyle/>
            <a:p>
              <a:endParaRPr/>
            </a:p>
          </p:txBody>
        </p:sp>
        <p:sp>
          <p:nvSpPr>
            <p:cNvPr id="54" name="object 54"/>
            <p:cNvSpPr/>
            <p:nvPr/>
          </p:nvSpPr>
          <p:spPr>
            <a:xfrm>
              <a:off x="1103630" y="53936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BDB83"/>
            </a:solidFill>
          </p:spPr>
          <p:txBody>
            <a:bodyPr wrap="square" lIns="0" tIns="0" rIns="0" bIns="0" rtlCol="0"/>
            <a:lstStyle/>
            <a:p>
              <a:endParaRPr/>
            </a:p>
          </p:txBody>
        </p:sp>
        <p:sp>
          <p:nvSpPr>
            <p:cNvPr id="55" name="object 55"/>
            <p:cNvSpPr/>
            <p:nvPr/>
          </p:nvSpPr>
          <p:spPr>
            <a:xfrm>
              <a:off x="1103630" y="54013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8D882"/>
            </a:solidFill>
          </p:spPr>
          <p:txBody>
            <a:bodyPr wrap="square" lIns="0" tIns="0" rIns="0" bIns="0" rtlCol="0"/>
            <a:lstStyle/>
            <a:p>
              <a:endParaRPr/>
            </a:p>
          </p:txBody>
        </p:sp>
        <p:sp>
          <p:nvSpPr>
            <p:cNvPr id="56" name="object 56"/>
            <p:cNvSpPr/>
            <p:nvPr/>
          </p:nvSpPr>
          <p:spPr>
            <a:xfrm>
              <a:off x="1103630" y="54089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5D580"/>
            </a:solidFill>
          </p:spPr>
          <p:txBody>
            <a:bodyPr wrap="square" lIns="0" tIns="0" rIns="0" bIns="0" rtlCol="0"/>
            <a:lstStyle/>
            <a:p>
              <a:endParaRPr/>
            </a:p>
          </p:txBody>
        </p:sp>
        <p:sp>
          <p:nvSpPr>
            <p:cNvPr id="57" name="object 57"/>
            <p:cNvSpPr/>
            <p:nvPr/>
          </p:nvSpPr>
          <p:spPr>
            <a:xfrm>
              <a:off x="1103630" y="54152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D2D27E"/>
            </a:solidFill>
          </p:spPr>
          <p:txBody>
            <a:bodyPr wrap="square" lIns="0" tIns="0" rIns="0" bIns="0" rtlCol="0"/>
            <a:lstStyle/>
            <a:p>
              <a:endParaRPr/>
            </a:p>
          </p:txBody>
        </p:sp>
        <p:sp>
          <p:nvSpPr>
            <p:cNvPr id="58" name="object 58"/>
            <p:cNvSpPr/>
            <p:nvPr/>
          </p:nvSpPr>
          <p:spPr>
            <a:xfrm>
              <a:off x="1103630" y="542290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D0D07C"/>
            </a:solidFill>
          </p:spPr>
          <p:txBody>
            <a:bodyPr wrap="square" lIns="0" tIns="0" rIns="0" bIns="0" rtlCol="0"/>
            <a:lstStyle/>
            <a:p>
              <a:endParaRPr/>
            </a:p>
          </p:txBody>
        </p:sp>
        <p:sp>
          <p:nvSpPr>
            <p:cNvPr id="59" name="object 59"/>
            <p:cNvSpPr/>
            <p:nvPr/>
          </p:nvSpPr>
          <p:spPr>
            <a:xfrm>
              <a:off x="1103630" y="54305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DCD7A"/>
            </a:solidFill>
          </p:spPr>
          <p:txBody>
            <a:bodyPr wrap="square" lIns="0" tIns="0" rIns="0" bIns="0" rtlCol="0"/>
            <a:lstStyle/>
            <a:p>
              <a:endParaRPr/>
            </a:p>
          </p:txBody>
        </p:sp>
        <p:sp>
          <p:nvSpPr>
            <p:cNvPr id="60" name="object 60"/>
            <p:cNvSpPr/>
            <p:nvPr/>
          </p:nvSpPr>
          <p:spPr>
            <a:xfrm>
              <a:off x="1103630" y="54368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ACA79"/>
            </a:solidFill>
          </p:spPr>
          <p:txBody>
            <a:bodyPr wrap="square" lIns="0" tIns="0" rIns="0" bIns="0" rtlCol="0"/>
            <a:lstStyle/>
            <a:p>
              <a:endParaRPr/>
            </a:p>
          </p:txBody>
        </p:sp>
        <p:sp>
          <p:nvSpPr>
            <p:cNvPr id="61" name="object 61"/>
            <p:cNvSpPr/>
            <p:nvPr/>
          </p:nvSpPr>
          <p:spPr>
            <a:xfrm>
              <a:off x="1103630" y="544449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C7C777"/>
            </a:solidFill>
          </p:spPr>
          <p:txBody>
            <a:bodyPr wrap="square" lIns="0" tIns="0" rIns="0" bIns="0" rtlCol="0"/>
            <a:lstStyle/>
            <a:p>
              <a:endParaRPr/>
            </a:p>
          </p:txBody>
        </p:sp>
        <p:sp>
          <p:nvSpPr>
            <p:cNvPr id="62" name="object 62"/>
            <p:cNvSpPr/>
            <p:nvPr/>
          </p:nvSpPr>
          <p:spPr>
            <a:xfrm>
              <a:off x="1103630" y="54521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4C475"/>
            </a:solidFill>
          </p:spPr>
          <p:txBody>
            <a:bodyPr wrap="square" lIns="0" tIns="0" rIns="0" bIns="0" rtlCol="0"/>
            <a:lstStyle/>
            <a:p>
              <a:endParaRPr/>
            </a:p>
          </p:txBody>
        </p:sp>
        <p:sp>
          <p:nvSpPr>
            <p:cNvPr id="63" name="object 63"/>
            <p:cNvSpPr/>
            <p:nvPr/>
          </p:nvSpPr>
          <p:spPr>
            <a:xfrm>
              <a:off x="1103630" y="54584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C1C173"/>
            </a:solidFill>
          </p:spPr>
          <p:txBody>
            <a:bodyPr wrap="square" lIns="0" tIns="0" rIns="0" bIns="0" rtlCol="0"/>
            <a:lstStyle/>
            <a:p>
              <a:endParaRPr/>
            </a:p>
          </p:txBody>
        </p:sp>
        <p:sp>
          <p:nvSpPr>
            <p:cNvPr id="64" name="object 64"/>
            <p:cNvSpPr/>
            <p:nvPr/>
          </p:nvSpPr>
          <p:spPr>
            <a:xfrm>
              <a:off x="1103630" y="546607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BEBE72"/>
            </a:solidFill>
          </p:spPr>
          <p:txBody>
            <a:bodyPr wrap="square" lIns="0" tIns="0" rIns="0" bIns="0" rtlCol="0"/>
            <a:lstStyle/>
            <a:p>
              <a:endParaRPr/>
            </a:p>
          </p:txBody>
        </p:sp>
        <p:sp>
          <p:nvSpPr>
            <p:cNvPr id="65" name="object 65"/>
            <p:cNvSpPr/>
            <p:nvPr/>
          </p:nvSpPr>
          <p:spPr>
            <a:xfrm>
              <a:off x="1103630" y="547370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BBBB70"/>
            </a:solidFill>
          </p:spPr>
          <p:txBody>
            <a:bodyPr wrap="square" lIns="0" tIns="0" rIns="0" bIns="0" rtlCol="0"/>
            <a:lstStyle/>
            <a:p>
              <a:endParaRPr/>
            </a:p>
          </p:txBody>
        </p:sp>
        <p:sp>
          <p:nvSpPr>
            <p:cNvPr id="66" name="object 66"/>
            <p:cNvSpPr/>
            <p:nvPr/>
          </p:nvSpPr>
          <p:spPr>
            <a:xfrm>
              <a:off x="1103630" y="54800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B8B86E"/>
            </a:solidFill>
          </p:spPr>
          <p:txBody>
            <a:bodyPr wrap="square" lIns="0" tIns="0" rIns="0" bIns="0" rtlCol="0"/>
            <a:lstStyle/>
            <a:p>
              <a:endParaRPr/>
            </a:p>
          </p:txBody>
        </p:sp>
        <p:sp>
          <p:nvSpPr>
            <p:cNvPr id="67" name="object 67"/>
            <p:cNvSpPr/>
            <p:nvPr/>
          </p:nvSpPr>
          <p:spPr>
            <a:xfrm>
              <a:off x="1103630" y="548767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B5B56C"/>
            </a:solidFill>
          </p:spPr>
          <p:txBody>
            <a:bodyPr wrap="square" lIns="0" tIns="0" rIns="0" bIns="0" rtlCol="0"/>
            <a:lstStyle/>
            <a:p>
              <a:endParaRPr/>
            </a:p>
          </p:txBody>
        </p:sp>
        <p:sp>
          <p:nvSpPr>
            <p:cNvPr id="68" name="object 68"/>
            <p:cNvSpPr/>
            <p:nvPr/>
          </p:nvSpPr>
          <p:spPr>
            <a:xfrm>
              <a:off x="1103630" y="5495290"/>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B2B26B"/>
            </a:solidFill>
          </p:spPr>
          <p:txBody>
            <a:bodyPr wrap="square" lIns="0" tIns="0" rIns="0" bIns="0" rtlCol="0"/>
            <a:lstStyle/>
            <a:p>
              <a:endParaRPr/>
            </a:p>
          </p:txBody>
        </p:sp>
        <p:sp>
          <p:nvSpPr>
            <p:cNvPr id="69" name="object 69"/>
            <p:cNvSpPr/>
            <p:nvPr/>
          </p:nvSpPr>
          <p:spPr>
            <a:xfrm>
              <a:off x="1103630" y="55016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AFAF69"/>
            </a:solidFill>
          </p:spPr>
          <p:txBody>
            <a:bodyPr wrap="square" lIns="0" tIns="0" rIns="0" bIns="0" rtlCol="0"/>
            <a:lstStyle/>
            <a:p>
              <a:endParaRPr/>
            </a:p>
          </p:txBody>
        </p:sp>
        <p:sp>
          <p:nvSpPr>
            <p:cNvPr id="70" name="object 70"/>
            <p:cNvSpPr/>
            <p:nvPr/>
          </p:nvSpPr>
          <p:spPr>
            <a:xfrm>
              <a:off x="1103630" y="550925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ACAC67"/>
            </a:solidFill>
          </p:spPr>
          <p:txBody>
            <a:bodyPr wrap="square" lIns="0" tIns="0" rIns="0" bIns="0" rtlCol="0"/>
            <a:lstStyle/>
            <a:p>
              <a:endParaRPr/>
            </a:p>
          </p:txBody>
        </p:sp>
        <p:sp>
          <p:nvSpPr>
            <p:cNvPr id="71" name="object 71"/>
            <p:cNvSpPr/>
            <p:nvPr/>
          </p:nvSpPr>
          <p:spPr>
            <a:xfrm>
              <a:off x="1103630" y="5516879"/>
              <a:ext cx="6738620" cy="6350"/>
            </a:xfrm>
            <a:custGeom>
              <a:avLst/>
              <a:gdLst/>
              <a:ahLst/>
              <a:cxnLst/>
              <a:rect l="l" t="t" r="r" b="b"/>
              <a:pathLst>
                <a:path w="6738620" h="6350">
                  <a:moveTo>
                    <a:pt x="6738620" y="0"/>
                  </a:moveTo>
                  <a:lnTo>
                    <a:pt x="0" y="0"/>
                  </a:lnTo>
                  <a:lnTo>
                    <a:pt x="0" y="6350"/>
                  </a:lnTo>
                  <a:lnTo>
                    <a:pt x="6738620" y="6350"/>
                  </a:lnTo>
                  <a:lnTo>
                    <a:pt x="6738620" y="0"/>
                  </a:lnTo>
                  <a:close/>
                </a:path>
              </a:pathLst>
            </a:custGeom>
            <a:solidFill>
              <a:srgbClr val="A9A966"/>
            </a:solidFill>
          </p:spPr>
          <p:txBody>
            <a:bodyPr wrap="square" lIns="0" tIns="0" rIns="0" bIns="0" rtlCol="0"/>
            <a:lstStyle/>
            <a:p>
              <a:endParaRPr/>
            </a:p>
          </p:txBody>
        </p:sp>
        <p:sp>
          <p:nvSpPr>
            <p:cNvPr id="72" name="object 72"/>
            <p:cNvSpPr/>
            <p:nvPr/>
          </p:nvSpPr>
          <p:spPr>
            <a:xfrm>
              <a:off x="1103630" y="55232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A6A664"/>
            </a:solidFill>
          </p:spPr>
          <p:txBody>
            <a:bodyPr wrap="square" lIns="0" tIns="0" rIns="0" bIns="0" rtlCol="0"/>
            <a:lstStyle/>
            <a:p>
              <a:endParaRPr/>
            </a:p>
          </p:txBody>
        </p:sp>
        <p:sp>
          <p:nvSpPr>
            <p:cNvPr id="73" name="object 73"/>
            <p:cNvSpPr/>
            <p:nvPr/>
          </p:nvSpPr>
          <p:spPr>
            <a:xfrm>
              <a:off x="1103630" y="553085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A4A462"/>
            </a:solidFill>
          </p:spPr>
          <p:txBody>
            <a:bodyPr wrap="square" lIns="0" tIns="0" rIns="0" bIns="0" rtlCol="0"/>
            <a:lstStyle/>
            <a:p>
              <a:endParaRPr/>
            </a:p>
          </p:txBody>
        </p:sp>
        <p:sp>
          <p:nvSpPr>
            <p:cNvPr id="74" name="object 74"/>
            <p:cNvSpPr/>
            <p:nvPr/>
          </p:nvSpPr>
          <p:spPr>
            <a:xfrm>
              <a:off x="1103630" y="5538470"/>
              <a:ext cx="6738620" cy="6350"/>
            </a:xfrm>
            <a:custGeom>
              <a:avLst/>
              <a:gdLst/>
              <a:ahLst/>
              <a:cxnLst/>
              <a:rect l="l" t="t" r="r" b="b"/>
              <a:pathLst>
                <a:path w="6738620" h="6350">
                  <a:moveTo>
                    <a:pt x="6738620" y="0"/>
                  </a:moveTo>
                  <a:lnTo>
                    <a:pt x="0" y="0"/>
                  </a:lnTo>
                  <a:lnTo>
                    <a:pt x="0" y="6349"/>
                  </a:lnTo>
                  <a:lnTo>
                    <a:pt x="6738620" y="6349"/>
                  </a:lnTo>
                  <a:lnTo>
                    <a:pt x="6738620" y="0"/>
                  </a:lnTo>
                  <a:close/>
                </a:path>
              </a:pathLst>
            </a:custGeom>
            <a:solidFill>
              <a:srgbClr val="A1A160"/>
            </a:solidFill>
          </p:spPr>
          <p:txBody>
            <a:bodyPr wrap="square" lIns="0" tIns="0" rIns="0" bIns="0" rtlCol="0"/>
            <a:lstStyle/>
            <a:p>
              <a:endParaRPr/>
            </a:p>
          </p:txBody>
        </p:sp>
        <p:sp>
          <p:nvSpPr>
            <p:cNvPr id="75" name="object 75"/>
            <p:cNvSpPr/>
            <p:nvPr/>
          </p:nvSpPr>
          <p:spPr>
            <a:xfrm>
              <a:off x="1103630" y="5544820"/>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9E9E5E"/>
            </a:solidFill>
          </p:spPr>
          <p:txBody>
            <a:bodyPr wrap="square" lIns="0" tIns="0" rIns="0" bIns="0" rtlCol="0"/>
            <a:lstStyle/>
            <a:p>
              <a:endParaRPr/>
            </a:p>
          </p:txBody>
        </p:sp>
        <p:sp>
          <p:nvSpPr>
            <p:cNvPr id="76" name="object 76"/>
            <p:cNvSpPr/>
            <p:nvPr/>
          </p:nvSpPr>
          <p:spPr>
            <a:xfrm>
              <a:off x="1103630" y="5552440"/>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9B9B5C"/>
            </a:solidFill>
          </p:spPr>
          <p:txBody>
            <a:bodyPr wrap="square" lIns="0" tIns="0" rIns="0" bIns="0" rtlCol="0"/>
            <a:lstStyle/>
            <a:p>
              <a:endParaRPr/>
            </a:p>
          </p:txBody>
        </p:sp>
        <p:sp>
          <p:nvSpPr>
            <p:cNvPr id="77" name="object 77"/>
            <p:cNvSpPr/>
            <p:nvPr/>
          </p:nvSpPr>
          <p:spPr>
            <a:xfrm>
              <a:off x="1103630" y="5560059"/>
              <a:ext cx="6738620" cy="6350"/>
            </a:xfrm>
            <a:custGeom>
              <a:avLst/>
              <a:gdLst/>
              <a:ahLst/>
              <a:cxnLst/>
              <a:rect l="l" t="t" r="r" b="b"/>
              <a:pathLst>
                <a:path w="6738620" h="6350">
                  <a:moveTo>
                    <a:pt x="6738620" y="0"/>
                  </a:moveTo>
                  <a:lnTo>
                    <a:pt x="0" y="0"/>
                  </a:lnTo>
                  <a:lnTo>
                    <a:pt x="0" y="6349"/>
                  </a:lnTo>
                  <a:lnTo>
                    <a:pt x="6738620" y="6349"/>
                  </a:lnTo>
                  <a:lnTo>
                    <a:pt x="6738620" y="0"/>
                  </a:lnTo>
                  <a:close/>
                </a:path>
              </a:pathLst>
            </a:custGeom>
            <a:solidFill>
              <a:srgbClr val="99995B"/>
            </a:solidFill>
          </p:spPr>
          <p:txBody>
            <a:bodyPr wrap="square" lIns="0" tIns="0" rIns="0" bIns="0" rtlCol="0"/>
            <a:lstStyle/>
            <a:p>
              <a:endParaRPr/>
            </a:p>
          </p:txBody>
        </p:sp>
        <p:sp>
          <p:nvSpPr>
            <p:cNvPr id="78" name="object 78"/>
            <p:cNvSpPr/>
            <p:nvPr/>
          </p:nvSpPr>
          <p:spPr>
            <a:xfrm>
              <a:off x="1103630" y="5566409"/>
              <a:ext cx="6738620" cy="7620"/>
            </a:xfrm>
            <a:custGeom>
              <a:avLst/>
              <a:gdLst/>
              <a:ahLst/>
              <a:cxnLst/>
              <a:rect l="l" t="t" r="r" b="b"/>
              <a:pathLst>
                <a:path w="6738620" h="7620">
                  <a:moveTo>
                    <a:pt x="6738620" y="0"/>
                  </a:moveTo>
                  <a:lnTo>
                    <a:pt x="0" y="0"/>
                  </a:lnTo>
                  <a:lnTo>
                    <a:pt x="0" y="7619"/>
                  </a:lnTo>
                  <a:lnTo>
                    <a:pt x="6738620" y="7619"/>
                  </a:lnTo>
                  <a:lnTo>
                    <a:pt x="6738620" y="0"/>
                  </a:lnTo>
                  <a:close/>
                </a:path>
              </a:pathLst>
            </a:custGeom>
            <a:solidFill>
              <a:srgbClr val="959559"/>
            </a:solidFill>
          </p:spPr>
          <p:txBody>
            <a:bodyPr wrap="square" lIns="0" tIns="0" rIns="0" bIns="0" rtlCol="0"/>
            <a:lstStyle/>
            <a:p>
              <a:endParaRPr/>
            </a:p>
          </p:txBody>
        </p:sp>
        <p:sp>
          <p:nvSpPr>
            <p:cNvPr id="79" name="object 79"/>
            <p:cNvSpPr/>
            <p:nvPr/>
          </p:nvSpPr>
          <p:spPr>
            <a:xfrm>
              <a:off x="1103630" y="5574029"/>
              <a:ext cx="6738620" cy="7620"/>
            </a:xfrm>
            <a:custGeom>
              <a:avLst/>
              <a:gdLst/>
              <a:ahLst/>
              <a:cxnLst/>
              <a:rect l="l" t="t" r="r" b="b"/>
              <a:pathLst>
                <a:path w="6738620" h="7620">
                  <a:moveTo>
                    <a:pt x="6738620" y="0"/>
                  </a:moveTo>
                  <a:lnTo>
                    <a:pt x="0" y="0"/>
                  </a:lnTo>
                  <a:lnTo>
                    <a:pt x="0" y="7620"/>
                  </a:lnTo>
                  <a:lnTo>
                    <a:pt x="6738620" y="7620"/>
                  </a:lnTo>
                  <a:lnTo>
                    <a:pt x="6738620" y="0"/>
                  </a:lnTo>
                  <a:close/>
                </a:path>
              </a:pathLst>
            </a:custGeom>
            <a:solidFill>
              <a:srgbClr val="929257"/>
            </a:solidFill>
          </p:spPr>
          <p:txBody>
            <a:bodyPr wrap="square" lIns="0" tIns="0" rIns="0" bIns="0" rtlCol="0"/>
            <a:lstStyle/>
            <a:p>
              <a:endParaRPr/>
            </a:p>
          </p:txBody>
        </p:sp>
        <p:sp>
          <p:nvSpPr>
            <p:cNvPr id="80" name="object 80"/>
            <p:cNvSpPr/>
            <p:nvPr/>
          </p:nvSpPr>
          <p:spPr>
            <a:xfrm>
              <a:off x="1103630" y="5580379"/>
              <a:ext cx="6738620" cy="0"/>
            </a:xfrm>
            <a:custGeom>
              <a:avLst/>
              <a:gdLst/>
              <a:ahLst/>
              <a:cxnLst/>
              <a:rect l="l" t="t" r="r" b="b"/>
              <a:pathLst>
                <a:path w="6738620">
                  <a:moveTo>
                    <a:pt x="6738620" y="0"/>
                  </a:moveTo>
                  <a:lnTo>
                    <a:pt x="0" y="0"/>
                  </a:lnTo>
                  <a:lnTo>
                    <a:pt x="6738620" y="0"/>
                  </a:lnTo>
                  <a:close/>
                </a:path>
              </a:pathLst>
            </a:custGeom>
            <a:solidFill>
              <a:srgbClr val="8D8D54"/>
            </a:solidFill>
          </p:spPr>
          <p:txBody>
            <a:bodyPr wrap="square" lIns="0" tIns="0" rIns="0" bIns="0" rtlCol="0"/>
            <a:lstStyle/>
            <a:p>
              <a:endParaRPr/>
            </a:p>
          </p:txBody>
        </p:sp>
        <p:sp>
          <p:nvSpPr>
            <p:cNvPr id="81" name="object 81"/>
            <p:cNvSpPr/>
            <p:nvPr/>
          </p:nvSpPr>
          <p:spPr>
            <a:xfrm>
              <a:off x="1104900" y="5043170"/>
              <a:ext cx="6738620" cy="537210"/>
            </a:xfrm>
            <a:custGeom>
              <a:avLst/>
              <a:gdLst/>
              <a:ahLst/>
              <a:cxnLst/>
              <a:rect l="l" t="t" r="r" b="b"/>
              <a:pathLst>
                <a:path w="6738620" h="537210">
                  <a:moveTo>
                    <a:pt x="3368040" y="537209"/>
                  </a:moveTo>
                  <a:lnTo>
                    <a:pt x="0" y="537209"/>
                  </a:lnTo>
                  <a:lnTo>
                    <a:pt x="0" y="0"/>
                  </a:lnTo>
                  <a:lnTo>
                    <a:pt x="6737350" y="0"/>
                  </a:lnTo>
                  <a:lnTo>
                    <a:pt x="6737350" y="537209"/>
                  </a:lnTo>
                  <a:lnTo>
                    <a:pt x="3368040" y="537209"/>
                  </a:lnTo>
                  <a:close/>
                </a:path>
                <a:path w="6738620" h="537210">
                  <a:moveTo>
                    <a:pt x="0" y="129539"/>
                  </a:moveTo>
                  <a:lnTo>
                    <a:pt x="0" y="530859"/>
                  </a:lnTo>
                </a:path>
                <a:path w="6738620" h="537210">
                  <a:moveTo>
                    <a:pt x="1123950" y="138429"/>
                  </a:moveTo>
                  <a:lnTo>
                    <a:pt x="1123950" y="530859"/>
                  </a:lnTo>
                </a:path>
                <a:path w="6738620" h="537210">
                  <a:moveTo>
                    <a:pt x="2249170" y="129539"/>
                  </a:moveTo>
                  <a:lnTo>
                    <a:pt x="2249170" y="530859"/>
                  </a:lnTo>
                </a:path>
                <a:path w="6738620" h="537210">
                  <a:moveTo>
                    <a:pt x="4495800" y="129539"/>
                  </a:moveTo>
                  <a:lnTo>
                    <a:pt x="4495800" y="530859"/>
                  </a:lnTo>
                </a:path>
                <a:path w="6738620" h="537210">
                  <a:moveTo>
                    <a:pt x="5614670" y="129539"/>
                  </a:moveTo>
                  <a:lnTo>
                    <a:pt x="5614670" y="530859"/>
                  </a:lnTo>
                </a:path>
                <a:path w="6738620" h="537210">
                  <a:moveTo>
                    <a:pt x="6738620" y="129539"/>
                  </a:moveTo>
                  <a:lnTo>
                    <a:pt x="6738620" y="530859"/>
                  </a:lnTo>
                </a:path>
              </a:pathLst>
            </a:custGeom>
            <a:ln w="19048">
              <a:solidFill>
                <a:srgbClr val="000000"/>
              </a:solidFill>
            </a:ln>
          </p:spPr>
          <p:txBody>
            <a:bodyPr wrap="square" lIns="0" tIns="0" rIns="0" bIns="0" rtlCol="0"/>
            <a:lstStyle/>
            <a:p>
              <a:endParaRPr/>
            </a:p>
          </p:txBody>
        </p:sp>
      </p:grpSp>
      <p:sp>
        <p:nvSpPr>
          <p:cNvPr id="82" name="object 82"/>
          <p:cNvSpPr txBox="1"/>
          <p:nvPr/>
        </p:nvSpPr>
        <p:spPr>
          <a:xfrm>
            <a:off x="2195829" y="5553709"/>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0</a:t>
            </a:r>
            <a:endParaRPr sz="1600">
              <a:latin typeface="Times New Roman"/>
              <a:cs typeface="Times New Roman"/>
            </a:endParaRPr>
          </a:p>
        </p:txBody>
      </p:sp>
      <p:sp>
        <p:nvSpPr>
          <p:cNvPr id="83" name="object 83"/>
          <p:cNvSpPr txBox="1"/>
          <p:nvPr/>
        </p:nvSpPr>
        <p:spPr>
          <a:xfrm>
            <a:off x="3299459" y="5551170"/>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1</a:t>
            </a:r>
            <a:endParaRPr sz="1600">
              <a:latin typeface="Times New Roman"/>
              <a:cs typeface="Times New Roman"/>
            </a:endParaRPr>
          </a:p>
        </p:txBody>
      </p:sp>
      <p:sp>
        <p:nvSpPr>
          <p:cNvPr id="84" name="object 84"/>
          <p:cNvSpPr txBox="1"/>
          <p:nvPr/>
        </p:nvSpPr>
        <p:spPr>
          <a:xfrm>
            <a:off x="5556250" y="5557520"/>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3</a:t>
            </a:r>
            <a:endParaRPr sz="1600">
              <a:latin typeface="Times New Roman"/>
              <a:cs typeface="Times New Roman"/>
            </a:endParaRPr>
          </a:p>
        </p:txBody>
      </p:sp>
      <p:sp>
        <p:nvSpPr>
          <p:cNvPr id="85" name="object 85"/>
          <p:cNvSpPr txBox="1"/>
          <p:nvPr/>
        </p:nvSpPr>
        <p:spPr>
          <a:xfrm>
            <a:off x="6711950" y="5553709"/>
            <a:ext cx="127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4</a:t>
            </a:r>
            <a:endParaRPr sz="1600">
              <a:latin typeface="Times New Roman"/>
              <a:cs typeface="Times New Roman"/>
            </a:endParaRPr>
          </a:p>
        </p:txBody>
      </p:sp>
      <p:sp>
        <p:nvSpPr>
          <p:cNvPr id="86" name="object 86"/>
          <p:cNvSpPr/>
          <p:nvPr/>
        </p:nvSpPr>
        <p:spPr>
          <a:xfrm>
            <a:off x="1104900" y="5580379"/>
            <a:ext cx="6737350" cy="0"/>
          </a:xfrm>
          <a:custGeom>
            <a:avLst/>
            <a:gdLst/>
            <a:ahLst/>
            <a:cxnLst/>
            <a:rect l="l" t="t" r="r" b="b"/>
            <a:pathLst>
              <a:path w="6737350">
                <a:moveTo>
                  <a:pt x="0" y="0"/>
                </a:moveTo>
                <a:lnTo>
                  <a:pt x="6737350" y="0"/>
                </a:lnTo>
              </a:path>
            </a:pathLst>
          </a:custGeom>
          <a:ln w="9344">
            <a:solidFill>
              <a:srgbClr val="000000"/>
            </a:solidFill>
          </a:ln>
        </p:spPr>
        <p:txBody>
          <a:bodyPr wrap="square" lIns="0" tIns="0" rIns="0" bIns="0" rtlCol="0"/>
          <a:lstStyle/>
          <a:p>
            <a:endParaRPr/>
          </a:p>
        </p:txBody>
      </p:sp>
      <p:sp>
        <p:nvSpPr>
          <p:cNvPr id="87" name="object 87"/>
          <p:cNvSpPr txBox="1"/>
          <p:nvPr/>
        </p:nvSpPr>
        <p:spPr>
          <a:xfrm>
            <a:off x="7815580" y="5596890"/>
            <a:ext cx="1041400" cy="238760"/>
          </a:xfrm>
          <a:prstGeom prst="rect">
            <a:avLst/>
          </a:prstGeom>
        </p:spPr>
        <p:txBody>
          <a:bodyPr vert="horz" wrap="square" lIns="0" tIns="0" rIns="0" bIns="0" rtlCol="0">
            <a:spAutoFit/>
          </a:bodyPr>
          <a:lstStyle/>
          <a:p>
            <a:pPr marL="12700">
              <a:lnSpc>
                <a:spcPts val="1820"/>
              </a:lnSpc>
              <a:tabLst>
                <a:tab pos="276225" algn="l"/>
              </a:tabLst>
            </a:pPr>
            <a:r>
              <a:rPr sz="2400" b="1" baseline="1736" dirty="0">
                <a:latin typeface="Times New Roman"/>
                <a:cs typeface="Times New Roman"/>
              </a:rPr>
              <a:t>5	</a:t>
            </a:r>
            <a:r>
              <a:rPr sz="1400" b="1" spc="-5" dirty="0">
                <a:latin typeface="Times New Roman"/>
                <a:cs typeface="Times New Roman"/>
              </a:rPr>
              <a:t>METERS</a:t>
            </a:r>
            <a:endParaRPr sz="1400">
              <a:latin typeface="Times New Roman"/>
              <a:cs typeface="Times New Roman"/>
            </a:endParaRPr>
          </a:p>
        </p:txBody>
      </p:sp>
      <p:sp>
        <p:nvSpPr>
          <p:cNvPr id="88" name="object 88"/>
          <p:cNvSpPr txBox="1"/>
          <p:nvPr/>
        </p:nvSpPr>
        <p:spPr>
          <a:xfrm>
            <a:off x="158750" y="5516698"/>
            <a:ext cx="1225550" cy="542925"/>
          </a:xfrm>
          <a:prstGeom prst="rect">
            <a:avLst/>
          </a:prstGeom>
        </p:spPr>
        <p:txBody>
          <a:bodyPr vert="horz" wrap="square" lIns="0" tIns="44450" rIns="0" bIns="0" rtlCol="0">
            <a:spAutoFit/>
          </a:bodyPr>
          <a:lstStyle/>
          <a:p>
            <a:pPr marR="90805" algn="r">
              <a:lnSpc>
                <a:spcPct val="100000"/>
              </a:lnSpc>
              <a:spcBef>
                <a:spcPts val="350"/>
              </a:spcBef>
            </a:pPr>
            <a:r>
              <a:rPr sz="1600" b="1" dirty="0">
                <a:latin typeface="Times New Roman"/>
                <a:cs typeface="Times New Roman"/>
              </a:rPr>
              <a:t>10</a:t>
            </a:r>
            <a:endParaRPr sz="1600">
              <a:latin typeface="Times New Roman"/>
              <a:cs typeface="Times New Roman"/>
            </a:endParaRPr>
          </a:p>
          <a:p>
            <a:pPr marL="12700">
              <a:lnSpc>
                <a:spcPct val="100000"/>
              </a:lnSpc>
              <a:spcBef>
                <a:spcPts val="220"/>
              </a:spcBef>
            </a:pPr>
            <a:r>
              <a:rPr sz="1400" b="1" spc="5" dirty="0">
                <a:latin typeface="Times New Roman"/>
                <a:cs typeface="Times New Roman"/>
              </a:rPr>
              <a:t>D</a:t>
            </a:r>
            <a:r>
              <a:rPr sz="1400" b="1" dirty="0">
                <a:latin typeface="Times New Roman"/>
                <a:cs typeface="Times New Roman"/>
              </a:rPr>
              <a:t>E</a:t>
            </a:r>
            <a:r>
              <a:rPr sz="1400" b="1" spc="5" dirty="0">
                <a:latin typeface="Times New Roman"/>
                <a:cs typeface="Times New Roman"/>
              </a:rPr>
              <a:t>C</a:t>
            </a:r>
            <a:r>
              <a:rPr sz="1400" b="1" dirty="0">
                <a:latin typeface="Times New Roman"/>
                <a:cs typeface="Times New Roman"/>
              </a:rPr>
              <a:t>I</a:t>
            </a:r>
            <a:r>
              <a:rPr sz="1400" b="1" spc="-5" dirty="0">
                <a:latin typeface="Times New Roman"/>
                <a:cs typeface="Times New Roman"/>
              </a:rPr>
              <a:t>ME</a:t>
            </a:r>
            <a:r>
              <a:rPr sz="1400" b="1" dirty="0">
                <a:latin typeface="Times New Roman"/>
                <a:cs typeface="Times New Roman"/>
              </a:rPr>
              <a:t>TE</a:t>
            </a:r>
            <a:r>
              <a:rPr sz="1400" b="1" spc="5" dirty="0">
                <a:latin typeface="Times New Roman"/>
                <a:cs typeface="Times New Roman"/>
              </a:rPr>
              <a:t>R</a:t>
            </a:r>
            <a:r>
              <a:rPr sz="1400" b="1" dirty="0">
                <a:latin typeface="Times New Roman"/>
                <a:cs typeface="Times New Roman"/>
              </a:rPr>
              <a:t>S</a:t>
            </a:r>
            <a:endParaRPr sz="1400">
              <a:latin typeface="Times New Roman"/>
              <a:cs typeface="Times New Roman"/>
            </a:endParaRPr>
          </a:p>
        </p:txBody>
      </p:sp>
      <p:sp>
        <p:nvSpPr>
          <p:cNvPr id="89" name="object 89"/>
          <p:cNvSpPr txBox="1"/>
          <p:nvPr/>
        </p:nvSpPr>
        <p:spPr>
          <a:xfrm>
            <a:off x="3962400" y="5560059"/>
            <a:ext cx="950594" cy="656590"/>
          </a:xfrm>
          <a:prstGeom prst="rect">
            <a:avLst/>
          </a:prstGeom>
        </p:spPr>
        <p:txBody>
          <a:bodyPr vert="horz" wrap="square" lIns="0" tIns="12700" rIns="0" bIns="0" rtlCol="0">
            <a:spAutoFit/>
          </a:bodyPr>
          <a:lstStyle/>
          <a:p>
            <a:pPr marL="159385" algn="ctr">
              <a:lnSpc>
                <a:spcPct val="100000"/>
              </a:lnSpc>
              <a:spcBef>
                <a:spcPts val="100"/>
              </a:spcBef>
            </a:pPr>
            <a:r>
              <a:rPr sz="1600" b="1" dirty="0">
                <a:latin typeface="Times New Roman"/>
                <a:cs typeface="Times New Roman"/>
              </a:rPr>
              <a:t>2</a:t>
            </a:r>
            <a:endParaRPr sz="1600">
              <a:latin typeface="Times New Roman"/>
              <a:cs typeface="Times New Roman"/>
            </a:endParaRPr>
          </a:p>
          <a:p>
            <a:pPr marL="12700">
              <a:lnSpc>
                <a:spcPct val="100000"/>
              </a:lnSpc>
              <a:spcBef>
                <a:spcPts val="1370"/>
              </a:spcBef>
            </a:pPr>
            <a:r>
              <a:rPr sz="1400" b="1" dirty="0">
                <a:latin typeface="Times New Roman"/>
                <a:cs typeface="Times New Roman"/>
              </a:rPr>
              <a:t>R.F. =</a:t>
            </a:r>
            <a:r>
              <a:rPr sz="1400" b="1" spc="-75" dirty="0">
                <a:latin typeface="Times New Roman"/>
                <a:cs typeface="Times New Roman"/>
              </a:rPr>
              <a:t> </a:t>
            </a:r>
            <a:r>
              <a:rPr sz="1400" b="1" dirty="0">
                <a:latin typeface="Times New Roman"/>
                <a:cs typeface="Times New Roman"/>
              </a:rPr>
              <a:t>1/100</a:t>
            </a:r>
            <a:endParaRPr sz="1400">
              <a:latin typeface="Times New Roman"/>
              <a:cs typeface="Times New Roman"/>
            </a:endParaRPr>
          </a:p>
        </p:txBody>
      </p:sp>
      <p:grpSp>
        <p:nvGrpSpPr>
          <p:cNvPr id="235" name="object 90"/>
          <p:cNvGrpSpPr/>
          <p:nvPr/>
        </p:nvGrpSpPr>
        <p:grpSpPr>
          <a:xfrm>
            <a:off x="1524000" y="1062037"/>
            <a:ext cx="7205980" cy="4352925"/>
            <a:chOff x="1524000" y="1062037"/>
            <a:chExt cx="7205980" cy="4352925"/>
          </a:xfrm>
        </p:grpSpPr>
        <p:sp>
          <p:nvSpPr>
            <p:cNvPr id="91" name="object 91"/>
            <p:cNvSpPr/>
            <p:nvPr/>
          </p:nvSpPr>
          <p:spPr>
            <a:xfrm>
              <a:off x="1557019" y="4419600"/>
              <a:ext cx="5167630" cy="990600"/>
            </a:xfrm>
            <a:custGeom>
              <a:avLst/>
              <a:gdLst/>
              <a:ahLst/>
              <a:cxnLst/>
              <a:rect l="l" t="t" r="r" b="b"/>
              <a:pathLst>
                <a:path w="5167630" h="990600">
                  <a:moveTo>
                    <a:pt x="5167630" y="838200"/>
                  </a:moveTo>
                  <a:lnTo>
                    <a:pt x="5167630" y="0"/>
                  </a:lnTo>
                </a:path>
                <a:path w="5167630" h="990600">
                  <a:moveTo>
                    <a:pt x="0" y="990600"/>
                  </a:moveTo>
                  <a:lnTo>
                    <a:pt x="0" y="0"/>
                  </a:lnTo>
                </a:path>
              </a:pathLst>
            </a:custGeom>
            <a:ln w="9344">
              <a:solidFill>
                <a:srgbClr val="000000"/>
              </a:solidFill>
            </a:ln>
          </p:spPr>
          <p:txBody>
            <a:bodyPr wrap="square" lIns="0" tIns="0" rIns="0" bIns="0" rtlCol="0"/>
            <a:lstStyle/>
            <a:p>
              <a:endParaRPr/>
            </a:p>
          </p:txBody>
        </p:sp>
        <p:sp>
          <p:nvSpPr>
            <p:cNvPr id="92" name="object 92"/>
            <p:cNvSpPr/>
            <p:nvPr/>
          </p:nvSpPr>
          <p:spPr>
            <a:xfrm>
              <a:off x="4572000" y="4648200"/>
              <a:ext cx="2063750" cy="0"/>
            </a:xfrm>
            <a:custGeom>
              <a:avLst/>
              <a:gdLst/>
              <a:ahLst/>
              <a:cxnLst/>
              <a:rect l="l" t="t" r="r" b="b"/>
              <a:pathLst>
                <a:path w="2063750">
                  <a:moveTo>
                    <a:pt x="0" y="0"/>
                  </a:moveTo>
                  <a:lnTo>
                    <a:pt x="2063750" y="0"/>
                  </a:lnTo>
                </a:path>
              </a:pathLst>
            </a:custGeom>
            <a:ln w="8890">
              <a:solidFill>
                <a:srgbClr val="000000"/>
              </a:solidFill>
            </a:ln>
          </p:spPr>
          <p:txBody>
            <a:bodyPr wrap="square" lIns="0" tIns="0" rIns="0" bIns="0" rtlCol="0"/>
            <a:lstStyle/>
            <a:p>
              <a:endParaRPr/>
            </a:p>
          </p:txBody>
        </p:sp>
        <p:sp>
          <p:nvSpPr>
            <p:cNvPr id="93" name="object 93"/>
            <p:cNvSpPr/>
            <p:nvPr/>
          </p:nvSpPr>
          <p:spPr>
            <a:xfrm>
              <a:off x="6630670" y="4610100"/>
              <a:ext cx="74930" cy="76200"/>
            </a:xfrm>
            <a:custGeom>
              <a:avLst/>
              <a:gdLst/>
              <a:ahLst/>
              <a:cxnLst/>
              <a:rect l="l" t="t" r="r" b="b"/>
              <a:pathLst>
                <a:path w="74929" h="76200">
                  <a:moveTo>
                    <a:pt x="0" y="0"/>
                  </a:moveTo>
                  <a:lnTo>
                    <a:pt x="0" y="76200"/>
                  </a:lnTo>
                  <a:lnTo>
                    <a:pt x="74929" y="38100"/>
                  </a:lnTo>
                  <a:lnTo>
                    <a:pt x="0" y="0"/>
                  </a:lnTo>
                  <a:close/>
                </a:path>
              </a:pathLst>
            </a:custGeom>
            <a:solidFill>
              <a:srgbClr val="000000"/>
            </a:solidFill>
          </p:spPr>
          <p:txBody>
            <a:bodyPr wrap="square" lIns="0" tIns="0" rIns="0" bIns="0" rtlCol="0"/>
            <a:lstStyle/>
            <a:p>
              <a:endParaRPr/>
            </a:p>
          </p:txBody>
        </p:sp>
        <p:sp>
          <p:nvSpPr>
            <p:cNvPr id="94" name="object 94"/>
            <p:cNvSpPr/>
            <p:nvPr/>
          </p:nvSpPr>
          <p:spPr>
            <a:xfrm>
              <a:off x="1593850" y="4648200"/>
              <a:ext cx="1835150" cy="0"/>
            </a:xfrm>
            <a:custGeom>
              <a:avLst/>
              <a:gdLst/>
              <a:ahLst/>
              <a:cxnLst/>
              <a:rect l="l" t="t" r="r" b="b"/>
              <a:pathLst>
                <a:path w="1835150">
                  <a:moveTo>
                    <a:pt x="1835150" y="0"/>
                  </a:moveTo>
                  <a:lnTo>
                    <a:pt x="0" y="0"/>
                  </a:lnTo>
                </a:path>
              </a:pathLst>
            </a:custGeom>
            <a:ln w="8890">
              <a:solidFill>
                <a:srgbClr val="000000"/>
              </a:solidFill>
            </a:ln>
          </p:spPr>
          <p:txBody>
            <a:bodyPr wrap="square" lIns="0" tIns="0" rIns="0" bIns="0" rtlCol="0"/>
            <a:lstStyle/>
            <a:p>
              <a:endParaRPr/>
            </a:p>
          </p:txBody>
        </p:sp>
        <p:sp>
          <p:nvSpPr>
            <p:cNvPr id="95" name="object 95"/>
            <p:cNvSpPr/>
            <p:nvPr/>
          </p:nvSpPr>
          <p:spPr>
            <a:xfrm>
              <a:off x="1524000" y="4610100"/>
              <a:ext cx="74930" cy="76200"/>
            </a:xfrm>
            <a:custGeom>
              <a:avLst/>
              <a:gdLst/>
              <a:ahLst/>
              <a:cxnLst/>
              <a:rect l="l" t="t" r="r" b="b"/>
              <a:pathLst>
                <a:path w="74930" h="76200">
                  <a:moveTo>
                    <a:pt x="74930" y="0"/>
                  </a:moveTo>
                  <a:lnTo>
                    <a:pt x="0" y="38100"/>
                  </a:lnTo>
                  <a:lnTo>
                    <a:pt x="74930" y="76200"/>
                  </a:lnTo>
                  <a:lnTo>
                    <a:pt x="74930" y="0"/>
                  </a:lnTo>
                  <a:close/>
                </a:path>
              </a:pathLst>
            </a:custGeom>
            <a:solidFill>
              <a:srgbClr val="000000"/>
            </a:solidFill>
          </p:spPr>
          <p:txBody>
            <a:bodyPr wrap="square" lIns="0" tIns="0" rIns="0" bIns="0" rtlCol="0"/>
            <a:lstStyle/>
            <a:p>
              <a:endParaRPr/>
            </a:p>
          </p:txBody>
        </p:sp>
        <p:sp>
          <p:nvSpPr>
            <p:cNvPr id="96" name="object 96"/>
            <p:cNvSpPr/>
            <p:nvPr/>
          </p:nvSpPr>
          <p:spPr>
            <a:xfrm>
              <a:off x="6515100" y="1066800"/>
              <a:ext cx="2209800" cy="1066800"/>
            </a:xfrm>
            <a:custGeom>
              <a:avLst/>
              <a:gdLst/>
              <a:ahLst/>
              <a:cxnLst/>
              <a:rect l="l" t="t" r="r" b="b"/>
              <a:pathLst>
                <a:path w="2209800" h="1066800">
                  <a:moveTo>
                    <a:pt x="1104900" y="0"/>
                  </a:moveTo>
                  <a:lnTo>
                    <a:pt x="1040669" y="817"/>
                  </a:lnTo>
                  <a:lnTo>
                    <a:pt x="977570" y="3245"/>
                  </a:lnTo>
                  <a:lnTo>
                    <a:pt x="915686" y="7243"/>
                  </a:lnTo>
                  <a:lnTo>
                    <a:pt x="855098" y="12772"/>
                  </a:lnTo>
                  <a:lnTo>
                    <a:pt x="795886" y="19792"/>
                  </a:lnTo>
                  <a:lnTo>
                    <a:pt x="738134" y="28265"/>
                  </a:lnTo>
                  <a:lnTo>
                    <a:pt x="681922" y="38150"/>
                  </a:lnTo>
                  <a:lnTo>
                    <a:pt x="627331" y="49409"/>
                  </a:lnTo>
                  <a:lnTo>
                    <a:pt x="574444" y="62002"/>
                  </a:lnTo>
                  <a:lnTo>
                    <a:pt x="523342" y="75890"/>
                  </a:lnTo>
                  <a:lnTo>
                    <a:pt x="474107" y="91033"/>
                  </a:lnTo>
                  <a:lnTo>
                    <a:pt x="426819" y="107392"/>
                  </a:lnTo>
                  <a:lnTo>
                    <a:pt x="381561" y="124928"/>
                  </a:lnTo>
                  <a:lnTo>
                    <a:pt x="338414" y="143601"/>
                  </a:lnTo>
                  <a:lnTo>
                    <a:pt x="297460" y="163372"/>
                  </a:lnTo>
                  <a:lnTo>
                    <a:pt x="258780" y="184202"/>
                  </a:lnTo>
                  <a:lnTo>
                    <a:pt x="222456" y="206050"/>
                  </a:lnTo>
                  <a:lnTo>
                    <a:pt x="188570" y="228879"/>
                  </a:lnTo>
                  <a:lnTo>
                    <a:pt x="157202" y="252648"/>
                  </a:lnTo>
                  <a:lnTo>
                    <a:pt x="102349" y="302849"/>
                  </a:lnTo>
                  <a:lnTo>
                    <a:pt x="58549" y="356340"/>
                  </a:lnTo>
                  <a:lnTo>
                    <a:pt x="26457" y="412805"/>
                  </a:lnTo>
                  <a:lnTo>
                    <a:pt x="6722" y="471930"/>
                  </a:lnTo>
                  <a:lnTo>
                    <a:pt x="0" y="533400"/>
                  </a:lnTo>
                  <a:lnTo>
                    <a:pt x="1694" y="564408"/>
                  </a:lnTo>
                  <a:lnTo>
                    <a:pt x="15004" y="624744"/>
                  </a:lnTo>
                  <a:lnTo>
                    <a:pt x="40999" y="682578"/>
                  </a:lnTo>
                  <a:lnTo>
                    <a:pt x="79026" y="737596"/>
                  </a:lnTo>
                  <a:lnTo>
                    <a:pt x="128434" y="789481"/>
                  </a:lnTo>
                  <a:lnTo>
                    <a:pt x="188570" y="837920"/>
                  </a:lnTo>
                  <a:lnTo>
                    <a:pt x="222456" y="860749"/>
                  </a:lnTo>
                  <a:lnTo>
                    <a:pt x="258780" y="882597"/>
                  </a:lnTo>
                  <a:lnTo>
                    <a:pt x="297460" y="903427"/>
                  </a:lnTo>
                  <a:lnTo>
                    <a:pt x="338414" y="923198"/>
                  </a:lnTo>
                  <a:lnTo>
                    <a:pt x="381561" y="941871"/>
                  </a:lnTo>
                  <a:lnTo>
                    <a:pt x="426819" y="959407"/>
                  </a:lnTo>
                  <a:lnTo>
                    <a:pt x="474107" y="975766"/>
                  </a:lnTo>
                  <a:lnTo>
                    <a:pt x="523342" y="990909"/>
                  </a:lnTo>
                  <a:lnTo>
                    <a:pt x="574444" y="1004797"/>
                  </a:lnTo>
                  <a:lnTo>
                    <a:pt x="627331" y="1017390"/>
                  </a:lnTo>
                  <a:lnTo>
                    <a:pt x="681922" y="1028649"/>
                  </a:lnTo>
                  <a:lnTo>
                    <a:pt x="738134" y="1038534"/>
                  </a:lnTo>
                  <a:lnTo>
                    <a:pt x="795886" y="1047007"/>
                  </a:lnTo>
                  <a:lnTo>
                    <a:pt x="855098" y="1054027"/>
                  </a:lnTo>
                  <a:lnTo>
                    <a:pt x="915686" y="1059556"/>
                  </a:lnTo>
                  <a:lnTo>
                    <a:pt x="977570" y="1063554"/>
                  </a:lnTo>
                  <a:lnTo>
                    <a:pt x="1040669" y="1065982"/>
                  </a:lnTo>
                  <a:lnTo>
                    <a:pt x="1104900" y="1066800"/>
                  </a:lnTo>
                  <a:lnTo>
                    <a:pt x="1169130" y="1065982"/>
                  </a:lnTo>
                  <a:lnTo>
                    <a:pt x="1232229" y="1063554"/>
                  </a:lnTo>
                  <a:lnTo>
                    <a:pt x="1294113" y="1059556"/>
                  </a:lnTo>
                  <a:lnTo>
                    <a:pt x="1354701" y="1054027"/>
                  </a:lnTo>
                  <a:lnTo>
                    <a:pt x="1413913" y="1047007"/>
                  </a:lnTo>
                  <a:lnTo>
                    <a:pt x="1471665" y="1038534"/>
                  </a:lnTo>
                  <a:lnTo>
                    <a:pt x="1527877" y="1028649"/>
                  </a:lnTo>
                  <a:lnTo>
                    <a:pt x="1582468" y="1017390"/>
                  </a:lnTo>
                  <a:lnTo>
                    <a:pt x="1635355" y="1004797"/>
                  </a:lnTo>
                  <a:lnTo>
                    <a:pt x="1686457" y="990909"/>
                  </a:lnTo>
                  <a:lnTo>
                    <a:pt x="1735692" y="975766"/>
                  </a:lnTo>
                  <a:lnTo>
                    <a:pt x="1782980" y="959407"/>
                  </a:lnTo>
                  <a:lnTo>
                    <a:pt x="1828238" y="941871"/>
                  </a:lnTo>
                  <a:lnTo>
                    <a:pt x="1871385" y="923198"/>
                  </a:lnTo>
                  <a:lnTo>
                    <a:pt x="1912339" y="903427"/>
                  </a:lnTo>
                  <a:lnTo>
                    <a:pt x="1951019" y="882597"/>
                  </a:lnTo>
                  <a:lnTo>
                    <a:pt x="1987343" y="860749"/>
                  </a:lnTo>
                  <a:lnTo>
                    <a:pt x="2021229" y="837920"/>
                  </a:lnTo>
                  <a:lnTo>
                    <a:pt x="2052597" y="814151"/>
                  </a:lnTo>
                  <a:lnTo>
                    <a:pt x="2107450" y="763950"/>
                  </a:lnTo>
                  <a:lnTo>
                    <a:pt x="2151250" y="710459"/>
                  </a:lnTo>
                  <a:lnTo>
                    <a:pt x="2183342" y="653994"/>
                  </a:lnTo>
                  <a:lnTo>
                    <a:pt x="2203077" y="594869"/>
                  </a:lnTo>
                  <a:lnTo>
                    <a:pt x="2209800" y="533400"/>
                  </a:lnTo>
                  <a:lnTo>
                    <a:pt x="2208105" y="502391"/>
                  </a:lnTo>
                  <a:lnTo>
                    <a:pt x="2194795" y="442055"/>
                  </a:lnTo>
                  <a:lnTo>
                    <a:pt x="2168800" y="384221"/>
                  </a:lnTo>
                  <a:lnTo>
                    <a:pt x="2130773" y="329203"/>
                  </a:lnTo>
                  <a:lnTo>
                    <a:pt x="2081365" y="277318"/>
                  </a:lnTo>
                  <a:lnTo>
                    <a:pt x="2021229" y="228879"/>
                  </a:lnTo>
                  <a:lnTo>
                    <a:pt x="1987343" y="206050"/>
                  </a:lnTo>
                  <a:lnTo>
                    <a:pt x="1951019" y="184202"/>
                  </a:lnTo>
                  <a:lnTo>
                    <a:pt x="1912339" y="163372"/>
                  </a:lnTo>
                  <a:lnTo>
                    <a:pt x="1871385" y="143601"/>
                  </a:lnTo>
                  <a:lnTo>
                    <a:pt x="1828238" y="124928"/>
                  </a:lnTo>
                  <a:lnTo>
                    <a:pt x="1782980" y="107392"/>
                  </a:lnTo>
                  <a:lnTo>
                    <a:pt x="1735692" y="91033"/>
                  </a:lnTo>
                  <a:lnTo>
                    <a:pt x="1686457" y="75890"/>
                  </a:lnTo>
                  <a:lnTo>
                    <a:pt x="1635355" y="62002"/>
                  </a:lnTo>
                  <a:lnTo>
                    <a:pt x="1582468" y="49409"/>
                  </a:lnTo>
                  <a:lnTo>
                    <a:pt x="1527877" y="38150"/>
                  </a:lnTo>
                  <a:lnTo>
                    <a:pt x="1471665" y="28265"/>
                  </a:lnTo>
                  <a:lnTo>
                    <a:pt x="1413913" y="19792"/>
                  </a:lnTo>
                  <a:lnTo>
                    <a:pt x="1354701" y="12772"/>
                  </a:lnTo>
                  <a:lnTo>
                    <a:pt x="1294113" y="7243"/>
                  </a:lnTo>
                  <a:lnTo>
                    <a:pt x="1232229" y="3245"/>
                  </a:lnTo>
                  <a:lnTo>
                    <a:pt x="1169130" y="817"/>
                  </a:lnTo>
                  <a:lnTo>
                    <a:pt x="1104900" y="0"/>
                  </a:lnTo>
                  <a:close/>
                </a:path>
              </a:pathLst>
            </a:custGeom>
            <a:solidFill>
              <a:srgbClr val="FFFF99"/>
            </a:solidFill>
          </p:spPr>
          <p:txBody>
            <a:bodyPr wrap="square" lIns="0" tIns="0" rIns="0" bIns="0" rtlCol="0"/>
            <a:lstStyle/>
            <a:p>
              <a:endParaRPr/>
            </a:p>
          </p:txBody>
        </p:sp>
        <p:sp>
          <p:nvSpPr>
            <p:cNvPr id="97" name="object 97"/>
            <p:cNvSpPr/>
            <p:nvPr/>
          </p:nvSpPr>
          <p:spPr>
            <a:xfrm>
              <a:off x="6515100" y="1066800"/>
              <a:ext cx="2209800" cy="1066800"/>
            </a:xfrm>
            <a:custGeom>
              <a:avLst/>
              <a:gdLst/>
              <a:ahLst/>
              <a:cxnLst/>
              <a:rect l="l" t="t" r="r" b="b"/>
              <a:pathLst>
                <a:path w="2209800" h="1066800">
                  <a:moveTo>
                    <a:pt x="1104900" y="0"/>
                  </a:moveTo>
                  <a:lnTo>
                    <a:pt x="1169130" y="817"/>
                  </a:lnTo>
                  <a:lnTo>
                    <a:pt x="1232229" y="3245"/>
                  </a:lnTo>
                  <a:lnTo>
                    <a:pt x="1294113" y="7243"/>
                  </a:lnTo>
                  <a:lnTo>
                    <a:pt x="1354701" y="12772"/>
                  </a:lnTo>
                  <a:lnTo>
                    <a:pt x="1413913" y="19792"/>
                  </a:lnTo>
                  <a:lnTo>
                    <a:pt x="1471665" y="28265"/>
                  </a:lnTo>
                  <a:lnTo>
                    <a:pt x="1527877" y="38150"/>
                  </a:lnTo>
                  <a:lnTo>
                    <a:pt x="1582468" y="49409"/>
                  </a:lnTo>
                  <a:lnTo>
                    <a:pt x="1635355" y="62002"/>
                  </a:lnTo>
                  <a:lnTo>
                    <a:pt x="1686457" y="75890"/>
                  </a:lnTo>
                  <a:lnTo>
                    <a:pt x="1735692" y="91033"/>
                  </a:lnTo>
                  <a:lnTo>
                    <a:pt x="1782980" y="107392"/>
                  </a:lnTo>
                  <a:lnTo>
                    <a:pt x="1828238" y="124928"/>
                  </a:lnTo>
                  <a:lnTo>
                    <a:pt x="1871385" y="143601"/>
                  </a:lnTo>
                  <a:lnTo>
                    <a:pt x="1912339" y="163372"/>
                  </a:lnTo>
                  <a:lnTo>
                    <a:pt x="1951019" y="184202"/>
                  </a:lnTo>
                  <a:lnTo>
                    <a:pt x="1987343" y="206050"/>
                  </a:lnTo>
                  <a:lnTo>
                    <a:pt x="2021229" y="228879"/>
                  </a:lnTo>
                  <a:lnTo>
                    <a:pt x="2052597" y="252648"/>
                  </a:lnTo>
                  <a:lnTo>
                    <a:pt x="2107450" y="302849"/>
                  </a:lnTo>
                  <a:lnTo>
                    <a:pt x="2151250" y="356340"/>
                  </a:lnTo>
                  <a:lnTo>
                    <a:pt x="2183342" y="412805"/>
                  </a:lnTo>
                  <a:lnTo>
                    <a:pt x="2203077" y="471930"/>
                  </a:lnTo>
                  <a:lnTo>
                    <a:pt x="2209800" y="533400"/>
                  </a:lnTo>
                  <a:lnTo>
                    <a:pt x="2208105" y="564408"/>
                  </a:lnTo>
                  <a:lnTo>
                    <a:pt x="2194795" y="624744"/>
                  </a:lnTo>
                  <a:lnTo>
                    <a:pt x="2168800" y="682578"/>
                  </a:lnTo>
                  <a:lnTo>
                    <a:pt x="2130773" y="737596"/>
                  </a:lnTo>
                  <a:lnTo>
                    <a:pt x="2081365" y="789481"/>
                  </a:lnTo>
                  <a:lnTo>
                    <a:pt x="2021229" y="837920"/>
                  </a:lnTo>
                  <a:lnTo>
                    <a:pt x="1987343" y="860749"/>
                  </a:lnTo>
                  <a:lnTo>
                    <a:pt x="1951019" y="882597"/>
                  </a:lnTo>
                  <a:lnTo>
                    <a:pt x="1912339" y="903427"/>
                  </a:lnTo>
                  <a:lnTo>
                    <a:pt x="1871385" y="923198"/>
                  </a:lnTo>
                  <a:lnTo>
                    <a:pt x="1828238" y="941871"/>
                  </a:lnTo>
                  <a:lnTo>
                    <a:pt x="1782980" y="959407"/>
                  </a:lnTo>
                  <a:lnTo>
                    <a:pt x="1735692" y="975766"/>
                  </a:lnTo>
                  <a:lnTo>
                    <a:pt x="1686457" y="990909"/>
                  </a:lnTo>
                  <a:lnTo>
                    <a:pt x="1635355" y="1004797"/>
                  </a:lnTo>
                  <a:lnTo>
                    <a:pt x="1582468" y="1017390"/>
                  </a:lnTo>
                  <a:lnTo>
                    <a:pt x="1527877" y="1028649"/>
                  </a:lnTo>
                  <a:lnTo>
                    <a:pt x="1471665" y="1038534"/>
                  </a:lnTo>
                  <a:lnTo>
                    <a:pt x="1413913" y="1047007"/>
                  </a:lnTo>
                  <a:lnTo>
                    <a:pt x="1354701" y="1054027"/>
                  </a:lnTo>
                  <a:lnTo>
                    <a:pt x="1294113" y="1059556"/>
                  </a:lnTo>
                  <a:lnTo>
                    <a:pt x="1232229" y="1063554"/>
                  </a:lnTo>
                  <a:lnTo>
                    <a:pt x="1169130" y="1065982"/>
                  </a:lnTo>
                  <a:lnTo>
                    <a:pt x="1104900" y="1066800"/>
                  </a:lnTo>
                  <a:lnTo>
                    <a:pt x="1040669" y="1065982"/>
                  </a:lnTo>
                  <a:lnTo>
                    <a:pt x="977570" y="1063554"/>
                  </a:lnTo>
                  <a:lnTo>
                    <a:pt x="915686" y="1059556"/>
                  </a:lnTo>
                  <a:lnTo>
                    <a:pt x="855098" y="1054027"/>
                  </a:lnTo>
                  <a:lnTo>
                    <a:pt x="795886" y="1047007"/>
                  </a:lnTo>
                  <a:lnTo>
                    <a:pt x="738134" y="1038534"/>
                  </a:lnTo>
                  <a:lnTo>
                    <a:pt x="681922" y="1028649"/>
                  </a:lnTo>
                  <a:lnTo>
                    <a:pt x="627331" y="1017390"/>
                  </a:lnTo>
                  <a:lnTo>
                    <a:pt x="574444" y="1004797"/>
                  </a:lnTo>
                  <a:lnTo>
                    <a:pt x="523342" y="990909"/>
                  </a:lnTo>
                  <a:lnTo>
                    <a:pt x="474107" y="975766"/>
                  </a:lnTo>
                  <a:lnTo>
                    <a:pt x="426819" y="959407"/>
                  </a:lnTo>
                  <a:lnTo>
                    <a:pt x="381561" y="941871"/>
                  </a:lnTo>
                  <a:lnTo>
                    <a:pt x="338414" y="923198"/>
                  </a:lnTo>
                  <a:lnTo>
                    <a:pt x="297460" y="903427"/>
                  </a:lnTo>
                  <a:lnTo>
                    <a:pt x="258780" y="882597"/>
                  </a:lnTo>
                  <a:lnTo>
                    <a:pt x="222456" y="860749"/>
                  </a:lnTo>
                  <a:lnTo>
                    <a:pt x="188570" y="837920"/>
                  </a:lnTo>
                  <a:lnTo>
                    <a:pt x="157202" y="814151"/>
                  </a:lnTo>
                  <a:lnTo>
                    <a:pt x="102349" y="763950"/>
                  </a:lnTo>
                  <a:lnTo>
                    <a:pt x="58549" y="710459"/>
                  </a:lnTo>
                  <a:lnTo>
                    <a:pt x="26457" y="653994"/>
                  </a:lnTo>
                  <a:lnTo>
                    <a:pt x="6722" y="594869"/>
                  </a:lnTo>
                  <a:lnTo>
                    <a:pt x="0" y="533400"/>
                  </a:lnTo>
                  <a:lnTo>
                    <a:pt x="1694" y="502391"/>
                  </a:lnTo>
                  <a:lnTo>
                    <a:pt x="15004" y="442055"/>
                  </a:lnTo>
                  <a:lnTo>
                    <a:pt x="40999" y="384221"/>
                  </a:lnTo>
                  <a:lnTo>
                    <a:pt x="79026" y="329203"/>
                  </a:lnTo>
                  <a:lnTo>
                    <a:pt x="128434" y="277318"/>
                  </a:lnTo>
                  <a:lnTo>
                    <a:pt x="188570" y="228879"/>
                  </a:lnTo>
                  <a:lnTo>
                    <a:pt x="222456" y="206050"/>
                  </a:lnTo>
                  <a:lnTo>
                    <a:pt x="258780" y="184202"/>
                  </a:lnTo>
                  <a:lnTo>
                    <a:pt x="297460" y="163372"/>
                  </a:lnTo>
                  <a:lnTo>
                    <a:pt x="338414" y="143601"/>
                  </a:lnTo>
                  <a:lnTo>
                    <a:pt x="381561" y="124928"/>
                  </a:lnTo>
                  <a:lnTo>
                    <a:pt x="426819" y="107392"/>
                  </a:lnTo>
                  <a:lnTo>
                    <a:pt x="474107" y="91033"/>
                  </a:lnTo>
                  <a:lnTo>
                    <a:pt x="523342" y="75890"/>
                  </a:lnTo>
                  <a:lnTo>
                    <a:pt x="574444" y="62002"/>
                  </a:lnTo>
                  <a:lnTo>
                    <a:pt x="627331" y="49409"/>
                  </a:lnTo>
                  <a:lnTo>
                    <a:pt x="681922" y="38150"/>
                  </a:lnTo>
                  <a:lnTo>
                    <a:pt x="738134" y="28265"/>
                  </a:lnTo>
                  <a:lnTo>
                    <a:pt x="795886" y="19792"/>
                  </a:lnTo>
                  <a:lnTo>
                    <a:pt x="855098" y="12772"/>
                  </a:lnTo>
                  <a:lnTo>
                    <a:pt x="915686" y="7243"/>
                  </a:lnTo>
                  <a:lnTo>
                    <a:pt x="977570" y="3245"/>
                  </a:lnTo>
                  <a:lnTo>
                    <a:pt x="1040669" y="817"/>
                  </a:lnTo>
                  <a:lnTo>
                    <a:pt x="1104900" y="0"/>
                  </a:lnTo>
                  <a:close/>
                </a:path>
                <a:path w="2209800" h="1066800">
                  <a:moveTo>
                    <a:pt x="0" y="0"/>
                  </a:moveTo>
                  <a:lnTo>
                    <a:pt x="0" y="0"/>
                  </a:lnTo>
                </a:path>
                <a:path w="2209800" h="1066800">
                  <a:moveTo>
                    <a:pt x="2209800" y="1066800"/>
                  </a:moveTo>
                  <a:lnTo>
                    <a:pt x="2209800" y="1066800"/>
                  </a:lnTo>
                </a:path>
              </a:pathLst>
            </a:custGeom>
            <a:ln w="9344">
              <a:solidFill>
                <a:srgbClr val="000000"/>
              </a:solidFill>
            </a:ln>
          </p:spPr>
          <p:txBody>
            <a:bodyPr wrap="square" lIns="0" tIns="0" rIns="0" bIns="0" rtlCol="0"/>
            <a:lstStyle/>
            <a:p>
              <a:endParaRPr/>
            </a:p>
          </p:txBody>
        </p:sp>
      </p:grpSp>
      <p:sp>
        <p:nvSpPr>
          <p:cNvPr id="98" name="object 98"/>
          <p:cNvSpPr txBox="1"/>
          <p:nvPr/>
        </p:nvSpPr>
        <p:spPr>
          <a:xfrm>
            <a:off x="3643629" y="4540250"/>
            <a:ext cx="78422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4 M 6</a:t>
            </a:r>
            <a:r>
              <a:rPr sz="1400" spc="-85" dirty="0">
                <a:latin typeface="Times New Roman"/>
                <a:cs typeface="Times New Roman"/>
              </a:rPr>
              <a:t> </a:t>
            </a:r>
            <a:r>
              <a:rPr sz="1400" dirty="0">
                <a:latin typeface="Times New Roman"/>
                <a:cs typeface="Times New Roman"/>
              </a:rPr>
              <a:t>DM</a:t>
            </a:r>
            <a:endParaRPr sz="1400">
              <a:latin typeface="Times New Roman"/>
              <a:cs typeface="Times New Roman"/>
            </a:endParaRPr>
          </a:p>
        </p:txBody>
      </p:sp>
      <p:sp>
        <p:nvSpPr>
          <p:cNvPr id="99" name="object 99"/>
          <p:cNvSpPr txBox="1"/>
          <p:nvPr/>
        </p:nvSpPr>
        <p:spPr>
          <a:xfrm>
            <a:off x="2446020" y="6206490"/>
            <a:ext cx="400812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PLANE SCALE </a:t>
            </a:r>
            <a:r>
              <a:rPr sz="1200" b="1" spc="-5" dirty="0">
                <a:latin typeface="Arial"/>
                <a:cs typeface="Arial"/>
              </a:rPr>
              <a:t>SHOWING METERS </a:t>
            </a:r>
            <a:r>
              <a:rPr sz="1200" b="1" spc="-20" dirty="0">
                <a:latin typeface="Arial"/>
                <a:cs typeface="Arial"/>
              </a:rPr>
              <a:t>AND</a:t>
            </a:r>
            <a:r>
              <a:rPr sz="1200" b="1" spc="10" dirty="0">
                <a:latin typeface="Arial"/>
                <a:cs typeface="Arial"/>
              </a:rPr>
              <a:t> </a:t>
            </a:r>
            <a:r>
              <a:rPr sz="1200" b="1" spc="-5" dirty="0">
                <a:latin typeface="Arial"/>
                <a:cs typeface="Arial"/>
              </a:rPr>
              <a:t>DECIMETERS.</a:t>
            </a:r>
            <a:endParaRPr sz="1200">
              <a:latin typeface="Arial"/>
              <a:cs typeface="Arial"/>
            </a:endParaRPr>
          </a:p>
        </p:txBody>
      </p:sp>
      <p:sp>
        <p:nvSpPr>
          <p:cNvPr id="100" name="object 100"/>
          <p:cNvSpPr txBox="1"/>
          <p:nvPr/>
        </p:nvSpPr>
        <p:spPr>
          <a:xfrm>
            <a:off x="6628130" y="1414779"/>
            <a:ext cx="190500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99"/>
                </a:solidFill>
                <a:latin typeface="Arial Black"/>
                <a:cs typeface="Arial Black"/>
              </a:rPr>
              <a:t>PLAIN</a:t>
            </a:r>
            <a:r>
              <a:rPr sz="2000" spc="-55" dirty="0">
                <a:solidFill>
                  <a:srgbClr val="333399"/>
                </a:solidFill>
                <a:latin typeface="Arial Black"/>
                <a:cs typeface="Arial Black"/>
              </a:rPr>
              <a:t> </a:t>
            </a:r>
            <a:r>
              <a:rPr sz="2000" spc="-5" dirty="0">
                <a:solidFill>
                  <a:srgbClr val="333399"/>
                </a:solidFill>
                <a:latin typeface="Arial Black"/>
                <a:cs typeface="Arial Black"/>
              </a:rPr>
              <a:t>SCALE</a:t>
            </a:r>
            <a:endParaRPr sz="2000">
              <a:latin typeface="Arial Black"/>
              <a:cs typeface="Arial Black"/>
            </a:endParaRPr>
          </a:p>
        </p:txBody>
      </p:sp>
      <p:sp>
        <p:nvSpPr>
          <p:cNvPr id="101" name="object 101"/>
          <p:cNvSpPr/>
          <p:nvPr/>
        </p:nvSpPr>
        <p:spPr>
          <a:xfrm>
            <a:off x="1217930" y="5173979"/>
            <a:ext cx="3257550" cy="401320"/>
          </a:xfrm>
          <a:custGeom>
            <a:avLst/>
            <a:gdLst/>
            <a:ahLst/>
            <a:cxnLst/>
            <a:rect l="l" t="t" r="r" b="b"/>
            <a:pathLst>
              <a:path w="3257550" h="401320">
                <a:moveTo>
                  <a:pt x="3257550" y="0"/>
                </a:moveTo>
                <a:lnTo>
                  <a:pt x="3257550" y="401320"/>
                </a:lnTo>
              </a:path>
              <a:path w="3257550" h="401320">
                <a:moveTo>
                  <a:pt x="0" y="184150"/>
                </a:moveTo>
                <a:lnTo>
                  <a:pt x="0" y="383540"/>
                </a:lnTo>
              </a:path>
              <a:path w="3257550" h="401320">
                <a:moveTo>
                  <a:pt x="111759" y="184150"/>
                </a:moveTo>
                <a:lnTo>
                  <a:pt x="111759" y="383540"/>
                </a:lnTo>
              </a:path>
              <a:path w="3257550" h="401320">
                <a:moveTo>
                  <a:pt x="224789" y="184150"/>
                </a:moveTo>
                <a:lnTo>
                  <a:pt x="224789" y="383540"/>
                </a:lnTo>
              </a:path>
              <a:path w="3257550" h="401320">
                <a:moveTo>
                  <a:pt x="336550" y="184150"/>
                </a:moveTo>
                <a:lnTo>
                  <a:pt x="336550" y="383540"/>
                </a:lnTo>
              </a:path>
              <a:path w="3257550" h="401320">
                <a:moveTo>
                  <a:pt x="448309" y="184150"/>
                </a:moveTo>
                <a:lnTo>
                  <a:pt x="448309" y="383540"/>
                </a:lnTo>
              </a:path>
              <a:path w="3257550" h="401320">
                <a:moveTo>
                  <a:pt x="561339" y="184150"/>
                </a:moveTo>
                <a:lnTo>
                  <a:pt x="561339" y="383540"/>
                </a:lnTo>
              </a:path>
              <a:path w="3257550" h="401320">
                <a:moveTo>
                  <a:pt x="674369" y="184150"/>
                </a:moveTo>
                <a:lnTo>
                  <a:pt x="674369" y="383540"/>
                </a:lnTo>
              </a:path>
              <a:path w="3257550" h="401320">
                <a:moveTo>
                  <a:pt x="787400" y="184150"/>
                </a:moveTo>
                <a:lnTo>
                  <a:pt x="787400" y="383540"/>
                </a:lnTo>
              </a:path>
              <a:path w="3257550" h="401320">
                <a:moveTo>
                  <a:pt x="900430" y="184150"/>
                </a:moveTo>
                <a:lnTo>
                  <a:pt x="900430" y="383540"/>
                </a:lnTo>
              </a:path>
              <a:path w="3257550" h="401320">
                <a:moveTo>
                  <a:pt x="448309" y="82550"/>
                </a:moveTo>
                <a:lnTo>
                  <a:pt x="448309" y="383540"/>
                </a:lnTo>
              </a:path>
            </a:pathLst>
          </a:custGeom>
          <a:ln w="19048">
            <a:solidFill>
              <a:srgbClr val="000000"/>
            </a:solidFill>
          </a:ln>
        </p:spPr>
        <p:txBody>
          <a:bodyPr wrap="square" lIns="0" tIns="0" rIns="0" bIns="0" rtlCol="0"/>
          <a:lstStyle/>
          <a:p>
            <a:endParaRPr/>
          </a:p>
        </p:txBody>
      </p:sp>
      <p:sp>
        <p:nvSpPr>
          <p:cNvPr id="102" name="object 102"/>
          <p:cNvSpPr txBox="1"/>
          <p:nvPr/>
        </p:nvSpPr>
        <p:spPr>
          <a:xfrm>
            <a:off x="581659" y="146050"/>
            <a:ext cx="8491855" cy="783590"/>
          </a:xfrm>
          <a:prstGeom prst="rect">
            <a:avLst/>
          </a:prstGeom>
        </p:spPr>
        <p:txBody>
          <a:bodyPr vert="horz" wrap="square" lIns="0" tIns="72390" rIns="0" bIns="0" rtlCol="0">
            <a:spAutoFit/>
          </a:bodyPr>
          <a:lstStyle/>
          <a:p>
            <a:pPr marL="121920">
              <a:lnSpc>
                <a:spcPct val="100000"/>
              </a:lnSpc>
              <a:spcBef>
                <a:spcPts val="570"/>
              </a:spcBef>
            </a:pPr>
            <a:r>
              <a:rPr sz="1400" b="1" spc="-10" dirty="0">
                <a:solidFill>
                  <a:srgbClr val="333399"/>
                </a:solidFill>
                <a:latin typeface="Arial"/>
                <a:cs typeface="Arial"/>
              </a:rPr>
              <a:t>PLAIN </a:t>
            </a:r>
            <a:r>
              <a:rPr sz="1400" b="1" spc="-25" dirty="0">
                <a:solidFill>
                  <a:srgbClr val="333399"/>
                </a:solidFill>
                <a:latin typeface="Arial"/>
                <a:cs typeface="Arial"/>
              </a:rPr>
              <a:t>SCALE:-</a:t>
            </a:r>
            <a:r>
              <a:rPr sz="1400" b="1" spc="-25" dirty="0">
                <a:solidFill>
                  <a:srgbClr val="FF0000"/>
                </a:solidFill>
                <a:latin typeface="Arial"/>
                <a:cs typeface="Arial"/>
              </a:rPr>
              <a:t>This </a:t>
            </a:r>
            <a:r>
              <a:rPr sz="1400" b="1" spc="-15" dirty="0">
                <a:solidFill>
                  <a:srgbClr val="FF0000"/>
                </a:solidFill>
                <a:latin typeface="Arial"/>
                <a:cs typeface="Arial"/>
              </a:rPr>
              <a:t>type </a:t>
            </a:r>
            <a:r>
              <a:rPr sz="1400" b="1" spc="-5" dirty="0">
                <a:solidFill>
                  <a:srgbClr val="FF0000"/>
                </a:solidFill>
                <a:latin typeface="Arial"/>
                <a:cs typeface="Arial"/>
              </a:rPr>
              <a:t>of scale represents </a:t>
            </a:r>
            <a:r>
              <a:rPr sz="1400" b="1" spc="10" dirty="0">
                <a:solidFill>
                  <a:srgbClr val="FF0000"/>
                </a:solidFill>
                <a:latin typeface="Arial"/>
                <a:cs typeface="Arial"/>
              </a:rPr>
              <a:t>two </a:t>
            </a:r>
            <a:r>
              <a:rPr sz="1400" b="1" spc="-5" dirty="0">
                <a:solidFill>
                  <a:srgbClr val="FF0000"/>
                </a:solidFill>
                <a:latin typeface="Arial"/>
                <a:cs typeface="Arial"/>
              </a:rPr>
              <a:t>units or </a:t>
            </a:r>
            <a:r>
              <a:rPr sz="1400" b="1" dirty="0">
                <a:solidFill>
                  <a:srgbClr val="FF0000"/>
                </a:solidFill>
                <a:latin typeface="Arial"/>
                <a:cs typeface="Arial"/>
              </a:rPr>
              <a:t>a </a:t>
            </a:r>
            <a:r>
              <a:rPr sz="1400" b="1" spc="-5" dirty="0">
                <a:solidFill>
                  <a:srgbClr val="FF0000"/>
                </a:solidFill>
                <a:latin typeface="Arial"/>
                <a:cs typeface="Arial"/>
              </a:rPr>
              <a:t>unit and </a:t>
            </a:r>
            <a:r>
              <a:rPr sz="1400" b="1" dirty="0">
                <a:solidFill>
                  <a:srgbClr val="FF0000"/>
                </a:solidFill>
                <a:latin typeface="Arial"/>
                <a:cs typeface="Arial"/>
              </a:rPr>
              <a:t>it’s</a:t>
            </a:r>
            <a:r>
              <a:rPr sz="1400" b="1" spc="105" dirty="0">
                <a:solidFill>
                  <a:srgbClr val="FF0000"/>
                </a:solidFill>
                <a:latin typeface="Arial"/>
                <a:cs typeface="Arial"/>
              </a:rPr>
              <a:t> </a:t>
            </a:r>
            <a:r>
              <a:rPr sz="1400" b="1" spc="-5" dirty="0">
                <a:solidFill>
                  <a:srgbClr val="FF0000"/>
                </a:solidFill>
                <a:latin typeface="Arial"/>
                <a:cs typeface="Arial"/>
              </a:rPr>
              <a:t>sub-division.</a:t>
            </a:r>
            <a:endParaRPr sz="1400">
              <a:latin typeface="Arial"/>
              <a:cs typeface="Arial"/>
            </a:endParaRPr>
          </a:p>
          <a:p>
            <a:pPr marL="12700" marR="5080">
              <a:lnSpc>
                <a:spcPts val="1670"/>
              </a:lnSpc>
              <a:spcBef>
                <a:spcPts val="535"/>
              </a:spcBef>
            </a:pPr>
            <a:r>
              <a:rPr sz="1400" spc="-5" dirty="0">
                <a:latin typeface="Arial"/>
                <a:cs typeface="Arial"/>
              </a:rPr>
              <a:t>PROBLEM </a:t>
            </a:r>
            <a:r>
              <a:rPr sz="1400" dirty="0">
                <a:latin typeface="Arial"/>
                <a:cs typeface="Arial"/>
              </a:rPr>
              <a:t>NO.1:- </a:t>
            </a:r>
            <a:r>
              <a:rPr sz="1400" b="1" dirty="0">
                <a:latin typeface="Arial"/>
                <a:cs typeface="Arial"/>
              </a:rPr>
              <a:t>Draw a scale 1 </a:t>
            </a:r>
            <a:r>
              <a:rPr sz="1400" b="1" spc="-5" dirty="0">
                <a:latin typeface="Arial"/>
                <a:cs typeface="Arial"/>
              </a:rPr>
              <a:t>cm </a:t>
            </a:r>
            <a:r>
              <a:rPr sz="1400" b="1" dirty="0">
                <a:latin typeface="Arial"/>
                <a:cs typeface="Arial"/>
              </a:rPr>
              <a:t>= </a:t>
            </a:r>
            <a:r>
              <a:rPr sz="1400" b="1" spc="-5" dirty="0">
                <a:latin typeface="Arial"/>
                <a:cs typeface="Arial"/>
              </a:rPr>
              <a:t>1m </a:t>
            </a:r>
            <a:r>
              <a:rPr sz="1400" b="1" dirty="0">
                <a:latin typeface="Arial"/>
                <a:cs typeface="Arial"/>
              </a:rPr>
              <a:t>to </a:t>
            </a:r>
            <a:r>
              <a:rPr sz="1400" b="1" spc="-5" dirty="0">
                <a:latin typeface="Arial"/>
                <a:cs typeface="Arial"/>
              </a:rPr>
              <a:t>read decimeters, to measure maximum distance </a:t>
            </a:r>
            <a:r>
              <a:rPr sz="1400" b="1" dirty="0">
                <a:latin typeface="Arial"/>
                <a:cs typeface="Arial"/>
              </a:rPr>
              <a:t>of 6 m.  </a:t>
            </a:r>
            <a:r>
              <a:rPr sz="1400" b="1" spc="-5" dirty="0">
                <a:latin typeface="Arial"/>
                <a:cs typeface="Arial"/>
              </a:rPr>
              <a:t>Show on </a:t>
            </a:r>
            <a:r>
              <a:rPr sz="1400" b="1" dirty="0">
                <a:latin typeface="Arial"/>
                <a:cs typeface="Arial"/>
              </a:rPr>
              <a:t>it a </a:t>
            </a:r>
            <a:r>
              <a:rPr sz="1400" b="1" spc="-5" dirty="0">
                <a:latin typeface="Arial"/>
                <a:cs typeface="Arial"/>
              </a:rPr>
              <a:t>distance of </a:t>
            </a:r>
            <a:r>
              <a:rPr sz="1400" b="1" dirty="0">
                <a:latin typeface="Arial"/>
                <a:cs typeface="Arial"/>
              </a:rPr>
              <a:t>4 m </a:t>
            </a:r>
            <a:r>
              <a:rPr sz="1400" b="1" spc="-5" dirty="0">
                <a:latin typeface="Arial"/>
                <a:cs typeface="Arial"/>
              </a:rPr>
              <a:t>and </a:t>
            </a:r>
            <a:r>
              <a:rPr sz="1400" b="1" dirty="0">
                <a:latin typeface="Arial"/>
                <a:cs typeface="Arial"/>
              </a:rPr>
              <a:t>6</a:t>
            </a:r>
            <a:r>
              <a:rPr sz="1400" b="1" spc="80" dirty="0">
                <a:latin typeface="Arial"/>
                <a:cs typeface="Arial"/>
              </a:rPr>
              <a:t> </a:t>
            </a:r>
            <a:r>
              <a:rPr sz="1400" b="1" spc="-5" dirty="0">
                <a:latin typeface="Arial"/>
                <a:cs typeface="Arial"/>
              </a:rPr>
              <a:t>dm.</a:t>
            </a:r>
            <a:endParaRPr sz="1400">
              <a:latin typeface="Arial"/>
              <a:cs typeface="Arial"/>
            </a:endParaRPr>
          </a:p>
        </p:txBody>
      </p:sp>
      <p:sp>
        <p:nvSpPr>
          <p:cNvPr id="103" name="object 103"/>
          <p:cNvSpPr txBox="1"/>
          <p:nvPr/>
        </p:nvSpPr>
        <p:spPr>
          <a:xfrm>
            <a:off x="581659" y="1117600"/>
            <a:ext cx="1574800" cy="452120"/>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CONSTRUCTION:-</a:t>
            </a:r>
            <a:endParaRPr sz="1400">
              <a:latin typeface="Arial"/>
              <a:cs typeface="Arial"/>
            </a:endParaRPr>
          </a:p>
          <a:p>
            <a:pPr marL="63500">
              <a:lnSpc>
                <a:spcPct val="100000"/>
              </a:lnSpc>
            </a:pPr>
            <a:r>
              <a:rPr sz="1400" spc="-5" dirty="0">
                <a:latin typeface="Arial"/>
                <a:cs typeface="Arial"/>
              </a:rPr>
              <a:t>a) </a:t>
            </a:r>
            <a:r>
              <a:rPr sz="1400" dirty="0">
                <a:latin typeface="Arial"/>
                <a:cs typeface="Arial"/>
              </a:rPr>
              <a:t>Calculate</a:t>
            </a:r>
            <a:r>
              <a:rPr sz="1400" spc="-40" dirty="0">
                <a:latin typeface="Arial"/>
                <a:cs typeface="Arial"/>
              </a:rPr>
              <a:t> </a:t>
            </a:r>
            <a:r>
              <a:rPr sz="1400" dirty="0">
                <a:latin typeface="Arial"/>
                <a:cs typeface="Arial"/>
              </a:rPr>
              <a:t>R.F.=</a:t>
            </a:r>
            <a:endParaRPr sz="1400">
              <a:latin typeface="Arial"/>
              <a:cs typeface="Arial"/>
            </a:endParaRPr>
          </a:p>
        </p:txBody>
      </p:sp>
      <p:sp>
        <p:nvSpPr>
          <p:cNvPr id="104" name="object 104"/>
          <p:cNvSpPr txBox="1"/>
          <p:nvPr/>
        </p:nvSpPr>
        <p:spPr>
          <a:xfrm>
            <a:off x="581659" y="1969770"/>
            <a:ext cx="7715250" cy="1944370"/>
          </a:xfrm>
          <a:prstGeom prst="rect">
            <a:avLst/>
          </a:prstGeom>
        </p:spPr>
        <p:txBody>
          <a:bodyPr vert="horz" wrap="square" lIns="0" tIns="12700" rIns="0" bIns="0" rtlCol="0">
            <a:spAutoFit/>
          </a:bodyPr>
          <a:lstStyle/>
          <a:p>
            <a:pPr marL="666750">
              <a:lnSpc>
                <a:spcPct val="100000"/>
              </a:lnSpc>
              <a:spcBef>
                <a:spcPts val="100"/>
              </a:spcBef>
            </a:pPr>
            <a:r>
              <a:rPr sz="1400" spc="-5" dirty="0">
                <a:latin typeface="Arial"/>
                <a:cs typeface="Arial"/>
              </a:rPr>
              <a:t>Length of scale </a:t>
            </a:r>
            <a:r>
              <a:rPr sz="1400" dirty="0">
                <a:latin typeface="Arial"/>
                <a:cs typeface="Arial"/>
              </a:rPr>
              <a:t>= R.F. X </a:t>
            </a:r>
            <a:r>
              <a:rPr sz="1400" spc="-10" dirty="0">
                <a:latin typeface="Arial"/>
                <a:cs typeface="Arial"/>
              </a:rPr>
              <a:t>max.</a:t>
            </a:r>
            <a:r>
              <a:rPr sz="1400" spc="85" dirty="0">
                <a:latin typeface="Arial"/>
                <a:cs typeface="Arial"/>
              </a:rPr>
              <a:t> </a:t>
            </a:r>
            <a:r>
              <a:rPr sz="1400" spc="-5" dirty="0">
                <a:latin typeface="Arial"/>
                <a:cs typeface="Arial"/>
              </a:rPr>
              <a:t>distance</a:t>
            </a:r>
            <a:endParaRPr sz="1400">
              <a:latin typeface="Arial"/>
              <a:cs typeface="Arial"/>
            </a:endParaRPr>
          </a:p>
          <a:p>
            <a:pPr marL="1974850">
              <a:lnSpc>
                <a:spcPct val="100000"/>
              </a:lnSpc>
            </a:pPr>
            <a:r>
              <a:rPr sz="1400" dirty="0">
                <a:latin typeface="Arial"/>
                <a:cs typeface="Arial"/>
              </a:rPr>
              <a:t>= </a:t>
            </a:r>
            <a:r>
              <a:rPr sz="1400" spc="-5" dirty="0">
                <a:latin typeface="Arial"/>
                <a:cs typeface="Arial"/>
              </a:rPr>
              <a:t>1/100 </a:t>
            </a:r>
            <a:r>
              <a:rPr sz="1400" dirty="0">
                <a:latin typeface="Arial"/>
                <a:cs typeface="Arial"/>
              </a:rPr>
              <a:t>X </a:t>
            </a:r>
            <a:r>
              <a:rPr sz="1400" spc="-5" dirty="0">
                <a:latin typeface="Arial"/>
                <a:cs typeface="Arial"/>
              </a:rPr>
              <a:t>600</a:t>
            </a:r>
            <a:r>
              <a:rPr sz="1400" spc="25" dirty="0">
                <a:latin typeface="Arial"/>
                <a:cs typeface="Arial"/>
              </a:rPr>
              <a:t> </a:t>
            </a:r>
            <a:r>
              <a:rPr sz="1400" dirty="0">
                <a:latin typeface="Arial"/>
                <a:cs typeface="Arial"/>
              </a:rPr>
              <a:t>cm</a:t>
            </a:r>
            <a:endParaRPr sz="1400">
              <a:latin typeface="Arial"/>
              <a:cs typeface="Arial"/>
            </a:endParaRPr>
          </a:p>
          <a:p>
            <a:pPr marL="1941195">
              <a:lnSpc>
                <a:spcPct val="100000"/>
              </a:lnSpc>
            </a:pPr>
            <a:r>
              <a:rPr sz="1400" dirty="0">
                <a:latin typeface="Arial"/>
                <a:cs typeface="Arial"/>
              </a:rPr>
              <a:t>= 6 </a:t>
            </a:r>
            <a:r>
              <a:rPr sz="1400" spc="5" dirty="0">
                <a:latin typeface="Arial"/>
                <a:cs typeface="Arial"/>
              </a:rPr>
              <a:t>cms</a:t>
            </a:r>
            <a:endParaRPr sz="1400">
              <a:latin typeface="Arial"/>
              <a:cs typeface="Arial"/>
            </a:endParaRPr>
          </a:p>
          <a:p>
            <a:pPr marL="221615" indent="-209550">
              <a:lnSpc>
                <a:spcPct val="100000"/>
              </a:lnSpc>
              <a:buAutoNum type="alphaLcParenR" startAt="2"/>
              <a:tabLst>
                <a:tab pos="222250" algn="l"/>
              </a:tabLst>
            </a:pPr>
            <a:r>
              <a:rPr sz="1400" spc="-5" dirty="0">
                <a:latin typeface="Arial"/>
                <a:cs typeface="Arial"/>
              </a:rPr>
              <a:t>Draw </a:t>
            </a:r>
            <a:r>
              <a:rPr sz="1400" dirty="0">
                <a:latin typeface="Arial"/>
                <a:cs typeface="Arial"/>
              </a:rPr>
              <a:t>a </a:t>
            </a:r>
            <a:r>
              <a:rPr sz="1400" spc="-5" dirty="0">
                <a:latin typeface="Arial"/>
                <a:cs typeface="Arial"/>
              </a:rPr>
              <a:t>line </a:t>
            </a:r>
            <a:r>
              <a:rPr sz="1400" dirty="0">
                <a:latin typeface="Arial"/>
                <a:cs typeface="Arial"/>
              </a:rPr>
              <a:t>6 cm </a:t>
            </a:r>
            <a:r>
              <a:rPr sz="1400" spc="-5" dirty="0">
                <a:latin typeface="Arial"/>
                <a:cs typeface="Arial"/>
              </a:rPr>
              <a:t>long and divide it in </a:t>
            </a:r>
            <a:r>
              <a:rPr sz="1400" dirty="0">
                <a:latin typeface="Arial"/>
                <a:cs typeface="Arial"/>
              </a:rPr>
              <a:t>6 </a:t>
            </a:r>
            <a:r>
              <a:rPr sz="1400" spc="-5" dirty="0">
                <a:latin typeface="Arial"/>
                <a:cs typeface="Arial"/>
              </a:rPr>
              <a:t>equal </a:t>
            </a:r>
            <a:r>
              <a:rPr sz="1400" dirty="0">
                <a:latin typeface="Arial"/>
                <a:cs typeface="Arial"/>
              </a:rPr>
              <a:t>parts. </a:t>
            </a:r>
            <a:r>
              <a:rPr sz="1400" spc="-5" dirty="0">
                <a:latin typeface="Arial"/>
                <a:cs typeface="Arial"/>
              </a:rPr>
              <a:t>Each part </a:t>
            </a:r>
            <a:r>
              <a:rPr sz="1400" spc="-10" dirty="0">
                <a:latin typeface="Arial"/>
                <a:cs typeface="Arial"/>
              </a:rPr>
              <a:t>will </a:t>
            </a:r>
            <a:r>
              <a:rPr sz="1400" spc="-5" dirty="0">
                <a:latin typeface="Arial"/>
                <a:cs typeface="Arial"/>
              </a:rPr>
              <a:t>represent larger division</a:t>
            </a:r>
            <a:r>
              <a:rPr sz="1400" spc="200" dirty="0">
                <a:latin typeface="Arial"/>
                <a:cs typeface="Arial"/>
              </a:rPr>
              <a:t> </a:t>
            </a:r>
            <a:r>
              <a:rPr sz="1400" spc="-5" dirty="0">
                <a:latin typeface="Arial"/>
                <a:cs typeface="Arial"/>
              </a:rPr>
              <a:t>unit.</a:t>
            </a:r>
            <a:endParaRPr sz="1400">
              <a:latin typeface="Arial"/>
              <a:cs typeface="Arial"/>
            </a:endParaRPr>
          </a:p>
          <a:p>
            <a:pPr marL="212725" indent="-200660">
              <a:lnSpc>
                <a:spcPts val="1675"/>
              </a:lnSpc>
              <a:buAutoNum type="alphaLcParenR" startAt="2"/>
              <a:tabLst>
                <a:tab pos="213360" algn="l"/>
              </a:tabLst>
            </a:pPr>
            <a:r>
              <a:rPr sz="1400" spc="-5" dirty="0">
                <a:latin typeface="Arial"/>
                <a:cs typeface="Arial"/>
              </a:rPr>
              <a:t>Sub divide </a:t>
            </a:r>
            <a:r>
              <a:rPr sz="1400" dirty="0">
                <a:latin typeface="Arial"/>
                <a:cs typeface="Arial"/>
              </a:rPr>
              <a:t>the first </a:t>
            </a:r>
            <a:r>
              <a:rPr sz="1400" spc="-5" dirty="0">
                <a:latin typeface="Arial"/>
                <a:cs typeface="Arial"/>
              </a:rPr>
              <a:t>part which </a:t>
            </a:r>
            <a:r>
              <a:rPr sz="1400" spc="-10" dirty="0">
                <a:latin typeface="Arial"/>
                <a:cs typeface="Arial"/>
              </a:rPr>
              <a:t>will </a:t>
            </a:r>
            <a:r>
              <a:rPr sz="1400" spc="-5" dirty="0">
                <a:latin typeface="Arial"/>
                <a:cs typeface="Arial"/>
              </a:rPr>
              <a:t>represent second unit or </a:t>
            </a:r>
            <a:r>
              <a:rPr sz="1400" dirty="0">
                <a:latin typeface="Arial"/>
                <a:cs typeface="Arial"/>
              </a:rPr>
              <a:t>fraction </a:t>
            </a:r>
            <a:r>
              <a:rPr sz="1400" spc="-5" dirty="0">
                <a:latin typeface="Arial"/>
                <a:cs typeface="Arial"/>
              </a:rPr>
              <a:t>of </a:t>
            </a:r>
            <a:r>
              <a:rPr sz="1400" dirty="0">
                <a:latin typeface="Arial"/>
                <a:cs typeface="Arial"/>
              </a:rPr>
              <a:t>first</a:t>
            </a:r>
            <a:r>
              <a:rPr sz="1400" spc="155" dirty="0">
                <a:latin typeface="Arial"/>
                <a:cs typeface="Arial"/>
              </a:rPr>
              <a:t> </a:t>
            </a:r>
            <a:r>
              <a:rPr sz="1400" spc="-5" dirty="0">
                <a:latin typeface="Arial"/>
                <a:cs typeface="Arial"/>
              </a:rPr>
              <a:t>unit.</a:t>
            </a:r>
            <a:endParaRPr sz="1400">
              <a:latin typeface="Arial"/>
              <a:cs typeface="Arial"/>
            </a:endParaRPr>
          </a:p>
          <a:p>
            <a:pPr marL="214629" marR="489584" indent="-201930">
              <a:lnSpc>
                <a:spcPts val="1680"/>
              </a:lnSpc>
              <a:spcBef>
                <a:spcPts val="50"/>
              </a:spcBef>
              <a:buAutoNum type="alphaLcParenR" startAt="2"/>
              <a:tabLst>
                <a:tab pos="222250" algn="l"/>
              </a:tabLst>
            </a:pPr>
            <a:r>
              <a:rPr sz="1400" spc="-5" dirty="0">
                <a:latin typeface="Arial"/>
                <a:cs typeface="Arial"/>
              </a:rPr>
              <a:t>Place </a:t>
            </a:r>
            <a:r>
              <a:rPr sz="1400" dirty="0">
                <a:latin typeface="Arial"/>
                <a:cs typeface="Arial"/>
              </a:rPr>
              <a:t>( 0 ) </a:t>
            </a:r>
            <a:r>
              <a:rPr sz="1400" spc="-5" dirty="0">
                <a:latin typeface="Arial"/>
                <a:cs typeface="Arial"/>
              </a:rPr>
              <a:t>at </a:t>
            </a:r>
            <a:r>
              <a:rPr sz="1400" dirty="0">
                <a:latin typeface="Arial"/>
                <a:cs typeface="Arial"/>
              </a:rPr>
              <a:t>the </a:t>
            </a:r>
            <a:r>
              <a:rPr sz="1400" spc="-5" dirty="0">
                <a:latin typeface="Arial"/>
                <a:cs typeface="Arial"/>
              </a:rPr>
              <a:t>end of </a:t>
            </a:r>
            <a:r>
              <a:rPr sz="1400" dirty="0">
                <a:latin typeface="Arial"/>
                <a:cs typeface="Arial"/>
              </a:rPr>
              <a:t>first </a:t>
            </a:r>
            <a:r>
              <a:rPr sz="1400" spc="-5" dirty="0">
                <a:latin typeface="Arial"/>
                <a:cs typeface="Arial"/>
              </a:rPr>
              <a:t>unit. </a:t>
            </a:r>
            <a:r>
              <a:rPr sz="1400" dirty="0">
                <a:latin typeface="Arial"/>
                <a:cs typeface="Arial"/>
              </a:rPr>
              <a:t>Number the </a:t>
            </a:r>
            <a:r>
              <a:rPr sz="1400" spc="-5" dirty="0">
                <a:latin typeface="Arial"/>
                <a:cs typeface="Arial"/>
              </a:rPr>
              <a:t>units </a:t>
            </a:r>
            <a:r>
              <a:rPr sz="1400" dirty="0">
                <a:latin typeface="Arial"/>
                <a:cs typeface="Arial"/>
              </a:rPr>
              <a:t>on </a:t>
            </a:r>
            <a:r>
              <a:rPr sz="1400" spc="-5" dirty="0">
                <a:latin typeface="Arial"/>
                <a:cs typeface="Arial"/>
              </a:rPr>
              <a:t>right side of Zero and subdivisions  on left-hand side of Zero. </a:t>
            </a:r>
            <a:r>
              <a:rPr sz="1400" spc="-5" dirty="0">
                <a:solidFill>
                  <a:srgbClr val="FF0000"/>
                </a:solidFill>
                <a:latin typeface="Arial"/>
                <a:cs typeface="Arial"/>
              </a:rPr>
              <a:t>Take height of </a:t>
            </a:r>
            <a:r>
              <a:rPr sz="1400" dirty="0">
                <a:solidFill>
                  <a:srgbClr val="FF0000"/>
                </a:solidFill>
                <a:latin typeface="Arial"/>
                <a:cs typeface="Arial"/>
              </a:rPr>
              <a:t>scale 5 </a:t>
            </a:r>
            <a:r>
              <a:rPr sz="1400" spc="5" dirty="0">
                <a:solidFill>
                  <a:srgbClr val="FF0000"/>
                </a:solidFill>
                <a:latin typeface="Arial"/>
                <a:cs typeface="Arial"/>
              </a:rPr>
              <a:t>to </a:t>
            </a:r>
            <a:r>
              <a:rPr sz="1400" spc="-5" dirty="0">
                <a:solidFill>
                  <a:srgbClr val="FF0000"/>
                </a:solidFill>
                <a:latin typeface="Arial"/>
                <a:cs typeface="Arial"/>
              </a:rPr>
              <a:t>10 </a:t>
            </a:r>
            <a:r>
              <a:rPr sz="1400" spc="5" dirty="0">
                <a:solidFill>
                  <a:srgbClr val="FF0000"/>
                </a:solidFill>
                <a:latin typeface="Arial"/>
                <a:cs typeface="Arial"/>
              </a:rPr>
              <a:t>mm </a:t>
            </a:r>
            <a:r>
              <a:rPr sz="1400" spc="-5" dirty="0">
                <a:solidFill>
                  <a:srgbClr val="FF0000"/>
                </a:solidFill>
                <a:latin typeface="Arial"/>
                <a:cs typeface="Arial"/>
              </a:rPr>
              <a:t>for getting </a:t>
            </a:r>
            <a:r>
              <a:rPr sz="1400" dirty="0">
                <a:solidFill>
                  <a:srgbClr val="FF0000"/>
                </a:solidFill>
                <a:latin typeface="Arial"/>
                <a:cs typeface="Arial"/>
              </a:rPr>
              <a:t>a </a:t>
            </a:r>
            <a:r>
              <a:rPr sz="1400" spc="-5" dirty="0">
                <a:solidFill>
                  <a:srgbClr val="FF0000"/>
                </a:solidFill>
                <a:latin typeface="Arial"/>
                <a:cs typeface="Arial"/>
              </a:rPr>
              <a:t>look of</a:t>
            </a:r>
            <a:r>
              <a:rPr sz="1400" spc="220" dirty="0">
                <a:solidFill>
                  <a:srgbClr val="FF0000"/>
                </a:solidFill>
                <a:latin typeface="Arial"/>
                <a:cs typeface="Arial"/>
              </a:rPr>
              <a:t> </a:t>
            </a:r>
            <a:r>
              <a:rPr sz="1400" spc="-5" dirty="0">
                <a:solidFill>
                  <a:srgbClr val="FF0000"/>
                </a:solidFill>
                <a:latin typeface="Arial"/>
                <a:cs typeface="Arial"/>
              </a:rPr>
              <a:t>scale.</a:t>
            </a:r>
            <a:endParaRPr sz="1400">
              <a:latin typeface="Arial"/>
              <a:cs typeface="Arial"/>
            </a:endParaRPr>
          </a:p>
          <a:p>
            <a:pPr marL="221615" indent="-209550">
              <a:lnSpc>
                <a:spcPts val="1625"/>
              </a:lnSpc>
              <a:buAutoNum type="alphaLcParenR" startAt="2"/>
              <a:tabLst>
                <a:tab pos="222250" algn="l"/>
              </a:tabLst>
            </a:pPr>
            <a:r>
              <a:rPr sz="1400" dirty="0">
                <a:latin typeface="Arial"/>
                <a:cs typeface="Arial"/>
              </a:rPr>
              <a:t>After </a:t>
            </a:r>
            <a:r>
              <a:rPr sz="1400" spc="-5" dirty="0">
                <a:latin typeface="Arial"/>
                <a:cs typeface="Arial"/>
              </a:rPr>
              <a:t>construction of </a:t>
            </a:r>
            <a:r>
              <a:rPr sz="1400" dirty="0">
                <a:latin typeface="Arial"/>
                <a:cs typeface="Arial"/>
              </a:rPr>
              <a:t>scale </a:t>
            </a:r>
            <a:r>
              <a:rPr sz="1400" spc="-5" dirty="0">
                <a:latin typeface="Arial"/>
                <a:cs typeface="Arial"/>
              </a:rPr>
              <a:t>mention </a:t>
            </a:r>
            <a:r>
              <a:rPr sz="1400" dirty="0">
                <a:latin typeface="Arial"/>
                <a:cs typeface="Arial"/>
              </a:rPr>
              <a:t>it’s RF </a:t>
            </a:r>
            <a:r>
              <a:rPr sz="1400" spc="-5" dirty="0">
                <a:latin typeface="Arial"/>
                <a:cs typeface="Arial"/>
              </a:rPr>
              <a:t>and name of </a:t>
            </a:r>
            <a:r>
              <a:rPr sz="1400" dirty="0">
                <a:latin typeface="Arial"/>
                <a:cs typeface="Arial"/>
              </a:rPr>
              <a:t>scale </a:t>
            </a:r>
            <a:r>
              <a:rPr sz="1400" spc="-5" dirty="0">
                <a:latin typeface="Arial"/>
                <a:cs typeface="Arial"/>
              </a:rPr>
              <a:t>as</a:t>
            </a:r>
            <a:r>
              <a:rPr sz="1400" spc="100" dirty="0">
                <a:latin typeface="Arial"/>
                <a:cs typeface="Arial"/>
              </a:rPr>
              <a:t> </a:t>
            </a:r>
            <a:r>
              <a:rPr sz="1400" spc="-10" dirty="0">
                <a:latin typeface="Arial"/>
                <a:cs typeface="Arial"/>
              </a:rPr>
              <a:t>shown.</a:t>
            </a:r>
            <a:endParaRPr sz="1400">
              <a:latin typeface="Arial"/>
              <a:cs typeface="Arial"/>
            </a:endParaRPr>
          </a:p>
          <a:p>
            <a:pPr marL="222885" indent="-160020">
              <a:lnSpc>
                <a:spcPct val="100000"/>
              </a:lnSpc>
              <a:buAutoNum type="alphaLcParenR" startAt="2"/>
              <a:tabLst>
                <a:tab pos="223520" algn="l"/>
              </a:tabLst>
            </a:pPr>
            <a:r>
              <a:rPr sz="1400" spc="-5" dirty="0">
                <a:latin typeface="Arial"/>
                <a:cs typeface="Arial"/>
              </a:rPr>
              <a:t>Show the distance </a:t>
            </a:r>
            <a:r>
              <a:rPr sz="1400" dirty="0">
                <a:latin typeface="Arial"/>
                <a:cs typeface="Arial"/>
              </a:rPr>
              <a:t>4 m 6 </a:t>
            </a:r>
            <a:r>
              <a:rPr sz="1400" spc="-5" dirty="0">
                <a:latin typeface="Arial"/>
                <a:cs typeface="Arial"/>
              </a:rPr>
              <a:t>dm on it as</a:t>
            </a:r>
            <a:r>
              <a:rPr sz="1400" spc="70" dirty="0">
                <a:latin typeface="Arial"/>
                <a:cs typeface="Arial"/>
              </a:rPr>
              <a:t> </a:t>
            </a:r>
            <a:r>
              <a:rPr sz="1400" spc="-10" dirty="0">
                <a:latin typeface="Arial"/>
                <a:cs typeface="Arial"/>
              </a:rPr>
              <a:t>shown.</a:t>
            </a:r>
            <a:endParaRPr sz="1400">
              <a:latin typeface="Arial"/>
              <a:cs typeface="Arial"/>
            </a:endParaRPr>
          </a:p>
        </p:txBody>
      </p:sp>
      <p:sp>
        <p:nvSpPr>
          <p:cNvPr id="105" name="object 105"/>
          <p:cNvSpPr txBox="1"/>
          <p:nvPr/>
        </p:nvSpPr>
        <p:spPr>
          <a:xfrm>
            <a:off x="2250439" y="1178559"/>
            <a:ext cx="19284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DIMENSION </a:t>
            </a:r>
            <a:r>
              <a:rPr sz="1200" dirty="0">
                <a:latin typeface="Arial"/>
                <a:cs typeface="Arial"/>
              </a:rPr>
              <a:t>OF</a:t>
            </a:r>
            <a:r>
              <a:rPr sz="1200" spc="-30" dirty="0">
                <a:latin typeface="Arial"/>
                <a:cs typeface="Arial"/>
              </a:rPr>
              <a:t> </a:t>
            </a:r>
            <a:r>
              <a:rPr sz="1200" dirty="0">
                <a:latin typeface="Arial"/>
                <a:cs typeface="Arial"/>
              </a:rPr>
              <a:t>DRAWING</a:t>
            </a:r>
            <a:endParaRPr sz="1200">
              <a:latin typeface="Arial"/>
              <a:cs typeface="Arial"/>
            </a:endParaRPr>
          </a:p>
        </p:txBody>
      </p:sp>
      <p:sp>
        <p:nvSpPr>
          <p:cNvPr id="106" name="object 106"/>
          <p:cNvSpPr txBox="1"/>
          <p:nvPr/>
        </p:nvSpPr>
        <p:spPr>
          <a:xfrm>
            <a:off x="2150110" y="1388473"/>
            <a:ext cx="1890395" cy="608330"/>
          </a:xfrm>
          <a:prstGeom prst="rect">
            <a:avLst/>
          </a:prstGeom>
        </p:spPr>
        <p:txBody>
          <a:bodyPr vert="horz" wrap="square" lIns="0" tIns="98425" rIns="0" bIns="0" rtlCol="0">
            <a:spAutoFit/>
          </a:bodyPr>
          <a:lstStyle/>
          <a:p>
            <a:pPr marL="114935">
              <a:lnSpc>
                <a:spcPct val="100000"/>
              </a:lnSpc>
              <a:spcBef>
                <a:spcPts val="775"/>
              </a:spcBef>
            </a:pPr>
            <a:r>
              <a:rPr sz="1200" spc="-5" dirty="0">
                <a:latin typeface="Arial"/>
                <a:cs typeface="Arial"/>
              </a:rPr>
              <a:t>DIMENSION </a:t>
            </a:r>
            <a:r>
              <a:rPr sz="1200" dirty="0">
                <a:latin typeface="Arial"/>
                <a:cs typeface="Arial"/>
              </a:rPr>
              <a:t>OF</a:t>
            </a:r>
            <a:r>
              <a:rPr sz="1200" spc="-40" dirty="0">
                <a:latin typeface="Arial"/>
                <a:cs typeface="Arial"/>
              </a:rPr>
              <a:t> </a:t>
            </a:r>
            <a:r>
              <a:rPr sz="1200" spc="-5" dirty="0">
                <a:latin typeface="Arial"/>
                <a:cs typeface="Arial"/>
              </a:rPr>
              <a:t>OBJECT</a:t>
            </a:r>
            <a:endParaRPr sz="1200">
              <a:latin typeface="Arial"/>
              <a:cs typeface="Arial"/>
            </a:endParaRPr>
          </a:p>
          <a:p>
            <a:pPr marL="12700">
              <a:lnSpc>
                <a:spcPct val="100000"/>
              </a:lnSpc>
              <a:spcBef>
                <a:spcPts val="790"/>
              </a:spcBef>
            </a:pPr>
            <a:r>
              <a:rPr sz="1400" dirty="0">
                <a:latin typeface="Arial"/>
                <a:cs typeface="Arial"/>
              </a:rPr>
              <a:t>R.F.= 1cm/ </a:t>
            </a:r>
            <a:r>
              <a:rPr sz="1400" spc="-5" dirty="0">
                <a:latin typeface="Arial"/>
                <a:cs typeface="Arial"/>
              </a:rPr>
              <a:t>1m </a:t>
            </a:r>
            <a:r>
              <a:rPr sz="1400" dirty="0">
                <a:latin typeface="Arial"/>
                <a:cs typeface="Arial"/>
              </a:rPr>
              <a:t>=</a:t>
            </a:r>
            <a:r>
              <a:rPr sz="1400" spc="-25" dirty="0">
                <a:latin typeface="Arial"/>
                <a:cs typeface="Arial"/>
              </a:rPr>
              <a:t> </a:t>
            </a:r>
            <a:r>
              <a:rPr sz="1400" spc="-5" dirty="0">
                <a:latin typeface="Arial"/>
                <a:cs typeface="Arial"/>
              </a:rPr>
              <a:t>1/100</a:t>
            </a:r>
            <a:endParaRPr sz="1400">
              <a:latin typeface="Arial"/>
              <a:cs typeface="Arial"/>
            </a:endParaRPr>
          </a:p>
        </p:txBody>
      </p:sp>
      <p:grpSp>
        <p:nvGrpSpPr>
          <p:cNvPr id="236" name="object 107"/>
          <p:cNvGrpSpPr/>
          <p:nvPr/>
        </p:nvGrpSpPr>
        <p:grpSpPr>
          <a:xfrm>
            <a:off x="2293620" y="39430"/>
            <a:ext cx="6826250" cy="1390015"/>
            <a:chOff x="2293620" y="39430"/>
            <a:chExt cx="6826250" cy="1390015"/>
          </a:xfrm>
        </p:grpSpPr>
        <p:sp>
          <p:nvSpPr>
            <p:cNvPr id="108" name="object 108"/>
            <p:cNvSpPr/>
            <p:nvPr/>
          </p:nvSpPr>
          <p:spPr>
            <a:xfrm>
              <a:off x="2293620" y="1419860"/>
              <a:ext cx="1819910" cy="0"/>
            </a:xfrm>
            <a:custGeom>
              <a:avLst/>
              <a:gdLst/>
              <a:ahLst/>
              <a:cxnLst/>
              <a:rect l="l" t="t" r="r" b="b"/>
              <a:pathLst>
                <a:path w="1819910">
                  <a:moveTo>
                    <a:pt x="0" y="0"/>
                  </a:moveTo>
                  <a:lnTo>
                    <a:pt x="1819909" y="0"/>
                  </a:lnTo>
                </a:path>
              </a:pathLst>
            </a:custGeom>
            <a:ln w="19048">
              <a:solidFill>
                <a:srgbClr val="000000"/>
              </a:solidFill>
            </a:ln>
          </p:spPr>
          <p:txBody>
            <a:bodyPr wrap="square" lIns="0" tIns="0" rIns="0" bIns="0" rtlCol="0"/>
            <a:lstStyle/>
            <a:p>
              <a:endParaRPr/>
            </a:p>
          </p:txBody>
        </p:sp>
        <p:sp>
          <p:nvSpPr>
            <p:cNvPr id="109" name="object 109"/>
            <p:cNvSpPr/>
            <p:nvPr/>
          </p:nvSpPr>
          <p:spPr>
            <a:xfrm>
              <a:off x="801624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10" name="object 110"/>
            <p:cNvSpPr/>
            <p:nvPr/>
          </p:nvSpPr>
          <p:spPr>
            <a:xfrm>
              <a:off x="801624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11" name="object 11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2" name="object 11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3" name="object 113"/>
            <p:cNvSpPr/>
            <p:nvPr/>
          </p:nvSpPr>
          <p:spPr>
            <a:xfrm>
              <a:off x="801624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14" name="object 114"/>
            <p:cNvSpPr/>
            <p:nvPr/>
          </p:nvSpPr>
          <p:spPr>
            <a:xfrm>
              <a:off x="801624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15" name="object 11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16" name="object 11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17" name="object 117"/>
            <p:cNvSpPr/>
            <p:nvPr/>
          </p:nvSpPr>
          <p:spPr>
            <a:xfrm>
              <a:off x="818769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18" name="object 118"/>
            <p:cNvSpPr/>
            <p:nvPr/>
          </p:nvSpPr>
          <p:spPr>
            <a:xfrm>
              <a:off x="818769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19" name="object 11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0" name="object 12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1" name="object 121"/>
            <p:cNvSpPr/>
            <p:nvPr/>
          </p:nvSpPr>
          <p:spPr>
            <a:xfrm>
              <a:off x="801624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22" name="object 122"/>
            <p:cNvSpPr/>
            <p:nvPr/>
          </p:nvSpPr>
          <p:spPr>
            <a:xfrm>
              <a:off x="801624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23" name="object 123"/>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4" name="object 124"/>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5" name="object 125"/>
            <p:cNvSpPr/>
            <p:nvPr/>
          </p:nvSpPr>
          <p:spPr>
            <a:xfrm>
              <a:off x="801624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26" name="object 126"/>
            <p:cNvSpPr/>
            <p:nvPr/>
          </p:nvSpPr>
          <p:spPr>
            <a:xfrm>
              <a:off x="801624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27" name="object 127"/>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28" name="object 128"/>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29" name="object 129"/>
            <p:cNvSpPr/>
            <p:nvPr/>
          </p:nvSpPr>
          <p:spPr>
            <a:xfrm>
              <a:off x="8049260" y="78739"/>
              <a:ext cx="116839" cy="119380"/>
            </a:xfrm>
            <a:custGeom>
              <a:avLst/>
              <a:gdLst/>
              <a:ahLst/>
              <a:cxnLst/>
              <a:rect l="l" t="t" r="r" b="b"/>
              <a:pathLst>
                <a:path w="116840" h="119380">
                  <a:moveTo>
                    <a:pt x="58420" y="0"/>
                  </a:moveTo>
                  <a:lnTo>
                    <a:pt x="0" y="58419"/>
                  </a:lnTo>
                  <a:lnTo>
                    <a:pt x="13970" y="58419"/>
                  </a:lnTo>
                  <a:lnTo>
                    <a:pt x="13970" y="119379"/>
                  </a:lnTo>
                  <a:lnTo>
                    <a:pt x="102870" y="119379"/>
                  </a:lnTo>
                  <a:lnTo>
                    <a:pt x="102870" y="58419"/>
                  </a:lnTo>
                  <a:lnTo>
                    <a:pt x="116840" y="58419"/>
                  </a:lnTo>
                  <a:lnTo>
                    <a:pt x="95250" y="36829"/>
                  </a:lnTo>
                  <a:lnTo>
                    <a:pt x="95250" y="6350"/>
                  </a:lnTo>
                  <a:lnTo>
                    <a:pt x="80010" y="6350"/>
                  </a:lnTo>
                  <a:lnTo>
                    <a:pt x="80010" y="21589"/>
                  </a:lnTo>
                  <a:lnTo>
                    <a:pt x="58420" y="0"/>
                  </a:lnTo>
                  <a:close/>
                </a:path>
              </a:pathLst>
            </a:custGeom>
            <a:solidFill>
              <a:srgbClr val="727272"/>
            </a:solidFill>
          </p:spPr>
          <p:txBody>
            <a:bodyPr wrap="square" lIns="0" tIns="0" rIns="0" bIns="0" rtlCol="0"/>
            <a:lstStyle/>
            <a:p>
              <a:endParaRPr/>
            </a:p>
          </p:txBody>
        </p:sp>
        <p:sp>
          <p:nvSpPr>
            <p:cNvPr id="130" name="object 130"/>
            <p:cNvSpPr/>
            <p:nvPr/>
          </p:nvSpPr>
          <p:spPr>
            <a:xfrm>
              <a:off x="8049260" y="78739"/>
              <a:ext cx="116839" cy="119380"/>
            </a:xfrm>
            <a:custGeom>
              <a:avLst/>
              <a:gdLst/>
              <a:ahLst/>
              <a:cxnLst/>
              <a:rect l="l" t="t" r="r" b="b"/>
              <a:pathLst>
                <a:path w="116840" h="119380">
                  <a:moveTo>
                    <a:pt x="58420" y="0"/>
                  </a:moveTo>
                  <a:lnTo>
                    <a:pt x="80010" y="21589"/>
                  </a:lnTo>
                  <a:lnTo>
                    <a:pt x="80010" y="6350"/>
                  </a:lnTo>
                  <a:lnTo>
                    <a:pt x="95250" y="6350"/>
                  </a:lnTo>
                  <a:lnTo>
                    <a:pt x="95250" y="36829"/>
                  </a:lnTo>
                  <a:lnTo>
                    <a:pt x="116840" y="58419"/>
                  </a:lnTo>
                  <a:lnTo>
                    <a:pt x="102870" y="58419"/>
                  </a:lnTo>
                  <a:lnTo>
                    <a:pt x="102870" y="119379"/>
                  </a:lnTo>
                  <a:lnTo>
                    <a:pt x="13970" y="119379"/>
                  </a:lnTo>
                  <a:lnTo>
                    <a:pt x="13970" y="58419"/>
                  </a:lnTo>
                  <a:lnTo>
                    <a:pt x="0" y="58419"/>
                  </a:lnTo>
                  <a:lnTo>
                    <a:pt x="58420" y="0"/>
                  </a:lnTo>
                  <a:close/>
                </a:path>
              </a:pathLst>
            </a:custGeom>
            <a:ln w="12579">
              <a:solidFill>
                <a:srgbClr val="000000"/>
              </a:solidFill>
            </a:ln>
          </p:spPr>
          <p:txBody>
            <a:bodyPr wrap="square" lIns="0" tIns="0" rIns="0" bIns="0" rtlCol="0"/>
            <a:lstStyle/>
            <a:p>
              <a:endParaRPr/>
            </a:p>
          </p:txBody>
        </p:sp>
        <p:sp>
          <p:nvSpPr>
            <p:cNvPr id="131" name="object 131"/>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2" name="object 132"/>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3" name="object 133"/>
            <p:cNvSpPr/>
            <p:nvPr/>
          </p:nvSpPr>
          <p:spPr>
            <a:xfrm>
              <a:off x="8129270" y="85089"/>
              <a:ext cx="15240" cy="30480"/>
            </a:xfrm>
            <a:custGeom>
              <a:avLst/>
              <a:gdLst/>
              <a:ahLst/>
              <a:cxnLst/>
              <a:rect l="l" t="t" r="r" b="b"/>
              <a:pathLst>
                <a:path w="15240" h="30480">
                  <a:moveTo>
                    <a:pt x="15239" y="0"/>
                  </a:moveTo>
                  <a:lnTo>
                    <a:pt x="0" y="0"/>
                  </a:lnTo>
                  <a:lnTo>
                    <a:pt x="0" y="15239"/>
                  </a:lnTo>
                  <a:lnTo>
                    <a:pt x="15239" y="30479"/>
                  </a:lnTo>
                  <a:lnTo>
                    <a:pt x="15239" y="0"/>
                  </a:lnTo>
                  <a:close/>
                </a:path>
              </a:pathLst>
            </a:custGeom>
            <a:solidFill>
              <a:srgbClr val="999999"/>
            </a:solidFill>
          </p:spPr>
          <p:txBody>
            <a:bodyPr wrap="square" lIns="0" tIns="0" rIns="0" bIns="0" rtlCol="0"/>
            <a:lstStyle/>
            <a:p>
              <a:endParaRPr/>
            </a:p>
          </p:txBody>
        </p:sp>
        <p:sp>
          <p:nvSpPr>
            <p:cNvPr id="134" name="object 134"/>
            <p:cNvSpPr/>
            <p:nvPr/>
          </p:nvSpPr>
          <p:spPr>
            <a:xfrm>
              <a:off x="8129270" y="85089"/>
              <a:ext cx="15240" cy="30480"/>
            </a:xfrm>
            <a:custGeom>
              <a:avLst/>
              <a:gdLst/>
              <a:ahLst/>
              <a:cxnLst/>
              <a:rect l="l" t="t" r="r" b="b"/>
              <a:pathLst>
                <a:path w="15240" h="30480">
                  <a:moveTo>
                    <a:pt x="0" y="15239"/>
                  </a:moveTo>
                  <a:lnTo>
                    <a:pt x="0" y="0"/>
                  </a:lnTo>
                  <a:lnTo>
                    <a:pt x="15239" y="0"/>
                  </a:lnTo>
                  <a:lnTo>
                    <a:pt x="15239" y="30479"/>
                  </a:lnTo>
                  <a:lnTo>
                    <a:pt x="0" y="15239"/>
                  </a:lnTo>
                  <a:close/>
                </a:path>
              </a:pathLst>
            </a:custGeom>
            <a:ln w="12579">
              <a:solidFill>
                <a:srgbClr val="000000"/>
              </a:solidFill>
            </a:ln>
          </p:spPr>
          <p:txBody>
            <a:bodyPr wrap="square" lIns="0" tIns="0" rIns="0" bIns="0" rtlCol="0"/>
            <a:lstStyle/>
            <a:p>
              <a:endParaRPr/>
            </a:p>
          </p:txBody>
        </p:sp>
        <p:sp>
          <p:nvSpPr>
            <p:cNvPr id="135" name="object 135"/>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36" name="object 136"/>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37" name="object 137"/>
            <p:cNvSpPr/>
            <p:nvPr/>
          </p:nvSpPr>
          <p:spPr>
            <a:xfrm>
              <a:off x="8063229" y="137159"/>
              <a:ext cx="88900" cy="60960"/>
            </a:xfrm>
            <a:custGeom>
              <a:avLst/>
              <a:gdLst/>
              <a:ahLst/>
              <a:cxnLst/>
              <a:rect l="l" t="t" r="r" b="b"/>
              <a:pathLst>
                <a:path w="88900" h="60960">
                  <a:moveTo>
                    <a:pt x="88900" y="0"/>
                  </a:moveTo>
                  <a:lnTo>
                    <a:pt x="0" y="0"/>
                  </a:lnTo>
                  <a:lnTo>
                    <a:pt x="0" y="60960"/>
                  </a:lnTo>
                  <a:lnTo>
                    <a:pt x="36829" y="60960"/>
                  </a:lnTo>
                  <a:lnTo>
                    <a:pt x="36829" y="29210"/>
                  </a:lnTo>
                  <a:lnTo>
                    <a:pt x="52070" y="29210"/>
                  </a:lnTo>
                  <a:lnTo>
                    <a:pt x="52070" y="60960"/>
                  </a:lnTo>
                  <a:lnTo>
                    <a:pt x="88900" y="60960"/>
                  </a:lnTo>
                  <a:lnTo>
                    <a:pt x="88900" y="0"/>
                  </a:lnTo>
                  <a:close/>
                </a:path>
              </a:pathLst>
            </a:custGeom>
            <a:solidFill>
              <a:srgbClr val="999999"/>
            </a:solidFill>
          </p:spPr>
          <p:txBody>
            <a:bodyPr wrap="square" lIns="0" tIns="0" rIns="0" bIns="0" rtlCol="0"/>
            <a:lstStyle/>
            <a:p>
              <a:endParaRPr/>
            </a:p>
          </p:txBody>
        </p:sp>
        <p:sp>
          <p:nvSpPr>
            <p:cNvPr id="138" name="object 138"/>
            <p:cNvSpPr/>
            <p:nvPr/>
          </p:nvSpPr>
          <p:spPr>
            <a:xfrm>
              <a:off x="8063229" y="137159"/>
              <a:ext cx="88900" cy="60960"/>
            </a:xfrm>
            <a:custGeom>
              <a:avLst/>
              <a:gdLst/>
              <a:ahLst/>
              <a:cxnLst/>
              <a:rect l="l" t="t" r="r" b="b"/>
              <a:pathLst>
                <a:path w="88900" h="60960">
                  <a:moveTo>
                    <a:pt x="36829" y="29210"/>
                  </a:moveTo>
                  <a:lnTo>
                    <a:pt x="52070" y="29210"/>
                  </a:lnTo>
                  <a:lnTo>
                    <a:pt x="52070" y="60960"/>
                  </a:lnTo>
                  <a:lnTo>
                    <a:pt x="88900" y="60960"/>
                  </a:lnTo>
                  <a:lnTo>
                    <a:pt x="88900" y="0"/>
                  </a:lnTo>
                  <a:lnTo>
                    <a:pt x="0" y="0"/>
                  </a:lnTo>
                  <a:lnTo>
                    <a:pt x="0" y="60960"/>
                  </a:lnTo>
                  <a:lnTo>
                    <a:pt x="36829" y="60960"/>
                  </a:lnTo>
                  <a:lnTo>
                    <a:pt x="36829" y="29210"/>
                  </a:lnTo>
                  <a:close/>
                </a:path>
              </a:pathLst>
            </a:custGeom>
            <a:ln w="12579">
              <a:solidFill>
                <a:srgbClr val="000000"/>
              </a:solidFill>
            </a:ln>
          </p:spPr>
          <p:txBody>
            <a:bodyPr wrap="square" lIns="0" tIns="0" rIns="0" bIns="0" rtlCol="0"/>
            <a:lstStyle/>
            <a:p>
              <a:endParaRPr/>
            </a:p>
          </p:txBody>
        </p:sp>
        <p:sp>
          <p:nvSpPr>
            <p:cNvPr id="139" name="object 139"/>
            <p:cNvSpPr/>
            <p:nvPr/>
          </p:nvSpPr>
          <p:spPr>
            <a:xfrm>
              <a:off x="801624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40" name="object 140"/>
            <p:cNvSpPr/>
            <p:nvPr/>
          </p:nvSpPr>
          <p:spPr>
            <a:xfrm>
              <a:off x="8199120"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41" name="object 141"/>
            <p:cNvSpPr/>
            <p:nvPr/>
          </p:nvSpPr>
          <p:spPr>
            <a:xfrm>
              <a:off x="8382000" y="45719"/>
              <a:ext cx="184150" cy="182880"/>
            </a:xfrm>
            <a:custGeom>
              <a:avLst/>
              <a:gdLst/>
              <a:ahLst/>
              <a:cxnLst/>
              <a:rect l="l" t="t" r="r" b="b"/>
              <a:pathLst>
                <a:path w="184150" h="182879">
                  <a:moveTo>
                    <a:pt x="184150" y="0"/>
                  </a:moveTo>
                  <a:lnTo>
                    <a:pt x="0" y="0"/>
                  </a:lnTo>
                  <a:lnTo>
                    <a:pt x="0" y="182879"/>
                  </a:lnTo>
                  <a:lnTo>
                    <a:pt x="184150" y="182879"/>
                  </a:lnTo>
                  <a:lnTo>
                    <a:pt x="184150" y="0"/>
                  </a:lnTo>
                  <a:close/>
                </a:path>
              </a:pathLst>
            </a:custGeom>
            <a:solidFill>
              <a:srgbClr val="BFBFBF"/>
            </a:solidFill>
          </p:spPr>
          <p:txBody>
            <a:bodyPr wrap="square" lIns="0" tIns="0" rIns="0" bIns="0" rtlCol="0"/>
            <a:lstStyle/>
            <a:p>
              <a:endParaRPr/>
            </a:p>
          </p:txBody>
        </p:sp>
        <p:sp>
          <p:nvSpPr>
            <p:cNvPr id="142" name="object 142"/>
            <p:cNvSpPr/>
            <p:nvPr/>
          </p:nvSpPr>
          <p:spPr>
            <a:xfrm>
              <a:off x="8382000" y="45719"/>
              <a:ext cx="184150" cy="182880"/>
            </a:xfrm>
            <a:custGeom>
              <a:avLst/>
              <a:gdLst/>
              <a:ahLst/>
              <a:cxnLst/>
              <a:rect l="l" t="t" r="r" b="b"/>
              <a:pathLst>
                <a:path w="184150" h="182879">
                  <a:moveTo>
                    <a:pt x="0" y="0"/>
                  </a:moveTo>
                  <a:lnTo>
                    <a:pt x="184150" y="0"/>
                  </a:lnTo>
                  <a:lnTo>
                    <a:pt x="18415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43" name="object 143"/>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4" name="object 144"/>
            <p:cNvSpPr/>
            <p:nvPr/>
          </p:nvSpPr>
          <p:spPr>
            <a:xfrm>
              <a:off x="8382000" y="45719"/>
              <a:ext cx="184150" cy="11430"/>
            </a:xfrm>
            <a:custGeom>
              <a:avLst/>
              <a:gdLst/>
              <a:ahLst/>
              <a:cxnLst/>
              <a:rect l="l" t="t" r="r" b="b"/>
              <a:pathLst>
                <a:path w="184150" h="11430">
                  <a:moveTo>
                    <a:pt x="184150" y="0"/>
                  </a:moveTo>
                  <a:lnTo>
                    <a:pt x="0" y="0"/>
                  </a:lnTo>
                  <a:lnTo>
                    <a:pt x="11429" y="11429"/>
                  </a:lnTo>
                  <a:lnTo>
                    <a:pt x="172720" y="11429"/>
                  </a:lnTo>
                  <a:lnTo>
                    <a:pt x="184150" y="0"/>
                  </a:lnTo>
                  <a:close/>
                </a:path>
              </a:pathLst>
            </a:custGeom>
            <a:solidFill>
              <a:srgbClr val="CCCCCC"/>
            </a:solidFill>
          </p:spPr>
          <p:txBody>
            <a:bodyPr wrap="square" lIns="0" tIns="0" rIns="0" bIns="0" rtlCol="0"/>
            <a:lstStyle/>
            <a:p>
              <a:endParaRPr/>
            </a:p>
          </p:txBody>
        </p:sp>
        <p:sp>
          <p:nvSpPr>
            <p:cNvPr id="145" name="object 145"/>
            <p:cNvSpPr/>
            <p:nvPr/>
          </p:nvSpPr>
          <p:spPr>
            <a:xfrm>
              <a:off x="8382000" y="45719"/>
              <a:ext cx="184150" cy="11430"/>
            </a:xfrm>
            <a:custGeom>
              <a:avLst/>
              <a:gdLst/>
              <a:ahLst/>
              <a:cxnLst/>
              <a:rect l="l" t="t" r="r" b="b"/>
              <a:pathLst>
                <a:path w="184150" h="11430">
                  <a:moveTo>
                    <a:pt x="0" y="0"/>
                  </a:moveTo>
                  <a:lnTo>
                    <a:pt x="184150" y="0"/>
                  </a:lnTo>
                  <a:lnTo>
                    <a:pt x="17272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46" name="object 146"/>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47" name="object 147"/>
            <p:cNvSpPr/>
            <p:nvPr/>
          </p:nvSpPr>
          <p:spPr>
            <a:xfrm>
              <a:off x="855472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48" name="object 148"/>
            <p:cNvSpPr/>
            <p:nvPr/>
          </p:nvSpPr>
          <p:spPr>
            <a:xfrm>
              <a:off x="855472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49" name="object 149"/>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0" name="object 150"/>
            <p:cNvSpPr/>
            <p:nvPr/>
          </p:nvSpPr>
          <p:spPr>
            <a:xfrm>
              <a:off x="8382000" y="217169"/>
              <a:ext cx="184150" cy="11430"/>
            </a:xfrm>
            <a:custGeom>
              <a:avLst/>
              <a:gdLst/>
              <a:ahLst/>
              <a:cxnLst/>
              <a:rect l="l" t="t" r="r" b="b"/>
              <a:pathLst>
                <a:path w="184150" h="11429">
                  <a:moveTo>
                    <a:pt x="172720" y="0"/>
                  </a:moveTo>
                  <a:lnTo>
                    <a:pt x="11429" y="0"/>
                  </a:lnTo>
                  <a:lnTo>
                    <a:pt x="0" y="11429"/>
                  </a:lnTo>
                  <a:lnTo>
                    <a:pt x="184150" y="11429"/>
                  </a:lnTo>
                  <a:lnTo>
                    <a:pt x="172720" y="0"/>
                  </a:lnTo>
                  <a:close/>
                </a:path>
              </a:pathLst>
            </a:custGeom>
            <a:solidFill>
              <a:srgbClr val="999999"/>
            </a:solidFill>
          </p:spPr>
          <p:txBody>
            <a:bodyPr wrap="square" lIns="0" tIns="0" rIns="0" bIns="0" rtlCol="0"/>
            <a:lstStyle/>
            <a:p>
              <a:endParaRPr/>
            </a:p>
          </p:txBody>
        </p:sp>
        <p:sp>
          <p:nvSpPr>
            <p:cNvPr id="151" name="object 151"/>
            <p:cNvSpPr/>
            <p:nvPr/>
          </p:nvSpPr>
          <p:spPr>
            <a:xfrm>
              <a:off x="8382000" y="217169"/>
              <a:ext cx="184150" cy="11430"/>
            </a:xfrm>
            <a:custGeom>
              <a:avLst/>
              <a:gdLst/>
              <a:ahLst/>
              <a:cxnLst/>
              <a:rect l="l" t="t" r="r" b="b"/>
              <a:pathLst>
                <a:path w="184150" h="11429">
                  <a:moveTo>
                    <a:pt x="184150" y="11429"/>
                  </a:moveTo>
                  <a:lnTo>
                    <a:pt x="0" y="11429"/>
                  </a:lnTo>
                  <a:lnTo>
                    <a:pt x="11429" y="0"/>
                  </a:lnTo>
                  <a:lnTo>
                    <a:pt x="172720" y="0"/>
                  </a:lnTo>
                  <a:lnTo>
                    <a:pt x="184150" y="11429"/>
                  </a:lnTo>
                  <a:close/>
                </a:path>
              </a:pathLst>
            </a:custGeom>
            <a:ln w="12579">
              <a:solidFill>
                <a:srgbClr val="000000"/>
              </a:solidFill>
            </a:ln>
          </p:spPr>
          <p:txBody>
            <a:bodyPr wrap="square" lIns="0" tIns="0" rIns="0" bIns="0" rtlCol="0"/>
            <a:lstStyle/>
            <a:p>
              <a:endParaRPr/>
            </a:p>
          </p:txBody>
        </p:sp>
        <p:sp>
          <p:nvSpPr>
            <p:cNvPr id="152" name="object 152"/>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3" name="object 153"/>
            <p:cNvSpPr/>
            <p:nvPr/>
          </p:nvSpPr>
          <p:spPr>
            <a:xfrm>
              <a:off x="838200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54" name="object 154"/>
            <p:cNvSpPr/>
            <p:nvPr/>
          </p:nvSpPr>
          <p:spPr>
            <a:xfrm>
              <a:off x="838200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55" name="object 155"/>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6" name="object 156"/>
            <p:cNvSpPr/>
            <p:nvPr/>
          </p:nvSpPr>
          <p:spPr>
            <a:xfrm>
              <a:off x="8415020" y="77469"/>
              <a:ext cx="118110" cy="118110"/>
            </a:xfrm>
            <a:custGeom>
              <a:avLst/>
              <a:gdLst/>
              <a:ahLst/>
              <a:cxnLst/>
              <a:rect l="l" t="t" r="r" b="b"/>
              <a:pathLst>
                <a:path w="118109" h="118110">
                  <a:moveTo>
                    <a:pt x="118109" y="0"/>
                  </a:moveTo>
                  <a:lnTo>
                    <a:pt x="0" y="59689"/>
                  </a:lnTo>
                  <a:lnTo>
                    <a:pt x="118109" y="118109"/>
                  </a:lnTo>
                  <a:lnTo>
                    <a:pt x="118109" y="0"/>
                  </a:lnTo>
                  <a:close/>
                </a:path>
              </a:pathLst>
            </a:custGeom>
            <a:solidFill>
              <a:srgbClr val="727272"/>
            </a:solidFill>
          </p:spPr>
          <p:txBody>
            <a:bodyPr wrap="square" lIns="0" tIns="0" rIns="0" bIns="0" rtlCol="0"/>
            <a:lstStyle/>
            <a:p>
              <a:endParaRPr/>
            </a:p>
          </p:txBody>
        </p:sp>
        <p:sp>
          <p:nvSpPr>
            <p:cNvPr id="157" name="object 157"/>
            <p:cNvSpPr/>
            <p:nvPr/>
          </p:nvSpPr>
          <p:spPr>
            <a:xfrm>
              <a:off x="8415020" y="77469"/>
              <a:ext cx="118110" cy="118110"/>
            </a:xfrm>
            <a:custGeom>
              <a:avLst/>
              <a:gdLst/>
              <a:ahLst/>
              <a:cxnLst/>
              <a:rect l="l" t="t" r="r" b="b"/>
              <a:pathLst>
                <a:path w="118109" h="118110">
                  <a:moveTo>
                    <a:pt x="0" y="59689"/>
                  </a:moveTo>
                  <a:lnTo>
                    <a:pt x="118109" y="0"/>
                  </a:lnTo>
                  <a:lnTo>
                    <a:pt x="118109" y="118109"/>
                  </a:lnTo>
                  <a:lnTo>
                    <a:pt x="0" y="59689"/>
                  </a:lnTo>
                  <a:close/>
                </a:path>
              </a:pathLst>
            </a:custGeom>
            <a:ln w="12579">
              <a:solidFill>
                <a:srgbClr val="000000"/>
              </a:solidFill>
            </a:ln>
          </p:spPr>
          <p:txBody>
            <a:bodyPr wrap="square" lIns="0" tIns="0" rIns="0" bIns="0" rtlCol="0"/>
            <a:lstStyle/>
            <a:p>
              <a:endParaRPr/>
            </a:p>
          </p:txBody>
        </p:sp>
        <p:sp>
          <p:nvSpPr>
            <p:cNvPr id="158" name="object 158"/>
            <p:cNvSpPr/>
            <p:nvPr/>
          </p:nvSpPr>
          <p:spPr>
            <a:xfrm>
              <a:off x="8382000" y="39430"/>
              <a:ext cx="184150" cy="195580"/>
            </a:xfrm>
            <a:custGeom>
              <a:avLst/>
              <a:gdLst/>
              <a:ahLst/>
              <a:cxnLst/>
              <a:rect l="l" t="t" r="r" b="b"/>
              <a:pathLst>
                <a:path w="184150" h="195579">
                  <a:moveTo>
                    <a:pt x="0" y="0"/>
                  </a:moveTo>
                  <a:lnTo>
                    <a:pt x="0" y="6289"/>
                  </a:lnTo>
                </a:path>
                <a:path w="184150" h="195579">
                  <a:moveTo>
                    <a:pt x="184150" y="189169"/>
                  </a:moveTo>
                  <a:lnTo>
                    <a:pt x="184150" y="195459"/>
                  </a:lnTo>
                </a:path>
              </a:pathLst>
            </a:custGeom>
            <a:ln w="3175">
              <a:solidFill>
                <a:srgbClr val="000000"/>
              </a:solidFill>
            </a:ln>
          </p:spPr>
          <p:txBody>
            <a:bodyPr wrap="square" lIns="0" tIns="0" rIns="0" bIns="0" rtlCol="0"/>
            <a:lstStyle/>
            <a:p>
              <a:endParaRPr/>
            </a:p>
          </p:txBody>
        </p:sp>
        <p:sp>
          <p:nvSpPr>
            <p:cNvPr id="159" name="object 159"/>
            <p:cNvSpPr/>
            <p:nvPr/>
          </p:nvSpPr>
          <p:spPr>
            <a:xfrm>
              <a:off x="856615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60" name="object 160"/>
            <p:cNvSpPr/>
            <p:nvPr/>
          </p:nvSpPr>
          <p:spPr>
            <a:xfrm>
              <a:off x="856615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61" name="object 161"/>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2" name="object 162"/>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3" name="object 163"/>
            <p:cNvSpPr/>
            <p:nvPr/>
          </p:nvSpPr>
          <p:spPr>
            <a:xfrm>
              <a:off x="8566150" y="45719"/>
              <a:ext cx="182880" cy="11430"/>
            </a:xfrm>
            <a:custGeom>
              <a:avLst/>
              <a:gdLst/>
              <a:ahLst/>
              <a:cxnLst/>
              <a:rect l="l" t="t" r="r" b="b"/>
              <a:pathLst>
                <a:path w="182879" h="11430">
                  <a:moveTo>
                    <a:pt x="182879" y="0"/>
                  </a:moveTo>
                  <a:lnTo>
                    <a:pt x="0" y="0"/>
                  </a:lnTo>
                  <a:lnTo>
                    <a:pt x="11429" y="11429"/>
                  </a:lnTo>
                  <a:lnTo>
                    <a:pt x="170179" y="11429"/>
                  </a:lnTo>
                  <a:lnTo>
                    <a:pt x="182879" y="0"/>
                  </a:lnTo>
                  <a:close/>
                </a:path>
              </a:pathLst>
            </a:custGeom>
            <a:solidFill>
              <a:srgbClr val="CCCCCC"/>
            </a:solidFill>
          </p:spPr>
          <p:txBody>
            <a:bodyPr wrap="square" lIns="0" tIns="0" rIns="0" bIns="0" rtlCol="0"/>
            <a:lstStyle/>
            <a:p>
              <a:endParaRPr/>
            </a:p>
          </p:txBody>
        </p:sp>
        <p:sp>
          <p:nvSpPr>
            <p:cNvPr id="164" name="object 164"/>
            <p:cNvSpPr/>
            <p:nvPr/>
          </p:nvSpPr>
          <p:spPr>
            <a:xfrm>
              <a:off x="8566150" y="45719"/>
              <a:ext cx="182880" cy="11430"/>
            </a:xfrm>
            <a:custGeom>
              <a:avLst/>
              <a:gdLst/>
              <a:ahLst/>
              <a:cxnLst/>
              <a:rect l="l" t="t" r="r" b="b"/>
              <a:pathLst>
                <a:path w="182879" h="11430">
                  <a:moveTo>
                    <a:pt x="0" y="0"/>
                  </a:moveTo>
                  <a:lnTo>
                    <a:pt x="182879" y="0"/>
                  </a:lnTo>
                  <a:lnTo>
                    <a:pt x="170179"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65" name="object 165"/>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66" name="object 166"/>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67" name="object 167"/>
            <p:cNvSpPr/>
            <p:nvPr/>
          </p:nvSpPr>
          <p:spPr>
            <a:xfrm>
              <a:off x="8736329" y="45719"/>
              <a:ext cx="11430" cy="182880"/>
            </a:xfrm>
            <a:custGeom>
              <a:avLst/>
              <a:gdLst/>
              <a:ahLst/>
              <a:cxnLst/>
              <a:rect l="l" t="t" r="r" b="b"/>
              <a:pathLst>
                <a:path w="11429" h="182879">
                  <a:moveTo>
                    <a:pt x="0" y="182879"/>
                  </a:moveTo>
                  <a:lnTo>
                    <a:pt x="11429" y="182879"/>
                  </a:lnTo>
                  <a:lnTo>
                    <a:pt x="11429" y="0"/>
                  </a:lnTo>
                  <a:lnTo>
                    <a:pt x="0" y="0"/>
                  </a:lnTo>
                  <a:lnTo>
                    <a:pt x="0" y="182879"/>
                  </a:lnTo>
                  <a:close/>
                </a:path>
              </a:pathLst>
            </a:custGeom>
            <a:solidFill>
              <a:srgbClr val="727272"/>
            </a:solidFill>
          </p:spPr>
          <p:txBody>
            <a:bodyPr wrap="square" lIns="0" tIns="0" rIns="0" bIns="0" rtlCol="0"/>
            <a:lstStyle/>
            <a:p>
              <a:endParaRPr/>
            </a:p>
          </p:txBody>
        </p:sp>
        <p:sp>
          <p:nvSpPr>
            <p:cNvPr id="168" name="object 168"/>
            <p:cNvSpPr/>
            <p:nvPr/>
          </p:nvSpPr>
          <p:spPr>
            <a:xfrm>
              <a:off x="8736329" y="45719"/>
              <a:ext cx="12700" cy="182880"/>
            </a:xfrm>
            <a:custGeom>
              <a:avLst/>
              <a:gdLst/>
              <a:ahLst/>
              <a:cxnLst/>
              <a:rect l="l" t="t" r="r" b="b"/>
              <a:pathLst>
                <a:path w="12700" h="182879">
                  <a:moveTo>
                    <a:pt x="12700" y="0"/>
                  </a:moveTo>
                  <a:lnTo>
                    <a:pt x="12700" y="182879"/>
                  </a:lnTo>
                  <a:lnTo>
                    <a:pt x="0" y="171450"/>
                  </a:lnTo>
                  <a:lnTo>
                    <a:pt x="0" y="11429"/>
                  </a:lnTo>
                  <a:lnTo>
                    <a:pt x="12700" y="0"/>
                  </a:lnTo>
                  <a:close/>
                </a:path>
              </a:pathLst>
            </a:custGeom>
            <a:ln w="12579">
              <a:solidFill>
                <a:srgbClr val="000000"/>
              </a:solidFill>
            </a:ln>
          </p:spPr>
          <p:txBody>
            <a:bodyPr wrap="square" lIns="0" tIns="0" rIns="0" bIns="0" rtlCol="0"/>
            <a:lstStyle/>
            <a:p>
              <a:endParaRPr/>
            </a:p>
          </p:txBody>
        </p:sp>
        <p:sp>
          <p:nvSpPr>
            <p:cNvPr id="169" name="object 169"/>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0" name="object 170"/>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1" name="object 171"/>
            <p:cNvSpPr/>
            <p:nvPr/>
          </p:nvSpPr>
          <p:spPr>
            <a:xfrm>
              <a:off x="8566150" y="217169"/>
              <a:ext cx="182880" cy="11430"/>
            </a:xfrm>
            <a:custGeom>
              <a:avLst/>
              <a:gdLst/>
              <a:ahLst/>
              <a:cxnLst/>
              <a:rect l="l" t="t" r="r" b="b"/>
              <a:pathLst>
                <a:path w="182879" h="11429">
                  <a:moveTo>
                    <a:pt x="170179" y="0"/>
                  </a:moveTo>
                  <a:lnTo>
                    <a:pt x="11429" y="0"/>
                  </a:lnTo>
                  <a:lnTo>
                    <a:pt x="0" y="11429"/>
                  </a:lnTo>
                  <a:lnTo>
                    <a:pt x="182879" y="11429"/>
                  </a:lnTo>
                  <a:lnTo>
                    <a:pt x="170179" y="0"/>
                  </a:lnTo>
                  <a:close/>
                </a:path>
              </a:pathLst>
            </a:custGeom>
            <a:solidFill>
              <a:srgbClr val="999999"/>
            </a:solidFill>
          </p:spPr>
          <p:txBody>
            <a:bodyPr wrap="square" lIns="0" tIns="0" rIns="0" bIns="0" rtlCol="0"/>
            <a:lstStyle/>
            <a:p>
              <a:endParaRPr/>
            </a:p>
          </p:txBody>
        </p:sp>
        <p:sp>
          <p:nvSpPr>
            <p:cNvPr id="172" name="object 172"/>
            <p:cNvSpPr/>
            <p:nvPr/>
          </p:nvSpPr>
          <p:spPr>
            <a:xfrm>
              <a:off x="8566150" y="217169"/>
              <a:ext cx="182880" cy="11430"/>
            </a:xfrm>
            <a:custGeom>
              <a:avLst/>
              <a:gdLst/>
              <a:ahLst/>
              <a:cxnLst/>
              <a:rect l="l" t="t" r="r" b="b"/>
              <a:pathLst>
                <a:path w="182879" h="11429">
                  <a:moveTo>
                    <a:pt x="182879" y="11429"/>
                  </a:moveTo>
                  <a:lnTo>
                    <a:pt x="0" y="11429"/>
                  </a:lnTo>
                  <a:lnTo>
                    <a:pt x="11429" y="0"/>
                  </a:lnTo>
                  <a:lnTo>
                    <a:pt x="170179" y="0"/>
                  </a:lnTo>
                  <a:lnTo>
                    <a:pt x="182879" y="11429"/>
                  </a:lnTo>
                  <a:close/>
                </a:path>
              </a:pathLst>
            </a:custGeom>
            <a:ln w="12579">
              <a:solidFill>
                <a:srgbClr val="000000"/>
              </a:solidFill>
            </a:ln>
          </p:spPr>
          <p:txBody>
            <a:bodyPr wrap="square" lIns="0" tIns="0" rIns="0" bIns="0" rtlCol="0"/>
            <a:lstStyle/>
            <a:p>
              <a:endParaRPr/>
            </a:p>
          </p:txBody>
        </p:sp>
        <p:sp>
          <p:nvSpPr>
            <p:cNvPr id="173" name="object 173"/>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4" name="object 174"/>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5" name="object 175"/>
            <p:cNvSpPr/>
            <p:nvPr/>
          </p:nvSpPr>
          <p:spPr>
            <a:xfrm>
              <a:off x="856615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76" name="object 176"/>
            <p:cNvSpPr/>
            <p:nvPr/>
          </p:nvSpPr>
          <p:spPr>
            <a:xfrm>
              <a:off x="856615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77" name="object 177"/>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78" name="object 178"/>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79" name="object 179"/>
            <p:cNvSpPr/>
            <p:nvPr/>
          </p:nvSpPr>
          <p:spPr>
            <a:xfrm>
              <a:off x="8597900" y="77469"/>
              <a:ext cx="118110" cy="118110"/>
            </a:xfrm>
            <a:custGeom>
              <a:avLst/>
              <a:gdLst/>
              <a:ahLst/>
              <a:cxnLst/>
              <a:rect l="l" t="t" r="r" b="b"/>
              <a:pathLst>
                <a:path w="118109" h="118110">
                  <a:moveTo>
                    <a:pt x="0" y="0"/>
                  </a:moveTo>
                  <a:lnTo>
                    <a:pt x="0" y="118109"/>
                  </a:lnTo>
                  <a:lnTo>
                    <a:pt x="118109" y="59689"/>
                  </a:lnTo>
                  <a:lnTo>
                    <a:pt x="0" y="0"/>
                  </a:lnTo>
                  <a:close/>
                </a:path>
              </a:pathLst>
            </a:custGeom>
            <a:solidFill>
              <a:srgbClr val="727272"/>
            </a:solidFill>
          </p:spPr>
          <p:txBody>
            <a:bodyPr wrap="square" lIns="0" tIns="0" rIns="0" bIns="0" rtlCol="0"/>
            <a:lstStyle/>
            <a:p>
              <a:endParaRPr/>
            </a:p>
          </p:txBody>
        </p:sp>
        <p:sp>
          <p:nvSpPr>
            <p:cNvPr id="180" name="object 180"/>
            <p:cNvSpPr/>
            <p:nvPr/>
          </p:nvSpPr>
          <p:spPr>
            <a:xfrm>
              <a:off x="8597900" y="77469"/>
              <a:ext cx="118110" cy="118110"/>
            </a:xfrm>
            <a:custGeom>
              <a:avLst/>
              <a:gdLst/>
              <a:ahLst/>
              <a:cxnLst/>
              <a:rect l="l" t="t" r="r" b="b"/>
              <a:pathLst>
                <a:path w="118109" h="118110">
                  <a:moveTo>
                    <a:pt x="0" y="0"/>
                  </a:moveTo>
                  <a:lnTo>
                    <a:pt x="118109" y="59689"/>
                  </a:lnTo>
                  <a:lnTo>
                    <a:pt x="0" y="118109"/>
                  </a:lnTo>
                  <a:lnTo>
                    <a:pt x="0" y="0"/>
                  </a:lnTo>
                  <a:close/>
                </a:path>
              </a:pathLst>
            </a:custGeom>
            <a:ln w="12579">
              <a:solidFill>
                <a:srgbClr val="000000"/>
              </a:solidFill>
            </a:ln>
          </p:spPr>
          <p:txBody>
            <a:bodyPr wrap="square" lIns="0" tIns="0" rIns="0" bIns="0" rtlCol="0"/>
            <a:lstStyle/>
            <a:p>
              <a:endParaRPr/>
            </a:p>
          </p:txBody>
        </p:sp>
        <p:sp>
          <p:nvSpPr>
            <p:cNvPr id="181" name="object 181"/>
            <p:cNvSpPr/>
            <p:nvPr/>
          </p:nvSpPr>
          <p:spPr>
            <a:xfrm>
              <a:off x="856615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182" name="object 182"/>
            <p:cNvSpPr/>
            <p:nvPr/>
          </p:nvSpPr>
          <p:spPr>
            <a:xfrm>
              <a:off x="874902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183" name="object 183"/>
            <p:cNvSpPr/>
            <p:nvPr/>
          </p:nvSpPr>
          <p:spPr>
            <a:xfrm>
              <a:off x="8199120"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BFBFBF"/>
            </a:solidFill>
          </p:spPr>
          <p:txBody>
            <a:bodyPr wrap="square" lIns="0" tIns="0" rIns="0" bIns="0" rtlCol="0"/>
            <a:lstStyle/>
            <a:p>
              <a:endParaRPr/>
            </a:p>
          </p:txBody>
        </p:sp>
        <p:sp>
          <p:nvSpPr>
            <p:cNvPr id="184" name="object 184"/>
            <p:cNvSpPr/>
            <p:nvPr/>
          </p:nvSpPr>
          <p:spPr>
            <a:xfrm>
              <a:off x="8199120"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185" name="object 185"/>
            <p:cNvSpPr/>
            <p:nvPr/>
          </p:nvSpPr>
          <p:spPr>
            <a:xfrm>
              <a:off x="8199120"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CCCCCC"/>
            </a:solidFill>
          </p:spPr>
          <p:txBody>
            <a:bodyPr wrap="square" lIns="0" tIns="0" rIns="0" bIns="0" rtlCol="0"/>
            <a:lstStyle/>
            <a:p>
              <a:endParaRPr/>
            </a:p>
          </p:txBody>
        </p:sp>
        <p:sp>
          <p:nvSpPr>
            <p:cNvPr id="186" name="object 186"/>
            <p:cNvSpPr/>
            <p:nvPr/>
          </p:nvSpPr>
          <p:spPr>
            <a:xfrm>
              <a:off x="8199120"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187" name="object 187"/>
            <p:cNvSpPr/>
            <p:nvPr/>
          </p:nvSpPr>
          <p:spPr>
            <a:xfrm>
              <a:off x="8370570"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727272"/>
            </a:solidFill>
          </p:spPr>
          <p:txBody>
            <a:bodyPr wrap="square" lIns="0" tIns="0" rIns="0" bIns="0" rtlCol="0"/>
            <a:lstStyle/>
            <a:p>
              <a:endParaRPr/>
            </a:p>
          </p:txBody>
        </p:sp>
        <p:sp>
          <p:nvSpPr>
            <p:cNvPr id="188" name="object 188"/>
            <p:cNvSpPr/>
            <p:nvPr/>
          </p:nvSpPr>
          <p:spPr>
            <a:xfrm>
              <a:off x="8370570"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189" name="object 189"/>
            <p:cNvSpPr/>
            <p:nvPr/>
          </p:nvSpPr>
          <p:spPr>
            <a:xfrm>
              <a:off x="8199120"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999999"/>
            </a:solidFill>
          </p:spPr>
          <p:txBody>
            <a:bodyPr wrap="square" lIns="0" tIns="0" rIns="0" bIns="0" rtlCol="0"/>
            <a:lstStyle/>
            <a:p>
              <a:endParaRPr/>
            </a:p>
          </p:txBody>
        </p:sp>
        <p:sp>
          <p:nvSpPr>
            <p:cNvPr id="190" name="object 190"/>
            <p:cNvSpPr/>
            <p:nvPr/>
          </p:nvSpPr>
          <p:spPr>
            <a:xfrm>
              <a:off x="8199120"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191" name="object 191"/>
            <p:cNvSpPr/>
            <p:nvPr/>
          </p:nvSpPr>
          <p:spPr>
            <a:xfrm>
              <a:off x="8199120"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D8D8D8"/>
            </a:solidFill>
          </p:spPr>
          <p:txBody>
            <a:bodyPr wrap="square" lIns="0" tIns="0" rIns="0" bIns="0" rtlCol="0"/>
            <a:lstStyle/>
            <a:p>
              <a:endParaRPr/>
            </a:p>
          </p:txBody>
        </p:sp>
        <p:sp>
          <p:nvSpPr>
            <p:cNvPr id="192" name="object 192"/>
            <p:cNvSpPr/>
            <p:nvPr/>
          </p:nvSpPr>
          <p:spPr>
            <a:xfrm>
              <a:off x="8199120"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sp>
          <p:nvSpPr>
            <p:cNvPr id="193" name="object 193"/>
            <p:cNvSpPr/>
            <p:nvPr/>
          </p:nvSpPr>
          <p:spPr>
            <a:xfrm>
              <a:off x="8260079" y="77469"/>
              <a:ext cx="88900" cy="118110"/>
            </a:xfrm>
            <a:custGeom>
              <a:avLst/>
              <a:gdLst/>
              <a:ahLst/>
              <a:cxnLst/>
              <a:rect l="l" t="t" r="r" b="b"/>
              <a:pathLst>
                <a:path w="88900" h="118110">
                  <a:moveTo>
                    <a:pt x="88900" y="0"/>
                  </a:moveTo>
                  <a:lnTo>
                    <a:pt x="0" y="59689"/>
                  </a:lnTo>
                  <a:lnTo>
                    <a:pt x="88900" y="118109"/>
                  </a:lnTo>
                  <a:lnTo>
                    <a:pt x="88900" y="0"/>
                  </a:lnTo>
                  <a:close/>
                </a:path>
              </a:pathLst>
            </a:custGeom>
            <a:solidFill>
              <a:srgbClr val="727272"/>
            </a:solidFill>
          </p:spPr>
          <p:txBody>
            <a:bodyPr wrap="square" lIns="0" tIns="0" rIns="0" bIns="0" rtlCol="0"/>
            <a:lstStyle/>
            <a:p>
              <a:endParaRPr/>
            </a:p>
          </p:txBody>
        </p:sp>
        <p:sp>
          <p:nvSpPr>
            <p:cNvPr id="194" name="object 194"/>
            <p:cNvSpPr/>
            <p:nvPr/>
          </p:nvSpPr>
          <p:spPr>
            <a:xfrm>
              <a:off x="8260079" y="77469"/>
              <a:ext cx="88900" cy="118110"/>
            </a:xfrm>
            <a:custGeom>
              <a:avLst/>
              <a:gdLst/>
              <a:ahLst/>
              <a:cxnLst/>
              <a:rect l="l" t="t" r="r" b="b"/>
              <a:pathLst>
                <a:path w="88900" h="118110">
                  <a:moveTo>
                    <a:pt x="0" y="59689"/>
                  </a:moveTo>
                  <a:lnTo>
                    <a:pt x="88900" y="0"/>
                  </a:lnTo>
                  <a:lnTo>
                    <a:pt x="88900" y="118109"/>
                  </a:lnTo>
                  <a:lnTo>
                    <a:pt x="0" y="59689"/>
                  </a:lnTo>
                  <a:close/>
                </a:path>
              </a:pathLst>
            </a:custGeom>
            <a:ln w="12579">
              <a:solidFill>
                <a:srgbClr val="000000"/>
              </a:solidFill>
            </a:ln>
          </p:spPr>
          <p:txBody>
            <a:bodyPr wrap="square" lIns="0" tIns="0" rIns="0" bIns="0" rtlCol="0"/>
            <a:lstStyle/>
            <a:p>
              <a:endParaRPr/>
            </a:p>
          </p:txBody>
        </p:sp>
        <p:sp>
          <p:nvSpPr>
            <p:cNvPr id="195" name="object 195"/>
            <p:cNvSpPr/>
            <p:nvPr/>
          </p:nvSpPr>
          <p:spPr>
            <a:xfrm>
              <a:off x="823087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196" name="object 196"/>
            <p:cNvSpPr/>
            <p:nvPr/>
          </p:nvSpPr>
          <p:spPr>
            <a:xfrm>
              <a:off x="8230870" y="77469"/>
              <a:ext cx="13970" cy="118110"/>
            </a:xfrm>
            <a:custGeom>
              <a:avLst/>
              <a:gdLst/>
              <a:ahLst/>
              <a:cxnLst/>
              <a:rect l="l" t="t" r="r" b="b"/>
              <a:pathLst>
                <a:path w="13970" h="118110">
                  <a:moveTo>
                    <a:pt x="0" y="0"/>
                  </a:moveTo>
                  <a:lnTo>
                    <a:pt x="13970" y="0"/>
                  </a:lnTo>
                  <a:lnTo>
                    <a:pt x="13970" y="118109"/>
                  </a:lnTo>
                  <a:lnTo>
                    <a:pt x="0" y="118109"/>
                  </a:lnTo>
                  <a:lnTo>
                    <a:pt x="0" y="0"/>
                  </a:lnTo>
                  <a:close/>
                </a:path>
              </a:pathLst>
            </a:custGeom>
            <a:ln w="12579">
              <a:solidFill>
                <a:srgbClr val="000000"/>
              </a:solidFill>
            </a:ln>
          </p:spPr>
          <p:txBody>
            <a:bodyPr wrap="square" lIns="0" tIns="0" rIns="0" bIns="0" rtlCol="0"/>
            <a:lstStyle/>
            <a:p>
              <a:endParaRPr/>
            </a:p>
          </p:txBody>
        </p:sp>
        <p:sp>
          <p:nvSpPr>
            <p:cNvPr id="197" name="object 197"/>
            <p:cNvSpPr/>
            <p:nvPr/>
          </p:nvSpPr>
          <p:spPr>
            <a:xfrm>
              <a:off x="8747760" y="45719"/>
              <a:ext cx="182880" cy="182880"/>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BFBFBF"/>
            </a:solidFill>
          </p:spPr>
          <p:txBody>
            <a:bodyPr wrap="square" lIns="0" tIns="0" rIns="0" bIns="0" rtlCol="0"/>
            <a:lstStyle/>
            <a:p>
              <a:endParaRPr/>
            </a:p>
          </p:txBody>
        </p:sp>
        <p:sp>
          <p:nvSpPr>
            <p:cNvPr id="198" name="object 198"/>
            <p:cNvSpPr/>
            <p:nvPr/>
          </p:nvSpPr>
          <p:spPr>
            <a:xfrm>
              <a:off x="8747760" y="45719"/>
              <a:ext cx="182880" cy="182880"/>
            </a:xfrm>
            <a:custGeom>
              <a:avLst/>
              <a:gdLst/>
              <a:ahLst/>
              <a:cxnLst/>
              <a:rect l="l" t="t" r="r" b="b"/>
              <a:pathLst>
                <a:path w="182879" h="182879">
                  <a:moveTo>
                    <a:pt x="0" y="0"/>
                  </a:moveTo>
                  <a:lnTo>
                    <a:pt x="182880" y="0"/>
                  </a:lnTo>
                  <a:lnTo>
                    <a:pt x="182880" y="182879"/>
                  </a:lnTo>
                  <a:lnTo>
                    <a:pt x="0" y="182879"/>
                  </a:lnTo>
                  <a:lnTo>
                    <a:pt x="0" y="0"/>
                  </a:lnTo>
                  <a:close/>
                </a:path>
              </a:pathLst>
            </a:custGeom>
            <a:ln w="12579">
              <a:solidFill>
                <a:srgbClr val="000000"/>
              </a:solidFill>
            </a:ln>
          </p:spPr>
          <p:txBody>
            <a:bodyPr wrap="square" lIns="0" tIns="0" rIns="0" bIns="0" rtlCol="0"/>
            <a:lstStyle/>
            <a:p>
              <a:endParaRPr/>
            </a:p>
          </p:txBody>
        </p:sp>
        <p:sp>
          <p:nvSpPr>
            <p:cNvPr id="199" name="object 199"/>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0" name="object 200"/>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1" name="object 201"/>
            <p:cNvSpPr/>
            <p:nvPr/>
          </p:nvSpPr>
          <p:spPr>
            <a:xfrm>
              <a:off x="8747760" y="45719"/>
              <a:ext cx="182880" cy="11430"/>
            </a:xfrm>
            <a:custGeom>
              <a:avLst/>
              <a:gdLst/>
              <a:ahLst/>
              <a:cxnLst/>
              <a:rect l="l" t="t" r="r" b="b"/>
              <a:pathLst>
                <a:path w="182879" h="11430">
                  <a:moveTo>
                    <a:pt x="182880" y="0"/>
                  </a:moveTo>
                  <a:lnTo>
                    <a:pt x="0" y="0"/>
                  </a:lnTo>
                  <a:lnTo>
                    <a:pt x="12700" y="11429"/>
                  </a:lnTo>
                  <a:lnTo>
                    <a:pt x="171450" y="11429"/>
                  </a:lnTo>
                  <a:lnTo>
                    <a:pt x="182880" y="0"/>
                  </a:lnTo>
                  <a:close/>
                </a:path>
              </a:pathLst>
            </a:custGeom>
            <a:solidFill>
              <a:srgbClr val="CCCCCC"/>
            </a:solidFill>
          </p:spPr>
          <p:txBody>
            <a:bodyPr wrap="square" lIns="0" tIns="0" rIns="0" bIns="0" rtlCol="0"/>
            <a:lstStyle/>
            <a:p>
              <a:endParaRPr/>
            </a:p>
          </p:txBody>
        </p:sp>
        <p:sp>
          <p:nvSpPr>
            <p:cNvPr id="202" name="object 202"/>
            <p:cNvSpPr/>
            <p:nvPr/>
          </p:nvSpPr>
          <p:spPr>
            <a:xfrm>
              <a:off x="8747760" y="45719"/>
              <a:ext cx="182880" cy="11430"/>
            </a:xfrm>
            <a:custGeom>
              <a:avLst/>
              <a:gdLst/>
              <a:ahLst/>
              <a:cxnLst/>
              <a:rect l="l" t="t" r="r" b="b"/>
              <a:pathLst>
                <a:path w="182879" h="11430">
                  <a:moveTo>
                    <a:pt x="0" y="0"/>
                  </a:moveTo>
                  <a:lnTo>
                    <a:pt x="182880" y="0"/>
                  </a:lnTo>
                  <a:lnTo>
                    <a:pt x="171450" y="11429"/>
                  </a:lnTo>
                  <a:lnTo>
                    <a:pt x="12700" y="11429"/>
                  </a:lnTo>
                  <a:lnTo>
                    <a:pt x="0" y="0"/>
                  </a:lnTo>
                  <a:close/>
                </a:path>
              </a:pathLst>
            </a:custGeom>
            <a:ln w="12579">
              <a:solidFill>
                <a:srgbClr val="000000"/>
              </a:solidFill>
            </a:ln>
          </p:spPr>
          <p:txBody>
            <a:bodyPr wrap="square" lIns="0" tIns="0" rIns="0" bIns="0" rtlCol="0"/>
            <a:lstStyle/>
            <a:p>
              <a:endParaRPr/>
            </a:p>
          </p:txBody>
        </p:sp>
        <p:sp>
          <p:nvSpPr>
            <p:cNvPr id="203" name="object 20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4" name="object 204"/>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5" name="object 205"/>
            <p:cNvSpPr/>
            <p:nvPr/>
          </p:nvSpPr>
          <p:spPr>
            <a:xfrm>
              <a:off x="8919210" y="45719"/>
              <a:ext cx="11430" cy="182880"/>
            </a:xfrm>
            <a:custGeom>
              <a:avLst/>
              <a:gdLst/>
              <a:ahLst/>
              <a:cxnLst/>
              <a:rect l="l" t="t" r="r" b="b"/>
              <a:pathLst>
                <a:path w="11429" h="182879">
                  <a:moveTo>
                    <a:pt x="11430" y="0"/>
                  </a:moveTo>
                  <a:lnTo>
                    <a:pt x="0" y="11429"/>
                  </a:lnTo>
                  <a:lnTo>
                    <a:pt x="0" y="171450"/>
                  </a:lnTo>
                  <a:lnTo>
                    <a:pt x="11430" y="182879"/>
                  </a:lnTo>
                  <a:lnTo>
                    <a:pt x="11430" y="0"/>
                  </a:lnTo>
                  <a:close/>
                </a:path>
              </a:pathLst>
            </a:custGeom>
            <a:solidFill>
              <a:srgbClr val="727272"/>
            </a:solidFill>
          </p:spPr>
          <p:txBody>
            <a:bodyPr wrap="square" lIns="0" tIns="0" rIns="0" bIns="0" rtlCol="0"/>
            <a:lstStyle/>
            <a:p>
              <a:endParaRPr/>
            </a:p>
          </p:txBody>
        </p:sp>
        <p:sp>
          <p:nvSpPr>
            <p:cNvPr id="206" name="object 206"/>
            <p:cNvSpPr/>
            <p:nvPr/>
          </p:nvSpPr>
          <p:spPr>
            <a:xfrm>
              <a:off x="8919210" y="45719"/>
              <a:ext cx="11430" cy="182880"/>
            </a:xfrm>
            <a:custGeom>
              <a:avLst/>
              <a:gdLst/>
              <a:ahLst/>
              <a:cxnLst/>
              <a:rect l="l" t="t" r="r" b="b"/>
              <a:pathLst>
                <a:path w="11429" h="182879">
                  <a:moveTo>
                    <a:pt x="11430" y="0"/>
                  </a:moveTo>
                  <a:lnTo>
                    <a:pt x="11430" y="182879"/>
                  </a:lnTo>
                  <a:lnTo>
                    <a:pt x="0" y="171450"/>
                  </a:lnTo>
                  <a:lnTo>
                    <a:pt x="0" y="11429"/>
                  </a:lnTo>
                  <a:lnTo>
                    <a:pt x="11430" y="0"/>
                  </a:lnTo>
                  <a:close/>
                </a:path>
              </a:pathLst>
            </a:custGeom>
            <a:ln w="12579">
              <a:solidFill>
                <a:srgbClr val="000000"/>
              </a:solidFill>
            </a:ln>
          </p:spPr>
          <p:txBody>
            <a:bodyPr wrap="square" lIns="0" tIns="0" rIns="0" bIns="0" rtlCol="0"/>
            <a:lstStyle/>
            <a:p>
              <a:endParaRPr/>
            </a:p>
          </p:txBody>
        </p:sp>
        <p:sp>
          <p:nvSpPr>
            <p:cNvPr id="207" name="object 207"/>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08" name="object 208"/>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09" name="object 209"/>
            <p:cNvSpPr/>
            <p:nvPr/>
          </p:nvSpPr>
          <p:spPr>
            <a:xfrm>
              <a:off x="8747760" y="217169"/>
              <a:ext cx="182880" cy="11430"/>
            </a:xfrm>
            <a:custGeom>
              <a:avLst/>
              <a:gdLst/>
              <a:ahLst/>
              <a:cxnLst/>
              <a:rect l="l" t="t" r="r" b="b"/>
              <a:pathLst>
                <a:path w="182879" h="11429">
                  <a:moveTo>
                    <a:pt x="171450" y="0"/>
                  </a:moveTo>
                  <a:lnTo>
                    <a:pt x="12700" y="0"/>
                  </a:lnTo>
                  <a:lnTo>
                    <a:pt x="0" y="11429"/>
                  </a:lnTo>
                  <a:lnTo>
                    <a:pt x="182880" y="11429"/>
                  </a:lnTo>
                  <a:lnTo>
                    <a:pt x="171450" y="0"/>
                  </a:lnTo>
                  <a:close/>
                </a:path>
              </a:pathLst>
            </a:custGeom>
            <a:solidFill>
              <a:srgbClr val="999999"/>
            </a:solidFill>
          </p:spPr>
          <p:txBody>
            <a:bodyPr wrap="square" lIns="0" tIns="0" rIns="0" bIns="0" rtlCol="0"/>
            <a:lstStyle/>
            <a:p>
              <a:endParaRPr/>
            </a:p>
          </p:txBody>
        </p:sp>
        <p:sp>
          <p:nvSpPr>
            <p:cNvPr id="210" name="object 210"/>
            <p:cNvSpPr/>
            <p:nvPr/>
          </p:nvSpPr>
          <p:spPr>
            <a:xfrm>
              <a:off x="8747760" y="217169"/>
              <a:ext cx="182880" cy="11430"/>
            </a:xfrm>
            <a:custGeom>
              <a:avLst/>
              <a:gdLst/>
              <a:ahLst/>
              <a:cxnLst/>
              <a:rect l="l" t="t" r="r" b="b"/>
              <a:pathLst>
                <a:path w="182879" h="11429">
                  <a:moveTo>
                    <a:pt x="182880" y="11429"/>
                  </a:moveTo>
                  <a:lnTo>
                    <a:pt x="0" y="11429"/>
                  </a:lnTo>
                  <a:lnTo>
                    <a:pt x="12700" y="0"/>
                  </a:lnTo>
                  <a:lnTo>
                    <a:pt x="171450" y="0"/>
                  </a:lnTo>
                  <a:lnTo>
                    <a:pt x="182880" y="11429"/>
                  </a:lnTo>
                  <a:close/>
                </a:path>
              </a:pathLst>
            </a:custGeom>
            <a:ln w="12579">
              <a:solidFill>
                <a:srgbClr val="000000"/>
              </a:solidFill>
            </a:ln>
          </p:spPr>
          <p:txBody>
            <a:bodyPr wrap="square" lIns="0" tIns="0" rIns="0" bIns="0" rtlCol="0"/>
            <a:lstStyle/>
            <a:p>
              <a:endParaRPr/>
            </a:p>
          </p:txBody>
        </p:sp>
        <p:sp>
          <p:nvSpPr>
            <p:cNvPr id="211" name="object 211"/>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2" name="object 212"/>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3" name="object 213"/>
            <p:cNvSpPr/>
            <p:nvPr/>
          </p:nvSpPr>
          <p:spPr>
            <a:xfrm>
              <a:off x="8747760" y="45719"/>
              <a:ext cx="12700" cy="182880"/>
            </a:xfrm>
            <a:custGeom>
              <a:avLst/>
              <a:gdLst/>
              <a:ahLst/>
              <a:cxnLst/>
              <a:rect l="l" t="t" r="r" b="b"/>
              <a:pathLst>
                <a:path w="12700" h="182879">
                  <a:moveTo>
                    <a:pt x="0" y="0"/>
                  </a:moveTo>
                  <a:lnTo>
                    <a:pt x="0" y="182879"/>
                  </a:lnTo>
                  <a:lnTo>
                    <a:pt x="12700" y="171450"/>
                  </a:lnTo>
                  <a:lnTo>
                    <a:pt x="12700" y="11429"/>
                  </a:lnTo>
                  <a:lnTo>
                    <a:pt x="0" y="0"/>
                  </a:lnTo>
                  <a:close/>
                </a:path>
              </a:pathLst>
            </a:custGeom>
            <a:solidFill>
              <a:srgbClr val="D8D8D8"/>
            </a:solidFill>
          </p:spPr>
          <p:txBody>
            <a:bodyPr wrap="square" lIns="0" tIns="0" rIns="0" bIns="0" rtlCol="0"/>
            <a:lstStyle/>
            <a:p>
              <a:endParaRPr/>
            </a:p>
          </p:txBody>
        </p:sp>
        <p:sp>
          <p:nvSpPr>
            <p:cNvPr id="214" name="object 214"/>
            <p:cNvSpPr/>
            <p:nvPr/>
          </p:nvSpPr>
          <p:spPr>
            <a:xfrm>
              <a:off x="8747760" y="45719"/>
              <a:ext cx="12700" cy="182880"/>
            </a:xfrm>
            <a:custGeom>
              <a:avLst/>
              <a:gdLst/>
              <a:ahLst/>
              <a:cxnLst/>
              <a:rect l="l" t="t" r="r" b="b"/>
              <a:pathLst>
                <a:path w="12700" h="182879">
                  <a:moveTo>
                    <a:pt x="0" y="182879"/>
                  </a:moveTo>
                  <a:lnTo>
                    <a:pt x="0" y="0"/>
                  </a:lnTo>
                  <a:lnTo>
                    <a:pt x="12700" y="11429"/>
                  </a:lnTo>
                  <a:lnTo>
                    <a:pt x="12700" y="171450"/>
                  </a:lnTo>
                  <a:lnTo>
                    <a:pt x="0" y="182879"/>
                  </a:lnTo>
                  <a:close/>
                </a:path>
              </a:pathLst>
            </a:custGeom>
            <a:ln w="12579">
              <a:solidFill>
                <a:srgbClr val="000000"/>
              </a:solidFill>
            </a:ln>
          </p:spPr>
          <p:txBody>
            <a:bodyPr wrap="square" lIns="0" tIns="0" rIns="0" bIns="0" rtlCol="0"/>
            <a:lstStyle/>
            <a:p>
              <a:endParaRPr/>
            </a:p>
          </p:txBody>
        </p:sp>
        <p:sp>
          <p:nvSpPr>
            <p:cNvPr id="215" name="object 215"/>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16" name="object 216"/>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17" name="object 217"/>
            <p:cNvSpPr/>
            <p:nvPr/>
          </p:nvSpPr>
          <p:spPr>
            <a:xfrm>
              <a:off x="8780779" y="77469"/>
              <a:ext cx="88900" cy="118110"/>
            </a:xfrm>
            <a:custGeom>
              <a:avLst/>
              <a:gdLst/>
              <a:ahLst/>
              <a:cxnLst/>
              <a:rect l="l" t="t" r="r" b="b"/>
              <a:pathLst>
                <a:path w="88900" h="118110">
                  <a:moveTo>
                    <a:pt x="0" y="0"/>
                  </a:moveTo>
                  <a:lnTo>
                    <a:pt x="0" y="118109"/>
                  </a:lnTo>
                  <a:lnTo>
                    <a:pt x="88900" y="59689"/>
                  </a:lnTo>
                  <a:lnTo>
                    <a:pt x="0" y="0"/>
                  </a:lnTo>
                  <a:close/>
                </a:path>
              </a:pathLst>
            </a:custGeom>
            <a:solidFill>
              <a:srgbClr val="727272"/>
            </a:solidFill>
          </p:spPr>
          <p:txBody>
            <a:bodyPr wrap="square" lIns="0" tIns="0" rIns="0" bIns="0" rtlCol="0"/>
            <a:lstStyle/>
            <a:p>
              <a:endParaRPr/>
            </a:p>
          </p:txBody>
        </p:sp>
        <p:sp>
          <p:nvSpPr>
            <p:cNvPr id="218" name="object 218"/>
            <p:cNvSpPr/>
            <p:nvPr/>
          </p:nvSpPr>
          <p:spPr>
            <a:xfrm>
              <a:off x="8780779" y="77469"/>
              <a:ext cx="88900" cy="118110"/>
            </a:xfrm>
            <a:custGeom>
              <a:avLst/>
              <a:gdLst/>
              <a:ahLst/>
              <a:cxnLst/>
              <a:rect l="l" t="t" r="r" b="b"/>
              <a:pathLst>
                <a:path w="88900" h="118110">
                  <a:moveTo>
                    <a:pt x="88900" y="59689"/>
                  </a:moveTo>
                  <a:lnTo>
                    <a:pt x="0" y="118109"/>
                  </a:lnTo>
                  <a:lnTo>
                    <a:pt x="0" y="0"/>
                  </a:lnTo>
                  <a:lnTo>
                    <a:pt x="88900" y="59689"/>
                  </a:lnTo>
                  <a:close/>
                </a:path>
              </a:pathLst>
            </a:custGeom>
            <a:ln w="12579">
              <a:solidFill>
                <a:srgbClr val="000000"/>
              </a:solidFill>
            </a:ln>
          </p:spPr>
          <p:txBody>
            <a:bodyPr wrap="square" lIns="0" tIns="0" rIns="0" bIns="0" rtlCol="0"/>
            <a:lstStyle/>
            <a:p>
              <a:endParaRPr/>
            </a:p>
          </p:txBody>
        </p:sp>
        <p:sp>
          <p:nvSpPr>
            <p:cNvPr id="219" name="object 219"/>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0" name="object 220"/>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1" name="object 221"/>
            <p:cNvSpPr/>
            <p:nvPr/>
          </p:nvSpPr>
          <p:spPr>
            <a:xfrm>
              <a:off x="8884920" y="77469"/>
              <a:ext cx="13970" cy="118110"/>
            </a:xfrm>
            <a:custGeom>
              <a:avLst/>
              <a:gdLst/>
              <a:ahLst/>
              <a:cxnLst/>
              <a:rect l="l" t="t" r="r" b="b"/>
              <a:pathLst>
                <a:path w="13970" h="118110">
                  <a:moveTo>
                    <a:pt x="13970" y="0"/>
                  </a:moveTo>
                  <a:lnTo>
                    <a:pt x="0" y="0"/>
                  </a:lnTo>
                  <a:lnTo>
                    <a:pt x="0" y="118109"/>
                  </a:lnTo>
                  <a:lnTo>
                    <a:pt x="13970" y="118109"/>
                  </a:lnTo>
                  <a:lnTo>
                    <a:pt x="13970" y="0"/>
                  </a:lnTo>
                  <a:close/>
                </a:path>
              </a:pathLst>
            </a:custGeom>
            <a:solidFill>
              <a:srgbClr val="727272"/>
            </a:solidFill>
          </p:spPr>
          <p:txBody>
            <a:bodyPr wrap="square" lIns="0" tIns="0" rIns="0" bIns="0" rtlCol="0"/>
            <a:lstStyle/>
            <a:p>
              <a:endParaRPr/>
            </a:p>
          </p:txBody>
        </p:sp>
        <p:sp>
          <p:nvSpPr>
            <p:cNvPr id="222" name="object 222"/>
            <p:cNvSpPr/>
            <p:nvPr/>
          </p:nvSpPr>
          <p:spPr>
            <a:xfrm>
              <a:off x="8884920" y="77469"/>
              <a:ext cx="13970" cy="118110"/>
            </a:xfrm>
            <a:custGeom>
              <a:avLst/>
              <a:gdLst/>
              <a:ahLst/>
              <a:cxnLst/>
              <a:rect l="l" t="t" r="r" b="b"/>
              <a:pathLst>
                <a:path w="13970" h="118110">
                  <a:moveTo>
                    <a:pt x="0" y="0"/>
                  </a:moveTo>
                  <a:lnTo>
                    <a:pt x="0" y="118109"/>
                  </a:lnTo>
                  <a:lnTo>
                    <a:pt x="13970" y="118109"/>
                  </a:lnTo>
                  <a:lnTo>
                    <a:pt x="13970" y="0"/>
                  </a:lnTo>
                  <a:lnTo>
                    <a:pt x="0" y="0"/>
                  </a:lnTo>
                  <a:close/>
                </a:path>
              </a:pathLst>
            </a:custGeom>
            <a:ln w="12579">
              <a:solidFill>
                <a:srgbClr val="000000"/>
              </a:solidFill>
            </a:ln>
          </p:spPr>
          <p:txBody>
            <a:bodyPr wrap="square" lIns="0" tIns="0" rIns="0" bIns="0" rtlCol="0"/>
            <a:lstStyle/>
            <a:p>
              <a:endParaRPr/>
            </a:p>
          </p:txBody>
        </p:sp>
        <p:sp>
          <p:nvSpPr>
            <p:cNvPr id="223" name="object 223"/>
            <p:cNvSpPr/>
            <p:nvPr/>
          </p:nvSpPr>
          <p:spPr>
            <a:xfrm>
              <a:off x="8747760" y="3943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224" name="object 224"/>
            <p:cNvSpPr/>
            <p:nvPr/>
          </p:nvSpPr>
          <p:spPr>
            <a:xfrm>
              <a:off x="8930639" y="228600"/>
              <a:ext cx="0" cy="6350"/>
            </a:xfrm>
            <a:custGeom>
              <a:avLst/>
              <a:gdLst/>
              <a:ahLst/>
              <a:cxnLst/>
              <a:rect l="l" t="t" r="r" b="b"/>
              <a:pathLst>
                <a:path h="6350">
                  <a:moveTo>
                    <a:pt x="0" y="0"/>
                  </a:moveTo>
                  <a:lnTo>
                    <a:pt x="0" y="6289"/>
                  </a:lnTo>
                </a:path>
              </a:pathLst>
            </a:custGeom>
            <a:ln w="3175">
              <a:solidFill>
                <a:srgbClr val="000000"/>
              </a:solidFill>
            </a:ln>
          </p:spPr>
          <p:txBody>
            <a:bodyPr wrap="square" lIns="0" tIns="0" rIns="0" bIns="0" rtlCol="0"/>
            <a:lstStyle/>
            <a:p>
              <a:endParaRPr/>
            </a:p>
          </p:txBody>
        </p:sp>
        <p:sp>
          <p:nvSpPr>
            <p:cNvPr id="225" name="object 225"/>
            <p:cNvSpPr/>
            <p:nvPr/>
          </p:nvSpPr>
          <p:spPr>
            <a:xfrm>
              <a:off x="8930639" y="45719"/>
              <a:ext cx="182880" cy="182880"/>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FF0000"/>
            </a:solidFill>
          </p:spPr>
          <p:txBody>
            <a:bodyPr wrap="square" lIns="0" tIns="0" rIns="0" bIns="0" rtlCol="0"/>
            <a:lstStyle/>
            <a:p>
              <a:endParaRPr/>
            </a:p>
          </p:txBody>
        </p:sp>
        <p:sp>
          <p:nvSpPr>
            <p:cNvPr id="226" name="object 226"/>
            <p:cNvSpPr/>
            <p:nvPr/>
          </p:nvSpPr>
          <p:spPr>
            <a:xfrm>
              <a:off x="8930639" y="45719"/>
              <a:ext cx="182880" cy="182880"/>
            </a:xfrm>
            <a:custGeom>
              <a:avLst/>
              <a:gdLst/>
              <a:ahLst/>
              <a:cxnLst/>
              <a:rect l="l" t="t" r="r" b="b"/>
              <a:pathLst>
                <a:path w="182879" h="182879">
                  <a:moveTo>
                    <a:pt x="0" y="0"/>
                  </a:moveTo>
                  <a:lnTo>
                    <a:pt x="182879" y="0"/>
                  </a:lnTo>
                  <a:lnTo>
                    <a:pt x="182879" y="182879"/>
                  </a:lnTo>
                  <a:lnTo>
                    <a:pt x="0" y="182879"/>
                  </a:lnTo>
                  <a:lnTo>
                    <a:pt x="0" y="0"/>
                  </a:lnTo>
                  <a:close/>
                </a:path>
              </a:pathLst>
            </a:custGeom>
            <a:ln w="12579">
              <a:solidFill>
                <a:srgbClr val="000000"/>
              </a:solidFill>
            </a:ln>
          </p:spPr>
          <p:txBody>
            <a:bodyPr wrap="square" lIns="0" tIns="0" rIns="0" bIns="0" rtlCol="0"/>
            <a:lstStyle/>
            <a:p>
              <a:endParaRPr/>
            </a:p>
          </p:txBody>
        </p:sp>
        <p:sp>
          <p:nvSpPr>
            <p:cNvPr id="227" name="object 227"/>
            <p:cNvSpPr/>
            <p:nvPr/>
          </p:nvSpPr>
          <p:spPr>
            <a:xfrm>
              <a:off x="8930639" y="45719"/>
              <a:ext cx="182880" cy="11430"/>
            </a:xfrm>
            <a:custGeom>
              <a:avLst/>
              <a:gdLst/>
              <a:ahLst/>
              <a:cxnLst/>
              <a:rect l="l" t="t" r="r" b="b"/>
              <a:pathLst>
                <a:path w="182879" h="11430">
                  <a:moveTo>
                    <a:pt x="182879" y="0"/>
                  </a:moveTo>
                  <a:lnTo>
                    <a:pt x="0" y="0"/>
                  </a:lnTo>
                  <a:lnTo>
                    <a:pt x="11429" y="11429"/>
                  </a:lnTo>
                  <a:lnTo>
                    <a:pt x="171450" y="11429"/>
                  </a:lnTo>
                  <a:lnTo>
                    <a:pt x="182879" y="0"/>
                  </a:lnTo>
                  <a:close/>
                </a:path>
              </a:pathLst>
            </a:custGeom>
            <a:solidFill>
              <a:srgbClr val="FF3333"/>
            </a:solidFill>
          </p:spPr>
          <p:txBody>
            <a:bodyPr wrap="square" lIns="0" tIns="0" rIns="0" bIns="0" rtlCol="0"/>
            <a:lstStyle/>
            <a:p>
              <a:endParaRPr/>
            </a:p>
          </p:txBody>
        </p:sp>
        <p:sp>
          <p:nvSpPr>
            <p:cNvPr id="228" name="object 228"/>
            <p:cNvSpPr/>
            <p:nvPr/>
          </p:nvSpPr>
          <p:spPr>
            <a:xfrm>
              <a:off x="8930639" y="45719"/>
              <a:ext cx="182880" cy="11430"/>
            </a:xfrm>
            <a:custGeom>
              <a:avLst/>
              <a:gdLst/>
              <a:ahLst/>
              <a:cxnLst/>
              <a:rect l="l" t="t" r="r" b="b"/>
              <a:pathLst>
                <a:path w="182879" h="11430">
                  <a:moveTo>
                    <a:pt x="0" y="0"/>
                  </a:moveTo>
                  <a:lnTo>
                    <a:pt x="182879" y="0"/>
                  </a:lnTo>
                  <a:lnTo>
                    <a:pt x="171450" y="11429"/>
                  </a:lnTo>
                  <a:lnTo>
                    <a:pt x="11429" y="11429"/>
                  </a:lnTo>
                  <a:lnTo>
                    <a:pt x="0" y="0"/>
                  </a:lnTo>
                  <a:close/>
                </a:path>
              </a:pathLst>
            </a:custGeom>
            <a:ln w="12579">
              <a:solidFill>
                <a:srgbClr val="000000"/>
              </a:solidFill>
            </a:ln>
          </p:spPr>
          <p:txBody>
            <a:bodyPr wrap="square" lIns="0" tIns="0" rIns="0" bIns="0" rtlCol="0"/>
            <a:lstStyle/>
            <a:p>
              <a:endParaRPr/>
            </a:p>
          </p:txBody>
        </p:sp>
        <p:sp>
          <p:nvSpPr>
            <p:cNvPr id="229" name="object 229"/>
            <p:cNvSpPr/>
            <p:nvPr/>
          </p:nvSpPr>
          <p:spPr>
            <a:xfrm>
              <a:off x="9102089" y="45719"/>
              <a:ext cx="11430" cy="182880"/>
            </a:xfrm>
            <a:custGeom>
              <a:avLst/>
              <a:gdLst/>
              <a:ahLst/>
              <a:cxnLst/>
              <a:rect l="l" t="t" r="r" b="b"/>
              <a:pathLst>
                <a:path w="11429" h="182879">
                  <a:moveTo>
                    <a:pt x="11429" y="0"/>
                  </a:moveTo>
                  <a:lnTo>
                    <a:pt x="0" y="11429"/>
                  </a:lnTo>
                  <a:lnTo>
                    <a:pt x="0" y="171450"/>
                  </a:lnTo>
                  <a:lnTo>
                    <a:pt x="11429" y="182879"/>
                  </a:lnTo>
                  <a:lnTo>
                    <a:pt x="11429" y="0"/>
                  </a:lnTo>
                  <a:close/>
                </a:path>
              </a:pathLst>
            </a:custGeom>
            <a:solidFill>
              <a:srgbClr val="990000"/>
            </a:solidFill>
          </p:spPr>
          <p:txBody>
            <a:bodyPr wrap="square" lIns="0" tIns="0" rIns="0" bIns="0" rtlCol="0"/>
            <a:lstStyle/>
            <a:p>
              <a:endParaRPr/>
            </a:p>
          </p:txBody>
        </p:sp>
        <p:sp>
          <p:nvSpPr>
            <p:cNvPr id="230" name="object 230"/>
            <p:cNvSpPr/>
            <p:nvPr/>
          </p:nvSpPr>
          <p:spPr>
            <a:xfrm>
              <a:off x="9102089" y="45719"/>
              <a:ext cx="11430" cy="182880"/>
            </a:xfrm>
            <a:custGeom>
              <a:avLst/>
              <a:gdLst/>
              <a:ahLst/>
              <a:cxnLst/>
              <a:rect l="l" t="t" r="r" b="b"/>
              <a:pathLst>
                <a:path w="11429" h="182879">
                  <a:moveTo>
                    <a:pt x="11429" y="0"/>
                  </a:moveTo>
                  <a:lnTo>
                    <a:pt x="11429" y="182879"/>
                  </a:lnTo>
                  <a:lnTo>
                    <a:pt x="0" y="171450"/>
                  </a:lnTo>
                  <a:lnTo>
                    <a:pt x="0" y="11429"/>
                  </a:lnTo>
                  <a:lnTo>
                    <a:pt x="11429" y="0"/>
                  </a:lnTo>
                  <a:close/>
                </a:path>
              </a:pathLst>
            </a:custGeom>
            <a:ln w="12579">
              <a:solidFill>
                <a:srgbClr val="000000"/>
              </a:solidFill>
            </a:ln>
          </p:spPr>
          <p:txBody>
            <a:bodyPr wrap="square" lIns="0" tIns="0" rIns="0" bIns="0" rtlCol="0"/>
            <a:lstStyle/>
            <a:p>
              <a:endParaRPr/>
            </a:p>
          </p:txBody>
        </p:sp>
        <p:sp>
          <p:nvSpPr>
            <p:cNvPr id="231" name="object 231"/>
            <p:cNvSpPr/>
            <p:nvPr/>
          </p:nvSpPr>
          <p:spPr>
            <a:xfrm>
              <a:off x="8930639" y="217169"/>
              <a:ext cx="182880" cy="11430"/>
            </a:xfrm>
            <a:custGeom>
              <a:avLst/>
              <a:gdLst/>
              <a:ahLst/>
              <a:cxnLst/>
              <a:rect l="l" t="t" r="r" b="b"/>
              <a:pathLst>
                <a:path w="182879" h="11429">
                  <a:moveTo>
                    <a:pt x="171450" y="0"/>
                  </a:moveTo>
                  <a:lnTo>
                    <a:pt x="11429" y="0"/>
                  </a:lnTo>
                  <a:lnTo>
                    <a:pt x="0" y="11429"/>
                  </a:lnTo>
                  <a:lnTo>
                    <a:pt x="182879" y="11429"/>
                  </a:lnTo>
                  <a:lnTo>
                    <a:pt x="171450" y="0"/>
                  </a:lnTo>
                  <a:close/>
                </a:path>
              </a:pathLst>
            </a:custGeom>
            <a:solidFill>
              <a:srgbClr val="CC0000"/>
            </a:solidFill>
          </p:spPr>
          <p:txBody>
            <a:bodyPr wrap="square" lIns="0" tIns="0" rIns="0" bIns="0" rtlCol="0"/>
            <a:lstStyle/>
            <a:p>
              <a:endParaRPr/>
            </a:p>
          </p:txBody>
        </p:sp>
        <p:sp>
          <p:nvSpPr>
            <p:cNvPr id="232" name="object 232"/>
            <p:cNvSpPr/>
            <p:nvPr/>
          </p:nvSpPr>
          <p:spPr>
            <a:xfrm>
              <a:off x="8930639" y="217169"/>
              <a:ext cx="182880" cy="11430"/>
            </a:xfrm>
            <a:custGeom>
              <a:avLst/>
              <a:gdLst/>
              <a:ahLst/>
              <a:cxnLst/>
              <a:rect l="l" t="t" r="r" b="b"/>
              <a:pathLst>
                <a:path w="182879" h="11429">
                  <a:moveTo>
                    <a:pt x="182879" y="11429"/>
                  </a:moveTo>
                  <a:lnTo>
                    <a:pt x="0" y="11429"/>
                  </a:lnTo>
                  <a:lnTo>
                    <a:pt x="11429" y="0"/>
                  </a:lnTo>
                  <a:lnTo>
                    <a:pt x="171450" y="0"/>
                  </a:lnTo>
                  <a:lnTo>
                    <a:pt x="182879" y="11429"/>
                  </a:lnTo>
                  <a:close/>
                </a:path>
              </a:pathLst>
            </a:custGeom>
            <a:ln w="12579">
              <a:solidFill>
                <a:srgbClr val="000000"/>
              </a:solidFill>
            </a:ln>
          </p:spPr>
          <p:txBody>
            <a:bodyPr wrap="square" lIns="0" tIns="0" rIns="0" bIns="0" rtlCol="0"/>
            <a:lstStyle/>
            <a:p>
              <a:endParaRPr/>
            </a:p>
          </p:txBody>
        </p:sp>
        <p:sp>
          <p:nvSpPr>
            <p:cNvPr id="233" name="object 233"/>
            <p:cNvSpPr/>
            <p:nvPr/>
          </p:nvSpPr>
          <p:spPr>
            <a:xfrm>
              <a:off x="8930639" y="45719"/>
              <a:ext cx="11430" cy="182880"/>
            </a:xfrm>
            <a:custGeom>
              <a:avLst/>
              <a:gdLst/>
              <a:ahLst/>
              <a:cxnLst/>
              <a:rect l="l" t="t" r="r" b="b"/>
              <a:pathLst>
                <a:path w="11429" h="182879">
                  <a:moveTo>
                    <a:pt x="0" y="0"/>
                  </a:moveTo>
                  <a:lnTo>
                    <a:pt x="0" y="182879"/>
                  </a:lnTo>
                  <a:lnTo>
                    <a:pt x="11429" y="171450"/>
                  </a:lnTo>
                  <a:lnTo>
                    <a:pt x="11429" y="11429"/>
                  </a:lnTo>
                  <a:lnTo>
                    <a:pt x="0" y="0"/>
                  </a:lnTo>
                  <a:close/>
                </a:path>
              </a:pathLst>
            </a:custGeom>
            <a:solidFill>
              <a:srgbClr val="FF6666"/>
            </a:solidFill>
          </p:spPr>
          <p:txBody>
            <a:bodyPr wrap="square" lIns="0" tIns="0" rIns="0" bIns="0" rtlCol="0"/>
            <a:lstStyle/>
            <a:p>
              <a:endParaRPr/>
            </a:p>
          </p:txBody>
        </p:sp>
        <p:sp>
          <p:nvSpPr>
            <p:cNvPr id="234" name="object 234"/>
            <p:cNvSpPr/>
            <p:nvPr/>
          </p:nvSpPr>
          <p:spPr>
            <a:xfrm>
              <a:off x="8930639" y="45719"/>
              <a:ext cx="11430" cy="182880"/>
            </a:xfrm>
            <a:custGeom>
              <a:avLst/>
              <a:gdLst/>
              <a:ahLst/>
              <a:cxnLst/>
              <a:rect l="l" t="t" r="r" b="b"/>
              <a:pathLst>
                <a:path w="11429" h="182879">
                  <a:moveTo>
                    <a:pt x="0" y="182879"/>
                  </a:moveTo>
                  <a:lnTo>
                    <a:pt x="0" y="0"/>
                  </a:lnTo>
                  <a:lnTo>
                    <a:pt x="11429" y="11429"/>
                  </a:lnTo>
                  <a:lnTo>
                    <a:pt x="11429" y="171450"/>
                  </a:lnTo>
                  <a:lnTo>
                    <a:pt x="0" y="182879"/>
                  </a:lnTo>
                  <a:close/>
                </a:path>
              </a:pathLst>
            </a:custGeom>
            <a:ln w="12579">
              <a:solidFill>
                <a:srgbClr val="000000"/>
              </a:solidFill>
            </a:ln>
          </p:spPr>
          <p:txBody>
            <a:bodyPr wrap="square" lIns="0" tIns="0" rIns="0" bIns="0" rtlCol="0"/>
            <a:lstStyle/>
            <a:p>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srcRect/>
          <a:stretch>
            <a:fillRect/>
          </a:stretch>
        </p:blipFill>
        <p:spPr bwMode="auto">
          <a:xfrm>
            <a:off x="381000" y="1473200"/>
            <a:ext cx="8077200" cy="5384800"/>
          </a:xfrm>
          <a:prstGeom prst="rect">
            <a:avLst/>
          </a:prstGeom>
          <a:noFill/>
        </p:spPr>
      </p:pic>
      <p:pic>
        <p:nvPicPr>
          <p:cNvPr id="133125" name="Picture 5"/>
          <p:cNvPicPr>
            <a:picLocks noChangeAspect="1" noChangeArrowheads="1"/>
          </p:cNvPicPr>
          <p:nvPr/>
        </p:nvPicPr>
        <p:blipFill>
          <a:blip r:embed="rId3"/>
          <a:srcRect/>
          <a:stretch>
            <a:fillRect/>
          </a:stretch>
        </p:blipFill>
        <p:spPr bwMode="auto">
          <a:xfrm>
            <a:off x="0" y="0"/>
            <a:ext cx="2743200" cy="2068513"/>
          </a:xfrm>
          <a:prstGeom prst="rect">
            <a:avLst/>
          </a:prstGeom>
          <a:noFill/>
        </p:spPr>
      </p:pic>
      <p:pic>
        <p:nvPicPr>
          <p:cNvPr id="133126" name="Picture 6"/>
          <p:cNvPicPr>
            <a:picLocks noChangeAspect="1" noChangeArrowheads="1"/>
          </p:cNvPicPr>
          <p:nvPr/>
        </p:nvPicPr>
        <p:blipFill>
          <a:blip r:embed="rId4"/>
          <a:srcRect/>
          <a:stretch>
            <a:fillRect/>
          </a:stretch>
        </p:blipFill>
        <p:spPr bwMode="auto">
          <a:xfrm>
            <a:off x="2819400" y="0"/>
            <a:ext cx="2743200" cy="2065338"/>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4959</Words>
  <Application>Microsoft Office PowerPoint</Application>
  <PresentationFormat>On-screen Show (4:3)</PresentationFormat>
  <Paragraphs>889</Paragraphs>
  <Slides>90</Slides>
  <Notes>4</Notes>
  <HiddenSlides>0</HiddenSlides>
  <MMClips>1</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Default Design</vt:lpstr>
      <vt:lpstr>Slide 1</vt:lpstr>
      <vt:lpstr>Slide 2</vt:lpstr>
      <vt:lpstr>Slide 3</vt:lpstr>
      <vt:lpstr> Engineering Drawings </vt:lpstr>
      <vt:lpstr>CONTENT OF CAEG</vt:lpstr>
      <vt:lpstr>SCALES</vt:lpstr>
      <vt:lpstr>Area 1HECTARE = 10000 m²</vt:lpstr>
      <vt:lpstr>Problem 6: A 3.2 cm long line represents a length of 4 metres. Extend this line to  measure lengths up to 25 metres and show on it units of metre and 5 metres. Show the  length of 17 metre on this line.</vt:lpstr>
      <vt:lpstr>Slide 9</vt:lpstr>
      <vt:lpstr>Slide 10</vt:lpstr>
      <vt:lpstr>DIAGONAL  SCALE</vt:lpstr>
      <vt:lpstr>Problem 7: Construct a diagonal scale of R.F. = 1/6250 to read up to 1 kilometre and to  read metres on it. Show a length of 653 metre on it.</vt:lpstr>
      <vt:lpstr>Problem 8: On a map, the distance between two points is 14 cm. The real distance  between them is 20 km. draw the diagonal scale of this map to read kilometre and  hectametres, and to measure up to 25 kilometre. Show a distance of 17.6 kilometre on  this scale.</vt:lpstr>
      <vt:lpstr>Problem 8: On a map, the distance between two points is 14 cm. The real distance  between them is 20 km. draw the diagonal scale of this map to read kilometre and  hectametres, and to measure up to 25 kilometre. Show a distance of 17.6 kilometre on  this scale.</vt:lpstr>
      <vt:lpstr>Problem 8: A rectangular plot of land measuring 1.28 hectors is represented on a map  by a similar rectangle of 8 sq.cm. Calculate RF of the scale. Draw a diagonal scale to  read single meter. Show a distance of 438 m on it. 1 hector = 104 m2</vt:lpstr>
      <vt:lpstr>Slide 16</vt:lpstr>
      <vt:lpstr>Slide 17</vt:lpstr>
      <vt:lpstr>DIAGONAL</vt:lpstr>
      <vt:lpstr>Slide 19</vt:lpstr>
      <vt:lpstr>COMPARATIVE SCALES:</vt:lpstr>
      <vt:lpstr>Slide 21</vt:lpstr>
      <vt:lpstr>Slide 22</vt:lpstr>
      <vt:lpstr>Scale of Chords</vt:lpstr>
      <vt:lpstr>Scale of Chords</vt:lpstr>
      <vt:lpstr>Slide 25</vt:lpstr>
      <vt:lpstr>Slide 26</vt:lpstr>
      <vt:lpstr>Slide 27</vt:lpstr>
      <vt:lpstr>Slide 28</vt:lpstr>
      <vt:lpstr>Slide 29</vt:lpstr>
      <vt:lpstr>Sketching</vt:lpstr>
      <vt:lpstr>Projection of points </vt:lpstr>
      <vt:lpstr>Quadrants </vt:lpstr>
      <vt:lpstr>Projection of points In 1st  quadrant  </vt:lpstr>
      <vt:lpstr>Slide 34</vt:lpstr>
      <vt:lpstr>Projection of Points</vt:lpstr>
      <vt:lpstr>Projection of point – I quadrant</vt:lpstr>
      <vt:lpstr>Projection of points In 1st  quadrant  </vt:lpstr>
      <vt:lpstr>Projection of points In 1st  quadrant</vt:lpstr>
      <vt:lpstr>Solution</vt:lpstr>
      <vt:lpstr>Projection of point – II quadrant</vt:lpstr>
      <vt:lpstr>Projection of point – II quadrant</vt:lpstr>
      <vt:lpstr>Projection of point – II quadrant</vt:lpstr>
      <vt:lpstr>Solution</vt:lpstr>
      <vt:lpstr>Projection of point – III quadrant</vt:lpstr>
      <vt:lpstr>Projection of point – III quadrant</vt:lpstr>
      <vt:lpstr>Projection of point – III quadrant</vt:lpstr>
      <vt:lpstr>Solution</vt:lpstr>
      <vt:lpstr>Projection of point – IV quadrant</vt:lpstr>
      <vt:lpstr>Projection of point – IV quadrant</vt:lpstr>
      <vt:lpstr>Projection of point – IV quadrant</vt:lpstr>
      <vt:lpstr>Projection of point – IV quadrant</vt:lpstr>
      <vt:lpstr>Solution</vt:lpstr>
      <vt:lpstr>Projection of Lines</vt:lpstr>
      <vt:lpstr>Projection of Lines</vt:lpstr>
      <vt:lpstr>Parallel to both the planes</vt:lpstr>
      <vt:lpstr>Parallel to one plane and perpendicular to the other </vt:lpstr>
      <vt:lpstr>Parallel to one plane and inclined to the other</vt:lpstr>
      <vt:lpstr>Inclined to both the planes </vt:lpstr>
      <vt:lpstr>True length</vt:lpstr>
      <vt:lpstr>True length and true inclination</vt:lpstr>
      <vt:lpstr>Slide 61</vt:lpstr>
      <vt:lpstr>Slide 62</vt:lpstr>
      <vt:lpstr>Slide 63</vt:lpstr>
      <vt:lpstr>Parallel to both the planes</vt:lpstr>
      <vt:lpstr>Problem 1</vt:lpstr>
      <vt:lpstr>Solution :</vt:lpstr>
      <vt:lpstr>Parallel to one plane and perpendicular to the other </vt:lpstr>
      <vt:lpstr>Slide 68</vt:lpstr>
      <vt:lpstr>Solution :</vt:lpstr>
      <vt:lpstr>Slide 70</vt:lpstr>
      <vt:lpstr>Solution :</vt:lpstr>
      <vt:lpstr>Projection of Planes</vt:lpstr>
      <vt:lpstr>Solution </vt:lpstr>
      <vt:lpstr>Slide 74</vt:lpstr>
      <vt:lpstr>Solution</vt:lpstr>
      <vt:lpstr>Slide 76</vt:lpstr>
      <vt:lpstr>Solution</vt:lpstr>
      <vt:lpstr>Projection of Solids</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AIDED ENGINEERING DRAWING</dc:title>
  <dc:creator>suresha</dc:creator>
  <cp:lastModifiedBy>df</cp:lastModifiedBy>
  <cp:revision>36</cp:revision>
  <dcterms:created xsi:type="dcterms:W3CDTF">2007-09-07T15:42:39Z</dcterms:created>
  <dcterms:modified xsi:type="dcterms:W3CDTF">2020-11-27T08:53:55Z</dcterms:modified>
</cp:coreProperties>
</file>