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0" showSpecialPlsOnTitleSld="0">
  <p:sldMasterIdLst>
    <p:sldMasterId id="2147483648" r:id="rId1"/>
  </p:sldMasterIdLst>
  <p:notesMasterIdLst>
    <p:notesMasterId r:id="rId54"/>
  </p:notesMasterIdLst>
  <p:sldIdLst>
    <p:sldId id="256" r:id="rId2"/>
    <p:sldId id="257" r:id="rId3"/>
    <p:sldId id="258" r:id="rId4"/>
    <p:sldId id="259" r:id="rId5"/>
    <p:sldId id="260" r:id="rId6"/>
    <p:sldId id="261" r:id="rId7"/>
    <p:sldId id="289" r:id="rId8"/>
    <p:sldId id="292" r:id="rId9"/>
    <p:sldId id="291" r:id="rId10"/>
    <p:sldId id="298" r:id="rId11"/>
    <p:sldId id="297" r:id="rId12"/>
    <p:sldId id="296" r:id="rId13"/>
    <p:sldId id="295" r:id="rId14"/>
    <p:sldId id="294" r:id="rId15"/>
    <p:sldId id="293" r:id="rId16"/>
    <p:sldId id="304" r:id="rId17"/>
    <p:sldId id="307" r:id="rId18"/>
    <p:sldId id="306" r:id="rId19"/>
    <p:sldId id="305" r:id="rId20"/>
    <p:sldId id="301" r:id="rId21"/>
    <p:sldId id="290" r:id="rId22"/>
    <p:sldId id="303" r:id="rId23"/>
    <p:sldId id="302" r:id="rId24"/>
    <p:sldId id="300" r:id="rId25"/>
    <p:sldId id="299" r:id="rId26"/>
    <p:sldId id="318" r:id="rId27"/>
    <p:sldId id="317" r:id="rId28"/>
    <p:sldId id="316" r:id="rId29"/>
    <p:sldId id="315" r:id="rId30"/>
    <p:sldId id="314" r:id="rId31"/>
    <p:sldId id="313" r:id="rId32"/>
    <p:sldId id="312" r:id="rId33"/>
    <p:sldId id="311" r:id="rId34"/>
    <p:sldId id="310" r:id="rId35"/>
    <p:sldId id="323" r:id="rId36"/>
    <p:sldId id="321" r:id="rId37"/>
    <p:sldId id="322" r:id="rId38"/>
    <p:sldId id="320" r:id="rId39"/>
    <p:sldId id="324" r:id="rId40"/>
    <p:sldId id="325" r:id="rId41"/>
    <p:sldId id="319" r:id="rId42"/>
    <p:sldId id="309" r:id="rId43"/>
    <p:sldId id="308" r:id="rId44"/>
    <p:sldId id="331" r:id="rId45"/>
    <p:sldId id="330" r:id="rId46"/>
    <p:sldId id="328" r:id="rId47"/>
    <p:sldId id="329" r:id="rId48"/>
    <p:sldId id="327" r:id="rId49"/>
    <p:sldId id="336" r:id="rId50"/>
    <p:sldId id="335" r:id="rId51"/>
    <p:sldId id="288" r:id="rId52"/>
    <p:sldId id="284" r:id="rId53"/>
  </p:sldIdLst>
  <p:sldSz cx="16217900" cy="9118600"/>
  <p:notesSz cx="16217900" cy="9118600"/>
  <p:defaultTex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2" autoAdjust="0"/>
    <p:restoredTop sz="91344" autoAdjust="0"/>
  </p:normalViewPr>
  <p:slideViewPr>
    <p:cSldViewPr>
      <p:cViewPr>
        <p:scale>
          <a:sx n="48" d="100"/>
          <a:sy n="48" d="100"/>
        </p:scale>
        <p:origin x="-84" y="-108"/>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84" name="Header Placeholder 1048883"/>
          <p:cNvSpPr>
            <a:spLocks noGrp="1"/>
          </p:cNvSpPr>
          <p:nvPr>
            <p:ph type="hdr" sz="quarter"/>
          </p:nvPr>
        </p:nvSpPr>
        <p:spPr>
          <a:xfrm>
            <a:off x="0" y="0"/>
            <a:ext cx="7027862" cy="455612"/>
          </a:xfrm>
          <a:prstGeom prst="rect">
            <a:avLst/>
          </a:prstGeom>
          <a:noFill/>
          <a:ln>
            <a:noFill/>
          </a:ln>
        </p:spPr>
        <p:txBody>
          <a:bodyPr vert="horz" lIns="91440" tIns="45720" rIns="91440" bIns="45720" anchor="t"/>
          <a:lstStyle/>
          <a:p>
            <a:pPr lvl="0" eaLnBrk="1" latinLnBrk="1" hangingPunct="1"/>
            <a:endParaRPr lang="en-IN" altLang="en-US" sz="1200">
              <a:latin typeface="Calibri" pitchFamily="34" charset="0"/>
            </a:endParaRPr>
          </a:p>
        </p:txBody>
      </p:sp>
      <p:sp>
        <p:nvSpPr>
          <p:cNvPr id="1048885" name="Date Placeholder 1048884"/>
          <p:cNvSpPr>
            <a:spLocks noGrp="1"/>
          </p:cNvSpPr>
          <p:nvPr>
            <p:ph type="dt" idx="1"/>
          </p:nvPr>
        </p:nvSpPr>
        <p:spPr>
          <a:xfrm>
            <a:off x="9186862" y="0"/>
            <a:ext cx="7027862" cy="455612"/>
          </a:xfrm>
          <a:prstGeom prst="rect">
            <a:avLst/>
          </a:prstGeom>
          <a:noFill/>
          <a:ln>
            <a:noFill/>
          </a:ln>
        </p:spPr>
        <p:txBody>
          <a:bodyPr vert="horz" lIns="91440" tIns="45720" rIns="91440" bIns="45720" anchor="t"/>
          <a:lstStyle/>
          <a:p>
            <a:pPr lvl="0" algn="r" eaLnBrk="1" latinLnBrk="1" hangingPunct="1"/>
            <a:fld id="{566ABCEB-ACFC-4714-9973-3DA970169C29}" type="datetime1">
              <a:rPr lang="en-US" altLang="en-US" sz="1200">
                <a:latin typeface="Calibri" pitchFamily="34" charset="0"/>
              </a:rPr>
              <a:pPr lvl="0" algn="r" eaLnBrk="1" latinLnBrk="1" hangingPunct="1"/>
              <a:t>8/13/2020</a:t>
            </a:fld>
            <a:endParaRPr lang="en-US" altLang="en-US" sz="1200">
              <a:latin typeface="Calibri" pitchFamily="34" charset="0"/>
            </a:endParaRPr>
          </a:p>
        </p:txBody>
      </p:sp>
      <p:sp>
        <p:nvSpPr>
          <p:cNvPr id="1048886" name="Slide Image Placeholder 1048885"/>
          <p:cNvSpPr>
            <a:spLocks noGrp="1" noRot="1" noChangeAspect="1"/>
          </p:cNvSpPr>
          <p:nvPr>
            <p:ph type="sldImg" idx="2"/>
          </p:nvPr>
        </p:nvSpPr>
        <p:spPr>
          <a:xfrm>
            <a:off x="5068887" y="684212"/>
            <a:ext cx="6080125" cy="3419475"/>
          </a:xfrm>
          <a:prstGeom prst="rect">
            <a:avLst/>
          </a:prstGeom>
          <a:noFill/>
          <a:ln w="12700" cap="flat" cmpd="sng">
            <a:solidFill>
              <a:srgbClr val="000000">
                <a:alpha val="100000"/>
              </a:srgbClr>
            </a:solidFill>
            <a:prstDash val="solid"/>
            <a:round/>
          </a:ln>
        </p:spPr>
        <p:txBody>
          <a:bodyPr vert="horz" lIns="91440" tIns="45720" rIns="91440" bIns="45720" anchor="ctr"/>
          <a:lstStyle/>
          <a:p>
            <a:endParaRPr/>
          </a:p>
        </p:txBody>
      </p:sp>
      <p:sp>
        <p:nvSpPr>
          <p:cNvPr id="1048887" name="Notes Placeholder 1048886"/>
          <p:cNvSpPr>
            <a:spLocks noGrp="1"/>
          </p:cNvSpPr>
          <p:nvPr>
            <p:ph type="body" sz="quarter" idx="3"/>
          </p:nvPr>
        </p:nvSpPr>
        <p:spPr>
          <a:xfrm>
            <a:off x="1622425" y="4330700"/>
            <a:ext cx="12973050" cy="4103687"/>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888" name="Footer Placeholder 1048887"/>
          <p:cNvSpPr>
            <a:spLocks noGrp="1"/>
          </p:cNvSpPr>
          <p:nvPr>
            <p:ph type="ftr" sz="quarter" idx="4"/>
          </p:nvPr>
        </p:nvSpPr>
        <p:spPr>
          <a:xfrm>
            <a:off x="0" y="8661400"/>
            <a:ext cx="7027862" cy="455612"/>
          </a:xfrm>
          <a:prstGeom prst="rect">
            <a:avLst/>
          </a:prstGeom>
          <a:noFill/>
          <a:ln>
            <a:noFill/>
          </a:ln>
        </p:spPr>
        <p:txBody>
          <a:bodyPr vert="horz" lIns="91440" tIns="45720" rIns="91440" bIns="45720" anchor="b"/>
          <a:lstStyle/>
          <a:p>
            <a:pPr lvl="0" eaLnBrk="1" latinLnBrk="1" hangingPunct="1"/>
            <a:endParaRPr lang="en-IN" altLang="en-US" sz="1200">
              <a:latin typeface="Calibri" pitchFamily="34" charset="0"/>
            </a:endParaRPr>
          </a:p>
        </p:txBody>
      </p:sp>
      <p:sp>
        <p:nvSpPr>
          <p:cNvPr id="1048889" name="Slide Number Placeholder 1048888"/>
          <p:cNvSpPr>
            <a:spLocks noGrp="1"/>
          </p:cNvSpPr>
          <p:nvPr>
            <p:ph type="sldNum" sz="quarter" idx="5"/>
          </p:nvPr>
        </p:nvSpPr>
        <p:spPr>
          <a:xfrm>
            <a:off x="9186862" y="8661400"/>
            <a:ext cx="7027862" cy="455612"/>
          </a:xfrm>
          <a:prstGeom prst="rect">
            <a:avLst/>
          </a:prstGeom>
          <a:noFill/>
          <a:ln>
            <a:noFill/>
          </a:ln>
        </p:spPr>
        <p:txBody>
          <a:bodyPr vert="horz" lIns="91440" tIns="45720" rIns="91440" bIns="45720" anchor="b"/>
          <a:lstStyle/>
          <a:p>
            <a:pPr lvl="0" algn="r" eaLnBrk="1" latinLnBrk="1" hangingPunct="1"/>
            <a:fld id="{566ABCEB-ACFC-4714-9973-3DA970169C29}" type="slidenum">
              <a:rPr lang="en-IN" altLang="en-US" sz="1200">
                <a:latin typeface="Calibri" pitchFamily="34" charset="0"/>
              </a:rPr>
              <a:pPr lvl="0" algn="r" eaLnBrk="1" latinLnBrk="1" hangingPunct="1"/>
              <a:t>‹#›</a:t>
            </a:fld>
            <a:endParaRPr lang="en-IN" altLang="en-US" sz="1200">
              <a:latin typeface="Calibri" pitchFamily="34" charset="0"/>
            </a:endParaRPr>
          </a:p>
        </p:txBody>
      </p:sp>
    </p:spTree>
  </p:cSld>
  <p:clrMap bg1="dk1" tx1="dk1" bg2="dk1" tx2="dk1" accent1="dk1" accent2="dk1" accent3="dk1" accent4="dk1" accent5="dk1" accent6="dk1" hlink="dk1" folHlink="dk1"/>
  <p:notesStyle>
    <a:lvl1pPr marL="0" indent="0" algn="l" rtl="0" fontAlgn="base" latinLnBrk="1">
      <a:lnSpc>
        <a:spcPct val="100000"/>
      </a:lnSpc>
      <a:spcBef>
        <a:spcPct val="30000"/>
      </a:spcBef>
      <a:spcAft>
        <a:spcPct val="0"/>
      </a:spcAft>
      <a:buFontTx/>
      <a:buNone/>
      <a:defRPr sz="12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30000"/>
      </a:spcBef>
      <a:spcAft>
        <a:spcPct val="0"/>
      </a:spcAft>
      <a:buFontTx/>
      <a:buNone/>
      <a:defRPr sz="12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30000"/>
      </a:spcBef>
      <a:spcAft>
        <a:spcPct val="0"/>
      </a:spcAft>
      <a:buFontTx/>
      <a:buNone/>
      <a:defRPr sz="12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30000"/>
      </a:spcBef>
      <a:spcAft>
        <a:spcPct val="0"/>
      </a:spcAft>
      <a:buFontTx/>
      <a:buNone/>
      <a:defRPr sz="12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30000"/>
      </a:spcBef>
      <a:spcAft>
        <a:spcPct val="0"/>
      </a:spcAft>
      <a:buFontTx/>
      <a:buNone/>
      <a:defRPr sz="1200" b="0" i="0" u="none" baseline="0">
        <a:solidFill>
          <a:schemeClr val="dk1"/>
        </a:solidFill>
        <a:latin typeface="Calibri" pitchFamily="34" charset="0"/>
        <a:sym typeface="Arial" pitchFamily="34" charset="0"/>
      </a:defRPr>
    </a:lvl5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Slide Image Placeholder 1048599"/>
          <p:cNvSpPr>
            <a:spLocks noGrp="1" noRot="1" noChangeAspect="1"/>
          </p:cNvSpPr>
          <p:nvPr>
            <p:ph type="sldImg"/>
          </p:nvPr>
        </p:nvSpPr>
        <p:spPr bwMode="auto">
          <a:xfrm>
            <a:off x="5068888" y="684213"/>
            <a:ext cx="6080125" cy="3419475"/>
          </a:xfrm>
          <a:prstGeom prst="rect">
            <a:avLst/>
          </a:prstGeom>
          <a:noFill/>
          <a:ln w="9525" cap="flat" cmpd="sng">
            <a:solidFill>
              <a:srgbClr val="000000">
                <a:alpha val="100000"/>
              </a:srgbClr>
            </a:solidFill>
            <a:prstDash val="solid"/>
            <a:miter/>
          </a:ln>
        </p:spPr>
        <p:txBody>
          <a:bodyPr vert="horz" lIns="91440" tIns="45720" rIns="91440" bIns="45720" anchor="ctr"/>
          <a:lstStyle/>
          <a:p>
            <a:endParaRPr/>
          </a:p>
        </p:txBody>
      </p:sp>
      <p:sp>
        <p:nvSpPr>
          <p:cNvPr id="1048601" name="Notes Placeholder 1048600"/>
          <p:cNvSpPr>
            <a:spLocks noGrp="1"/>
          </p:cNvSpPr>
          <p:nvPr>
            <p:ph type="body" idx="1"/>
          </p:nvPr>
        </p:nvSpPr>
        <p:spPr bwMode="auto">
          <a:xfrm>
            <a:off x="1622425" y="4330700"/>
            <a:ext cx="12973050" cy="4103687"/>
          </a:xfrm>
          <a:prstGeom prst="rect">
            <a:avLst/>
          </a:prstGeom>
          <a:noFill/>
          <a:ln>
            <a:noFill/>
          </a:ln>
        </p:spPr>
        <p:txBody>
          <a:bodyPr vert="horz" lIns="91440" tIns="45720" rIns="91440" bIns="45720" anchor="t"/>
          <a:lstStyle/>
          <a:p>
            <a:endParaRPr lang="en-IN" altLang="en-US"/>
          </a:p>
        </p:txBody>
      </p:sp>
      <p:sp>
        <p:nvSpPr>
          <p:cNvPr id="1048602" name="TextBox 1048601"/>
          <p:cNvSpPr txBox="1"/>
          <p:nvPr/>
        </p:nvSpPr>
        <p:spPr>
          <a:xfrm>
            <a:off x="9186862" y="8661400"/>
            <a:ext cx="7027862" cy="455612"/>
          </a:xfrm>
          <a:prstGeom prst="rect">
            <a:avLst/>
          </a:prstGeom>
          <a:noFill/>
          <a:ln>
            <a:noFill/>
          </a:ln>
        </p:spPr>
        <p:txBody>
          <a:bodyPr vert="horz" lIns="91440" tIns="45720" rIns="91440" bIns="45720" anchor="b"/>
          <a:lstStyle/>
          <a:p>
            <a:pPr lvl="0" algn="r" eaLnBrk="1" latinLnBrk="1" hangingPunct="1"/>
            <a:fld id="{566ABCEB-ACFC-4714-9973-3DA970169C29}" type="slidenum">
              <a:rPr lang="en-IN" altLang="en-US" sz="1200">
                <a:latin typeface="Calibri" pitchFamily="34" charset="0"/>
              </a:rPr>
              <a:pPr lvl="0" algn="r" eaLnBrk="1" latinLnBrk="1" hangingPunct="1"/>
              <a:t>2</a:t>
            </a:fld>
            <a:endParaRPr lang="en-IN" altLang="en-U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Slide Image Placeholder 1048619"/>
          <p:cNvSpPr>
            <a:spLocks noGrp="1" noRot="1" noChangeAspect="1"/>
          </p:cNvSpPr>
          <p:nvPr>
            <p:ph type="sldImg"/>
          </p:nvPr>
        </p:nvSpPr>
        <p:spPr bwMode="auto">
          <a:xfrm>
            <a:off x="5068888" y="684213"/>
            <a:ext cx="6080125" cy="3419475"/>
          </a:xfrm>
          <a:prstGeom prst="rect">
            <a:avLst/>
          </a:prstGeom>
          <a:noFill/>
          <a:ln w="9525" cap="flat" cmpd="sng">
            <a:solidFill>
              <a:srgbClr val="000000">
                <a:alpha val="100000"/>
              </a:srgbClr>
            </a:solidFill>
            <a:prstDash val="solid"/>
            <a:miter/>
          </a:ln>
        </p:spPr>
        <p:txBody>
          <a:bodyPr vert="horz" lIns="91440" tIns="45720" rIns="91440" bIns="45720" anchor="ctr"/>
          <a:lstStyle/>
          <a:p>
            <a:endParaRPr/>
          </a:p>
        </p:txBody>
      </p:sp>
      <p:sp>
        <p:nvSpPr>
          <p:cNvPr id="1048621" name="Notes Placeholder 1048620"/>
          <p:cNvSpPr>
            <a:spLocks noGrp="1"/>
          </p:cNvSpPr>
          <p:nvPr>
            <p:ph type="body" idx="1"/>
          </p:nvPr>
        </p:nvSpPr>
        <p:spPr bwMode="auto">
          <a:xfrm>
            <a:off x="1622425" y="4330700"/>
            <a:ext cx="12973050" cy="4103687"/>
          </a:xfrm>
          <a:prstGeom prst="rect">
            <a:avLst/>
          </a:prstGeom>
          <a:noFill/>
          <a:ln>
            <a:noFill/>
          </a:ln>
        </p:spPr>
        <p:txBody>
          <a:bodyPr vert="horz" lIns="91440" tIns="45720" rIns="91440" bIns="45720" anchor="t"/>
          <a:lstStyle/>
          <a:p>
            <a:endParaRPr lang="en-IN" altLang="en-US"/>
          </a:p>
        </p:txBody>
      </p:sp>
      <p:sp>
        <p:nvSpPr>
          <p:cNvPr id="1048622" name="TextBox 1048621"/>
          <p:cNvSpPr txBox="1"/>
          <p:nvPr/>
        </p:nvSpPr>
        <p:spPr>
          <a:xfrm>
            <a:off x="9186862" y="8661400"/>
            <a:ext cx="7027862" cy="455612"/>
          </a:xfrm>
          <a:prstGeom prst="rect">
            <a:avLst/>
          </a:prstGeom>
          <a:noFill/>
          <a:ln>
            <a:noFill/>
          </a:ln>
        </p:spPr>
        <p:txBody>
          <a:bodyPr vert="horz" lIns="91440" tIns="45720" rIns="91440" bIns="45720" anchor="b"/>
          <a:lstStyle/>
          <a:p>
            <a:pPr lvl="0" algn="r" eaLnBrk="1" latinLnBrk="1" hangingPunct="1"/>
            <a:fld id="{566ABCEB-ACFC-4714-9973-3DA970169C29}" type="slidenum">
              <a:rPr lang="en-IN" altLang="en-US" sz="1200">
                <a:latin typeface="Calibri" pitchFamily="34" charset="0"/>
              </a:rPr>
              <a:pPr lvl="0" algn="r" eaLnBrk="1" latinLnBrk="1" hangingPunct="1"/>
              <a:t>4</a:t>
            </a:fld>
            <a:endParaRPr lang="en-IN" alt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8888" y="684213"/>
            <a:ext cx="6080125" cy="34194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lvl="0" algn="r" eaLnBrk="1" latinLnBrk="1" hangingPunct="1"/>
            <a:fld id="{566ABCEB-ACFC-4714-9973-3DA970169C29}" type="slidenum">
              <a:rPr lang="en-IN" altLang="en-US" sz="1200" smtClean="0">
                <a:latin typeface="Calibri" pitchFamily="34" charset="0"/>
              </a:rPr>
              <a:pPr lvl="0" algn="r" eaLnBrk="1" latinLnBrk="1" hangingPunct="1"/>
              <a:t>26</a:t>
            </a:fld>
            <a:endParaRPr lang="en-IN" alt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6" name="Slide Image Placeholder 1048865"/>
          <p:cNvSpPr>
            <a:spLocks noGrp="1" noRot="1" noChangeAspect="1"/>
          </p:cNvSpPr>
          <p:nvPr>
            <p:ph type="sldImg"/>
          </p:nvPr>
        </p:nvSpPr>
        <p:spPr>
          <a:xfrm>
            <a:off x="5068888" y="684213"/>
            <a:ext cx="6080125" cy="3419475"/>
          </a:xfrm>
          <a:prstGeom prst="rect">
            <a:avLst/>
          </a:prstGeom>
        </p:spPr>
        <p:txBody>
          <a:bodyPr vert="horz" lIns="91440" tIns="45720" rIns="91440" bIns="45720" anchor="ctr"/>
          <a:lstStyle/>
          <a:p>
            <a:endParaRPr/>
          </a:p>
        </p:txBody>
      </p:sp>
      <p:sp>
        <p:nvSpPr>
          <p:cNvPr id="1048867" name="Notes Placeholder 1048866"/>
          <p:cNvSpPr>
            <a:spLocks noGrp="1"/>
          </p:cNvSpPr>
          <p:nvPr>
            <p:ph type="body" idx="1"/>
          </p:nvPr>
        </p:nvSpPr>
        <p:spPr>
          <a:xfrm>
            <a:off x="1622425" y="4330700"/>
            <a:ext cx="12973050" cy="4103687"/>
          </a:xfrm>
          <a:prstGeom prst="rect">
            <a:avLst/>
          </a:prstGeom>
        </p:spPr>
        <p:txBody>
          <a:bodyPr vert="horz" lIns="91440" tIns="45720" rIns="91440" bIns="45720" anchor="t"/>
          <a:lstStyle/>
          <a:p>
            <a:endParaRPr lang="en-IN" altLang="en-US"/>
          </a:p>
        </p:txBody>
      </p:sp>
      <p:sp>
        <p:nvSpPr>
          <p:cNvPr id="1048868" name="TextBox 1048867"/>
          <p:cNvSpPr txBox="1"/>
          <p:nvPr/>
        </p:nvSpPr>
        <p:spPr>
          <a:xfrm>
            <a:off x="9186862" y="8661400"/>
            <a:ext cx="7027862" cy="455612"/>
          </a:xfrm>
          <a:prstGeom prst="rect">
            <a:avLst/>
          </a:prstGeom>
          <a:noFill/>
          <a:ln>
            <a:noFill/>
          </a:ln>
        </p:spPr>
        <p:txBody>
          <a:bodyPr vert="horz" lIns="91440" tIns="45720" rIns="91440" bIns="45720" anchor="b"/>
          <a:lstStyle/>
          <a:p>
            <a:pPr lvl="0" algn="r" eaLnBrk="1" latinLnBrk="1" hangingPunct="1"/>
            <a:fld id="{566ABCEB-ACFC-4714-9973-3DA970169C29}" type="slidenum">
              <a:rPr lang="en-IN" altLang="en-US" sz="1200">
                <a:latin typeface="Calibri" pitchFamily="34" charset="0"/>
              </a:rPr>
              <a:pPr lvl="0" algn="r" eaLnBrk="1" latinLnBrk="1" hangingPunct="1"/>
              <a:t>51</a:t>
            </a:fld>
            <a:endParaRPr lang="en-IN" alt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048878" name="Holder 2"/>
          <p:cNvSpPr>
            <a:spLocks noGrp="1"/>
          </p:cNvSpPr>
          <p:nvPr>
            <p:ph type="ctrTitle"/>
          </p:nvPr>
        </p:nvSpPr>
        <p:spPr>
          <a:xfrm>
            <a:off x="1216345" y="2826766"/>
            <a:ext cx="13785215" cy="661720"/>
          </a:xfrm>
          <a:prstGeom prst="rect">
            <a:avLst/>
          </a:prstGeom>
        </p:spPr>
        <p:txBody>
          <a:bodyPr/>
          <a:lstStyle/>
          <a:p>
            <a:endParaRPr/>
          </a:p>
        </p:txBody>
      </p:sp>
      <p:sp>
        <p:nvSpPr>
          <p:cNvPr id="1048879" name="Holder 3"/>
          <p:cNvSpPr>
            <a:spLocks noGrp="1"/>
          </p:cNvSpPr>
          <p:nvPr>
            <p:ph type="subTitle" idx="4"/>
          </p:nvPr>
        </p:nvSpPr>
        <p:spPr>
          <a:xfrm>
            <a:off x="2432685" y="5106416"/>
            <a:ext cx="11352530" cy="369332"/>
          </a:xfrm>
          <a:prstGeom prst="rect">
            <a:avLst/>
          </a:prstGeom>
        </p:spPr>
        <p:txBody>
          <a:bodyPr/>
          <a:lstStyle/>
          <a:p>
            <a:endParaRPr/>
          </a:p>
        </p:txBody>
      </p:sp>
      <p:sp>
        <p:nvSpPr>
          <p:cNvPr id="1048581" name="Date Placeholder 1048580"/>
          <p:cNvSpPr>
            <a:spLocks noGrp="1"/>
          </p:cNvSpPr>
          <p:nvPr>
            <p:ph type="dt" sz="half" idx="6"/>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8/13/2020</a:t>
            </a:fld>
            <a:endParaRPr lang="en-US" altLang="en-US">
              <a:solidFill>
                <a:srgbClr val="898989"/>
              </a:solidFill>
              <a:latin typeface="Calibri" pitchFamily="34" charset="0"/>
            </a:endParaRPr>
          </a:p>
        </p:txBody>
      </p:sp>
      <p:sp>
        <p:nvSpPr>
          <p:cNvPr id="1048582" name="Slide Number Placeholder 1048581"/>
          <p:cNvSpPr>
            <a:spLocks noGrp="1"/>
          </p:cNvSpPr>
          <p:nvPr>
            <p:ph type="sldNum" sz="quarter" idx="7"/>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
        <p:nvSpPr>
          <p:cNvPr id="1048580" name="Footer Placeholder 1048579"/>
          <p:cNvSpPr>
            <a:spLocks noGrp="1"/>
          </p:cNvSpPr>
          <p:nvPr>
            <p:ph type="ftr" sz="quarter" idx="5"/>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0" name="Holder 2"/>
          <p:cNvSpPr>
            <a:spLocks noGrp="1"/>
          </p:cNvSpPr>
          <p:nvPr>
            <p:ph type="title"/>
          </p:nvPr>
        </p:nvSpPr>
        <p:spPr>
          <a:xfrm>
            <a:off x="7480300" y="1676404"/>
            <a:ext cx="7446645" cy="661719"/>
          </a:xfrm>
        </p:spPr>
        <p:txBody>
          <a:bodyPr/>
          <a:lstStyle>
            <a:lvl1pPr>
              <a:defRPr sz="4300" b="0" i="0">
                <a:solidFill>
                  <a:srgbClr val="77B6D9"/>
                </a:solidFill>
                <a:latin typeface="Arial"/>
                <a:cs typeface="Arial"/>
              </a:defRPr>
            </a:lvl1pPr>
          </a:lstStyle>
          <a:p>
            <a:endParaRPr/>
          </a:p>
        </p:txBody>
      </p:sp>
      <p:sp>
        <p:nvSpPr>
          <p:cNvPr id="1048591" name="Holder 3"/>
          <p:cNvSpPr>
            <a:spLocks noGrp="1"/>
          </p:cNvSpPr>
          <p:nvPr>
            <p:ph type="body" idx="1"/>
          </p:nvPr>
        </p:nvSpPr>
        <p:spPr>
          <a:xfrm>
            <a:off x="8724900" y="3060700"/>
            <a:ext cx="6539866" cy="368306"/>
          </a:xfrm>
        </p:spPr>
        <p:txBody>
          <a:bodyPr/>
          <a:lstStyle>
            <a:lvl1pPr>
              <a:defRPr sz="2400" b="0" i="0">
                <a:solidFill>
                  <a:srgbClr val="6F2FA0"/>
                </a:solidFill>
                <a:latin typeface="Arial Black"/>
                <a:cs typeface="Arial Black"/>
              </a:defRPr>
            </a:lvl1pPr>
          </a:lstStyle>
          <a:p>
            <a:endParaRPr/>
          </a:p>
        </p:txBody>
      </p:sp>
      <p:sp>
        <p:nvSpPr>
          <p:cNvPr id="1048581" name="Date Placeholder 1048580"/>
          <p:cNvSpPr>
            <a:spLocks noGrp="1"/>
          </p:cNvSpPr>
          <p:nvPr>
            <p:ph type="dt" sz="half" idx="6"/>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8/13/2020</a:t>
            </a:fld>
            <a:endParaRPr lang="en-US" altLang="en-US">
              <a:solidFill>
                <a:srgbClr val="898989"/>
              </a:solidFill>
              <a:latin typeface="Calibri" pitchFamily="34" charset="0"/>
            </a:endParaRPr>
          </a:p>
        </p:txBody>
      </p:sp>
      <p:sp>
        <p:nvSpPr>
          <p:cNvPr id="1048582" name="Slide Number Placeholder 1048581"/>
          <p:cNvSpPr>
            <a:spLocks noGrp="1"/>
          </p:cNvSpPr>
          <p:nvPr>
            <p:ph type="sldNum" sz="quarter" idx="7"/>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
        <p:nvSpPr>
          <p:cNvPr id="1048580" name="Footer Placeholder 1048579"/>
          <p:cNvSpPr>
            <a:spLocks noGrp="1"/>
          </p:cNvSpPr>
          <p:nvPr>
            <p:ph type="ftr" sz="quarter" idx="5"/>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1048880" name="Holder 2"/>
          <p:cNvSpPr>
            <a:spLocks noGrp="1"/>
          </p:cNvSpPr>
          <p:nvPr>
            <p:ph type="title"/>
          </p:nvPr>
        </p:nvSpPr>
        <p:spPr>
          <a:xfrm>
            <a:off x="7480300" y="1676404"/>
            <a:ext cx="7446645" cy="661719"/>
          </a:xfrm>
        </p:spPr>
        <p:txBody>
          <a:bodyPr/>
          <a:lstStyle>
            <a:lvl1pPr>
              <a:defRPr sz="4300" b="0" i="0">
                <a:solidFill>
                  <a:srgbClr val="77B6D9"/>
                </a:solidFill>
                <a:latin typeface="Arial"/>
                <a:cs typeface="Arial"/>
              </a:defRPr>
            </a:lvl1pPr>
          </a:lstStyle>
          <a:p>
            <a:endParaRPr/>
          </a:p>
        </p:txBody>
      </p:sp>
      <p:sp>
        <p:nvSpPr>
          <p:cNvPr id="1048881" name="Holder 3"/>
          <p:cNvSpPr>
            <a:spLocks noGrp="1"/>
          </p:cNvSpPr>
          <p:nvPr>
            <p:ph sz="half" idx="2"/>
          </p:nvPr>
        </p:nvSpPr>
        <p:spPr>
          <a:xfrm>
            <a:off x="2120901" y="2811781"/>
            <a:ext cx="6071234" cy="415499"/>
          </a:xfrm>
          <a:prstGeom prst="rect">
            <a:avLst/>
          </a:prstGeom>
        </p:spPr>
        <p:txBody>
          <a:bodyPr/>
          <a:lstStyle>
            <a:lvl1pPr>
              <a:defRPr sz="2700" b="0" i="0">
                <a:solidFill>
                  <a:schemeClr val="tx1"/>
                </a:solidFill>
                <a:latin typeface="Arial"/>
                <a:cs typeface="Arial"/>
              </a:defRPr>
            </a:lvl1pPr>
          </a:lstStyle>
          <a:p>
            <a:endParaRPr/>
          </a:p>
        </p:txBody>
      </p:sp>
      <p:sp>
        <p:nvSpPr>
          <p:cNvPr id="1048882" name="Holder 4"/>
          <p:cNvSpPr>
            <a:spLocks noGrp="1"/>
          </p:cNvSpPr>
          <p:nvPr>
            <p:ph sz="half" idx="3"/>
          </p:nvPr>
        </p:nvSpPr>
        <p:spPr>
          <a:xfrm>
            <a:off x="8352217" y="2097278"/>
            <a:ext cx="7054787" cy="369332"/>
          </a:xfrm>
          <a:prstGeom prst="rect">
            <a:avLst/>
          </a:prstGeom>
        </p:spPr>
        <p:txBody>
          <a:bodyPr/>
          <a:lstStyle/>
          <a:p>
            <a:endParaRPr/>
          </a:p>
        </p:txBody>
      </p:sp>
      <p:sp>
        <p:nvSpPr>
          <p:cNvPr id="1048581" name="Date Placeholder 1048580"/>
          <p:cNvSpPr>
            <a:spLocks noGrp="1"/>
          </p:cNvSpPr>
          <p:nvPr>
            <p:ph type="dt" sz="half" idx="6"/>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8/13/2020</a:t>
            </a:fld>
            <a:endParaRPr lang="en-US" altLang="en-US">
              <a:solidFill>
                <a:srgbClr val="898989"/>
              </a:solidFill>
              <a:latin typeface="Calibri" pitchFamily="34" charset="0"/>
            </a:endParaRPr>
          </a:p>
        </p:txBody>
      </p:sp>
      <p:sp>
        <p:nvSpPr>
          <p:cNvPr id="1048582" name="Slide Number Placeholder 1048581"/>
          <p:cNvSpPr>
            <a:spLocks noGrp="1"/>
          </p:cNvSpPr>
          <p:nvPr>
            <p:ph type="sldNum" sz="quarter" idx="7"/>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
        <p:nvSpPr>
          <p:cNvPr id="1048580" name="Footer Placeholder 1048579"/>
          <p:cNvSpPr>
            <a:spLocks noGrp="1"/>
          </p:cNvSpPr>
          <p:nvPr>
            <p:ph type="ftr" sz="quarter" idx="5"/>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1048883" name="Holder 2"/>
          <p:cNvSpPr>
            <a:spLocks noGrp="1"/>
          </p:cNvSpPr>
          <p:nvPr>
            <p:ph type="title"/>
          </p:nvPr>
        </p:nvSpPr>
        <p:spPr>
          <a:xfrm>
            <a:off x="7480300" y="1676404"/>
            <a:ext cx="7446645" cy="661719"/>
          </a:xfrm>
        </p:spPr>
        <p:txBody>
          <a:bodyPr/>
          <a:lstStyle>
            <a:lvl1pPr>
              <a:defRPr sz="4300" b="0" i="0">
                <a:solidFill>
                  <a:srgbClr val="77B6D9"/>
                </a:solidFill>
                <a:latin typeface="Arial"/>
                <a:cs typeface="Arial"/>
              </a:defRPr>
            </a:lvl1pPr>
          </a:lstStyle>
          <a:p>
            <a:endParaRPr/>
          </a:p>
        </p:txBody>
      </p:sp>
      <p:sp>
        <p:nvSpPr>
          <p:cNvPr id="1048581" name="Date Placeholder 1048580"/>
          <p:cNvSpPr>
            <a:spLocks noGrp="1"/>
          </p:cNvSpPr>
          <p:nvPr>
            <p:ph type="dt" sz="half" idx="6"/>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8/13/2020</a:t>
            </a:fld>
            <a:endParaRPr lang="en-US" altLang="en-US">
              <a:solidFill>
                <a:srgbClr val="898989"/>
              </a:solidFill>
              <a:latin typeface="Calibri" pitchFamily="34" charset="0"/>
            </a:endParaRPr>
          </a:p>
        </p:txBody>
      </p:sp>
      <p:sp>
        <p:nvSpPr>
          <p:cNvPr id="1048582" name="Slide Number Placeholder 1048581"/>
          <p:cNvSpPr>
            <a:spLocks noGrp="1"/>
          </p:cNvSpPr>
          <p:nvPr>
            <p:ph type="sldNum" sz="quarter" idx="7"/>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
        <p:nvSpPr>
          <p:cNvPr id="1048580" name="Footer Placeholder 1048579"/>
          <p:cNvSpPr>
            <a:spLocks noGrp="1"/>
          </p:cNvSpPr>
          <p:nvPr>
            <p:ph type="ftr" sz="quarter" idx="5"/>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1048871" name="Footer Placeholder 1048870"/>
          <p:cNvSpPr>
            <a:spLocks noGrp="1"/>
          </p:cNvSpPr>
          <p:nvPr>
            <p:ph type="ftr" sz="quarter" idx="3"/>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
        <p:nvSpPr>
          <p:cNvPr id="1048872" name="Date Placeholder 1048871"/>
          <p:cNvSpPr>
            <a:spLocks noGrp="1"/>
          </p:cNvSpPr>
          <p:nvPr>
            <p:ph type="dt" sz="half" idx="2"/>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8/13/2020</a:t>
            </a:fld>
            <a:endParaRPr lang="en-US" altLang="en-US">
              <a:solidFill>
                <a:srgbClr val="898989"/>
              </a:solidFill>
              <a:latin typeface="Calibri" pitchFamily="34" charset="0"/>
            </a:endParaRPr>
          </a:p>
        </p:txBody>
      </p:sp>
      <p:sp>
        <p:nvSpPr>
          <p:cNvPr id="1048873" name="Slide Number Placeholder 1048872"/>
          <p:cNvSpPr>
            <a:spLocks noGrp="1"/>
          </p:cNvSpPr>
          <p:nvPr>
            <p:ph type="sldNum" sz="quarter" idx="4"/>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48576" name="Rectangle 1048575"/>
          <p:cNvSpPr/>
          <p:nvPr/>
        </p:nvSpPr>
        <p:spPr>
          <a:xfrm>
            <a:off x="1079500" y="8470900"/>
            <a:ext cx="558800" cy="457200"/>
          </a:xfrm>
          <a:prstGeom prst="rect">
            <a:avLst/>
          </a:prstGeom>
          <a:blipFill rotWithShape="1">
            <a:blip r:embed="rId7" cstate="print">
              <a:alphaModFix/>
            </a:blip>
            <a:srcRect/>
            <a:stretch>
              <a:fillRect/>
            </a:stretch>
          </a:blipFill>
          <a:ln>
            <a:noFill/>
          </a:ln>
        </p:spPr>
        <p:txBody>
          <a:bodyPr vert="horz" lIns="0" tIns="0" rIns="0" bIns="0" anchor="t"/>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endParaRPr lang="en-US" altLang="en-US">
              <a:latin typeface="Calibri" pitchFamily="34" charset="0"/>
            </a:endParaRPr>
          </a:p>
        </p:txBody>
      </p:sp>
      <p:sp>
        <p:nvSpPr>
          <p:cNvPr id="1048577" name="Rectangle 1048576"/>
          <p:cNvSpPr/>
          <p:nvPr/>
        </p:nvSpPr>
        <p:spPr>
          <a:xfrm>
            <a:off x="1181100" y="8559800"/>
            <a:ext cx="368300" cy="292100"/>
          </a:xfrm>
          <a:prstGeom prst="rect">
            <a:avLst/>
          </a:prstGeom>
          <a:blipFill rotWithShape="1">
            <a:blip r:embed="rId8" cstate="print">
              <a:alphaModFix/>
            </a:blip>
            <a:srcRect/>
            <a:stretch>
              <a:fillRect/>
            </a:stretch>
          </a:blipFill>
          <a:ln>
            <a:noFill/>
          </a:ln>
        </p:spPr>
        <p:txBody>
          <a:bodyPr vert="horz" lIns="0" tIns="0" rIns="0" bIns="0" anchor="t"/>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endParaRPr lang="en-US" altLang="en-US">
              <a:latin typeface="Calibri" pitchFamily="34" charset="0"/>
            </a:endParaRPr>
          </a:p>
        </p:txBody>
      </p:sp>
      <p:sp>
        <p:nvSpPr>
          <p:cNvPr id="1048578" name="Title Placeholder 1048577"/>
          <p:cNvSpPr>
            <a:spLocks noGrp="1"/>
          </p:cNvSpPr>
          <p:nvPr>
            <p:ph type="title"/>
          </p:nvPr>
        </p:nvSpPr>
        <p:spPr>
          <a:xfrm>
            <a:off x="7480300" y="1676400"/>
            <a:ext cx="7446962" cy="661987"/>
          </a:xfrm>
          <a:prstGeom prst="rect">
            <a:avLst/>
          </a:prstGeom>
          <a:noFill/>
          <a:ln>
            <a:noFill/>
          </a:ln>
        </p:spPr>
        <p:txBody>
          <a:bodyPr vert="horz" lIns="0" tIns="0" rIns="0" bIns="0" anchor="t">
            <a:spAutoFit/>
          </a:bodyPr>
          <a:lstStyle/>
          <a:p>
            <a:pPr lvl="0"/>
            <a:endParaRPr lang="en-US" altLang="en-US"/>
          </a:p>
        </p:txBody>
      </p:sp>
      <p:sp>
        <p:nvSpPr>
          <p:cNvPr id="1048579" name="Text Placeholder 1048578"/>
          <p:cNvSpPr>
            <a:spLocks noGrp="1"/>
          </p:cNvSpPr>
          <p:nvPr>
            <p:ph type="body" idx="1"/>
          </p:nvPr>
        </p:nvSpPr>
        <p:spPr>
          <a:xfrm>
            <a:off x="8724900" y="3060700"/>
            <a:ext cx="6540500" cy="369887"/>
          </a:xfrm>
          <a:prstGeom prst="rect">
            <a:avLst/>
          </a:prstGeom>
          <a:noFill/>
          <a:ln>
            <a:noFill/>
          </a:ln>
        </p:spPr>
        <p:txBody>
          <a:bodyPr vert="horz" lIns="0" tIns="0" rIns="0" bIns="0" anchor="t">
            <a:spAutoFit/>
          </a:bodyPr>
          <a:lstStyle/>
          <a:p>
            <a:pPr lvl="0"/>
            <a:endParaRPr lang="en-US" altLang="en-US"/>
          </a:p>
        </p:txBody>
      </p:sp>
      <p:sp>
        <p:nvSpPr>
          <p:cNvPr id="1048580" name="Footer Placeholder 1048579"/>
          <p:cNvSpPr>
            <a:spLocks noGrp="1"/>
          </p:cNvSpPr>
          <p:nvPr>
            <p:ph type="ftr" sz="quarter" idx="5"/>
          </p:nvPr>
        </p:nvSpPr>
        <p:spPr>
          <a:xfrm>
            <a:off x="5513387" y="8480425"/>
            <a:ext cx="5191125"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ctr" eaLnBrk="1" latinLnBrk="1" hangingPunct="1"/>
            <a:r>
              <a:rPr lang="en-IN" altLang="en-US">
                <a:solidFill>
                  <a:srgbClr val="898989"/>
                </a:solidFill>
                <a:latin typeface="Calibri" pitchFamily="34" charset="0"/>
              </a:rPr>
              <a:t>NAME OF FACULTY (POST) , JECRC, JAIPUR</a:t>
            </a:r>
          </a:p>
        </p:txBody>
      </p:sp>
      <p:sp>
        <p:nvSpPr>
          <p:cNvPr id="1048581" name="Date Placeholder 1048580"/>
          <p:cNvSpPr>
            <a:spLocks noGrp="1"/>
          </p:cNvSpPr>
          <p:nvPr>
            <p:ph type="dt" sz="half" idx="6"/>
          </p:nvPr>
        </p:nvSpPr>
        <p:spPr>
          <a:xfrm>
            <a:off x="811212"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eaLnBrk="1" latinLnBrk="1" hangingPunct="1"/>
            <a:fld id="{566ABCEB-ACFC-4714-9973-3DA970169C29}" type="datetime1">
              <a:rPr lang="en-US" altLang="en-US">
                <a:solidFill>
                  <a:srgbClr val="898989"/>
                </a:solidFill>
                <a:latin typeface="Calibri" pitchFamily="34" charset="0"/>
              </a:rPr>
              <a:pPr lvl="0" eaLnBrk="1" latinLnBrk="1" hangingPunct="1"/>
              <a:t>8/13/2020</a:t>
            </a:fld>
            <a:endParaRPr lang="en-US" altLang="en-US">
              <a:solidFill>
                <a:srgbClr val="898989"/>
              </a:solidFill>
              <a:latin typeface="Calibri" pitchFamily="34" charset="0"/>
            </a:endParaRPr>
          </a:p>
        </p:txBody>
      </p:sp>
      <p:sp>
        <p:nvSpPr>
          <p:cNvPr id="1048582" name="Slide Number Placeholder 1048581"/>
          <p:cNvSpPr>
            <a:spLocks noGrp="1"/>
          </p:cNvSpPr>
          <p:nvPr>
            <p:ph type="sldNum" sz="quarter" idx="7"/>
          </p:nvPr>
        </p:nvSpPr>
        <p:spPr>
          <a:xfrm>
            <a:off x="11677650" y="8480425"/>
            <a:ext cx="3729037" cy="292100"/>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1pPr>
            <a:lvl2pPr marL="4556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2pPr>
            <a:lvl3pPr marL="912812"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3pPr>
            <a:lvl4pPr marL="13684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4pPr>
            <a:lvl5pPr marL="1825625" indent="0" algn="l" rtl="0" fontAlgn="base" latinLnBrk="1">
              <a:lnSpc>
                <a:spcPct val="100000"/>
              </a:lnSpc>
              <a:spcBef>
                <a:spcPct val="0"/>
              </a:spcBef>
              <a:spcAft>
                <a:spcPct val="0"/>
              </a:spcAft>
              <a:buFontTx/>
              <a:buNone/>
              <a:defRPr sz="1800" b="0" i="0" u="none" baseline="0">
                <a:solidFill>
                  <a:schemeClr val="dk1"/>
                </a:solidFill>
                <a:latin typeface="Calibri" pitchFamily="34" charset="0"/>
                <a:sym typeface="Arial" pitchFamily="34" charset="0"/>
              </a:defRPr>
            </a:lvl5pPr>
          </a:lstStyle>
          <a:p>
            <a:pPr lvl="0" algn="r" eaLnBrk="1" latinLnBrk="1" hangingPunct="1"/>
            <a:fld id="{566ABCEB-ACFC-4714-9973-3DA970169C29}" type="slidenum">
              <a:rPr lang="en-US" altLang="en-US">
                <a:solidFill>
                  <a:srgbClr val="898989"/>
                </a:solidFill>
                <a:latin typeface="Calibri" pitchFamily="34" charset="0"/>
              </a:rPr>
              <a:pPr lvl="0" algn="r" eaLnBrk="1" latinLnBrk="1" hangingPunct="1"/>
              <a:t>‹#›</a:t>
            </a:fld>
            <a:endParaRPr lang="en-US" altLang="en-US">
              <a:solidFill>
                <a:srgbClr val="898989"/>
              </a:solidFill>
              <a:latin typeface="Calibri" pitchFamily="34" charset="0"/>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eaLnBrk="0" fontAlgn="base" hangingPunct="0">
        <a:spcBef>
          <a:spcPct val="0"/>
        </a:spcBef>
        <a:spcAft>
          <a:spcPct val="0"/>
        </a:spcAft>
        <a:defRPr sz="4400">
          <a:solidFill>
            <a:schemeClr val="tx2"/>
          </a:solidFill>
          <a:latin typeface="Calibri" pitchFamily="34" charset="0"/>
        </a:defRPr>
      </a:lvl6pPr>
      <a:lvl7pPr marL="914400" algn="ctr" rtl="0" eaLnBrk="0" fontAlgn="base" hangingPunct="0">
        <a:spcBef>
          <a:spcPct val="0"/>
        </a:spcBef>
        <a:spcAft>
          <a:spcPct val="0"/>
        </a:spcAft>
        <a:defRPr sz="4400">
          <a:solidFill>
            <a:schemeClr val="tx2"/>
          </a:solidFill>
          <a:latin typeface="Calibri" pitchFamily="34" charset="0"/>
        </a:defRPr>
      </a:lvl7pPr>
      <a:lvl8pPr marL="1371600" algn="ctr" rtl="0" eaLnBrk="0" fontAlgn="base" hangingPunct="0">
        <a:spcBef>
          <a:spcPct val="0"/>
        </a:spcBef>
        <a:spcAft>
          <a:spcPct val="0"/>
        </a:spcAft>
        <a:defRPr sz="4400">
          <a:solidFill>
            <a:schemeClr val="tx2"/>
          </a:solidFill>
          <a:latin typeface="Calibri" pitchFamily="34" charset="0"/>
        </a:defRPr>
      </a:lvl8pPr>
      <a:lvl9pPr marL="1828800" algn="ctr" rtl="0" eaLnBrk="0" fontAlgn="base" hangingPunct="0">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455613" indent="1588" algn="l" rtl="0" eaLnBrk="0" fontAlgn="base" hangingPunct="0">
        <a:spcBef>
          <a:spcPct val="20000"/>
        </a:spcBef>
        <a:spcAft>
          <a:spcPct val="0"/>
        </a:spcAft>
        <a:buChar char="–"/>
        <a:defRPr sz="2800">
          <a:solidFill>
            <a:schemeClr val="tx1"/>
          </a:solidFill>
          <a:latin typeface="+mn-lt"/>
          <a:ea typeface="+mn-ea"/>
          <a:cs typeface="+mn-cs"/>
        </a:defRPr>
      </a:lvl2pPr>
      <a:lvl3pPr marL="912813" indent="1588" algn="l" rtl="0" eaLnBrk="0" fontAlgn="base" hangingPunct="0">
        <a:spcBef>
          <a:spcPct val="20000"/>
        </a:spcBef>
        <a:spcAft>
          <a:spcPct val="0"/>
        </a:spcAft>
        <a:buChar char="•"/>
        <a:defRPr sz="2400">
          <a:solidFill>
            <a:schemeClr val="tx1"/>
          </a:solidFill>
          <a:latin typeface="+mn-lt"/>
          <a:ea typeface="+mn-ea"/>
          <a:cs typeface="+mn-cs"/>
        </a:defRPr>
      </a:lvl3pPr>
      <a:lvl4pPr marL="1368425" indent="3175" algn="l" rtl="0" eaLnBrk="0" fontAlgn="base" hangingPunct="0">
        <a:spcBef>
          <a:spcPct val="20000"/>
        </a:spcBef>
        <a:spcAft>
          <a:spcPct val="0"/>
        </a:spcAft>
        <a:buChar char="–"/>
        <a:defRPr sz="2000">
          <a:solidFill>
            <a:schemeClr val="tx1"/>
          </a:solidFill>
          <a:latin typeface="+mn-lt"/>
          <a:ea typeface="+mn-ea"/>
          <a:cs typeface="+mn-cs"/>
        </a:defRPr>
      </a:lvl4pPr>
      <a:lvl5pPr marL="1825625" indent="3175" algn="l" rtl="0" eaLnBrk="0" fontAlgn="base" hangingPunct="0">
        <a:spcBef>
          <a:spcPct val="20000"/>
        </a:spcBef>
        <a:spcAft>
          <a:spcPct val="0"/>
        </a:spcAft>
        <a:buChar char="»"/>
        <a:defRPr sz="2000">
          <a:solidFill>
            <a:schemeClr val="tx1"/>
          </a:solidFill>
          <a:latin typeface="+mn-lt"/>
          <a:ea typeface="+mn-ea"/>
          <a:cs typeface="+mn-cs"/>
        </a:defRPr>
      </a:lvl5pPr>
      <a:lvl6pPr marL="2283337">
        <a:defRPr>
          <a:latin typeface="+mn-lt"/>
          <a:ea typeface="+mn-ea"/>
          <a:cs typeface="+mn-cs"/>
        </a:defRPr>
      </a:lvl6pPr>
      <a:lvl7pPr marL="2740010">
        <a:defRPr>
          <a:latin typeface="+mn-lt"/>
          <a:ea typeface="+mn-ea"/>
          <a:cs typeface="+mn-cs"/>
        </a:defRPr>
      </a:lvl7pPr>
      <a:lvl8pPr marL="3196670">
        <a:defRPr>
          <a:latin typeface="+mn-lt"/>
          <a:ea typeface="+mn-ea"/>
          <a:cs typeface="+mn-cs"/>
        </a:defRPr>
      </a:lvl8pPr>
      <a:lvl9pPr marL="3653341">
        <a:defRPr>
          <a:latin typeface="+mn-lt"/>
          <a:ea typeface="+mn-ea"/>
          <a:cs typeface="+mn-cs"/>
        </a:defRPr>
      </a:lvl9pPr>
    </p:bodyStyle>
    <p:otherStyle>
      <a:lvl1pPr marL="0">
        <a:defRPr>
          <a:latin typeface="+mn-lt"/>
          <a:ea typeface="+mn-ea"/>
          <a:cs typeface="+mn-cs"/>
        </a:defRPr>
      </a:lvl1pPr>
      <a:lvl2pPr marL="456670">
        <a:defRPr>
          <a:latin typeface="+mn-lt"/>
          <a:ea typeface="+mn-ea"/>
          <a:cs typeface="+mn-cs"/>
        </a:defRPr>
      </a:lvl2pPr>
      <a:lvl3pPr marL="913334">
        <a:defRPr>
          <a:latin typeface="+mn-lt"/>
          <a:ea typeface="+mn-ea"/>
          <a:cs typeface="+mn-cs"/>
        </a:defRPr>
      </a:lvl3pPr>
      <a:lvl4pPr marL="1370005">
        <a:defRPr>
          <a:latin typeface="+mn-lt"/>
          <a:ea typeface="+mn-ea"/>
          <a:cs typeface="+mn-cs"/>
        </a:defRPr>
      </a:lvl4pPr>
      <a:lvl5pPr marL="1826670">
        <a:defRPr>
          <a:latin typeface="+mn-lt"/>
          <a:ea typeface="+mn-ea"/>
          <a:cs typeface="+mn-cs"/>
        </a:defRPr>
      </a:lvl5pPr>
      <a:lvl6pPr marL="2283337">
        <a:defRPr>
          <a:latin typeface="+mn-lt"/>
          <a:ea typeface="+mn-ea"/>
          <a:cs typeface="+mn-cs"/>
        </a:defRPr>
      </a:lvl6pPr>
      <a:lvl7pPr marL="2740010">
        <a:defRPr>
          <a:latin typeface="+mn-lt"/>
          <a:ea typeface="+mn-ea"/>
          <a:cs typeface="+mn-cs"/>
        </a:defRPr>
      </a:lvl7pPr>
      <a:lvl8pPr marL="3196670">
        <a:defRPr>
          <a:latin typeface="+mn-lt"/>
          <a:ea typeface="+mn-ea"/>
          <a:cs typeface="+mn-cs"/>
        </a:defRPr>
      </a:lvl8pPr>
      <a:lvl9pPr marL="365334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phac-aspc.gc.ca/.../section3-eng.ph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slideshare.net/wapakununkguy/refrigeration-andairconditioningnotes" TargetMode="External"/><Relationship Id="rId5" Type="http://schemas.openxmlformats.org/officeDocument/2006/relationships/hyperlink" Target="https://en.wikipedia.org/wiki/Air_conditioning" TargetMode="External"/><Relationship Id="rId4" Type="http://schemas.openxmlformats.org/officeDocument/2006/relationships/hyperlink" Target="https://nptel.ac.in/courses/112/105/112105129/"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583" name="TextBox 104858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18" name="Group 17"/>
          <p:cNvGrpSpPr/>
          <p:nvPr/>
        </p:nvGrpSpPr>
        <p:grpSpPr>
          <a:xfrm>
            <a:off x="0" y="0"/>
            <a:ext cx="16217900" cy="9118600"/>
            <a:chOff x="0" y="0"/>
            <a:chExt cx="16217900" cy="9118600"/>
          </a:xfrm>
        </p:grpSpPr>
        <p:sp>
          <p:nvSpPr>
            <p:cNvPr id="1048584" name="Rectangle 104858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585" name="Freeform 104858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586" name="TextBox 1048585"/>
          <p:cNvSpPr txBox="1"/>
          <p:nvPr/>
        </p:nvSpPr>
        <p:spPr>
          <a:xfrm>
            <a:off x="1936750" y="4406900"/>
            <a:ext cx="13868400" cy="2862229"/>
          </a:xfrm>
          <a:prstGeom prst="rect">
            <a:avLst/>
          </a:prstGeom>
          <a:noFill/>
          <a:ln>
            <a:noFill/>
          </a:ln>
        </p:spPr>
        <p:txBody>
          <a:bodyPr vert="horz" lIns="91334" tIns="45674" rIns="91334" bIns="45674"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r>
              <a:rPr lang="en-US" altLang="en-US" sz="3600" dirty="0">
                <a:latin typeface="Times New Roman" pitchFamily="18" charset="0"/>
                <a:ea typeface="Times New Roman" pitchFamily="18" charset="0"/>
              </a:rPr>
              <a:t>Year &amp; Sem. – </a:t>
            </a:r>
            <a:r>
              <a:rPr lang="en-US" altLang="en-US" sz="3600" dirty="0" smtClean="0">
                <a:latin typeface="Times New Roman" pitchFamily="18" charset="0"/>
                <a:ea typeface="Times New Roman" pitchFamily="18" charset="0"/>
              </a:rPr>
              <a:t>I Year </a:t>
            </a:r>
            <a:r>
              <a:rPr lang="en-US" altLang="en-US" sz="3600" dirty="0">
                <a:latin typeface="Times New Roman" pitchFamily="18" charset="0"/>
                <a:ea typeface="Times New Roman" pitchFamily="18" charset="0"/>
              </a:rPr>
              <a:t>&amp; </a:t>
            </a:r>
            <a:r>
              <a:rPr lang="en-US" altLang="en-US" sz="3600" dirty="0" smtClean="0">
                <a:latin typeface="Times New Roman" pitchFamily="18" charset="0"/>
                <a:ea typeface="Times New Roman" pitchFamily="18" charset="0"/>
              </a:rPr>
              <a:t>I SEM </a:t>
            </a:r>
            <a:endParaRPr lang="zh-CN" altLang="en-US" dirty="0"/>
          </a:p>
          <a:p>
            <a:pPr marL="0" lvl="0" indent="0" eaLnBrk="1" latinLnBrk="1" hangingPunct="1">
              <a:spcBef>
                <a:spcPct val="0"/>
              </a:spcBef>
              <a:buFontTx/>
              <a:buNone/>
            </a:pPr>
            <a:r>
              <a:rPr lang="en-US" altLang="en-US" sz="3600" dirty="0">
                <a:latin typeface="Times New Roman" pitchFamily="18" charset="0"/>
                <a:ea typeface="Times New Roman" pitchFamily="18" charset="0"/>
              </a:rPr>
              <a:t>Subject </a:t>
            </a:r>
            <a:r>
              <a:rPr lang="en-US" altLang="en-US" sz="3600" dirty="0" smtClean="0">
                <a:latin typeface="Times New Roman" pitchFamily="18" charset="0"/>
                <a:ea typeface="Times New Roman" pitchFamily="18" charset="0"/>
              </a:rPr>
              <a:t>–Basic Mechanical Engineering ( 1FY3-07)</a:t>
            </a:r>
            <a:endParaRPr lang="en-US" altLang="en-US" sz="3600" dirty="0">
              <a:latin typeface="Times New Roman" pitchFamily="18" charset="0"/>
              <a:ea typeface="Times New Roman" pitchFamily="18" charset="0"/>
            </a:endParaRPr>
          </a:p>
          <a:p>
            <a:pPr marL="0" lvl="0" indent="0" eaLnBrk="1" latinLnBrk="1" hangingPunct="1">
              <a:spcBef>
                <a:spcPct val="0"/>
              </a:spcBef>
              <a:buFontTx/>
              <a:buNone/>
            </a:pPr>
            <a:r>
              <a:rPr lang="en-US" altLang="en-US" sz="3600" dirty="0">
                <a:latin typeface="Times New Roman" pitchFamily="18" charset="0"/>
                <a:ea typeface="Times New Roman" pitchFamily="18" charset="0"/>
              </a:rPr>
              <a:t>Unit– </a:t>
            </a:r>
            <a:r>
              <a:rPr lang="en-US" altLang="en-US" sz="3600" dirty="0" smtClean="0">
                <a:latin typeface="Times New Roman" pitchFamily="18" charset="0"/>
                <a:ea typeface="Times New Roman" pitchFamily="18" charset="0"/>
              </a:rPr>
              <a:t>3</a:t>
            </a:r>
            <a:endParaRPr lang="zh-CN" altLang="en-US" dirty="0"/>
          </a:p>
          <a:p>
            <a:pPr marL="0" lvl="0" indent="0" eaLnBrk="1" latinLnBrk="1" hangingPunct="1">
              <a:spcBef>
                <a:spcPct val="0"/>
              </a:spcBef>
              <a:buFontTx/>
              <a:buNone/>
            </a:pPr>
            <a:r>
              <a:rPr lang="en-US" altLang="en-US" sz="3600" dirty="0" smtClean="0">
                <a:latin typeface="Times New Roman" pitchFamily="18" charset="0"/>
                <a:ea typeface="Times New Roman" pitchFamily="18" charset="0"/>
              </a:rPr>
              <a:t>Coordinators–  </a:t>
            </a:r>
            <a:r>
              <a:rPr lang="en-US" altLang="en-US" sz="3600" dirty="0" err="1" smtClean="0">
                <a:latin typeface="Times New Roman" pitchFamily="18" charset="0"/>
                <a:ea typeface="Times New Roman" pitchFamily="18" charset="0"/>
              </a:rPr>
              <a:t>Nitin</a:t>
            </a:r>
            <a:r>
              <a:rPr lang="en-US" altLang="en-US" sz="3600" dirty="0" smtClean="0">
                <a:latin typeface="Times New Roman" pitchFamily="18" charset="0"/>
                <a:ea typeface="Times New Roman" pitchFamily="18" charset="0"/>
              </a:rPr>
              <a:t> </a:t>
            </a:r>
            <a:r>
              <a:rPr lang="en-US" altLang="en-US" sz="3600" dirty="0" err="1" smtClean="0">
                <a:latin typeface="Times New Roman" pitchFamily="18" charset="0"/>
                <a:ea typeface="Times New Roman" pitchFamily="18" charset="0"/>
              </a:rPr>
              <a:t>Chhabra</a:t>
            </a:r>
            <a:r>
              <a:rPr lang="en-US" altLang="en-US" sz="3600" dirty="0" smtClean="0">
                <a:latin typeface="Times New Roman" pitchFamily="18" charset="0"/>
                <a:ea typeface="Times New Roman" pitchFamily="18" charset="0"/>
              </a:rPr>
              <a:t>, </a:t>
            </a:r>
            <a:r>
              <a:rPr lang="en-US" altLang="en-US" sz="3600" dirty="0" err="1" smtClean="0">
                <a:latin typeface="Times New Roman" pitchFamily="18" charset="0"/>
                <a:ea typeface="Times New Roman" pitchFamily="18" charset="0"/>
              </a:rPr>
              <a:t>Dilip</a:t>
            </a:r>
            <a:r>
              <a:rPr lang="en-US" altLang="en-US" sz="3600" dirty="0" smtClean="0">
                <a:latin typeface="Times New Roman" pitchFamily="18" charset="0"/>
                <a:ea typeface="Times New Roman" pitchFamily="18" charset="0"/>
              </a:rPr>
              <a:t> </a:t>
            </a:r>
            <a:r>
              <a:rPr lang="en-US" altLang="en-US" sz="3600" dirty="0" err="1" smtClean="0">
                <a:latin typeface="Times New Roman" pitchFamily="18" charset="0"/>
                <a:ea typeface="Times New Roman" pitchFamily="18" charset="0"/>
              </a:rPr>
              <a:t>kumar</a:t>
            </a:r>
            <a:r>
              <a:rPr lang="en-US" altLang="en-US" sz="3600" dirty="0" smtClean="0">
                <a:latin typeface="Times New Roman" pitchFamily="18" charset="0"/>
                <a:ea typeface="Times New Roman" pitchFamily="18" charset="0"/>
              </a:rPr>
              <a:t> </a:t>
            </a:r>
            <a:r>
              <a:rPr lang="en-US" altLang="en-US" sz="3600" dirty="0" err="1" smtClean="0">
                <a:latin typeface="Times New Roman" pitchFamily="18" charset="0"/>
                <a:ea typeface="Times New Roman" pitchFamily="18" charset="0"/>
              </a:rPr>
              <a:t>Prajapati</a:t>
            </a:r>
            <a:endParaRPr lang="en-US" altLang="en-US" sz="3600" dirty="0" smtClean="0">
              <a:latin typeface="Times New Roman" pitchFamily="18" charset="0"/>
              <a:ea typeface="Times New Roman" pitchFamily="18" charset="0"/>
            </a:endParaRPr>
          </a:p>
          <a:p>
            <a:pPr marL="0" lvl="0" indent="0" eaLnBrk="1" latinLnBrk="1" hangingPunct="1">
              <a:spcBef>
                <a:spcPct val="0"/>
              </a:spcBef>
              <a:buFontTx/>
              <a:buNone/>
            </a:pPr>
            <a:r>
              <a:rPr lang="en-US" altLang="en-US" sz="3600" dirty="0" smtClean="0">
                <a:latin typeface="Times New Roman" pitchFamily="18" charset="0"/>
                <a:ea typeface="Times New Roman" pitchFamily="18" charset="0"/>
              </a:rPr>
              <a:t>                                   </a:t>
            </a:r>
            <a:r>
              <a:rPr lang="en-US" altLang="en-US" sz="3600" dirty="0">
                <a:latin typeface="Times New Roman" pitchFamily="18" charset="0"/>
                <a:ea typeface="Times New Roman" pitchFamily="18" charset="0"/>
              </a:rPr>
              <a:t>(Assistant Professor)</a:t>
            </a:r>
          </a:p>
        </p:txBody>
      </p:sp>
      <p:sp>
        <p:nvSpPr>
          <p:cNvPr id="1048587" name="TextBox 1048586"/>
          <p:cNvSpPr txBox="1"/>
          <p:nvPr/>
        </p:nvSpPr>
        <p:spPr>
          <a:xfrm>
            <a:off x="5513387" y="8480425"/>
            <a:ext cx="5191125" cy="292388"/>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t>
            </a:r>
            <a:r>
              <a:rPr lang="en-IN" altLang="en-US" dirty="0">
                <a:solidFill>
                  <a:srgbClr val="898989"/>
                </a:solidFill>
                <a:latin typeface="Calibri" pitchFamily="34" charset="0"/>
              </a:rPr>
              <a:t>(Assistant Professor) , JECRC, JAIPUR</a:t>
            </a:r>
          </a:p>
        </p:txBody>
      </p:sp>
      <p:pic>
        <p:nvPicPr>
          <p:cNvPr id="2097152" name="Picture 2097151"/>
          <p:cNvPicPr>
            <a:picLocks/>
          </p:cNvPicPr>
          <p:nvPr/>
        </p:nvPicPr>
        <p:blipFill>
          <a:blip r:embed="rId3" cstate="print"/>
          <a:srcRect/>
          <a:stretch>
            <a:fillRect/>
          </a:stretch>
        </p:blipFill>
        <p:spPr>
          <a:xfrm>
            <a:off x="2927350" y="520700"/>
            <a:ext cx="3252787" cy="1676400"/>
          </a:xfrm>
          <a:prstGeom prst="rect">
            <a:avLst/>
          </a:prstGeom>
          <a:noFill/>
          <a:ln>
            <a:noFill/>
          </a:ln>
        </p:spPr>
      </p:pic>
      <p:pic>
        <p:nvPicPr>
          <p:cNvPr id="2097153" name="Picture 2097152"/>
          <p:cNvPicPr>
            <a:picLocks/>
          </p:cNvPicPr>
          <p:nvPr/>
        </p:nvPicPr>
        <p:blipFill>
          <a:blip r:embed="rId4" cstate="print"/>
          <a:srcRect/>
          <a:stretch>
            <a:fillRect/>
          </a:stretch>
        </p:blipFill>
        <p:spPr>
          <a:xfrm>
            <a:off x="11461750" y="673100"/>
            <a:ext cx="2667000" cy="2122487"/>
          </a:xfrm>
          <a:prstGeom prst="rect">
            <a:avLst/>
          </a:prstGeom>
          <a:noFill/>
          <a:ln>
            <a:noFill/>
          </a:ln>
        </p:spPr>
      </p:pic>
      <p:sp>
        <p:nvSpPr>
          <p:cNvPr id="1048588" name="TextBox 1048587"/>
          <p:cNvSpPr txBox="1"/>
          <p:nvPr/>
        </p:nvSpPr>
        <p:spPr>
          <a:xfrm>
            <a:off x="1454150" y="3017837"/>
            <a:ext cx="14249400" cy="646112"/>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ctr" eaLnBrk="1" latinLnBrk="1" hangingPunct="1">
              <a:spcBef>
                <a:spcPct val="0"/>
              </a:spcBef>
              <a:buFontTx/>
              <a:buNone/>
            </a:pPr>
            <a:r>
              <a:rPr lang="en-US" altLang="en-US" sz="3600">
                <a:latin typeface="Times New Roman" pitchFamily="18" charset="0"/>
                <a:ea typeface="Times New Roman" pitchFamily="18" charset="0"/>
              </a:rPr>
              <a:t>JAIPUR ENGINEERING COLLEGE AND RESEARCH CENTER</a:t>
            </a:r>
          </a:p>
        </p:txBody>
      </p:sp>
      <p:sp>
        <p:nvSpPr>
          <p:cNvPr id="1048589" name="TextBox 1048588"/>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a:t>
            </a:fld>
            <a:endParaRPr lang="en-IN" altLang="en-US" sz="1900">
              <a:solidFill>
                <a:srgbClr val="898989"/>
              </a:solidFill>
              <a:ea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10</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5122" name="Picture 2"/>
          <p:cNvPicPr>
            <a:picLocks noChangeAspect="1" noChangeArrowheads="1"/>
          </p:cNvPicPr>
          <p:nvPr/>
        </p:nvPicPr>
        <p:blipFill>
          <a:blip r:embed="rId3" cstate="print"/>
          <a:srcRect/>
          <a:stretch>
            <a:fillRect/>
          </a:stretch>
        </p:blipFill>
        <p:spPr bwMode="auto">
          <a:xfrm>
            <a:off x="1174750" y="1130301"/>
            <a:ext cx="13792200" cy="236220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4375150" y="292100"/>
            <a:ext cx="7620000" cy="685800"/>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1174750" y="3492501"/>
            <a:ext cx="13792200" cy="43434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11</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6146" name="Picture 2"/>
          <p:cNvPicPr>
            <a:picLocks noChangeAspect="1" noChangeArrowheads="1"/>
          </p:cNvPicPr>
          <p:nvPr/>
        </p:nvPicPr>
        <p:blipFill>
          <a:blip r:embed="rId3" cstate="print"/>
          <a:srcRect/>
          <a:stretch>
            <a:fillRect/>
          </a:stretch>
        </p:blipFill>
        <p:spPr bwMode="auto">
          <a:xfrm>
            <a:off x="6280150" y="368300"/>
            <a:ext cx="2790825" cy="59055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1936750" y="1130300"/>
            <a:ext cx="123444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12</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7170" name="Picture 2"/>
          <p:cNvPicPr>
            <a:picLocks noChangeAspect="1" noChangeArrowheads="1"/>
          </p:cNvPicPr>
          <p:nvPr/>
        </p:nvPicPr>
        <p:blipFill>
          <a:blip r:embed="rId3" cstate="print"/>
          <a:srcRect/>
          <a:stretch>
            <a:fillRect/>
          </a:stretch>
        </p:blipFill>
        <p:spPr bwMode="auto">
          <a:xfrm>
            <a:off x="4222750" y="596900"/>
            <a:ext cx="6400800" cy="47625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1479550" y="1511300"/>
            <a:ext cx="12877800" cy="67818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13</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8194" name="Picture 2"/>
          <p:cNvPicPr>
            <a:picLocks noChangeAspect="1" noChangeArrowheads="1"/>
          </p:cNvPicPr>
          <p:nvPr/>
        </p:nvPicPr>
        <p:blipFill>
          <a:blip r:embed="rId3" cstate="print"/>
          <a:srcRect/>
          <a:stretch>
            <a:fillRect/>
          </a:stretch>
        </p:blipFill>
        <p:spPr bwMode="auto">
          <a:xfrm>
            <a:off x="4832350" y="368300"/>
            <a:ext cx="5848350" cy="55245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1784350" y="1282700"/>
            <a:ext cx="12954000" cy="67056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14</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9218" name="Picture 2"/>
          <p:cNvPicPr>
            <a:picLocks noChangeAspect="1" noChangeArrowheads="1"/>
          </p:cNvPicPr>
          <p:nvPr/>
        </p:nvPicPr>
        <p:blipFill>
          <a:blip r:embed="rId3" cstate="print"/>
          <a:srcRect/>
          <a:stretch>
            <a:fillRect/>
          </a:stretch>
        </p:blipFill>
        <p:spPr bwMode="auto">
          <a:xfrm>
            <a:off x="2774950" y="520700"/>
            <a:ext cx="9525000" cy="55245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2698750" y="1511301"/>
            <a:ext cx="10591800" cy="64008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15</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0242" name="Picture 2"/>
          <p:cNvPicPr>
            <a:picLocks noChangeAspect="1" noChangeArrowheads="1"/>
          </p:cNvPicPr>
          <p:nvPr/>
        </p:nvPicPr>
        <p:blipFill>
          <a:blip r:embed="rId3" cstate="print"/>
          <a:srcRect/>
          <a:stretch>
            <a:fillRect/>
          </a:stretch>
        </p:blipFill>
        <p:spPr bwMode="auto">
          <a:xfrm>
            <a:off x="2774950" y="292100"/>
            <a:ext cx="10591800" cy="933450"/>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1555750" y="1511300"/>
            <a:ext cx="12649200" cy="6477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16</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1266" name="Picture 2"/>
          <p:cNvPicPr>
            <a:picLocks noChangeAspect="1" noChangeArrowheads="1"/>
          </p:cNvPicPr>
          <p:nvPr/>
        </p:nvPicPr>
        <p:blipFill>
          <a:blip r:embed="rId3" cstate="print"/>
          <a:srcRect/>
          <a:stretch>
            <a:fillRect/>
          </a:stretch>
        </p:blipFill>
        <p:spPr bwMode="auto">
          <a:xfrm>
            <a:off x="2317750" y="2549524"/>
            <a:ext cx="12268200" cy="5438775"/>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a:stretch>
            <a:fillRect/>
          </a:stretch>
        </p:blipFill>
        <p:spPr bwMode="auto">
          <a:xfrm>
            <a:off x="3308350" y="1206500"/>
            <a:ext cx="10668000" cy="8382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17</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2290" name="Picture 2"/>
          <p:cNvPicPr>
            <a:picLocks noChangeAspect="1" noChangeArrowheads="1"/>
          </p:cNvPicPr>
          <p:nvPr/>
        </p:nvPicPr>
        <p:blipFill>
          <a:blip r:embed="rId3" cstate="print"/>
          <a:srcRect/>
          <a:stretch>
            <a:fillRect/>
          </a:stretch>
        </p:blipFill>
        <p:spPr bwMode="auto">
          <a:xfrm>
            <a:off x="2774950" y="520700"/>
            <a:ext cx="11506200" cy="838200"/>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2165350" y="1854200"/>
            <a:ext cx="12268200" cy="62103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18</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3315" name="Picture 3"/>
          <p:cNvPicPr>
            <a:picLocks noChangeAspect="1" noChangeArrowheads="1"/>
          </p:cNvPicPr>
          <p:nvPr/>
        </p:nvPicPr>
        <p:blipFill>
          <a:blip r:embed="rId3" cstate="print"/>
          <a:srcRect/>
          <a:stretch>
            <a:fillRect/>
          </a:stretch>
        </p:blipFill>
        <p:spPr bwMode="auto">
          <a:xfrm>
            <a:off x="1860550" y="292100"/>
            <a:ext cx="12420600" cy="82296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19</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4338" name="Picture 2"/>
          <p:cNvPicPr>
            <a:picLocks noChangeAspect="1" noChangeArrowheads="1"/>
          </p:cNvPicPr>
          <p:nvPr/>
        </p:nvPicPr>
        <p:blipFill>
          <a:blip r:embed="rId3" cstate="print"/>
          <a:srcRect/>
          <a:stretch>
            <a:fillRect/>
          </a:stretch>
        </p:blipFill>
        <p:spPr bwMode="auto">
          <a:xfrm>
            <a:off x="1936750" y="444501"/>
            <a:ext cx="11811000" cy="79248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TextBox 1048591"/>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40" name="Group 39"/>
          <p:cNvGrpSpPr/>
          <p:nvPr/>
        </p:nvGrpSpPr>
        <p:grpSpPr>
          <a:xfrm>
            <a:off x="0" y="0"/>
            <a:ext cx="16217900" cy="9118600"/>
            <a:chOff x="0" y="0"/>
            <a:chExt cx="16217900" cy="9118600"/>
          </a:xfrm>
        </p:grpSpPr>
        <p:sp>
          <p:nvSpPr>
            <p:cNvPr id="1048593" name="Rectangle 1048592"/>
            <p:cNvSpPr/>
            <p:nvPr/>
          </p:nvSpPr>
          <p:spPr>
            <a:xfrm>
              <a:off x="0" y="0"/>
              <a:ext cx="1003300" cy="9118600"/>
            </a:xfrm>
            <a:prstGeom prst="rect">
              <a:avLst/>
            </a:prstGeom>
            <a:blipFill rotWithShape="1">
              <a:blip r:embed="rId3"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594" name="Freeform 1048593"/>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595" name="TextBox 1048594"/>
          <p:cNvSpPr txBox="1"/>
          <p:nvPr/>
        </p:nvSpPr>
        <p:spPr>
          <a:xfrm>
            <a:off x="5513387" y="8480425"/>
            <a:ext cx="5191125" cy="292388"/>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(Assistant </a:t>
            </a:r>
            <a:r>
              <a:rPr lang="en-IN" altLang="en-US" dirty="0">
                <a:solidFill>
                  <a:srgbClr val="898989"/>
                </a:solidFill>
                <a:latin typeface="Calibri" pitchFamily="34" charset="0"/>
              </a:rPr>
              <a:t>Professor) JECRC JAIPUR</a:t>
            </a:r>
          </a:p>
        </p:txBody>
      </p:sp>
      <p:sp>
        <p:nvSpPr>
          <p:cNvPr id="1048596" name="TextBox 1048595"/>
          <p:cNvSpPr txBox="1"/>
          <p:nvPr/>
        </p:nvSpPr>
        <p:spPr>
          <a:xfrm>
            <a:off x="1250950" y="1054100"/>
            <a:ext cx="14249400" cy="830262"/>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ctr" eaLnBrk="1" latinLnBrk="1" hangingPunct="1">
              <a:spcBef>
                <a:spcPct val="0"/>
              </a:spcBef>
              <a:buFontTx/>
              <a:buNone/>
            </a:pPr>
            <a:r>
              <a:rPr lang="en-US" altLang="en-US" sz="4800">
                <a:latin typeface="Arial" pitchFamily="34" charset="0"/>
                <a:ea typeface="Arial" pitchFamily="34" charset="0"/>
              </a:rPr>
              <a:t>VISION AND MISSION OF INSTITUTE</a:t>
            </a:r>
          </a:p>
        </p:txBody>
      </p:sp>
      <p:sp>
        <p:nvSpPr>
          <p:cNvPr id="1048597" name="TextBox 1048596"/>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a:t>
            </a:fld>
            <a:endParaRPr lang="en-IN" altLang="en-US" sz="1900">
              <a:solidFill>
                <a:srgbClr val="898989"/>
              </a:solidFill>
              <a:ea typeface="Arial" pitchFamily="34" charset="0"/>
            </a:endParaRPr>
          </a:p>
        </p:txBody>
      </p:sp>
      <p:sp>
        <p:nvSpPr>
          <p:cNvPr id="1048598" name="Rectangle 1048597"/>
          <p:cNvSpPr/>
          <p:nvPr/>
        </p:nvSpPr>
        <p:spPr>
          <a:xfrm>
            <a:off x="1250950" y="2425700"/>
            <a:ext cx="13182600" cy="2123658"/>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tabLst>
                <a:tab pos="2971800" algn="ctr"/>
                <a:tab pos="5943600" algn="r"/>
              </a:tabLst>
            </a:pPr>
            <a:r>
              <a:rPr lang="en-US" altLang="en-US" sz="2800" b="1" u="sng" dirty="0">
                <a:latin typeface="Times New Roman" pitchFamily="18" charset="0"/>
                <a:ea typeface="Times New Roman" pitchFamily="18" charset="0"/>
              </a:rPr>
              <a:t>VISION OF INSTITUTE</a:t>
            </a:r>
          </a:p>
          <a:p>
            <a:pPr lvl="0" algn="ctr" eaLnBrk="1" latinLnBrk="1" hangingPunct="1">
              <a:tabLst>
                <a:tab pos="2971800" algn="ctr"/>
                <a:tab pos="5943600" algn="r"/>
              </a:tabLst>
            </a:pPr>
            <a:r>
              <a:rPr lang="en-US" altLang="en-US" sz="2800" b="1" dirty="0">
                <a:latin typeface="Arial Black" pitchFamily="34" charset="0"/>
                <a:ea typeface="Times New Roman" pitchFamily="18" charset="0"/>
              </a:rPr>
              <a:t> </a:t>
            </a:r>
          </a:p>
          <a:p>
            <a:pPr lvl="0" algn="just" eaLnBrk="1" latinLnBrk="1" hangingPunct="1"/>
            <a:r>
              <a:rPr lang="en-US" altLang="en-US" sz="2800" b="1" dirty="0">
                <a:latin typeface="Arial Black" pitchFamily="34" charset="0"/>
                <a:ea typeface="Times New Roman" pitchFamily="18" charset="0"/>
              </a:rPr>
              <a:t> </a:t>
            </a:r>
            <a:r>
              <a:rPr lang="en-IN" altLang="en-US" sz="2400" dirty="0">
                <a:latin typeface="Times New Roman" pitchFamily="18" charset="0"/>
                <a:ea typeface="Times New Roman" pitchFamily="18" charset="0"/>
              </a:rPr>
              <a:t>To became a renowned centre of outcome based learning and work towards academic professional ,cultural and social enrichment of the lives of </a:t>
            </a:r>
            <a:r>
              <a:rPr lang="en-IN" altLang="en-US" sz="2400" dirty="0" smtClean="0">
                <a:latin typeface="Times New Roman" pitchFamily="18" charset="0"/>
                <a:ea typeface="Times New Roman" pitchFamily="18" charset="0"/>
              </a:rPr>
              <a:t>individuals </a:t>
            </a:r>
            <a:r>
              <a:rPr lang="en-IN" altLang="en-US" sz="2400" dirty="0">
                <a:latin typeface="Times New Roman" pitchFamily="18" charset="0"/>
                <a:ea typeface="Times New Roman" pitchFamily="18" charset="0"/>
              </a:rPr>
              <a:t>and communities </a:t>
            </a:r>
            <a:r>
              <a:rPr lang="en-IN" altLang="en-US" sz="2400" dirty="0" smtClean="0">
                <a:latin typeface="Times New Roman" pitchFamily="18" charset="0"/>
                <a:ea typeface="Times New Roman" pitchFamily="18" charset="0"/>
              </a:rPr>
              <a:t>.</a:t>
            </a:r>
            <a:endParaRPr lang="en-IN" altLang="en-US" sz="2400" dirty="0">
              <a:latin typeface="Times New Roman" pitchFamily="18" charset="0"/>
              <a:ea typeface="Times New Roman" pitchFamily="18" charset="0"/>
            </a:endParaRPr>
          </a:p>
          <a:p>
            <a:pPr lvl="0" algn="just" eaLnBrk="1" latinLnBrk="1" hangingPunct="1"/>
            <a:r>
              <a:rPr lang="en-US" altLang="en-US" sz="2400" dirty="0">
                <a:latin typeface="Times New Roman" pitchFamily="18" charset="0"/>
                <a:ea typeface="Times New Roman" pitchFamily="18" charset="0"/>
              </a:rPr>
              <a:t> </a:t>
            </a:r>
          </a:p>
        </p:txBody>
      </p:sp>
      <p:sp>
        <p:nvSpPr>
          <p:cNvPr id="1048599" name="Rectangle 1048598"/>
          <p:cNvSpPr/>
          <p:nvPr/>
        </p:nvSpPr>
        <p:spPr>
          <a:xfrm>
            <a:off x="1479550" y="4254500"/>
            <a:ext cx="12801600" cy="4154984"/>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tabLst>
                <a:tab pos="2971800" algn="ctr"/>
                <a:tab pos="5943600" algn="r"/>
              </a:tabLst>
            </a:pPr>
            <a:r>
              <a:rPr lang="en-US" altLang="en-US" sz="2400" b="1" u="sng" dirty="0">
                <a:latin typeface="Times New Roman" pitchFamily="18" charset="0"/>
                <a:ea typeface="Times New Roman" pitchFamily="18" charset="0"/>
              </a:rPr>
              <a:t>MISSION OF INSTITUTE</a:t>
            </a:r>
          </a:p>
          <a:p>
            <a:pPr lvl="0" algn="ctr" eaLnBrk="1" latinLnBrk="1" hangingPunct="1">
              <a:tabLst>
                <a:tab pos="2971800" algn="ctr"/>
                <a:tab pos="5943600" algn="r"/>
              </a:tabLst>
            </a:pPr>
            <a:r>
              <a:rPr lang="en-US" altLang="en-US" sz="2400" dirty="0">
                <a:latin typeface="Times New Roman" pitchFamily="18" charset="0"/>
                <a:ea typeface="Times New Roman" pitchFamily="18" charset="0"/>
              </a:rPr>
              <a:t> </a:t>
            </a:r>
          </a:p>
          <a:p>
            <a:pPr lvl="0" algn="just" eaLnBrk="1" latinLnBrk="1" hangingPunct="1"/>
            <a:r>
              <a:rPr lang="en-US" altLang="en-US" sz="2400" dirty="0">
                <a:latin typeface="Times New Roman" pitchFamily="18" charset="0"/>
                <a:ea typeface="Times New Roman" pitchFamily="18" charset="0"/>
              </a:rPr>
              <a:t>Focus on evaluation of </a:t>
            </a:r>
            <a:r>
              <a:rPr lang="en-US" altLang="en-US" sz="2400" dirty="0" smtClean="0">
                <a:latin typeface="Times New Roman" pitchFamily="18" charset="0"/>
                <a:ea typeface="Times New Roman" pitchFamily="18" charset="0"/>
              </a:rPr>
              <a:t>learning </a:t>
            </a:r>
            <a:r>
              <a:rPr lang="en-US" altLang="en-US" sz="2400" dirty="0">
                <a:latin typeface="Times New Roman" pitchFamily="18" charset="0"/>
                <a:ea typeface="Times New Roman" pitchFamily="18" charset="0"/>
              </a:rPr>
              <a:t>,outcomes and motivate students to  research </a:t>
            </a:r>
            <a:r>
              <a:rPr lang="en-US" altLang="en-US" sz="2400" dirty="0" smtClean="0">
                <a:latin typeface="Times New Roman" pitchFamily="18" charset="0"/>
                <a:ea typeface="Times New Roman" pitchFamily="18" charset="0"/>
              </a:rPr>
              <a:t>aptitude </a:t>
            </a:r>
            <a:r>
              <a:rPr lang="en-US" altLang="en-US" sz="2400" dirty="0">
                <a:latin typeface="Times New Roman" pitchFamily="18" charset="0"/>
                <a:ea typeface="Times New Roman" pitchFamily="18" charset="0"/>
              </a:rPr>
              <a:t>by project based learning. </a:t>
            </a:r>
          </a:p>
          <a:p>
            <a:pPr lvl="0" algn="just" eaLnBrk="1" latinLnBrk="1" hangingPunct="1"/>
            <a:r>
              <a:rPr lang="en-US" altLang="en-US" sz="2400" dirty="0">
                <a:latin typeface="Times New Roman" pitchFamily="18" charset="0"/>
                <a:ea typeface="Times New Roman" pitchFamily="18" charset="0"/>
              </a:rPr>
              <a:t> </a:t>
            </a:r>
          </a:p>
          <a:p>
            <a:pPr lvl="0" algn="just" eaLnBrk="1" latinLnBrk="1" hangingPunct="1">
              <a:buChar char="•"/>
            </a:pPr>
            <a:r>
              <a:rPr lang="en-US" altLang="en-US" sz="2400" dirty="0">
                <a:latin typeface="Times New Roman" pitchFamily="18" charset="0"/>
                <a:ea typeface="Times New Roman" pitchFamily="18" charset="0"/>
              </a:rPr>
              <a:t>Identify based on informed perception of </a:t>
            </a:r>
            <a:r>
              <a:rPr lang="en-US" altLang="en-US" sz="2400" dirty="0" smtClean="0">
                <a:latin typeface="Times New Roman" pitchFamily="18" charset="0"/>
                <a:ea typeface="Times New Roman" pitchFamily="18" charset="0"/>
              </a:rPr>
              <a:t>Indian </a:t>
            </a:r>
            <a:r>
              <a:rPr lang="en-US" altLang="en-US" sz="2400" dirty="0">
                <a:latin typeface="Times New Roman" pitchFamily="18" charset="0"/>
                <a:ea typeface="Times New Roman" pitchFamily="18" charset="0"/>
              </a:rPr>
              <a:t>,regional and global needs ,the area of focus and provide </a:t>
            </a:r>
            <a:r>
              <a:rPr lang="en-US" altLang="en-US" sz="2400" dirty="0" smtClean="0">
                <a:latin typeface="Times New Roman" pitchFamily="18" charset="0"/>
                <a:ea typeface="Times New Roman" pitchFamily="18" charset="0"/>
              </a:rPr>
              <a:t>platform  </a:t>
            </a:r>
            <a:r>
              <a:rPr lang="en-US" altLang="en-US" sz="2400" dirty="0">
                <a:latin typeface="Times New Roman" pitchFamily="18" charset="0"/>
                <a:ea typeface="Times New Roman" pitchFamily="18" charset="0"/>
              </a:rPr>
              <a:t>to gain knowledge and solutions.</a:t>
            </a:r>
          </a:p>
          <a:p>
            <a:pPr lvl="0" algn="just" eaLnBrk="1" latinLnBrk="1" hangingPunct="1">
              <a:buChar char="•"/>
            </a:pPr>
            <a:r>
              <a:rPr lang="en-US" altLang="en-US" sz="2400" dirty="0">
                <a:latin typeface="Times New Roman" pitchFamily="18" charset="0"/>
                <a:ea typeface="Times New Roman" pitchFamily="18" charset="0"/>
              </a:rPr>
              <a:t> </a:t>
            </a:r>
          </a:p>
          <a:p>
            <a:pPr lvl="0" algn="just" eaLnBrk="1" latinLnBrk="1" hangingPunct="1">
              <a:buChar char="•"/>
            </a:pPr>
            <a:r>
              <a:rPr lang="en-US" altLang="en-US" sz="2400" dirty="0">
                <a:latin typeface="Times New Roman" pitchFamily="18" charset="0"/>
                <a:ea typeface="Times New Roman" pitchFamily="18" charset="0"/>
              </a:rPr>
              <a:t>Offer </a:t>
            </a:r>
            <a:r>
              <a:rPr lang="en-US" altLang="en-US" sz="2400" dirty="0" smtClean="0">
                <a:latin typeface="Times New Roman" pitchFamily="18" charset="0"/>
                <a:ea typeface="Times New Roman" pitchFamily="18" charset="0"/>
              </a:rPr>
              <a:t>opportunities </a:t>
            </a:r>
            <a:r>
              <a:rPr lang="en-US" altLang="en-US" sz="2400" dirty="0">
                <a:latin typeface="Times New Roman" pitchFamily="18" charset="0"/>
                <a:ea typeface="Times New Roman" pitchFamily="18" charset="0"/>
              </a:rPr>
              <a:t>for interaction between academic and industry .</a:t>
            </a:r>
          </a:p>
          <a:p>
            <a:pPr lvl="0" algn="just" eaLnBrk="1" latinLnBrk="1" hangingPunct="1">
              <a:buChar char="•"/>
            </a:pPr>
            <a:r>
              <a:rPr lang="en-US" altLang="en-US" sz="2400" dirty="0">
                <a:latin typeface="Times New Roman" pitchFamily="18" charset="0"/>
                <a:ea typeface="Times New Roman" pitchFamily="18" charset="0"/>
              </a:rPr>
              <a:t>Develop human potential to its fullest extent so that intellectually capable and imaginatively gifted leaders may emerge.</a:t>
            </a:r>
            <a:r>
              <a:rPr lang="en-US" altLang="en-US" sz="2400" b="1" dirty="0">
                <a:latin typeface="Times New Roman" pitchFamily="18" charset="0"/>
                <a:ea typeface="Calibri"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20</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5362" name="Picture 2"/>
          <p:cNvPicPr>
            <a:picLocks noChangeAspect="1" noChangeArrowheads="1"/>
          </p:cNvPicPr>
          <p:nvPr/>
        </p:nvPicPr>
        <p:blipFill>
          <a:blip r:embed="rId3" cstate="print"/>
          <a:srcRect/>
          <a:stretch>
            <a:fillRect/>
          </a:stretch>
        </p:blipFill>
        <p:spPr bwMode="auto">
          <a:xfrm>
            <a:off x="3994150" y="520700"/>
            <a:ext cx="8610600" cy="990600"/>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2317750" y="1816100"/>
            <a:ext cx="12344400" cy="63246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21</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20482" name="Picture 2"/>
          <p:cNvPicPr>
            <a:picLocks noChangeAspect="1" noChangeArrowheads="1"/>
          </p:cNvPicPr>
          <p:nvPr/>
        </p:nvPicPr>
        <p:blipFill>
          <a:blip r:embed="rId3" cstate="print"/>
          <a:srcRect/>
          <a:stretch>
            <a:fillRect/>
          </a:stretch>
        </p:blipFill>
        <p:spPr bwMode="auto">
          <a:xfrm>
            <a:off x="3994150" y="444500"/>
            <a:ext cx="7772400" cy="533400"/>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3460750" y="1358900"/>
            <a:ext cx="10287000" cy="67818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22</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6386" name="Picture 2"/>
          <p:cNvPicPr>
            <a:picLocks noChangeAspect="1" noChangeArrowheads="1"/>
          </p:cNvPicPr>
          <p:nvPr/>
        </p:nvPicPr>
        <p:blipFill>
          <a:blip r:embed="rId3" cstate="print"/>
          <a:srcRect/>
          <a:stretch>
            <a:fillRect/>
          </a:stretch>
        </p:blipFill>
        <p:spPr bwMode="auto">
          <a:xfrm>
            <a:off x="3689350" y="368300"/>
            <a:ext cx="9067800" cy="1304925"/>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2393950" y="1892300"/>
            <a:ext cx="12039599" cy="6476999"/>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23</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7410" name="Picture 2"/>
          <p:cNvPicPr>
            <a:picLocks noChangeAspect="1" noChangeArrowheads="1"/>
          </p:cNvPicPr>
          <p:nvPr/>
        </p:nvPicPr>
        <p:blipFill>
          <a:blip r:embed="rId3" cstate="print"/>
          <a:srcRect/>
          <a:stretch>
            <a:fillRect/>
          </a:stretch>
        </p:blipFill>
        <p:spPr bwMode="auto">
          <a:xfrm>
            <a:off x="2012950" y="1587500"/>
            <a:ext cx="12572999" cy="678180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2012950" y="673100"/>
            <a:ext cx="12573000" cy="9144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24</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8434" name="Picture 2"/>
          <p:cNvPicPr>
            <a:picLocks noChangeAspect="1" noChangeArrowheads="1"/>
          </p:cNvPicPr>
          <p:nvPr/>
        </p:nvPicPr>
        <p:blipFill>
          <a:blip r:embed="rId3" cstate="print"/>
          <a:srcRect/>
          <a:stretch>
            <a:fillRect/>
          </a:stretch>
        </p:blipFill>
        <p:spPr bwMode="auto">
          <a:xfrm>
            <a:off x="2317750" y="1592263"/>
            <a:ext cx="11658600" cy="6700837"/>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2317750" y="673100"/>
            <a:ext cx="11658600" cy="9144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25</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9458" name="Picture 2"/>
          <p:cNvPicPr>
            <a:picLocks noChangeAspect="1" noChangeArrowheads="1"/>
          </p:cNvPicPr>
          <p:nvPr/>
        </p:nvPicPr>
        <p:blipFill>
          <a:blip r:embed="rId3" cstate="print"/>
          <a:srcRect/>
          <a:stretch>
            <a:fillRect/>
          </a:stretch>
        </p:blipFill>
        <p:spPr bwMode="auto">
          <a:xfrm>
            <a:off x="1936750" y="1911350"/>
            <a:ext cx="11963399" cy="645795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1936750" y="1054100"/>
            <a:ext cx="11963400" cy="9144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3"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26</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21506" name="Picture 2"/>
          <p:cNvPicPr>
            <a:picLocks noChangeAspect="1" noChangeArrowheads="1"/>
          </p:cNvPicPr>
          <p:nvPr/>
        </p:nvPicPr>
        <p:blipFill>
          <a:blip r:embed="rId4" cstate="print"/>
          <a:srcRect/>
          <a:stretch>
            <a:fillRect/>
          </a:stretch>
        </p:blipFill>
        <p:spPr bwMode="auto">
          <a:xfrm>
            <a:off x="1936750" y="1577975"/>
            <a:ext cx="11811000" cy="6638926"/>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1936750" y="292100"/>
            <a:ext cx="11811000" cy="13716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27</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22530" name="Picture 2"/>
          <p:cNvPicPr>
            <a:picLocks noChangeAspect="1" noChangeArrowheads="1"/>
          </p:cNvPicPr>
          <p:nvPr/>
        </p:nvPicPr>
        <p:blipFill>
          <a:blip r:embed="rId3" cstate="print"/>
          <a:srcRect/>
          <a:stretch>
            <a:fillRect/>
          </a:stretch>
        </p:blipFill>
        <p:spPr bwMode="auto">
          <a:xfrm>
            <a:off x="2089150" y="2454274"/>
            <a:ext cx="11811000" cy="5838825"/>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2089150" y="977900"/>
            <a:ext cx="11811000" cy="1524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28</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23554" name="Picture 2"/>
          <p:cNvPicPr>
            <a:picLocks noChangeAspect="1" noChangeArrowheads="1"/>
          </p:cNvPicPr>
          <p:nvPr/>
        </p:nvPicPr>
        <p:blipFill>
          <a:blip r:embed="rId3" cstate="print"/>
          <a:srcRect/>
          <a:stretch>
            <a:fillRect/>
          </a:stretch>
        </p:blipFill>
        <p:spPr bwMode="auto">
          <a:xfrm>
            <a:off x="2546350" y="1649413"/>
            <a:ext cx="11353800" cy="6491287"/>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2546350" y="749300"/>
            <a:ext cx="11353800" cy="9144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29</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24579" name="Picture 3"/>
          <p:cNvPicPr>
            <a:picLocks noChangeAspect="1" noChangeArrowheads="1"/>
          </p:cNvPicPr>
          <p:nvPr/>
        </p:nvPicPr>
        <p:blipFill>
          <a:blip r:embed="rId3" cstate="print"/>
          <a:srcRect/>
          <a:stretch>
            <a:fillRect/>
          </a:stretch>
        </p:blipFill>
        <p:spPr bwMode="auto">
          <a:xfrm>
            <a:off x="2774950" y="1725613"/>
            <a:ext cx="10591800" cy="6491287"/>
          </a:xfrm>
          <a:prstGeom prst="rect">
            <a:avLst/>
          </a:prstGeom>
          <a:noFill/>
          <a:ln w="9525">
            <a:noFill/>
            <a:miter lim="800000"/>
            <a:headEnd/>
            <a:tailEnd/>
          </a:ln>
        </p:spPr>
      </p:pic>
      <p:sp>
        <p:nvSpPr>
          <p:cNvPr id="12" name="Title 11"/>
          <p:cNvSpPr>
            <a:spLocks noGrp="1"/>
          </p:cNvSpPr>
          <p:nvPr>
            <p:ph type="title"/>
          </p:nvPr>
        </p:nvSpPr>
        <p:spPr>
          <a:xfrm>
            <a:off x="2774950" y="292100"/>
            <a:ext cx="12496800" cy="1323439"/>
          </a:xfrm>
        </p:spPr>
        <p:txBody>
          <a:bodyPr/>
          <a:lstStyle/>
          <a:p>
            <a:r>
              <a:rPr lang="en-US" dirty="0" smtClean="0">
                <a:solidFill>
                  <a:schemeClr val="tx1"/>
                </a:solidFill>
              </a:rPr>
              <a:t>LAYOUT</a:t>
            </a:r>
            <a:r>
              <a:rPr lang="en-US" dirty="0" smtClean="0"/>
              <a:t> </a:t>
            </a:r>
            <a:r>
              <a:rPr lang="en-US" dirty="0" smtClean="0">
                <a:solidFill>
                  <a:schemeClr val="tx1"/>
                </a:solidFill>
              </a:rPr>
              <a:t>OF DOMESTIC REFRIGERATOR</a:t>
            </a:r>
            <a:endParaRPr lang="en-US"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extBox 104860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44" name="Group 43"/>
          <p:cNvGrpSpPr/>
          <p:nvPr/>
        </p:nvGrpSpPr>
        <p:grpSpPr>
          <a:xfrm>
            <a:off x="0" y="0"/>
            <a:ext cx="16217900" cy="9118600"/>
            <a:chOff x="0" y="0"/>
            <a:chExt cx="16217900" cy="9118600"/>
          </a:xfrm>
        </p:grpSpPr>
        <p:sp>
          <p:nvSpPr>
            <p:cNvPr id="1048604" name="Rectangle 104860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05" name="Freeform 104860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06" name="TextBox 1048605"/>
          <p:cNvSpPr txBox="1"/>
          <p:nvPr/>
        </p:nvSpPr>
        <p:spPr>
          <a:xfrm>
            <a:off x="5513387" y="8480425"/>
            <a:ext cx="5191125" cy="292388"/>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(Assistant </a:t>
            </a:r>
            <a:r>
              <a:rPr lang="en-IN" altLang="en-US" dirty="0">
                <a:solidFill>
                  <a:srgbClr val="898989"/>
                </a:solidFill>
                <a:latin typeface="Calibri" pitchFamily="34" charset="0"/>
              </a:rPr>
              <a:t>Professor) JECRC </a:t>
            </a:r>
            <a:r>
              <a:rPr lang="en-IN" altLang="en-US" dirty="0" err="1">
                <a:solidFill>
                  <a:srgbClr val="898989"/>
                </a:solidFill>
                <a:latin typeface="Calibri" pitchFamily="34" charset="0"/>
              </a:rPr>
              <a:t>Jaipur</a:t>
            </a:r>
            <a:endParaRPr lang="en-IN" altLang="en-US" dirty="0">
              <a:solidFill>
                <a:srgbClr val="898989"/>
              </a:solidFill>
              <a:latin typeface="Calibri" pitchFamily="34" charset="0"/>
            </a:endParaRPr>
          </a:p>
        </p:txBody>
      </p:sp>
      <p:sp>
        <p:nvSpPr>
          <p:cNvPr id="1048607" name="TextBox 1048606"/>
          <p:cNvSpPr txBox="1"/>
          <p:nvPr/>
        </p:nvSpPr>
        <p:spPr>
          <a:xfrm>
            <a:off x="1250950" y="1054100"/>
            <a:ext cx="14249400" cy="830262"/>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ctr" eaLnBrk="1" latinLnBrk="1" hangingPunct="1">
              <a:spcBef>
                <a:spcPct val="0"/>
              </a:spcBef>
              <a:buFontTx/>
              <a:buNone/>
            </a:pPr>
            <a:r>
              <a:rPr lang="en-US" altLang="en-US" sz="4800">
                <a:latin typeface="Times New Roman" pitchFamily="18" charset="0"/>
                <a:ea typeface="Times New Roman" pitchFamily="18" charset="0"/>
              </a:rPr>
              <a:t>VISION AND MISSION OF DEPARTMENT</a:t>
            </a:r>
          </a:p>
        </p:txBody>
      </p:sp>
      <p:sp>
        <p:nvSpPr>
          <p:cNvPr id="1048608" name="TextBox 104860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a:t>
            </a:fld>
            <a:endParaRPr lang="en-IN" altLang="en-US" sz="1900">
              <a:solidFill>
                <a:srgbClr val="898989"/>
              </a:solidFill>
              <a:ea typeface="Arial" pitchFamily="34" charset="0"/>
            </a:endParaRPr>
          </a:p>
        </p:txBody>
      </p:sp>
      <p:sp>
        <p:nvSpPr>
          <p:cNvPr id="1048609" name="Rectangle 1048608"/>
          <p:cNvSpPr/>
          <p:nvPr/>
        </p:nvSpPr>
        <p:spPr>
          <a:xfrm>
            <a:off x="412750" y="1739901"/>
            <a:ext cx="14782800" cy="2896690"/>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eaLnBrk="1" latinLnBrk="1" hangingPunct="1">
              <a:lnSpc>
                <a:spcPct val="115000"/>
              </a:lnSpc>
              <a:spcAft>
                <a:spcPts val="1000"/>
              </a:spcAft>
            </a:pPr>
            <a:r>
              <a:rPr lang="en-US" altLang="en-US" sz="2000" b="1" dirty="0">
                <a:latin typeface="Times New Roman" pitchFamily="18" charset="0"/>
                <a:ea typeface="Calibri" pitchFamily="34" charset="0"/>
              </a:rPr>
              <a:t> </a:t>
            </a:r>
          </a:p>
          <a:p>
            <a:pPr lvl="0" algn="ctr" eaLnBrk="1" latinLnBrk="1" hangingPunct="1">
              <a:lnSpc>
                <a:spcPct val="115000"/>
              </a:lnSpc>
              <a:spcAft>
                <a:spcPts val="1000"/>
              </a:spcAft>
            </a:pPr>
            <a:r>
              <a:rPr lang="ru-RU" altLang="en-US" sz="3200" b="1" dirty="0">
                <a:latin typeface="Times New Roman" pitchFamily="18" charset="0"/>
                <a:ea typeface="Calibri" pitchFamily="34" charset="0"/>
              </a:rPr>
              <a:t>Vision</a:t>
            </a:r>
          </a:p>
          <a:p>
            <a:pPr lvl="0" algn="just">
              <a:lnSpc>
                <a:spcPct val="115000"/>
              </a:lnSpc>
              <a:spcBef>
                <a:spcPts val="1075"/>
              </a:spcBef>
            </a:pPr>
            <a:r>
              <a:rPr lang="en-US" altLang="en-US" sz="2800" dirty="0" smtClean="0">
                <a:latin typeface="Times New Roman" pitchFamily="18" charset="0"/>
                <a:ea typeface="Calibri" pitchFamily="34" charset="0"/>
              </a:rPr>
              <a:t>The Mechanical Engineering Department strives to be recognized globally for excellent technical knowledge and to produce quality human resource, who can manage the advance technologies and contribute to society through entrepreneurship and leadership.</a:t>
            </a:r>
            <a:endParaRPr lang="ru-RU" altLang="en-US" sz="2800" dirty="0">
              <a:latin typeface="Times New Roman" pitchFamily="18" charset="0"/>
              <a:ea typeface="Calibri" pitchFamily="34" charset="0"/>
            </a:endParaRPr>
          </a:p>
        </p:txBody>
      </p:sp>
      <p:sp>
        <p:nvSpPr>
          <p:cNvPr id="1048610" name="Rectangle 1048609"/>
          <p:cNvSpPr/>
          <p:nvPr/>
        </p:nvSpPr>
        <p:spPr>
          <a:xfrm>
            <a:off x="793750" y="4406901"/>
            <a:ext cx="14782800" cy="292746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lnSpc>
                <a:spcPct val="115000"/>
              </a:lnSpc>
              <a:spcAft>
                <a:spcPts val="1000"/>
              </a:spcAft>
            </a:pPr>
            <a:r>
              <a:rPr lang="ru-RU" altLang="en-US" sz="3200" b="1" dirty="0">
                <a:latin typeface="Times New Roman" pitchFamily="18" charset="0"/>
                <a:ea typeface="Calibri" pitchFamily="34" charset="0"/>
              </a:rPr>
              <a:t>Mission</a:t>
            </a:r>
          </a:p>
          <a:p>
            <a:pPr lvl="0" algn="just">
              <a:lnSpc>
                <a:spcPts val="1700"/>
              </a:lnSpc>
            </a:pPr>
            <a:r>
              <a:rPr lang="en-US" altLang="en-US" sz="2400" dirty="0" smtClean="0">
                <a:solidFill>
                  <a:srgbClr val="000000"/>
                </a:solidFill>
                <a:latin typeface="Times New Roman" pitchFamily="18" charset="0"/>
                <a:ea typeface="Times New Roman" pitchFamily="18" charset="0"/>
              </a:rPr>
              <a:t> </a:t>
            </a:r>
            <a:r>
              <a:rPr lang="en-US" altLang="en-US" sz="2800" dirty="0" smtClean="0">
                <a:solidFill>
                  <a:srgbClr val="000000"/>
                </a:solidFill>
                <a:latin typeface="Times New Roman" pitchFamily="18" charset="0"/>
                <a:ea typeface="Times New Roman" pitchFamily="18" charset="0"/>
              </a:rPr>
              <a:t>1) To impart highest quality technical knowledge to the learners to make them globally competitive </a:t>
            </a:r>
          </a:p>
          <a:p>
            <a:pPr lvl="0" algn="just">
              <a:lnSpc>
                <a:spcPts val="1700"/>
              </a:lnSpc>
            </a:pPr>
            <a:endParaRPr lang="en-US" altLang="en-US" sz="2800" dirty="0" smtClean="0">
              <a:solidFill>
                <a:srgbClr val="000000"/>
              </a:solidFill>
              <a:latin typeface="Times New Roman" pitchFamily="18" charset="0"/>
              <a:ea typeface="Times New Roman" pitchFamily="18" charset="0"/>
            </a:endParaRPr>
          </a:p>
          <a:p>
            <a:pPr lvl="0" algn="just">
              <a:lnSpc>
                <a:spcPts val="1700"/>
              </a:lnSpc>
            </a:pPr>
            <a:r>
              <a:rPr lang="en-US" altLang="en-US" sz="2800" dirty="0" smtClean="0">
                <a:solidFill>
                  <a:srgbClr val="000000"/>
                </a:solidFill>
                <a:latin typeface="Times New Roman" pitchFamily="18" charset="0"/>
                <a:ea typeface="Times New Roman" pitchFamily="18" charset="0"/>
              </a:rPr>
              <a:t>mechanical engineers.</a:t>
            </a:r>
            <a:r>
              <a:rPr lang="en-US" altLang="en-US" sz="2800" dirty="0">
                <a:solidFill>
                  <a:srgbClr val="000000"/>
                </a:solidFill>
                <a:latin typeface="Times New Roman" pitchFamily="18" charset="0"/>
                <a:ea typeface="Times New Roman" pitchFamily="18" charset="0"/>
              </a:rPr>
              <a:t> </a:t>
            </a:r>
          </a:p>
          <a:p>
            <a:pPr lvl="0" algn="just">
              <a:lnSpc>
                <a:spcPct val="115000"/>
              </a:lnSpc>
            </a:pPr>
            <a:r>
              <a:rPr lang="en-US" altLang="en-US" sz="2800" dirty="0" smtClean="0">
                <a:solidFill>
                  <a:srgbClr val="000000"/>
                </a:solidFill>
                <a:latin typeface="Times New Roman" pitchFamily="18" charset="0"/>
                <a:ea typeface="Times New Roman" pitchFamily="18" charset="0"/>
              </a:rPr>
              <a:t>2) To provide the learners ethical guidelines along with excellent academic environment for a long productive career.</a:t>
            </a:r>
            <a:r>
              <a:rPr lang="en-US" altLang="en-US" sz="2800" dirty="0">
                <a:latin typeface="Times New Roman" pitchFamily="18" charset="0"/>
                <a:ea typeface="Times New Roman" pitchFamily="18" charset="0"/>
              </a:rPr>
              <a:t> </a:t>
            </a:r>
          </a:p>
          <a:p>
            <a:pPr lvl="0" algn="just">
              <a:lnSpc>
                <a:spcPct val="115000"/>
              </a:lnSpc>
              <a:spcAft>
                <a:spcPts val="1000"/>
              </a:spcAft>
            </a:pPr>
            <a:r>
              <a:rPr lang="en-US" altLang="en-US" sz="2800" dirty="0" smtClean="0">
                <a:latin typeface="Times New Roman" pitchFamily="18" charset="0"/>
                <a:ea typeface="Times New Roman" pitchFamily="18" charset="0"/>
              </a:rPr>
              <a:t>3)To promote industry-institute linkage.</a:t>
            </a:r>
            <a:r>
              <a:rPr lang="en-US" altLang="en-US" sz="2800" dirty="0">
                <a:latin typeface="Times New Roman" pitchFamily="18" charset="0"/>
                <a:ea typeface="Times New Roman" pitchFamily="18" charset="0"/>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30</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25602" name="Picture 2"/>
          <p:cNvPicPr>
            <a:picLocks noChangeAspect="1" noChangeArrowheads="1"/>
          </p:cNvPicPr>
          <p:nvPr/>
        </p:nvPicPr>
        <p:blipFill>
          <a:blip r:embed="rId3" cstate="print"/>
          <a:srcRect/>
          <a:stretch>
            <a:fillRect/>
          </a:stretch>
        </p:blipFill>
        <p:spPr bwMode="auto">
          <a:xfrm>
            <a:off x="2393950" y="1206500"/>
            <a:ext cx="12268200" cy="6781800"/>
          </a:xfrm>
          <a:prstGeom prst="rect">
            <a:avLst/>
          </a:prstGeom>
          <a:noFill/>
          <a:ln w="9525">
            <a:noFill/>
            <a:miter lim="800000"/>
            <a:headEnd/>
            <a:tailEnd/>
          </a:ln>
        </p:spPr>
      </p:pic>
      <p:sp>
        <p:nvSpPr>
          <p:cNvPr id="10" name="Rectangle 9"/>
          <p:cNvSpPr/>
          <p:nvPr/>
        </p:nvSpPr>
        <p:spPr>
          <a:xfrm>
            <a:off x="2851150" y="292100"/>
            <a:ext cx="10896600" cy="769441"/>
          </a:xfrm>
          <a:prstGeom prst="rect">
            <a:avLst/>
          </a:prstGeom>
        </p:spPr>
        <p:txBody>
          <a:bodyPr wrap="square">
            <a:spAutoFit/>
          </a:bodyPr>
          <a:lstStyle/>
          <a:p>
            <a:pPr algn="ctr"/>
            <a:r>
              <a:rPr lang="en-US" sz="4400" dirty="0" smtClean="0">
                <a:solidFill>
                  <a:schemeClr val="tx1"/>
                </a:solidFill>
                <a:latin typeface="Times New Roman" pitchFamily="18" charset="0"/>
                <a:cs typeface="Times New Roman" pitchFamily="18" charset="0"/>
              </a:rPr>
              <a:t>DOMESTIC REFRIGERATOR</a:t>
            </a:r>
            <a:endParaRPr lang="en-US" sz="4400" dirty="0">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31</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26626" name="Picture 2"/>
          <p:cNvPicPr>
            <a:picLocks noChangeAspect="1" noChangeArrowheads="1"/>
          </p:cNvPicPr>
          <p:nvPr/>
        </p:nvPicPr>
        <p:blipFill>
          <a:blip r:embed="rId3" cstate="print"/>
          <a:srcRect/>
          <a:stretch>
            <a:fillRect/>
          </a:stretch>
        </p:blipFill>
        <p:spPr bwMode="auto">
          <a:xfrm>
            <a:off x="2165350" y="1816100"/>
            <a:ext cx="12725400" cy="6248400"/>
          </a:xfrm>
          <a:prstGeom prst="rect">
            <a:avLst/>
          </a:prstGeom>
          <a:noFill/>
          <a:ln w="9525">
            <a:noFill/>
            <a:miter lim="800000"/>
            <a:headEnd/>
            <a:tailEnd/>
          </a:ln>
        </p:spPr>
      </p:pic>
      <p:sp>
        <p:nvSpPr>
          <p:cNvPr id="10" name="Rectangle 9"/>
          <p:cNvSpPr/>
          <p:nvPr/>
        </p:nvSpPr>
        <p:spPr>
          <a:xfrm>
            <a:off x="3994150" y="749300"/>
            <a:ext cx="10287000" cy="769441"/>
          </a:xfrm>
          <a:prstGeom prst="rect">
            <a:avLst/>
          </a:prstGeom>
        </p:spPr>
        <p:txBody>
          <a:bodyPr wrap="square">
            <a:spAutoFit/>
          </a:bodyPr>
          <a:lstStyle/>
          <a:p>
            <a:pPr algn="ctr"/>
            <a:r>
              <a:rPr lang="en-US" sz="4400" dirty="0" smtClean="0">
                <a:solidFill>
                  <a:schemeClr val="tx1"/>
                </a:solidFill>
                <a:latin typeface="Times New Roman" pitchFamily="18" charset="0"/>
                <a:cs typeface="Times New Roman" pitchFamily="18" charset="0"/>
              </a:rPr>
              <a:t>DOMESTIC REFRIGERATOR</a:t>
            </a:r>
            <a:endParaRPr lang="en-US" sz="4400"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32</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27650" name="Picture 2"/>
          <p:cNvPicPr>
            <a:picLocks noChangeAspect="1" noChangeArrowheads="1"/>
          </p:cNvPicPr>
          <p:nvPr/>
        </p:nvPicPr>
        <p:blipFill>
          <a:blip r:embed="rId3" cstate="print"/>
          <a:srcRect/>
          <a:stretch>
            <a:fillRect/>
          </a:stretch>
        </p:blipFill>
        <p:spPr bwMode="auto">
          <a:xfrm>
            <a:off x="1708150" y="673100"/>
            <a:ext cx="14020800" cy="17526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1708150" y="2044700"/>
            <a:ext cx="14020800" cy="5714999"/>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33</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2050" name="Picture 2"/>
          <p:cNvPicPr>
            <a:picLocks noChangeAspect="1" noChangeArrowheads="1"/>
          </p:cNvPicPr>
          <p:nvPr/>
        </p:nvPicPr>
        <p:blipFill>
          <a:blip r:embed="rId3" cstate="print"/>
          <a:srcRect/>
          <a:stretch>
            <a:fillRect/>
          </a:stretch>
        </p:blipFill>
        <p:spPr bwMode="auto">
          <a:xfrm>
            <a:off x="1327150" y="1816100"/>
            <a:ext cx="12649200" cy="83820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2698750" y="368300"/>
            <a:ext cx="10439400" cy="1066800"/>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1327150" y="2597150"/>
            <a:ext cx="12649200" cy="55435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34</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3074" name="Picture 2"/>
          <p:cNvPicPr>
            <a:picLocks noChangeAspect="1" noChangeArrowheads="1"/>
          </p:cNvPicPr>
          <p:nvPr/>
        </p:nvPicPr>
        <p:blipFill>
          <a:blip r:embed="rId3" cstate="print"/>
          <a:srcRect/>
          <a:stretch>
            <a:fillRect/>
          </a:stretch>
        </p:blipFill>
        <p:spPr bwMode="auto">
          <a:xfrm>
            <a:off x="1936750" y="444500"/>
            <a:ext cx="12649200" cy="12954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936750" y="1587500"/>
            <a:ext cx="12649200" cy="67056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35</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4098" name="Picture 2"/>
          <p:cNvPicPr>
            <a:picLocks noChangeAspect="1" noChangeArrowheads="1"/>
          </p:cNvPicPr>
          <p:nvPr/>
        </p:nvPicPr>
        <p:blipFill>
          <a:blip r:embed="rId3" cstate="print"/>
          <a:srcRect/>
          <a:stretch>
            <a:fillRect/>
          </a:stretch>
        </p:blipFill>
        <p:spPr bwMode="auto">
          <a:xfrm>
            <a:off x="1555750" y="1816100"/>
            <a:ext cx="12877800" cy="624840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1555750" y="749300"/>
            <a:ext cx="12877800" cy="10668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36</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5122" name="Picture 2"/>
          <p:cNvPicPr>
            <a:picLocks noChangeAspect="1" noChangeArrowheads="1"/>
          </p:cNvPicPr>
          <p:nvPr/>
        </p:nvPicPr>
        <p:blipFill>
          <a:blip r:embed="rId3" cstate="print"/>
          <a:srcRect/>
          <a:stretch>
            <a:fillRect/>
          </a:stretch>
        </p:blipFill>
        <p:spPr bwMode="auto">
          <a:xfrm>
            <a:off x="4222750" y="292100"/>
            <a:ext cx="7162800" cy="9144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2317750" y="1358900"/>
            <a:ext cx="11049000" cy="70866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37</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9" name="Picture 2"/>
          <p:cNvPicPr>
            <a:picLocks noChangeAspect="1" noChangeArrowheads="1"/>
          </p:cNvPicPr>
          <p:nvPr/>
        </p:nvPicPr>
        <p:blipFill>
          <a:blip r:embed="rId3" cstate="print"/>
          <a:srcRect/>
          <a:stretch>
            <a:fillRect/>
          </a:stretch>
        </p:blipFill>
        <p:spPr bwMode="auto">
          <a:xfrm>
            <a:off x="4222750" y="292100"/>
            <a:ext cx="7162800" cy="914400"/>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1022350" y="1511300"/>
            <a:ext cx="6553200" cy="5562600"/>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8794750" y="1816100"/>
            <a:ext cx="6400800" cy="62484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38</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7171" name="Picture 3"/>
          <p:cNvPicPr>
            <a:picLocks noChangeAspect="1" noChangeArrowheads="1"/>
          </p:cNvPicPr>
          <p:nvPr/>
        </p:nvPicPr>
        <p:blipFill>
          <a:blip r:embed="rId3" cstate="print"/>
          <a:srcRect/>
          <a:stretch>
            <a:fillRect/>
          </a:stretch>
        </p:blipFill>
        <p:spPr bwMode="auto">
          <a:xfrm>
            <a:off x="3917950" y="368300"/>
            <a:ext cx="8058150" cy="69532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1784350" y="1358900"/>
            <a:ext cx="9239250" cy="6705599"/>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11004550" y="1358900"/>
            <a:ext cx="5213350" cy="67056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39</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7171" name="Picture 3"/>
          <p:cNvPicPr>
            <a:picLocks noChangeAspect="1" noChangeArrowheads="1"/>
          </p:cNvPicPr>
          <p:nvPr/>
        </p:nvPicPr>
        <p:blipFill>
          <a:blip r:embed="rId3" cstate="print"/>
          <a:srcRect/>
          <a:stretch>
            <a:fillRect/>
          </a:stretch>
        </p:blipFill>
        <p:spPr bwMode="auto">
          <a:xfrm>
            <a:off x="3917950" y="368300"/>
            <a:ext cx="8058150" cy="695325"/>
          </a:xfrm>
          <a:prstGeom prst="rect">
            <a:avLst/>
          </a:prstGeom>
          <a:noFill/>
          <a:ln w="9525">
            <a:noFill/>
            <a:miter lim="800000"/>
            <a:headEnd/>
            <a:tailEnd/>
          </a:ln>
        </p:spPr>
      </p:pic>
      <p:pic>
        <p:nvPicPr>
          <p:cNvPr id="7173" name="Picture 5"/>
          <p:cNvPicPr>
            <a:picLocks noChangeAspect="1" noChangeArrowheads="1"/>
          </p:cNvPicPr>
          <p:nvPr/>
        </p:nvPicPr>
        <p:blipFill>
          <a:blip r:embed="rId4" cstate="print"/>
          <a:srcRect/>
          <a:stretch>
            <a:fillRect/>
          </a:stretch>
        </p:blipFill>
        <p:spPr bwMode="auto">
          <a:xfrm>
            <a:off x="11004550" y="1282700"/>
            <a:ext cx="5213350" cy="6934200"/>
          </a:xfrm>
          <a:prstGeom prst="rect">
            <a:avLst/>
          </a:prstGeom>
          <a:noFill/>
          <a:ln w="9525">
            <a:noFill/>
            <a:miter lim="800000"/>
            <a:headEnd/>
            <a:tailEnd/>
          </a:ln>
        </p:spPr>
      </p:pic>
      <p:pic>
        <p:nvPicPr>
          <p:cNvPr id="8194" name="Picture 2"/>
          <p:cNvPicPr>
            <a:picLocks noChangeAspect="1" noChangeArrowheads="1"/>
          </p:cNvPicPr>
          <p:nvPr/>
        </p:nvPicPr>
        <p:blipFill>
          <a:blip r:embed="rId5" cstate="print"/>
          <a:srcRect/>
          <a:stretch>
            <a:fillRect/>
          </a:stretch>
        </p:blipFill>
        <p:spPr bwMode="auto">
          <a:xfrm>
            <a:off x="1860550" y="1282700"/>
            <a:ext cx="9144000" cy="69342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TextBox 104861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46" name="Group 45"/>
          <p:cNvGrpSpPr/>
          <p:nvPr/>
        </p:nvGrpSpPr>
        <p:grpSpPr>
          <a:xfrm>
            <a:off x="0" y="0"/>
            <a:ext cx="16217900" cy="9118600"/>
            <a:chOff x="0" y="0"/>
            <a:chExt cx="16217900" cy="9118600"/>
          </a:xfrm>
        </p:grpSpPr>
        <p:sp>
          <p:nvSpPr>
            <p:cNvPr id="1048612" name="Rectangle 1048611"/>
            <p:cNvSpPr/>
            <p:nvPr/>
          </p:nvSpPr>
          <p:spPr>
            <a:xfrm>
              <a:off x="0" y="0"/>
              <a:ext cx="1003300" cy="9118600"/>
            </a:xfrm>
            <a:prstGeom prst="rect">
              <a:avLst/>
            </a:prstGeom>
            <a:blipFill rotWithShape="1">
              <a:blip r:embed="rId3"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13" name="Freeform 104861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14" name="TextBox 1048613"/>
          <p:cNvSpPr txBox="1"/>
          <p:nvPr/>
        </p:nvSpPr>
        <p:spPr>
          <a:xfrm>
            <a:off x="5513387" y="8480425"/>
            <a:ext cx="5191125" cy="292388"/>
          </a:xfrm>
          <a:prstGeom prst="rect">
            <a:avLst/>
          </a:prstGeom>
          <a:noFill/>
          <a:ln>
            <a:noFill/>
          </a:ln>
        </p:spPr>
        <p:txBody>
          <a:bodyPr vert="horz"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(ASSISTANT </a:t>
            </a:r>
            <a:r>
              <a:rPr lang="en-IN" altLang="en-US" dirty="0">
                <a:solidFill>
                  <a:srgbClr val="898989"/>
                </a:solidFill>
                <a:latin typeface="Calibri" pitchFamily="34" charset="0"/>
              </a:rPr>
              <a:t>PROFESSOR )JECRC </a:t>
            </a:r>
            <a:r>
              <a:rPr lang="en-IN" altLang="en-US" dirty="0" err="1">
                <a:solidFill>
                  <a:srgbClr val="898989"/>
                </a:solidFill>
                <a:latin typeface="Calibri" pitchFamily="34" charset="0"/>
              </a:rPr>
              <a:t>Jaipur</a:t>
            </a:r>
            <a:endParaRPr lang="en-IN" altLang="en-US" dirty="0">
              <a:solidFill>
                <a:srgbClr val="898989"/>
              </a:solidFill>
              <a:latin typeface="Calibri" pitchFamily="34" charset="0"/>
            </a:endParaRPr>
          </a:p>
        </p:txBody>
      </p:sp>
      <p:sp>
        <p:nvSpPr>
          <p:cNvPr id="1048615" name="TextBox 1048614"/>
          <p:cNvSpPr txBox="1"/>
          <p:nvPr/>
        </p:nvSpPr>
        <p:spPr>
          <a:xfrm>
            <a:off x="1250950" y="1054100"/>
            <a:ext cx="14249400" cy="830262"/>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ctr" eaLnBrk="1" latinLnBrk="1" hangingPunct="1">
              <a:spcBef>
                <a:spcPct val="0"/>
              </a:spcBef>
              <a:buFontTx/>
              <a:buNone/>
            </a:pPr>
            <a:r>
              <a:rPr lang="en-US" altLang="en-US" sz="4400" dirty="0" smtClean="0">
                <a:latin typeface="Times New Roman" pitchFamily="18" charset="0"/>
                <a:ea typeface="Times New Roman" pitchFamily="18" charset="0"/>
              </a:rPr>
              <a:t>Course</a:t>
            </a:r>
            <a:r>
              <a:rPr lang="en-IN" altLang="en-US" sz="4800" dirty="0" smtClean="0">
                <a:latin typeface="Times New Roman" pitchFamily="18" charset="0"/>
                <a:ea typeface="Times New Roman" pitchFamily="18" charset="0"/>
              </a:rPr>
              <a:t> Outcomes of BME </a:t>
            </a:r>
            <a:endParaRPr lang="en-IN" altLang="en-US" sz="4800" dirty="0">
              <a:latin typeface="Times New Roman" pitchFamily="18" charset="0"/>
              <a:ea typeface="Times New Roman" pitchFamily="18" charset="0"/>
            </a:endParaRPr>
          </a:p>
        </p:txBody>
      </p:sp>
      <p:sp>
        <p:nvSpPr>
          <p:cNvPr id="1048616" name="TextBox 104861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a:t>
            </a:fld>
            <a:endParaRPr lang="en-IN" altLang="en-US" sz="1900">
              <a:solidFill>
                <a:srgbClr val="898989"/>
              </a:solidFill>
              <a:ea typeface="Arial" pitchFamily="34" charset="0"/>
            </a:endParaRPr>
          </a:p>
        </p:txBody>
      </p:sp>
      <p:graphicFrame>
        <p:nvGraphicFramePr>
          <p:cNvPr id="4194304" name="Table 4194303"/>
          <p:cNvGraphicFramePr>
            <a:graphicFrameLocks/>
          </p:cNvGraphicFramePr>
          <p:nvPr/>
        </p:nvGraphicFramePr>
        <p:xfrm>
          <a:off x="7864475" y="3073400"/>
          <a:ext cx="6019800" cy="5095875"/>
        </p:xfrm>
        <a:graphic>
          <a:graphicData uri="http://schemas.openxmlformats.org/drawingml/2006/table">
            <a:tbl>
              <a:tblPr/>
              <a:tblGrid>
                <a:gridCol w="6019800"/>
              </a:tblGrid>
              <a:tr h="5095875">
                <a:tc>
                  <a:txBody>
                    <a:bodyPr/>
                    <a:lstStyle/>
                    <a:p>
                      <a:pPr lvl="0" algn="l" eaLnBrk="1" latinLnBrk="1" hangingPunct="1"/>
                      <a:r>
                        <a:t/>
                      </a:r>
                      <a:br/>
                      <a:endParaRPr lang="en-IN" altLang="en-US" sz="1000" dirty="0">
                        <a:latin typeface="Calibri" pitchFamily="34" charset="0"/>
                      </a:endParaRPr>
                    </a:p>
                  </a:txBody>
                  <a:tcPr marL="52831" marR="52831" marT="26415" marB="26415" anchor="ctr">
                    <a:lnL>
                      <a:noFill/>
                    </a:lnL>
                    <a:lnR>
                      <a:noFill/>
                    </a:lnR>
                    <a:lnT>
                      <a:noFill/>
                    </a:lnT>
                    <a:lnB>
                      <a:noFill/>
                    </a:lnB>
                    <a:noFill/>
                  </a:tcPr>
                </a:tc>
              </a:tr>
            </a:tbl>
          </a:graphicData>
        </a:graphic>
      </p:graphicFrame>
      <p:sp>
        <p:nvSpPr>
          <p:cNvPr id="1048619" name="Rectangle 1048618"/>
          <p:cNvSpPr/>
          <p:nvPr/>
        </p:nvSpPr>
        <p:spPr>
          <a:xfrm>
            <a:off x="800100" y="2120900"/>
            <a:ext cx="14209712" cy="4909036"/>
          </a:xfrm>
          <a:prstGeom prst="rect">
            <a:avLst/>
          </a:prstGeom>
          <a:noFill/>
          <a:ln>
            <a:noFill/>
          </a:ln>
        </p:spPr>
        <p:txBody>
          <a:bodyPr vert="horz" wrap="square" lIns="91440" tIns="45720" rIns="91440" bIns="45720" anchor="ctr">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r>
              <a:rPr lang="en-US" altLang="en-US" sz="2800" b="1" dirty="0">
                <a:latin typeface="Times New Roman" pitchFamily="18" charset="0"/>
                <a:ea typeface="Times New Roman" pitchFamily="18" charset="0"/>
              </a:rPr>
              <a:t>       </a:t>
            </a:r>
          </a:p>
          <a:p>
            <a:pPr lvl="0"/>
            <a:r>
              <a:rPr lang="en-US" altLang="en-US" sz="2800" b="1" dirty="0">
                <a:latin typeface="Times New Roman" pitchFamily="18" charset="0"/>
                <a:ea typeface="Times New Roman" pitchFamily="18" charset="0"/>
              </a:rPr>
              <a:t> </a:t>
            </a:r>
            <a:r>
              <a:rPr lang="en-US" altLang="en-US" sz="2800" b="1" dirty="0" smtClean="0">
                <a:latin typeface="Times New Roman" pitchFamily="18" charset="0"/>
                <a:ea typeface="Times New Roman" pitchFamily="18" charset="0"/>
              </a:rPr>
              <a:t> </a:t>
            </a:r>
            <a:endParaRPr lang="en-US" altLang="en-US" sz="2800" b="1" dirty="0">
              <a:latin typeface="Times New Roman" pitchFamily="18" charset="0"/>
              <a:ea typeface="Times New Roman" pitchFamily="18" charset="0"/>
            </a:endParaRPr>
          </a:p>
          <a:p>
            <a:pPr lvl="0"/>
            <a:r>
              <a:rPr lang="en-US" altLang="en-US" sz="1400" dirty="0"/>
              <a:t>          </a:t>
            </a:r>
          </a:p>
          <a:p>
            <a:pPr lvl="0">
              <a:buFont typeface="Wingdings" pitchFamily="2" charset="2"/>
              <a:buChar char="Ø"/>
            </a:pPr>
            <a:r>
              <a:rPr lang="en-US" altLang="en-US" sz="2800" dirty="0">
                <a:latin typeface="Times New Roman" pitchFamily="18" charset="0"/>
                <a:ea typeface="Times New Roman" pitchFamily="18" charset="0"/>
              </a:rPr>
              <a:t> </a:t>
            </a:r>
            <a:r>
              <a:rPr lang="en-US" altLang="en-US" sz="2800" dirty="0" smtClean="0">
                <a:latin typeface="Times New Roman" pitchFamily="18" charset="0"/>
                <a:ea typeface="Times New Roman" pitchFamily="18" charset="0"/>
              </a:rPr>
              <a:t> To describe the importance of mechanical engineering in any industry and to apply the various concepts in thermal based industry.</a:t>
            </a:r>
            <a:endParaRPr lang="en-US" altLang="en-US" sz="2800" dirty="0">
              <a:latin typeface="Times New Roman" pitchFamily="18" charset="0"/>
              <a:ea typeface="Times New Roman" pitchFamily="18" charset="0"/>
            </a:endParaRPr>
          </a:p>
          <a:p>
            <a:pPr lvl="0">
              <a:buFont typeface="Wingdings" pitchFamily="2" charset="2"/>
              <a:buChar char="Ø"/>
            </a:pPr>
            <a:r>
              <a:rPr lang="en-US" altLang="en-US" sz="2800" dirty="0">
                <a:latin typeface="Times New Roman" pitchFamily="18" charset="0"/>
                <a:ea typeface="Times New Roman" pitchFamily="18" charset="0"/>
              </a:rPr>
              <a:t> </a:t>
            </a:r>
            <a:r>
              <a:rPr lang="en-US" altLang="en-US" sz="2800" dirty="0" smtClean="0">
                <a:latin typeface="Times New Roman" pitchFamily="18" charset="0"/>
                <a:ea typeface="Times New Roman" pitchFamily="18" charset="0"/>
              </a:rPr>
              <a:t> To understand the various machines and power transmission related to it and also the effect of parameters on a job.</a:t>
            </a:r>
            <a:endParaRPr lang="en-US" altLang="en-US" sz="2800" dirty="0">
              <a:latin typeface="Times New Roman" pitchFamily="18" charset="0"/>
              <a:ea typeface="Times New Roman" pitchFamily="18" charset="0"/>
            </a:endParaRPr>
          </a:p>
          <a:p>
            <a:pPr lvl="0">
              <a:buFont typeface="Wingdings" pitchFamily="2" charset="2"/>
              <a:buChar char="Ø"/>
            </a:pPr>
            <a:r>
              <a:rPr lang="en-US" altLang="en-US" sz="2800" dirty="0" smtClean="0">
                <a:latin typeface="Times New Roman" pitchFamily="18" charset="0"/>
                <a:ea typeface="Times New Roman" pitchFamily="18" charset="0"/>
              </a:rPr>
              <a:t> To relate the industrial issues with the environment and to consider key concepts in in engineering materials.</a:t>
            </a:r>
            <a:endParaRPr lang="en-US" altLang="en-US" sz="2800" dirty="0">
              <a:latin typeface="Times New Roman" pitchFamily="18" charset="0"/>
              <a:ea typeface="Times New Roman" pitchFamily="18" charset="0"/>
            </a:endParaRPr>
          </a:p>
          <a:p>
            <a:pPr lvl="0">
              <a:buFont typeface="Wingdings" pitchFamily="2" charset="2"/>
              <a:buChar char="Ø"/>
            </a:pPr>
            <a:r>
              <a:rPr lang="en-US" altLang="en-US" sz="2800" dirty="0">
                <a:latin typeface="Times New Roman" pitchFamily="18" charset="0"/>
                <a:ea typeface="Times New Roman" pitchFamily="18" charset="0"/>
              </a:rPr>
              <a:t> </a:t>
            </a:r>
            <a:r>
              <a:rPr lang="en-US" altLang="en-US" sz="2800" dirty="0" smtClean="0">
                <a:latin typeface="Times New Roman" pitchFamily="18" charset="0"/>
                <a:ea typeface="Times New Roman" pitchFamily="18" charset="0"/>
              </a:rPr>
              <a:t>To come across new practices and researches going in mechanical engineering line CAD, CAM etc.</a:t>
            </a:r>
            <a:endParaRPr lang="en-US" altLang="en-US" sz="2800" dirty="0">
              <a:latin typeface="Times New Roman" pitchFamily="18" charset="0"/>
              <a:ea typeface="Times New Roman" pitchFamily="18" charset="0"/>
            </a:endParaRPr>
          </a:p>
          <a:p>
            <a:pPr lvl="0"/>
            <a:endParaRPr lang="en-US"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40</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7171" name="Picture 3"/>
          <p:cNvPicPr>
            <a:picLocks noChangeAspect="1" noChangeArrowheads="1"/>
          </p:cNvPicPr>
          <p:nvPr/>
        </p:nvPicPr>
        <p:blipFill>
          <a:blip r:embed="rId3" cstate="print"/>
          <a:srcRect/>
          <a:stretch>
            <a:fillRect/>
          </a:stretch>
        </p:blipFill>
        <p:spPr bwMode="auto">
          <a:xfrm>
            <a:off x="3917950" y="368300"/>
            <a:ext cx="8058150" cy="695325"/>
          </a:xfrm>
          <a:prstGeom prst="rect">
            <a:avLst/>
          </a:prstGeom>
          <a:noFill/>
          <a:ln w="9525">
            <a:noFill/>
            <a:miter lim="800000"/>
            <a:headEnd/>
            <a:tailEnd/>
          </a:ln>
        </p:spPr>
      </p:pic>
      <p:pic>
        <p:nvPicPr>
          <p:cNvPr id="7173" name="Picture 5"/>
          <p:cNvPicPr>
            <a:picLocks noChangeAspect="1" noChangeArrowheads="1"/>
          </p:cNvPicPr>
          <p:nvPr/>
        </p:nvPicPr>
        <p:blipFill>
          <a:blip r:embed="rId4" cstate="print"/>
          <a:srcRect/>
          <a:stretch>
            <a:fillRect/>
          </a:stretch>
        </p:blipFill>
        <p:spPr bwMode="auto">
          <a:xfrm>
            <a:off x="11080750" y="1358900"/>
            <a:ext cx="5137150" cy="6705600"/>
          </a:xfrm>
          <a:prstGeom prst="rect">
            <a:avLst/>
          </a:prstGeom>
          <a:noFill/>
          <a:ln w="9525">
            <a:noFill/>
            <a:miter lim="800000"/>
            <a:headEnd/>
            <a:tailEnd/>
          </a:ln>
        </p:spPr>
      </p:pic>
      <p:pic>
        <p:nvPicPr>
          <p:cNvPr id="9218" name="Picture 2"/>
          <p:cNvPicPr>
            <a:picLocks noChangeAspect="1" noChangeArrowheads="1"/>
          </p:cNvPicPr>
          <p:nvPr/>
        </p:nvPicPr>
        <p:blipFill>
          <a:blip r:embed="rId5" cstate="print"/>
          <a:srcRect/>
          <a:stretch>
            <a:fillRect/>
          </a:stretch>
        </p:blipFill>
        <p:spPr bwMode="auto">
          <a:xfrm>
            <a:off x="2012950" y="1358900"/>
            <a:ext cx="9067800" cy="67056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41</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0242" name="Picture 2"/>
          <p:cNvPicPr>
            <a:picLocks noChangeAspect="1" noChangeArrowheads="1"/>
          </p:cNvPicPr>
          <p:nvPr/>
        </p:nvPicPr>
        <p:blipFill>
          <a:blip r:embed="rId3" cstate="print"/>
          <a:srcRect/>
          <a:stretch>
            <a:fillRect/>
          </a:stretch>
        </p:blipFill>
        <p:spPr bwMode="auto">
          <a:xfrm>
            <a:off x="2393950" y="444500"/>
            <a:ext cx="11430000" cy="962025"/>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1784350" y="1663700"/>
            <a:ext cx="12725400" cy="66294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42</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1266" name="Picture 2"/>
          <p:cNvPicPr>
            <a:picLocks noChangeAspect="1" noChangeArrowheads="1"/>
          </p:cNvPicPr>
          <p:nvPr/>
        </p:nvPicPr>
        <p:blipFill>
          <a:blip r:embed="rId3" cstate="print"/>
          <a:srcRect/>
          <a:stretch>
            <a:fillRect/>
          </a:stretch>
        </p:blipFill>
        <p:spPr bwMode="auto">
          <a:xfrm>
            <a:off x="2927350" y="0"/>
            <a:ext cx="10363200" cy="933450"/>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1403350" y="1739900"/>
            <a:ext cx="5181600" cy="6096000"/>
          </a:xfrm>
          <a:prstGeom prst="rect">
            <a:avLst/>
          </a:prstGeom>
          <a:noFill/>
          <a:ln w="9525">
            <a:noFill/>
            <a:miter lim="800000"/>
            <a:headEnd/>
            <a:tailEnd/>
          </a:ln>
        </p:spPr>
      </p:pic>
      <p:pic>
        <p:nvPicPr>
          <p:cNvPr id="11269" name="Picture 5"/>
          <p:cNvPicPr>
            <a:picLocks noChangeAspect="1" noChangeArrowheads="1"/>
          </p:cNvPicPr>
          <p:nvPr/>
        </p:nvPicPr>
        <p:blipFill>
          <a:blip r:embed="rId5" cstate="print"/>
          <a:srcRect/>
          <a:stretch>
            <a:fillRect/>
          </a:stretch>
        </p:blipFill>
        <p:spPr bwMode="auto">
          <a:xfrm>
            <a:off x="6889750" y="1968500"/>
            <a:ext cx="8915400" cy="5105399"/>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43</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2290" name="Picture 2"/>
          <p:cNvPicPr>
            <a:picLocks noChangeAspect="1" noChangeArrowheads="1"/>
          </p:cNvPicPr>
          <p:nvPr/>
        </p:nvPicPr>
        <p:blipFill>
          <a:blip r:embed="rId3" cstate="print"/>
          <a:srcRect/>
          <a:stretch>
            <a:fillRect/>
          </a:stretch>
        </p:blipFill>
        <p:spPr bwMode="auto">
          <a:xfrm>
            <a:off x="3232150" y="1130300"/>
            <a:ext cx="11049000" cy="7162800"/>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3232150" y="368300"/>
            <a:ext cx="11049000" cy="762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44</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3314" name="Picture 2"/>
          <p:cNvPicPr>
            <a:picLocks noChangeAspect="1" noChangeArrowheads="1"/>
          </p:cNvPicPr>
          <p:nvPr/>
        </p:nvPicPr>
        <p:blipFill>
          <a:blip r:embed="rId3" cstate="print"/>
          <a:srcRect/>
          <a:stretch>
            <a:fillRect/>
          </a:stretch>
        </p:blipFill>
        <p:spPr bwMode="auto">
          <a:xfrm>
            <a:off x="3003550" y="2120900"/>
            <a:ext cx="11049000" cy="6324600"/>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4298950" y="444500"/>
            <a:ext cx="8534400" cy="12192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45</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4338" name="Picture 2"/>
          <p:cNvPicPr>
            <a:picLocks noChangeAspect="1" noChangeArrowheads="1"/>
          </p:cNvPicPr>
          <p:nvPr/>
        </p:nvPicPr>
        <p:blipFill>
          <a:blip r:embed="rId3" cstate="print"/>
          <a:srcRect/>
          <a:stretch>
            <a:fillRect/>
          </a:stretch>
        </p:blipFill>
        <p:spPr bwMode="auto">
          <a:xfrm>
            <a:off x="2393950" y="292100"/>
            <a:ext cx="12344400" cy="838200"/>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2393950" y="1206500"/>
            <a:ext cx="12344400" cy="70866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46</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9" name="Picture 3"/>
          <p:cNvPicPr>
            <a:picLocks noChangeAspect="1" noChangeArrowheads="1"/>
          </p:cNvPicPr>
          <p:nvPr/>
        </p:nvPicPr>
        <p:blipFill>
          <a:blip r:embed="rId3" cstate="print"/>
          <a:srcRect/>
          <a:stretch>
            <a:fillRect/>
          </a:stretch>
        </p:blipFill>
        <p:spPr bwMode="auto">
          <a:xfrm>
            <a:off x="3689350" y="215900"/>
            <a:ext cx="10210800" cy="523875"/>
          </a:xfrm>
          <a:prstGeom prst="rect">
            <a:avLst/>
          </a:prstGeom>
          <a:noFill/>
          <a:ln w="9525">
            <a:noFill/>
            <a:miter lim="800000"/>
            <a:headEnd/>
            <a:tailEnd/>
          </a:ln>
        </p:spPr>
      </p:pic>
      <p:pic>
        <p:nvPicPr>
          <p:cNvPr id="16386" name="Picture 2"/>
          <p:cNvPicPr>
            <a:picLocks noChangeAspect="1" noChangeArrowheads="1"/>
          </p:cNvPicPr>
          <p:nvPr/>
        </p:nvPicPr>
        <p:blipFill>
          <a:blip r:embed="rId4" cstate="print"/>
          <a:srcRect/>
          <a:stretch>
            <a:fillRect/>
          </a:stretch>
        </p:blipFill>
        <p:spPr bwMode="auto">
          <a:xfrm>
            <a:off x="2089150" y="825500"/>
            <a:ext cx="13182600" cy="7467599"/>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47</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5363" name="Picture 3"/>
          <p:cNvPicPr>
            <a:picLocks noChangeAspect="1" noChangeArrowheads="1"/>
          </p:cNvPicPr>
          <p:nvPr/>
        </p:nvPicPr>
        <p:blipFill>
          <a:blip r:embed="rId3" cstate="print"/>
          <a:srcRect/>
          <a:stretch>
            <a:fillRect/>
          </a:stretch>
        </p:blipFill>
        <p:spPr bwMode="auto">
          <a:xfrm>
            <a:off x="3689350" y="215900"/>
            <a:ext cx="7467600" cy="523875"/>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1784350" y="825500"/>
            <a:ext cx="13030200" cy="7619999"/>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48</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7411" name="Picture 3"/>
          <p:cNvPicPr>
            <a:picLocks noChangeAspect="1" noChangeArrowheads="1"/>
          </p:cNvPicPr>
          <p:nvPr/>
        </p:nvPicPr>
        <p:blipFill>
          <a:blip r:embed="rId3" cstate="print"/>
          <a:srcRect/>
          <a:stretch>
            <a:fillRect/>
          </a:stretch>
        </p:blipFill>
        <p:spPr bwMode="auto">
          <a:xfrm>
            <a:off x="2774950" y="0"/>
            <a:ext cx="10591800" cy="962025"/>
          </a:xfrm>
          <a:prstGeom prst="rect">
            <a:avLst/>
          </a:prstGeom>
          <a:noFill/>
          <a:ln w="9525">
            <a:noFill/>
            <a:miter lim="800000"/>
            <a:headEnd/>
            <a:tailEnd/>
          </a:ln>
        </p:spPr>
      </p:pic>
      <p:pic>
        <p:nvPicPr>
          <p:cNvPr id="17412" name="Picture 4"/>
          <p:cNvPicPr>
            <a:picLocks noChangeAspect="1" noChangeArrowheads="1"/>
          </p:cNvPicPr>
          <p:nvPr/>
        </p:nvPicPr>
        <p:blipFill>
          <a:blip r:embed="rId4" cstate="print"/>
          <a:srcRect/>
          <a:stretch>
            <a:fillRect/>
          </a:stretch>
        </p:blipFill>
        <p:spPr bwMode="auto">
          <a:xfrm>
            <a:off x="1631950" y="1358900"/>
            <a:ext cx="13487400" cy="60198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49</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7411" name="Picture 3"/>
          <p:cNvPicPr>
            <a:picLocks noChangeAspect="1" noChangeArrowheads="1"/>
          </p:cNvPicPr>
          <p:nvPr/>
        </p:nvPicPr>
        <p:blipFill>
          <a:blip r:embed="rId3" cstate="print"/>
          <a:srcRect/>
          <a:stretch>
            <a:fillRect/>
          </a:stretch>
        </p:blipFill>
        <p:spPr bwMode="auto">
          <a:xfrm>
            <a:off x="2622550" y="0"/>
            <a:ext cx="11658600" cy="962025"/>
          </a:xfrm>
          <a:prstGeom prst="rect">
            <a:avLst/>
          </a:prstGeom>
          <a:noFill/>
          <a:ln w="9525">
            <a:noFill/>
            <a:miter lim="800000"/>
            <a:headEnd/>
            <a:tailEnd/>
          </a:ln>
        </p:spPr>
      </p:pic>
      <p:pic>
        <p:nvPicPr>
          <p:cNvPr id="18434" name="Picture 2"/>
          <p:cNvPicPr>
            <a:picLocks noChangeAspect="1" noChangeArrowheads="1"/>
          </p:cNvPicPr>
          <p:nvPr/>
        </p:nvPicPr>
        <p:blipFill>
          <a:blip r:embed="rId4" cstate="print"/>
          <a:srcRect/>
          <a:stretch>
            <a:fillRect/>
          </a:stretch>
        </p:blipFill>
        <p:spPr bwMode="auto">
          <a:xfrm>
            <a:off x="2622550" y="1358900"/>
            <a:ext cx="11658599" cy="69342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extBox 1048622"/>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51" name="Group 50"/>
          <p:cNvGrpSpPr/>
          <p:nvPr/>
        </p:nvGrpSpPr>
        <p:grpSpPr>
          <a:xfrm>
            <a:off x="0" y="0"/>
            <a:ext cx="16217900" cy="9118600"/>
            <a:chOff x="0" y="0"/>
            <a:chExt cx="16217900" cy="9118600"/>
          </a:xfrm>
        </p:grpSpPr>
        <p:sp>
          <p:nvSpPr>
            <p:cNvPr id="1048624" name="Rectangle 1048623"/>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25" name="Freeform 1048624"/>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26" name="TextBox 1048625"/>
          <p:cNvSpPr txBox="1"/>
          <p:nvPr/>
        </p:nvSpPr>
        <p:spPr>
          <a:xfrm>
            <a:off x="5513387" y="8480425"/>
            <a:ext cx="59483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27" name="TextBox 1048626"/>
          <p:cNvSpPr txBox="1"/>
          <p:nvPr/>
        </p:nvSpPr>
        <p:spPr>
          <a:xfrm>
            <a:off x="1454150" y="1206500"/>
            <a:ext cx="14249400" cy="830262"/>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2700" lvl="0" indent="882650" algn="ctr">
              <a:spcBef>
                <a:spcPts val="100"/>
              </a:spcBef>
              <a:buFontTx/>
              <a:buNone/>
            </a:pPr>
            <a:r>
              <a:rPr lang="en-IN" altLang="en-US" sz="4800" dirty="0" smtClean="0">
                <a:latin typeface="Times New Roman" pitchFamily="18" charset="0"/>
                <a:ea typeface="Times New Roman" pitchFamily="18" charset="0"/>
              </a:rPr>
              <a:t> </a:t>
            </a:r>
            <a:r>
              <a:rPr lang="en-IN" altLang="en-US" sz="4800" b="1" dirty="0" smtClean="0">
                <a:latin typeface="Times New Roman" pitchFamily="18" charset="0"/>
                <a:ea typeface="Times New Roman" pitchFamily="18" charset="0"/>
              </a:rPr>
              <a:t>Contents of </a:t>
            </a:r>
            <a:r>
              <a:rPr lang="en-IN" altLang="en-US" sz="4800" b="1" dirty="0" smtClean="0">
                <a:latin typeface="Times New Roman" pitchFamily="18" charset="0"/>
                <a:ea typeface="Times New Roman" pitchFamily="18" charset="0"/>
              </a:rPr>
              <a:t>UNIT-3</a:t>
            </a:r>
            <a:endParaRPr lang="en-IN" altLang="en-US" sz="4800" b="1" dirty="0">
              <a:latin typeface="Times New Roman" pitchFamily="18" charset="0"/>
              <a:ea typeface="Times New Roman" pitchFamily="18" charset="0"/>
            </a:endParaRPr>
          </a:p>
        </p:txBody>
      </p:sp>
      <p:sp>
        <p:nvSpPr>
          <p:cNvPr id="1048628" name="TextBox 1048627"/>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a:t>
            </a:fld>
            <a:endParaRPr lang="en-IN" altLang="en-US" sz="1900">
              <a:solidFill>
                <a:srgbClr val="898989"/>
              </a:solidFill>
              <a:ea typeface="Arial" pitchFamily="34" charset="0"/>
            </a:endParaRPr>
          </a:p>
        </p:txBody>
      </p:sp>
      <p:sp>
        <p:nvSpPr>
          <p:cNvPr id="1048630" name="Rectangle 1048629"/>
          <p:cNvSpPr/>
          <p:nvPr/>
        </p:nvSpPr>
        <p:spPr>
          <a:xfrm>
            <a:off x="1327150" y="2273300"/>
            <a:ext cx="12496800" cy="3046988"/>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342900" lvl="0" indent="-342900" eaLnBrk="1" latinLnBrk="1" hangingPunct="1">
              <a:buFont typeface="Wingdings" pitchFamily="2" charset="2"/>
              <a:buChar char="Ø"/>
            </a:pPr>
            <a:endParaRPr lang="en-IN" altLang="en-US" sz="3200" dirty="0">
              <a:latin typeface="Times New Roman" pitchFamily="18" charset="0"/>
              <a:ea typeface="Times New Roman" pitchFamily="18" charset="0"/>
            </a:endParaRPr>
          </a:p>
          <a:p>
            <a:pPr marL="342900" lvl="0" indent="-342900">
              <a:buFont typeface="Wingdings" pitchFamily="2" charset="2"/>
              <a:buChar char="Ø"/>
            </a:pPr>
            <a:r>
              <a:rPr lang="en-US" sz="3200" dirty="0" smtClean="0">
                <a:latin typeface="Times New Roman" pitchFamily="18" charset="0"/>
                <a:cs typeface="Times New Roman" pitchFamily="18" charset="0"/>
              </a:rPr>
              <a:t>Introduction to Refrigeration</a:t>
            </a:r>
            <a:endParaRPr lang="en-IN" altLang="en-US" sz="3200" dirty="0" smtClean="0">
              <a:latin typeface="Times New Roman" pitchFamily="18" charset="0"/>
              <a:ea typeface="Times New Roman" pitchFamily="18" charset="0"/>
            </a:endParaRPr>
          </a:p>
          <a:p>
            <a:pPr marL="342900" lvl="0" indent="-342900">
              <a:buFont typeface="Wingdings" pitchFamily="2" charset="2"/>
              <a:buChar char="Ø"/>
            </a:pPr>
            <a:r>
              <a:rPr lang="en-US" sz="3200" dirty="0" smtClean="0">
                <a:latin typeface="Times New Roman" pitchFamily="18" charset="0"/>
                <a:cs typeface="Times New Roman" pitchFamily="18" charset="0"/>
              </a:rPr>
              <a:t>Terminology </a:t>
            </a:r>
            <a:r>
              <a:rPr lang="en-US" sz="3200" dirty="0" smtClean="0">
                <a:latin typeface="Times New Roman" pitchFamily="18" charset="0"/>
                <a:cs typeface="Times New Roman" pitchFamily="18" charset="0"/>
              </a:rPr>
              <a:t>of Refrigeration</a:t>
            </a:r>
            <a:r>
              <a:rPr lang="en-US" sz="3200" dirty="0" smtClean="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a:p>
            <a:pPr marL="342900" lvl="0" indent="-342900">
              <a:buFont typeface="Wingdings" pitchFamily="2" charset="2"/>
              <a:buChar char="Ø"/>
            </a:pPr>
            <a:r>
              <a:rPr lang="en-US" sz="3200" dirty="0" smtClean="0">
                <a:latin typeface="Times New Roman" pitchFamily="18" charset="0"/>
                <a:cs typeface="Times New Roman" pitchFamily="18" charset="0"/>
              </a:rPr>
              <a:t>Vapor C</a:t>
            </a:r>
            <a:r>
              <a:rPr lang="en-US" sz="3200" dirty="0" smtClean="0">
                <a:latin typeface="Times New Roman" pitchFamily="18" charset="0"/>
                <a:cs typeface="Times New Roman" pitchFamily="18" charset="0"/>
              </a:rPr>
              <a:t>ompression Refrigeration System</a:t>
            </a:r>
            <a:r>
              <a:rPr lang="en-US" sz="3200" dirty="0" smtClean="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a:p>
            <a:pPr marL="342900" lvl="0" indent="-342900">
              <a:buFont typeface="Wingdings" pitchFamily="2" charset="2"/>
              <a:buChar char="Ø"/>
            </a:pPr>
            <a:r>
              <a:rPr lang="en-US" sz="3200" dirty="0" smtClean="0">
                <a:latin typeface="Times New Roman" pitchFamily="18" charset="0"/>
                <a:cs typeface="Times New Roman" pitchFamily="18" charset="0"/>
              </a:rPr>
              <a:t>Vapor </a:t>
            </a:r>
            <a:r>
              <a:rPr lang="en-US" sz="3200" dirty="0" smtClean="0">
                <a:latin typeface="Times New Roman" pitchFamily="18" charset="0"/>
                <a:cs typeface="Times New Roman" pitchFamily="18" charset="0"/>
              </a:rPr>
              <a:t>Absorption </a:t>
            </a:r>
            <a:r>
              <a:rPr lang="en-US" sz="3200" dirty="0" smtClean="0">
                <a:latin typeface="Times New Roman" pitchFamily="18" charset="0"/>
                <a:cs typeface="Times New Roman" pitchFamily="18" charset="0"/>
              </a:rPr>
              <a:t>Refrigeration System.</a:t>
            </a:r>
            <a:endParaRPr lang="en-US" sz="3200" dirty="0" smtClean="0">
              <a:latin typeface="Times New Roman" pitchFamily="18" charset="0"/>
              <a:cs typeface="Times New Roman" pitchFamily="18" charset="0"/>
            </a:endParaRPr>
          </a:p>
          <a:p>
            <a:pPr marL="342900" lvl="0" indent="-342900">
              <a:buFont typeface="Wingdings" pitchFamily="2" charset="2"/>
              <a:buChar char="Ø"/>
            </a:pPr>
            <a:r>
              <a:rPr lang="en-US" sz="3200" dirty="0" smtClean="0">
                <a:latin typeface="Times New Roman" pitchFamily="18" charset="0"/>
                <a:cs typeface="Times New Roman" pitchFamily="18" charset="0"/>
              </a:rPr>
              <a:t>Air Conditioning.</a:t>
            </a:r>
            <a:endParaRPr lang="en-IN" altLang="en-US" sz="3200" dirty="0">
              <a:latin typeface="Times New Roman" pitchFamily="18" charset="0"/>
              <a:ea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50</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9458" name="Picture 2"/>
          <p:cNvPicPr>
            <a:picLocks noChangeAspect="1" noChangeArrowheads="1"/>
          </p:cNvPicPr>
          <p:nvPr/>
        </p:nvPicPr>
        <p:blipFill>
          <a:blip r:embed="rId3" cstate="print"/>
          <a:srcRect/>
          <a:stretch>
            <a:fillRect/>
          </a:stretch>
        </p:blipFill>
        <p:spPr bwMode="auto">
          <a:xfrm>
            <a:off x="2774950" y="292100"/>
            <a:ext cx="10668000" cy="1066800"/>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1631950" y="1435100"/>
            <a:ext cx="13411200" cy="66294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6" name="TextBox 1048855"/>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108"/>
          <p:cNvGrpSpPr/>
          <p:nvPr/>
        </p:nvGrpSpPr>
        <p:grpSpPr>
          <a:xfrm>
            <a:off x="0" y="0"/>
            <a:ext cx="16217900" cy="9118600"/>
            <a:chOff x="0" y="0"/>
            <a:chExt cx="16217900" cy="9118600"/>
          </a:xfrm>
        </p:grpSpPr>
        <p:sp>
          <p:nvSpPr>
            <p:cNvPr id="1048857" name="Rectangle 1048856"/>
            <p:cNvSpPr/>
            <p:nvPr/>
          </p:nvSpPr>
          <p:spPr>
            <a:xfrm>
              <a:off x="0" y="0"/>
              <a:ext cx="1003300" cy="9118600"/>
            </a:xfrm>
            <a:prstGeom prst="rect">
              <a:avLst/>
            </a:prstGeom>
            <a:blipFill rotWithShape="1">
              <a:blip r:embed="rId3"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858" name="Freeform 1048857"/>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859" name="TextBox 1048858"/>
          <p:cNvSpPr txBox="1"/>
          <p:nvPr/>
        </p:nvSpPr>
        <p:spPr>
          <a:xfrm>
            <a:off x="5513387" y="8480425"/>
            <a:ext cx="61769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PROFESSOR) , JECRC, JAIPUR</a:t>
            </a:r>
            <a:endParaRPr lang="en-IN" altLang="en-US" dirty="0">
              <a:solidFill>
                <a:srgbClr val="898989"/>
              </a:solidFill>
              <a:latin typeface="Calibri" pitchFamily="34" charset="0"/>
            </a:endParaRPr>
          </a:p>
        </p:txBody>
      </p:sp>
      <p:sp>
        <p:nvSpPr>
          <p:cNvPr id="1048860" name="TextBox 1048859"/>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51</a:t>
            </a:fld>
            <a:endParaRPr lang="en-IN" altLang="en-US" sz="1900">
              <a:solidFill>
                <a:srgbClr val="898989"/>
              </a:solidFill>
              <a:ea typeface="Arial" pitchFamily="34" charset="0"/>
            </a:endParaRPr>
          </a:p>
        </p:txBody>
      </p:sp>
      <p:sp>
        <p:nvSpPr>
          <p:cNvPr id="1048863" name="Rectangle 1048862"/>
          <p:cNvSpPr/>
          <p:nvPr/>
        </p:nvSpPr>
        <p:spPr>
          <a:xfrm>
            <a:off x="3003550" y="5159375"/>
            <a:ext cx="8674100" cy="1016000"/>
          </a:xfrm>
          <a:prstGeom prst="rect">
            <a:avLst/>
          </a:prstGeom>
          <a:noFill/>
          <a:ln>
            <a:noFill/>
          </a:ln>
        </p:spPr>
        <p:txBody>
          <a:bodyPr vert="horz"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endParaRPr lang="en-IN" altLang="en-US" sz="2000">
              <a:latin typeface="Georgia" pitchFamily="18" charset="0"/>
              <a:ea typeface="Georgia" pitchFamily="18" charset="0"/>
            </a:endParaRPr>
          </a:p>
          <a:p>
            <a:pPr lvl="0"/>
            <a:endParaRPr lang="en-IN" altLang="en-US" sz="2000">
              <a:latin typeface="Georgia" pitchFamily="18" charset="0"/>
              <a:ea typeface="Georgia" pitchFamily="18" charset="0"/>
            </a:endParaRPr>
          </a:p>
          <a:p>
            <a:pPr lvl="0"/>
            <a:endParaRPr lang="en-IN" altLang="en-US" sz="2000">
              <a:latin typeface="Georgia" pitchFamily="18" charset="0"/>
              <a:ea typeface="Georgia" pitchFamily="18" charset="0"/>
            </a:endParaRPr>
          </a:p>
        </p:txBody>
      </p:sp>
      <p:sp>
        <p:nvSpPr>
          <p:cNvPr id="11" name="TextBox 10"/>
          <p:cNvSpPr txBox="1"/>
          <p:nvPr/>
        </p:nvSpPr>
        <p:spPr>
          <a:xfrm>
            <a:off x="5746750" y="596900"/>
            <a:ext cx="5638800" cy="769441"/>
          </a:xfrm>
          <a:prstGeom prst="rect">
            <a:avLst/>
          </a:prstGeom>
          <a:noFill/>
        </p:spPr>
        <p:txBody>
          <a:bodyPr wrap="square" rtlCol="0">
            <a:spAutoFit/>
          </a:bodyPr>
          <a:lstStyle/>
          <a:p>
            <a:pPr algn="ctr"/>
            <a:r>
              <a:rPr lang="en-US" sz="4400" dirty="0" smtClean="0">
                <a:latin typeface="Times New Roman" pitchFamily="18" charset="0"/>
                <a:cs typeface="Times New Roman" pitchFamily="18" charset="0"/>
              </a:rPr>
              <a:t>References</a:t>
            </a:r>
            <a:endParaRPr lang="en-US" sz="4400" dirty="0">
              <a:latin typeface="Times New Roman" pitchFamily="18" charset="0"/>
              <a:cs typeface="Times New Roman" pitchFamily="18" charset="0"/>
            </a:endParaRPr>
          </a:p>
        </p:txBody>
      </p:sp>
      <p:sp>
        <p:nvSpPr>
          <p:cNvPr id="13" name="TextBox 12"/>
          <p:cNvSpPr txBox="1"/>
          <p:nvPr/>
        </p:nvSpPr>
        <p:spPr>
          <a:xfrm>
            <a:off x="869950" y="1892300"/>
            <a:ext cx="15815263" cy="5801588"/>
          </a:xfrm>
          <a:prstGeom prst="rect">
            <a:avLst/>
          </a:prstGeom>
          <a:noFill/>
        </p:spPr>
        <p:txBody>
          <a:bodyPr wrap="square" rtlCol="0">
            <a:spAutoFit/>
          </a:bodyPr>
          <a:lstStyle/>
          <a:p>
            <a:pPr>
              <a:buFont typeface="Wingdings" pitchFamily="2" charset="2"/>
              <a:buChar char="Ø"/>
            </a:pPr>
            <a:r>
              <a:rPr lang="en-US" sz="3200" dirty="0" smtClean="0">
                <a:hlinkClick r:id="rId4"/>
              </a:rPr>
              <a:t>https://nptel.ac.in/courses/112/105/112105129/ </a:t>
            </a:r>
            <a:endParaRPr lang="en-US" sz="3200" dirty="0" smtClean="0"/>
          </a:p>
          <a:p>
            <a:pPr>
              <a:buFont typeface="Wingdings" pitchFamily="2" charset="2"/>
              <a:buChar char="Ø"/>
            </a:pPr>
            <a:r>
              <a:rPr lang="en-US" sz="3200" dirty="0" smtClean="0">
                <a:hlinkClick r:id="rId5"/>
              </a:rPr>
              <a:t>https://</a:t>
            </a:r>
            <a:r>
              <a:rPr lang="en-US" sz="3200" dirty="0" smtClean="0">
                <a:hlinkClick r:id="rId5"/>
              </a:rPr>
              <a:t>en.wikipedia.org/wiki/Air_conditioning</a:t>
            </a:r>
            <a:endParaRPr lang="en-US" sz="3200" dirty="0" smtClean="0"/>
          </a:p>
          <a:p>
            <a:pPr>
              <a:buFont typeface="Wingdings" pitchFamily="2" charset="2"/>
              <a:buChar char="Ø"/>
            </a:pPr>
            <a:r>
              <a:rPr lang="en-US" sz="3200" dirty="0" smtClean="0">
                <a:hlinkClick r:id="rId6"/>
              </a:rPr>
              <a:t>https://</a:t>
            </a:r>
            <a:r>
              <a:rPr lang="en-US" sz="3200" dirty="0" smtClean="0">
                <a:hlinkClick r:id="rId6"/>
              </a:rPr>
              <a:t>www.slideshare.net/wapakununkguy/refrigeration-andairconditioningnotes</a:t>
            </a:r>
            <a:endParaRPr lang="en-US" sz="3200" dirty="0" smtClean="0"/>
          </a:p>
          <a:p>
            <a:pPr>
              <a:buFont typeface="Wingdings" pitchFamily="2" charset="2"/>
              <a:buChar char="Ø"/>
            </a:pPr>
            <a:r>
              <a:rPr lang="en-US" sz="3200" u="sng" dirty="0" smtClean="0">
                <a:latin typeface="Times New Roman" pitchFamily="18" charset="0"/>
                <a:cs typeface="Times New Roman" pitchFamily="18" charset="0"/>
                <a:hlinkClick r:id="rId7"/>
              </a:rPr>
              <a:t>www.phac-aspc.gc.ca/.../section3-eng.php</a:t>
            </a:r>
            <a:endParaRPr lang="en-US" sz="3200" u="sng" dirty="0" smtClean="0">
              <a:latin typeface="Times New Roman" pitchFamily="18" charset="0"/>
              <a:cs typeface="Times New Roman" pitchFamily="18" charset="0"/>
            </a:endParaRPr>
          </a:p>
          <a:p>
            <a:pPr>
              <a:buFont typeface="Wingdings" pitchFamily="2" charset="2"/>
              <a:buChar char="Ø"/>
            </a:pPr>
            <a:r>
              <a:rPr lang="en-US" sz="3200" u="sng" dirty="0" err="1" smtClean="0">
                <a:latin typeface="Times New Roman" pitchFamily="18" charset="0"/>
                <a:cs typeface="Times New Roman" pitchFamily="18" charset="0"/>
              </a:rPr>
              <a:t>Ramamrutham</a:t>
            </a:r>
            <a:r>
              <a:rPr lang="en-US" sz="3200" u="sng" dirty="0" smtClean="0">
                <a:latin typeface="Times New Roman" pitchFamily="18" charset="0"/>
                <a:cs typeface="Times New Roman" pitchFamily="18" charset="0"/>
              </a:rPr>
              <a:t>. S, “Basic Civil Engineering” , </a:t>
            </a:r>
            <a:r>
              <a:rPr lang="en-US" sz="3200" u="sng" dirty="0" err="1" smtClean="0">
                <a:latin typeface="Times New Roman" pitchFamily="18" charset="0"/>
                <a:cs typeface="Times New Roman" pitchFamily="18" charset="0"/>
              </a:rPr>
              <a:t>Dhanpat</a:t>
            </a:r>
            <a:r>
              <a:rPr lang="en-US" sz="3200" u="sng" dirty="0" smtClean="0">
                <a:latin typeface="Times New Roman" pitchFamily="18" charset="0"/>
                <a:cs typeface="Times New Roman" pitchFamily="18" charset="0"/>
              </a:rPr>
              <a:t> </a:t>
            </a:r>
            <a:r>
              <a:rPr lang="en-US" sz="3200" u="sng" dirty="0" err="1" smtClean="0">
                <a:latin typeface="Times New Roman" pitchFamily="18" charset="0"/>
                <a:cs typeface="Times New Roman" pitchFamily="18" charset="0"/>
              </a:rPr>
              <a:t>Rai</a:t>
            </a:r>
            <a:r>
              <a:rPr lang="en-US" sz="3200" u="sng" dirty="0" smtClean="0">
                <a:latin typeface="Times New Roman" pitchFamily="18" charset="0"/>
                <a:cs typeface="Times New Roman" pitchFamily="18" charset="0"/>
              </a:rPr>
              <a:t> Publishing Co.(I) Ltd.(1999).</a:t>
            </a:r>
          </a:p>
          <a:p>
            <a:pPr>
              <a:buFont typeface="Wingdings" pitchFamily="2" charset="2"/>
              <a:buChar char="Ø"/>
            </a:pPr>
            <a:r>
              <a:rPr lang="en-US" sz="3200" u="sng" dirty="0" err="1" smtClean="0">
                <a:latin typeface="Times New Roman" pitchFamily="18" charset="0"/>
                <a:cs typeface="Times New Roman" pitchFamily="18" charset="0"/>
              </a:rPr>
              <a:t>Seetharaman</a:t>
            </a:r>
            <a:r>
              <a:rPr lang="en-US" sz="3200" u="sng" dirty="0" smtClean="0">
                <a:latin typeface="Times New Roman" pitchFamily="18" charset="0"/>
                <a:cs typeface="Times New Roman" pitchFamily="18" charset="0"/>
              </a:rPr>
              <a:t> S, “Basic </a:t>
            </a:r>
            <a:r>
              <a:rPr lang="en-US" sz="3200" u="sng" dirty="0" smtClean="0">
                <a:latin typeface="Times New Roman" pitchFamily="18" charset="0"/>
                <a:cs typeface="Times New Roman" pitchFamily="18" charset="0"/>
              </a:rPr>
              <a:t>Civil Engineering” , </a:t>
            </a:r>
            <a:r>
              <a:rPr lang="en-US" sz="3200" u="sng" dirty="0" err="1" smtClean="0">
                <a:latin typeface="Times New Roman" pitchFamily="18" charset="0"/>
                <a:cs typeface="Times New Roman" pitchFamily="18" charset="0"/>
              </a:rPr>
              <a:t>Anuradha</a:t>
            </a:r>
            <a:r>
              <a:rPr lang="en-US" sz="3200" u="sng" dirty="0" smtClean="0">
                <a:latin typeface="Times New Roman" pitchFamily="18" charset="0"/>
                <a:cs typeface="Times New Roman" pitchFamily="18" charset="0"/>
              </a:rPr>
              <a:t> Agencies, (2005).</a:t>
            </a:r>
          </a:p>
          <a:p>
            <a:pPr>
              <a:buFont typeface="Wingdings" pitchFamily="2" charset="2"/>
              <a:buChar char="Ø"/>
            </a:pPr>
            <a:r>
              <a:rPr lang="en-US" sz="3200" u="sng" dirty="0" err="1" smtClean="0">
                <a:latin typeface="Times New Roman" pitchFamily="18" charset="0"/>
                <a:cs typeface="Times New Roman" pitchFamily="18" charset="0"/>
              </a:rPr>
              <a:t>Venugopal</a:t>
            </a:r>
            <a:r>
              <a:rPr lang="en-US" sz="3200" u="sng" dirty="0" smtClean="0">
                <a:latin typeface="Times New Roman" pitchFamily="18" charset="0"/>
                <a:cs typeface="Times New Roman" pitchFamily="18" charset="0"/>
              </a:rPr>
              <a:t> K and </a:t>
            </a:r>
            <a:r>
              <a:rPr lang="en-US" sz="3200" u="sng" dirty="0" err="1" smtClean="0">
                <a:latin typeface="Times New Roman" pitchFamily="18" charset="0"/>
                <a:cs typeface="Times New Roman" pitchFamily="18" charset="0"/>
              </a:rPr>
              <a:t>Prabhu</a:t>
            </a:r>
            <a:r>
              <a:rPr lang="en-US" sz="3200" u="sng" dirty="0" smtClean="0">
                <a:latin typeface="Times New Roman" pitchFamily="18" charset="0"/>
                <a:cs typeface="Times New Roman" pitchFamily="18" charset="0"/>
              </a:rPr>
              <a:t> Raja V,</a:t>
            </a:r>
            <a:r>
              <a:rPr lang="en-US" sz="3200" u="sng" dirty="0" smtClean="0">
                <a:latin typeface="Times New Roman" pitchFamily="18" charset="0"/>
                <a:cs typeface="Times New Roman" pitchFamily="18" charset="0"/>
              </a:rPr>
              <a:t> “Basic </a:t>
            </a:r>
            <a:r>
              <a:rPr lang="en-US" sz="3200" u="sng" dirty="0" smtClean="0">
                <a:latin typeface="Times New Roman" pitchFamily="18" charset="0"/>
                <a:cs typeface="Times New Roman" pitchFamily="18" charset="0"/>
              </a:rPr>
              <a:t>Mechanical </a:t>
            </a:r>
            <a:r>
              <a:rPr lang="en-US" sz="3200" u="sng" dirty="0" smtClean="0">
                <a:latin typeface="Times New Roman" pitchFamily="18" charset="0"/>
                <a:cs typeface="Times New Roman" pitchFamily="18" charset="0"/>
              </a:rPr>
              <a:t>Engineering</a:t>
            </a:r>
            <a:r>
              <a:rPr lang="en-US" sz="3200" u="sng" dirty="0" smtClean="0">
                <a:latin typeface="Times New Roman" pitchFamily="18" charset="0"/>
                <a:cs typeface="Times New Roman" pitchFamily="18" charset="0"/>
              </a:rPr>
              <a:t>”, </a:t>
            </a:r>
            <a:r>
              <a:rPr lang="en-US" sz="3200" u="sng" dirty="0" err="1" smtClean="0">
                <a:latin typeface="Times New Roman" pitchFamily="18" charset="0"/>
                <a:cs typeface="Times New Roman" pitchFamily="18" charset="0"/>
              </a:rPr>
              <a:t>Anuradha</a:t>
            </a:r>
            <a:r>
              <a:rPr lang="en-US" sz="3200" u="sng" dirty="0" smtClean="0">
                <a:latin typeface="Times New Roman" pitchFamily="18" charset="0"/>
                <a:cs typeface="Times New Roman" pitchFamily="18" charset="0"/>
              </a:rPr>
              <a:t> </a:t>
            </a:r>
            <a:r>
              <a:rPr lang="en-US" sz="3200" u="sng" dirty="0" smtClean="0">
                <a:latin typeface="Times New Roman" pitchFamily="18" charset="0"/>
                <a:cs typeface="Times New Roman" pitchFamily="18" charset="0"/>
              </a:rPr>
              <a:t>Publishers       (2000).</a:t>
            </a:r>
            <a:endParaRPr lang="en-US" sz="3200" u="sng" dirty="0" smtClean="0">
              <a:latin typeface="Times New Roman" pitchFamily="18" charset="0"/>
              <a:cs typeface="Times New Roman" pitchFamily="18" charset="0"/>
            </a:endParaRPr>
          </a:p>
          <a:p>
            <a:pPr>
              <a:buFont typeface="Wingdings" pitchFamily="2" charset="2"/>
              <a:buChar char="Ø"/>
            </a:pPr>
            <a:endParaRPr lang="en-US" sz="3200" u="sng" dirty="0" smtClean="0">
              <a:latin typeface="Times New Roman" pitchFamily="18" charset="0"/>
              <a:cs typeface="Times New Roman" pitchFamily="18" charset="0"/>
            </a:endParaRPr>
          </a:p>
          <a:p>
            <a:endParaRPr lang="en-US" sz="3200" dirty="0" smtClean="0">
              <a:latin typeface="Times New Roman" pitchFamily="18" charset="0"/>
              <a:cs typeface="Times New Roman" pitchFamily="18" charset="0"/>
            </a:endParaRPr>
          </a:p>
          <a:p>
            <a:pPr>
              <a:buFont typeface="Wingdings" pitchFamily="2" charset="2"/>
              <a:buChar char="Ø"/>
            </a:pPr>
            <a:endParaRPr lang="en-US" sz="3200" dirty="0" smtClean="0">
              <a:latin typeface="Times New Roman" pitchFamily="18" charset="0"/>
              <a:cs typeface="Times New Roman" pitchFamily="18" charset="0"/>
            </a:endParaRP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6" name="Group 115"/>
          <p:cNvGrpSpPr/>
          <p:nvPr/>
        </p:nvGrpSpPr>
        <p:grpSpPr>
          <a:xfrm>
            <a:off x="44450" y="-12700"/>
            <a:ext cx="16217900" cy="9118600"/>
            <a:chOff x="88900" y="0"/>
            <a:chExt cx="16217900" cy="9118600"/>
          </a:xfrm>
        </p:grpSpPr>
        <p:sp>
          <p:nvSpPr>
            <p:cNvPr id="1048874" name="Rectangle 1048873"/>
            <p:cNvSpPr/>
            <p:nvPr/>
          </p:nvSpPr>
          <p:spPr>
            <a:xfrm>
              <a:off x="14998700" y="8890000"/>
              <a:ext cx="228600" cy="22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875" name="Rectangle 1048874"/>
            <p:cNvSpPr/>
            <p:nvPr/>
          </p:nvSpPr>
          <p:spPr>
            <a:xfrm>
              <a:off x="88900" y="0"/>
              <a:ext cx="16217900" cy="9118600"/>
            </a:xfrm>
            <a:prstGeom prst="rect">
              <a:avLst/>
            </a:prstGeom>
            <a:blipFill rotWithShape="1">
              <a:blip r:embed="rId3"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grpSp>
      <p:pic>
        <p:nvPicPr>
          <p:cNvPr id="2097154" name="Picture 2097153"/>
          <p:cNvPicPr>
            <a:picLocks/>
          </p:cNvPicPr>
          <p:nvPr/>
        </p:nvPicPr>
        <p:blipFill>
          <a:blip r:embed="rId4" cstate="print"/>
          <a:srcRect/>
          <a:stretch>
            <a:fillRect/>
          </a:stretch>
        </p:blipFill>
        <p:spPr>
          <a:xfrm>
            <a:off x="0" y="0"/>
            <a:ext cx="16230600" cy="9118600"/>
          </a:xfrm>
          <a:prstGeom prst="rect">
            <a:avLst/>
          </a:prstGeom>
          <a:noFill/>
          <a:ln>
            <a:noFill/>
          </a:ln>
        </p:spPr>
      </p:pic>
      <p:sp>
        <p:nvSpPr>
          <p:cNvPr id="1048876" name="TextBox 1048875"/>
          <p:cNvSpPr txBox="1"/>
          <p:nvPr/>
        </p:nvSpPr>
        <p:spPr>
          <a:xfrm>
            <a:off x="5518150" y="8521700"/>
            <a:ext cx="6248400"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PROFESSOR) , JECRC, JAIPUR</a:t>
            </a:r>
            <a:endParaRPr lang="en-IN" altLang="en-US" dirty="0">
              <a:solidFill>
                <a:srgbClr val="898989"/>
              </a:solidFill>
              <a:latin typeface="Calibri" pitchFamily="34" charset="0"/>
            </a:endParaRPr>
          </a:p>
        </p:txBody>
      </p:sp>
      <p:sp>
        <p:nvSpPr>
          <p:cNvPr id="1048877" name="TextBox 1048876"/>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52</a:t>
            </a:fld>
            <a:endParaRPr lang="en-IN" altLang="en-US" sz="1900">
              <a:solidFill>
                <a:srgbClr val="898989"/>
              </a:solidFill>
              <a:ea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53"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6</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6051550" y="749300"/>
            <a:ext cx="3390900" cy="61912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479550" y="1892300"/>
            <a:ext cx="13335000" cy="5943599"/>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7</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2050" name="Picture 2"/>
          <p:cNvPicPr>
            <a:picLocks noChangeAspect="1" noChangeArrowheads="1"/>
          </p:cNvPicPr>
          <p:nvPr/>
        </p:nvPicPr>
        <p:blipFill>
          <a:blip r:embed="rId3" cstate="print"/>
          <a:srcRect/>
          <a:stretch>
            <a:fillRect/>
          </a:stretch>
        </p:blipFill>
        <p:spPr bwMode="auto">
          <a:xfrm>
            <a:off x="4527550" y="520700"/>
            <a:ext cx="5819775" cy="7620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250950" y="1892301"/>
            <a:ext cx="13258800" cy="57912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8</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3074" name="Picture 2"/>
          <p:cNvPicPr>
            <a:picLocks noChangeAspect="1" noChangeArrowheads="1"/>
          </p:cNvPicPr>
          <p:nvPr/>
        </p:nvPicPr>
        <p:blipFill>
          <a:blip r:embed="rId3" cstate="print"/>
          <a:srcRect/>
          <a:stretch>
            <a:fillRect/>
          </a:stretch>
        </p:blipFill>
        <p:spPr bwMode="auto">
          <a:xfrm>
            <a:off x="4603750" y="368300"/>
            <a:ext cx="6286500" cy="6096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2546350" y="1530350"/>
            <a:ext cx="11049000" cy="65341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TextBox 1048630"/>
          <p:cNvSpPr txBox="1"/>
          <p:nvPr/>
        </p:nvSpPr>
        <p:spPr>
          <a:xfrm>
            <a:off x="14871700" y="8496300"/>
            <a:ext cx="138112" cy="258762"/>
          </a:xfrm>
          <a:prstGeom prst="rect">
            <a:avLst/>
          </a:prstGeom>
          <a:noFill/>
          <a:ln>
            <a:noFill/>
          </a:ln>
        </p:spPr>
        <p:txBody>
          <a:bodyPr vert="horz" lIns="0" tIns="12686"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11112" lvl="0" indent="0" eaLnBrk="1" latinLnBrk="1" hangingPunct="1">
              <a:spcBef>
                <a:spcPts val="100"/>
              </a:spcBef>
              <a:buFontTx/>
              <a:buNone/>
            </a:pPr>
            <a:r>
              <a:rPr lang="en-US" altLang="en-US" sz="1600">
                <a:solidFill>
                  <a:srgbClr val="898989"/>
                </a:solidFill>
                <a:latin typeface="Arial" pitchFamily="34" charset="0"/>
                <a:ea typeface="Arial" pitchFamily="34" charset="0"/>
              </a:rPr>
              <a:t>1</a:t>
            </a:r>
          </a:p>
        </p:txBody>
      </p:sp>
      <p:grpSp>
        <p:nvGrpSpPr>
          <p:cNvPr id="2" name="Group 52"/>
          <p:cNvGrpSpPr/>
          <p:nvPr/>
        </p:nvGrpSpPr>
        <p:grpSpPr>
          <a:xfrm>
            <a:off x="0" y="0"/>
            <a:ext cx="16217900" cy="9118600"/>
            <a:chOff x="0" y="0"/>
            <a:chExt cx="16217900" cy="9118600"/>
          </a:xfrm>
        </p:grpSpPr>
        <p:sp>
          <p:nvSpPr>
            <p:cNvPr id="1048632" name="Rectangle 1048631"/>
            <p:cNvSpPr/>
            <p:nvPr/>
          </p:nvSpPr>
          <p:spPr>
            <a:xfrm>
              <a:off x="0" y="0"/>
              <a:ext cx="1003300" cy="9118600"/>
            </a:xfrm>
            <a:prstGeom prst="rect">
              <a:avLst/>
            </a:prstGeom>
            <a:blipFill rotWithShape="1">
              <a:blip r:embed="rId2" cstate="print">
                <a:alphaModFix/>
              </a:blip>
              <a:srcRect/>
              <a:stretch>
                <a:fillRect/>
              </a:stretch>
            </a:blipFill>
            <a:ln>
              <a:noFill/>
            </a:ln>
          </p:spPr>
          <p:txBody>
            <a:bodyPr vert="horz" lIns="0" tIns="0" rIns="0" bIns="0" anchor="t"/>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eaLnBrk="1" latinLnBrk="1" hangingPunct="1">
                <a:spcBef>
                  <a:spcPct val="0"/>
                </a:spcBef>
                <a:buFontTx/>
                <a:buNone/>
              </a:pPr>
              <a:endParaRPr lang="en-US" altLang="en-US" sz="1900">
                <a:ea typeface="Arial" pitchFamily="34" charset="0"/>
              </a:endParaRPr>
            </a:p>
          </p:txBody>
        </p:sp>
        <p:sp>
          <p:nvSpPr>
            <p:cNvPr id="1048633" name="Freeform 1048632"/>
            <p:cNvSpPr/>
            <p:nvPr/>
          </p:nvSpPr>
          <p:spPr bwMode="auto">
            <a:xfrm>
              <a:off x="939800" y="8458200"/>
              <a:ext cx="15278100" cy="660400"/>
            </a:xfrm>
            <a:custGeom>
              <a:avLst/>
              <a:gdLst>
                <a:gd name="l" fmla="*/ 0 w 15278100"/>
                <a:gd name="t" fmla="*/ 0 h 660400"/>
                <a:gd name="r" fmla="*/ 15278100 w 15278100"/>
                <a:gd name="b" fmla="*/ 660400 h 660400"/>
              </a:gdLst>
              <a:ahLst/>
              <a:cxnLst/>
              <a:rect l="l" t="t" r="r" b="b"/>
              <a:pathLst>
                <a:path w="15278100" h="660400">
                  <a:moveTo>
                    <a:pt x="15278100" y="0"/>
                  </a:moveTo>
                  <a:lnTo>
                    <a:pt x="0" y="0"/>
                  </a:lnTo>
                  <a:lnTo>
                    <a:pt x="0" y="660400"/>
                  </a:lnTo>
                  <a:lnTo>
                    <a:pt x="15278100" y="660400"/>
                  </a:lnTo>
                  <a:lnTo>
                    <a:pt x="15278100" y="0"/>
                  </a:lnTo>
                </a:path>
              </a:pathLst>
            </a:custGeom>
            <a:solidFill>
              <a:srgbClr val="FFFF00">
                <a:alpha val="100000"/>
              </a:srgbClr>
            </a:solidFill>
            <a:ln>
              <a:noFill/>
            </a:ln>
          </p:spPr>
        </p:sp>
      </p:grpSp>
      <p:sp>
        <p:nvSpPr>
          <p:cNvPr id="1048634" name="TextBox 1048633"/>
          <p:cNvSpPr txBox="1"/>
          <p:nvPr/>
        </p:nvSpPr>
        <p:spPr>
          <a:xfrm>
            <a:off x="5513387" y="8480425"/>
            <a:ext cx="6024563" cy="292388"/>
          </a:xfrm>
          <a:prstGeom prst="rect">
            <a:avLst/>
          </a:prstGeom>
          <a:noFill/>
          <a:ln>
            <a:noFill/>
          </a:ln>
        </p:spPr>
        <p:txBody>
          <a:bodyPr vert="horz" wrap="square" lIns="0" tIns="0" rIns="0" bIns="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lvl="0" algn="ctr" eaLnBrk="1" latinLnBrk="1" hangingPunct="1"/>
            <a:r>
              <a:rPr lang="en-IN" altLang="en-US" dirty="0" err="1" smtClean="0">
                <a:solidFill>
                  <a:srgbClr val="898989"/>
                </a:solidFill>
                <a:latin typeface="Calibri" pitchFamily="34" charset="0"/>
              </a:rPr>
              <a:t>Nitin</a:t>
            </a:r>
            <a:r>
              <a:rPr lang="en-IN" altLang="en-US" dirty="0" smtClean="0">
                <a:solidFill>
                  <a:srgbClr val="898989"/>
                </a:solidFill>
                <a:latin typeface="Calibri" pitchFamily="34" charset="0"/>
              </a:rPr>
              <a:t> </a:t>
            </a:r>
            <a:r>
              <a:rPr lang="en-IN" altLang="en-US" dirty="0" err="1" smtClean="0">
                <a:solidFill>
                  <a:srgbClr val="898989"/>
                </a:solidFill>
                <a:latin typeface="Calibri" pitchFamily="34" charset="0"/>
              </a:rPr>
              <a:t>Chhabra</a:t>
            </a:r>
            <a:r>
              <a:rPr lang="en-IN" altLang="en-US" dirty="0" smtClean="0">
                <a:solidFill>
                  <a:srgbClr val="898989"/>
                </a:solidFill>
                <a:latin typeface="Calibri" pitchFamily="34" charset="0"/>
              </a:rPr>
              <a:t> (ASSISTANT </a:t>
            </a:r>
            <a:r>
              <a:rPr lang="en-IN" altLang="en-US" dirty="0">
                <a:solidFill>
                  <a:srgbClr val="898989"/>
                </a:solidFill>
                <a:latin typeface="Calibri" pitchFamily="34" charset="0"/>
              </a:rPr>
              <a:t>PROFESSOR) , JECRC, JAIPUR</a:t>
            </a:r>
          </a:p>
        </p:txBody>
      </p:sp>
      <p:sp>
        <p:nvSpPr>
          <p:cNvPr id="1048636" name="TextBox 1048635"/>
          <p:cNvSpPr txBox="1"/>
          <p:nvPr/>
        </p:nvSpPr>
        <p:spPr>
          <a:xfrm>
            <a:off x="11677650" y="8480425"/>
            <a:ext cx="3729037" cy="292100"/>
          </a:xfrm>
          <a:prstGeom prst="rect">
            <a:avLst/>
          </a:prstGeom>
          <a:noFill/>
          <a:ln>
            <a:noFill/>
          </a:ln>
        </p:spPr>
        <p:txBody>
          <a:bodyPr vert="horz" lIns="0" tIns="0" rIns="0" bIns="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Calibri" pitchFamily="34" charset="0"/>
                <a:sym typeface="Arial" pitchFamily="34" charset="0"/>
              </a:defRPr>
            </a:lvl1pPr>
            <a:lvl2pPr marL="455612" indent="1588" algn="l" rtl="0" fontAlgn="base" latinLnBrk="1">
              <a:lnSpc>
                <a:spcPct val="100000"/>
              </a:lnSpc>
              <a:spcBef>
                <a:spcPct val="20000"/>
              </a:spcBef>
              <a:spcAft>
                <a:spcPct val="0"/>
              </a:spcAft>
              <a:buSzPct val="100000"/>
              <a:buFontTx/>
              <a:buChar char="–"/>
              <a:defRPr sz="2800" b="0" i="0" u="none" baseline="0">
                <a:solidFill>
                  <a:schemeClr val="dk1"/>
                </a:solidFill>
                <a:latin typeface="Calibri" pitchFamily="34" charset="0"/>
                <a:sym typeface="Arial" pitchFamily="34" charset="0"/>
              </a:defRPr>
            </a:lvl2pPr>
            <a:lvl3pPr marL="912812" indent="1588" algn="l" rtl="0" fontAlgn="base" latinLnBrk="1">
              <a:lnSpc>
                <a:spcPct val="100000"/>
              </a:lnSpc>
              <a:spcBef>
                <a:spcPct val="20000"/>
              </a:spcBef>
              <a:spcAft>
                <a:spcPct val="0"/>
              </a:spcAft>
              <a:buSzPct val="100000"/>
              <a:buFontTx/>
              <a:buChar char="•"/>
              <a:defRPr sz="2400" b="0" i="0" u="none" baseline="0">
                <a:solidFill>
                  <a:schemeClr val="dk1"/>
                </a:solidFill>
                <a:latin typeface="Calibri" pitchFamily="34" charset="0"/>
                <a:sym typeface="Arial" pitchFamily="34" charset="0"/>
              </a:defRPr>
            </a:lvl3pPr>
            <a:lvl4pPr marL="13684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4pPr>
            <a:lvl5pPr marL="1825625" indent="3175" algn="l" rtl="0" fontAlgn="base" latinLnBrk="1">
              <a:lnSpc>
                <a:spcPct val="100000"/>
              </a:lnSpc>
              <a:spcBef>
                <a:spcPct val="20000"/>
              </a:spcBef>
              <a:spcAft>
                <a:spcPct val="0"/>
              </a:spcAft>
              <a:buSzPct val="100000"/>
              <a:buFontTx/>
              <a:buChar char="»"/>
              <a:defRPr sz="2000" b="0" i="0" u="none" baseline="0">
                <a:solidFill>
                  <a:schemeClr val="dk1"/>
                </a:solidFill>
                <a:latin typeface="Calibri" pitchFamily="34" charset="0"/>
                <a:sym typeface="Arial" pitchFamily="34" charset="0"/>
              </a:defRPr>
            </a:lvl5pPr>
          </a:lstStyle>
          <a:p>
            <a:pPr marL="0" lvl="0" indent="0" algn="r" eaLnBrk="1" latinLnBrk="1" hangingPunct="1">
              <a:spcBef>
                <a:spcPct val="0"/>
              </a:spcBef>
              <a:buFontTx/>
              <a:buNone/>
            </a:pPr>
            <a:fld id="{566ABCEB-ACFC-4714-9973-3DA970169C29}" type="slidenum">
              <a:rPr lang="en-IN" altLang="en-US" sz="1900">
                <a:solidFill>
                  <a:srgbClr val="898989"/>
                </a:solidFill>
                <a:ea typeface="Arial" pitchFamily="34" charset="0"/>
              </a:rPr>
              <a:pPr marL="0" lvl="0" indent="0" algn="r" eaLnBrk="1" latinLnBrk="1" hangingPunct="1">
                <a:spcBef>
                  <a:spcPct val="0"/>
                </a:spcBef>
                <a:buFontTx/>
                <a:buNone/>
              </a:pPr>
              <a:t>9</a:t>
            </a:fld>
            <a:endParaRPr lang="en-IN" altLang="en-US" sz="1900">
              <a:solidFill>
                <a:srgbClr val="898989"/>
              </a:solidFill>
              <a:ea typeface="Arial" pitchFamily="34" charset="0"/>
            </a:endParaRPr>
          </a:p>
        </p:txBody>
      </p:sp>
      <p:sp>
        <p:nvSpPr>
          <p:cNvPr id="1048637" name="Rectangle 1048636"/>
          <p:cNvSpPr/>
          <p:nvPr/>
        </p:nvSpPr>
        <p:spPr>
          <a:xfrm>
            <a:off x="1403350" y="1587500"/>
            <a:ext cx="13468350" cy="1292662"/>
          </a:xfrm>
          <a:prstGeom prst="rect">
            <a:avLst/>
          </a:prstGeom>
          <a:noFill/>
          <a:ln>
            <a:noFill/>
          </a:ln>
        </p:spPr>
        <p:txBody>
          <a:bodyPr vert="horz" wrap="square" lIns="91440" tIns="45720" rIns="91440" bIns="45720" anchor="t">
            <a:spAutoFit/>
          </a:bodyPr>
          <a:lstStyle>
            <a:lvl1pPr marL="0" indent="0"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1pPr>
            <a:lvl2pPr marL="4556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2pPr>
            <a:lvl3pPr marL="912812" indent="1588"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3pPr>
            <a:lvl4pPr marL="13684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4pPr>
            <a:lvl5pPr marL="1825625" indent="3175" algn="l" rtl="0" fontAlgn="base" latinLnBrk="1">
              <a:lnSpc>
                <a:spcPct val="100000"/>
              </a:lnSpc>
              <a:spcBef>
                <a:spcPct val="0"/>
              </a:spcBef>
              <a:spcAft>
                <a:spcPct val="0"/>
              </a:spcAft>
              <a:buFontTx/>
              <a:buNone/>
              <a:defRPr sz="1900" b="0" i="0" u="none" baseline="0">
                <a:solidFill>
                  <a:schemeClr val="dk1"/>
                </a:solidFill>
                <a:latin typeface="Arial" pitchFamily="34" charset="0"/>
                <a:ea typeface="Arial" pitchFamily="34" charset="0"/>
                <a:sym typeface="Arial" pitchFamily="34" charset="0"/>
              </a:defRPr>
            </a:lvl5pPr>
          </a:lstStyle>
          <a:p>
            <a:pPr marL="882650" lvl="1" indent="-514350" eaLnBrk="1" latinLnBrk="1" hangingPunct="1">
              <a:spcBef>
                <a:spcPts val="25"/>
              </a:spcBef>
              <a:buFont typeface="Times New Roman" pitchFamily="18" charset="0"/>
              <a:buAutoNum type="romanLcPeriod"/>
            </a:pPr>
            <a:endParaRPr lang="en-IN" altLang="en-US" sz="4600" dirty="0">
              <a:latin typeface="Times New Roman" pitchFamily="18" charset="0"/>
              <a:ea typeface="Times New Roman" pitchFamily="18" charset="0"/>
            </a:endParaRPr>
          </a:p>
          <a:p>
            <a:pPr marL="355600" lvl="0" indent="-342900" algn="just" eaLnBrk="1" latinLnBrk="1" hangingPunct="1"/>
            <a:endParaRPr lang="en-IN" altLang="en-US" sz="3200" dirty="0">
              <a:latin typeface="Times New Roman" pitchFamily="18" charset="0"/>
              <a:ea typeface="Times New Roman" pitchFamily="18" charset="0"/>
            </a:endParaRPr>
          </a:p>
        </p:txBody>
      </p:sp>
      <p:pic>
        <p:nvPicPr>
          <p:cNvPr id="4098" name="Picture 2"/>
          <p:cNvPicPr>
            <a:picLocks noChangeAspect="1" noChangeArrowheads="1"/>
          </p:cNvPicPr>
          <p:nvPr/>
        </p:nvPicPr>
        <p:blipFill>
          <a:blip r:embed="rId3" cstate="print"/>
          <a:srcRect/>
          <a:stretch>
            <a:fillRect/>
          </a:stretch>
        </p:blipFill>
        <p:spPr bwMode="auto">
          <a:xfrm>
            <a:off x="4679950" y="596900"/>
            <a:ext cx="6124575" cy="466725"/>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1708150" y="1435100"/>
            <a:ext cx="13487400" cy="67818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主题">
  <a:themeElements>
    <a:clrScheme name="Default Color Scheme">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1111</TotalTime>
  <Words>797</Words>
  <Application>Microsoft Office PowerPoint</Application>
  <PresentationFormat>Custom</PresentationFormat>
  <Paragraphs>218</Paragraphs>
  <Slides>52</Slides>
  <Notes>4</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LAYOUT OF DOMESTIC REFRIGERATOR</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KAPILGYANPEETH</dc:title>
  <dc:creator>harsh bathija</dc:creator>
  <cp:lastModifiedBy>Administrator</cp:lastModifiedBy>
  <cp:revision>157</cp:revision>
  <dcterms:created xsi:type="dcterms:W3CDTF">2020-05-30T05:41:36Z</dcterms:created>
  <dcterms:modified xsi:type="dcterms:W3CDTF">2020-08-13T05:48:29Z</dcterms:modified>
</cp:coreProperties>
</file>