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 showSpecialPlsOnTitleSld="0">
  <p:sldMasterIdLst>
    <p:sldMasterId id="2147483719" r:id="rId1"/>
  </p:sldMasterIdLst>
  <p:notesMasterIdLst>
    <p:notesMasterId r:id="rId32"/>
  </p:notesMasterIdLst>
  <p:sldIdLst>
    <p:sldId id="256" r:id="rId2"/>
    <p:sldId id="306" r:id="rId3"/>
    <p:sldId id="309" r:id="rId4"/>
    <p:sldId id="260" r:id="rId5"/>
    <p:sldId id="305" r:id="rId6"/>
    <p:sldId id="308" r:id="rId7"/>
    <p:sldId id="307" r:id="rId8"/>
    <p:sldId id="304" r:id="rId9"/>
    <p:sldId id="313" r:id="rId10"/>
    <p:sldId id="291" r:id="rId11"/>
    <p:sldId id="290" r:id="rId12"/>
    <p:sldId id="293" r:id="rId13"/>
    <p:sldId id="287" r:id="rId14"/>
    <p:sldId id="302" r:id="rId15"/>
    <p:sldId id="312" r:id="rId16"/>
    <p:sldId id="285" r:id="rId17"/>
    <p:sldId id="292" r:id="rId18"/>
    <p:sldId id="299" r:id="rId19"/>
    <p:sldId id="294" r:id="rId20"/>
    <p:sldId id="295" r:id="rId21"/>
    <p:sldId id="286" r:id="rId22"/>
    <p:sldId id="298" r:id="rId23"/>
    <p:sldId id="301" r:id="rId24"/>
    <p:sldId id="310" r:id="rId25"/>
    <p:sldId id="296" r:id="rId26"/>
    <p:sldId id="297" r:id="rId27"/>
    <p:sldId id="289" r:id="rId28"/>
    <p:sldId id="300" r:id="rId29"/>
    <p:sldId id="311" r:id="rId30"/>
    <p:sldId id="284" r:id="rId31"/>
  </p:sldIdLst>
  <p:sldSz cx="16217900" cy="9118600"/>
  <p:notesSz cx="16217900" cy="91186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9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1pPr>
    <a:lvl2pPr marL="455612" indent="1588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9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2pPr>
    <a:lvl3pPr marL="912812" indent="1588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9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3pPr>
    <a:lvl4pPr marL="1368425" indent="3175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9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4pPr>
    <a:lvl5pPr marL="1825625" indent="3175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9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91344" autoAdjust="0"/>
  </p:normalViewPr>
  <p:slideViewPr>
    <p:cSldViewPr>
      <p:cViewPr>
        <p:scale>
          <a:sx n="48" d="100"/>
          <a:sy n="48" d="100"/>
        </p:scale>
        <p:origin x="-84" y="-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E23F0-5F22-4886-8E33-5ECEA4B3DD0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B1C9A-2E7D-41E8-94A1-6B1B02C84FE9}">
      <dgm:prSet phldrT="[Text]"/>
      <dgm:spPr/>
      <dgm:t>
        <a:bodyPr/>
        <a:lstStyle/>
        <a:p>
          <a:r>
            <a:rPr lang="en-US" dirty="0" smtClean="0"/>
            <a:t>TOTAL MARKS(100)</a:t>
          </a:r>
          <a:endParaRPr lang="en-US" dirty="0"/>
        </a:p>
      </dgm:t>
    </dgm:pt>
    <dgm:pt modelId="{6EB52873-46CD-415E-9E7F-15BA61D33149}" type="parTrans" cxnId="{8784ADD7-01A2-40D3-AC6D-B290DA47880C}">
      <dgm:prSet/>
      <dgm:spPr/>
      <dgm:t>
        <a:bodyPr/>
        <a:lstStyle/>
        <a:p>
          <a:endParaRPr lang="en-US"/>
        </a:p>
      </dgm:t>
    </dgm:pt>
    <dgm:pt modelId="{3322E047-D437-4B6F-A789-85B7BA33BB66}" type="sibTrans" cxnId="{8784ADD7-01A2-40D3-AC6D-B290DA47880C}">
      <dgm:prSet/>
      <dgm:spPr/>
      <dgm:t>
        <a:bodyPr/>
        <a:lstStyle/>
        <a:p>
          <a:endParaRPr lang="en-US"/>
        </a:p>
      </dgm:t>
    </dgm:pt>
    <dgm:pt modelId="{32ED5E10-048E-42B8-9A21-F90560543FD2}">
      <dgm:prSet phldrT="[Text]"/>
      <dgm:spPr/>
      <dgm:t>
        <a:bodyPr/>
        <a:lstStyle/>
        <a:p>
          <a:r>
            <a:rPr lang="en-US" dirty="0" smtClean="0"/>
            <a:t>INTERNAL</a:t>
          </a:r>
        </a:p>
        <a:p>
          <a:r>
            <a:rPr lang="en-US" dirty="0" smtClean="0"/>
            <a:t>(20)</a:t>
          </a:r>
          <a:endParaRPr lang="en-US" dirty="0"/>
        </a:p>
      </dgm:t>
    </dgm:pt>
    <dgm:pt modelId="{B3C4CA21-19A7-4C67-B850-FEF8F192CDFA}" type="parTrans" cxnId="{3EBDEFC7-9DD1-4A1F-8C42-FB81254BF0A8}">
      <dgm:prSet/>
      <dgm:spPr/>
      <dgm:t>
        <a:bodyPr/>
        <a:lstStyle/>
        <a:p>
          <a:endParaRPr lang="en-US"/>
        </a:p>
      </dgm:t>
    </dgm:pt>
    <dgm:pt modelId="{F16C8D15-B7E7-4122-92A0-77CE92DC72CC}" type="sibTrans" cxnId="{3EBDEFC7-9DD1-4A1F-8C42-FB81254BF0A8}">
      <dgm:prSet/>
      <dgm:spPr/>
      <dgm:t>
        <a:bodyPr/>
        <a:lstStyle/>
        <a:p>
          <a:endParaRPr lang="en-US"/>
        </a:p>
      </dgm:t>
    </dgm:pt>
    <dgm:pt modelId="{25B07C42-E1D1-46AC-A230-888711187BC6}">
      <dgm:prSet phldrT="[Text]"/>
      <dgm:spPr/>
      <dgm:t>
        <a:bodyPr/>
        <a:lstStyle/>
        <a:p>
          <a:r>
            <a:rPr lang="en-US" dirty="0" smtClean="0"/>
            <a:t>MTT-1</a:t>
          </a:r>
        </a:p>
        <a:p>
          <a:r>
            <a:rPr lang="en-US" dirty="0" smtClean="0"/>
            <a:t>(20)</a:t>
          </a:r>
          <a:endParaRPr lang="en-US" dirty="0"/>
        </a:p>
      </dgm:t>
    </dgm:pt>
    <dgm:pt modelId="{92F4D21F-0634-41D6-8B06-CB0CAF798A2E}" type="parTrans" cxnId="{291E23E9-AF08-4B42-BA3A-6044EFA03938}">
      <dgm:prSet/>
      <dgm:spPr/>
      <dgm:t>
        <a:bodyPr/>
        <a:lstStyle/>
        <a:p>
          <a:endParaRPr lang="en-US"/>
        </a:p>
      </dgm:t>
    </dgm:pt>
    <dgm:pt modelId="{3A6742B9-420E-469C-8A87-706A0B1AF908}" type="sibTrans" cxnId="{291E23E9-AF08-4B42-BA3A-6044EFA03938}">
      <dgm:prSet/>
      <dgm:spPr/>
      <dgm:t>
        <a:bodyPr/>
        <a:lstStyle/>
        <a:p>
          <a:endParaRPr lang="en-US"/>
        </a:p>
      </dgm:t>
    </dgm:pt>
    <dgm:pt modelId="{9CF7A18E-AFE2-42DB-B525-31700521537E}">
      <dgm:prSet phldrT="[Text]"/>
      <dgm:spPr/>
      <dgm:t>
        <a:bodyPr/>
        <a:lstStyle/>
        <a:p>
          <a:r>
            <a:rPr lang="en-US" dirty="0" smtClean="0"/>
            <a:t>MTT-2</a:t>
          </a:r>
        </a:p>
        <a:p>
          <a:r>
            <a:rPr lang="en-US" dirty="0" smtClean="0"/>
            <a:t>(20)</a:t>
          </a:r>
          <a:endParaRPr lang="en-US" dirty="0"/>
        </a:p>
      </dgm:t>
    </dgm:pt>
    <dgm:pt modelId="{7726A260-9FC8-4C07-AAD7-F378CE7D4A8B}" type="parTrans" cxnId="{5221C3D7-51B6-4BBC-86EE-07D0DA4D82BE}">
      <dgm:prSet/>
      <dgm:spPr/>
      <dgm:t>
        <a:bodyPr/>
        <a:lstStyle/>
        <a:p>
          <a:endParaRPr lang="en-US"/>
        </a:p>
      </dgm:t>
    </dgm:pt>
    <dgm:pt modelId="{BC6435DB-8ED0-4E28-8BCF-F8C5A2122BA3}" type="sibTrans" cxnId="{5221C3D7-51B6-4BBC-86EE-07D0DA4D82BE}">
      <dgm:prSet/>
      <dgm:spPr/>
      <dgm:t>
        <a:bodyPr/>
        <a:lstStyle/>
        <a:p>
          <a:endParaRPr lang="en-US"/>
        </a:p>
      </dgm:t>
    </dgm:pt>
    <dgm:pt modelId="{93C01A22-9231-445D-B96B-3925F26B3D7E}">
      <dgm:prSet phldrT="[Text]"/>
      <dgm:spPr/>
      <dgm:t>
        <a:bodyPr/>
        <a:lstStyle/>
        <a:p>
          <a:r>
            <a:rPr lang="en-US" dirty="0" smtClean="0"/>
            <a:t>EXTERNAL</a:t>
          </a:r>
        </a:p>
        <a:p>
          <a:r>
            <a:rPr lang="en-US" dirty="0" smtClean="0"/>
            <a:t>(80)</a:t>
          </a:r>
          <a:endParaRPr lang="en-US" dirty="0"/>
        </a:p>
      </dgm:t>
    </dgm:pt>
    <dgm:pt modelId="{49EFD6BB-CA30-4660-8750-15EE68FB7C74}" type="parTrans" cxnId="{AC976B2F-BD7E-4931-90F9-38C47CAF8EB8}">
      <dgm:prSet/>
      <dgm:spPr/>
      <dgm:t>
        <a:bodyPr/>
        <a:lstStyle/>
        <a:p>
          <a:endParaRPr lang="en-US"/>
        </a:p>
      </dgm:t>
    </dgm:pt>
    <dgm:pt modelId="{523F5EC8-4F67-4568-AC0F-42B6595E508C}" type="sibTrans" cxnId="{AC976B2F-BD7E-4931-90F9-38C47CAF8EB8}">
      <dgm:prSet/>
      <dgm:spPr/>
      <dgm:t>
        <a:bodyPr/>
        <a:lstStyle/>
        <a:p>
          <a:endParaRPr lang="en-US"/>
        </a:p>
      </dgm:t>
    </dgm:pt>
    <dgm:pt modelId="{80D0D059-F314-460B-A174-8A9B2F646FB8}" type="pres">
      <dgm:prSet presAssocID="{500E23F0-5F22-4886-8E33-5ECEA4B3DD0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1908CD-91FA-4C9C-8058-438C3EB68B96}" type="pres">
      <dgm:prSet presAssocID="{500E23F0-5F22-4886-8E33-5ECEA4B3DD03}" presName="hierFlow" presStyleCnt="0"/>
      <dgm:spPr/>
    </dgm:pt>
    <dgm:pt modelId="{572B4137-44CA-4536-9D8F-9A218442669A}" type="pres">
      <dgm:prSet presAssocID="{500E23F0-5F22-4886-8E33-5ECEA4B3DD0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2602697-4ADF-4C7B-BB69-71B0CB935A41}" type="pres">
      <dgm:prSet presAssocID="{FA7B1C9A-2E7D-41E8-94A1-6B1B02C84FE9}" presName="Name14" presStyleCnt="0"/>
      <dgm:spPr/>
    </dgm:pt>
    <dgm:pt modelId="{CEB1A16D-229B-4F72-B02A-F3BDE9B76EEC}" type="pres">
      <dgm:prSet presAssocID="{FA7B1C9A-2E7D-41E8-94A1-6B1B02C84FE9}" presName="level1Shape" presStyleLbl="node0" presStyleIdx="0" presStyleCnt="1">
        <dgm:presLayoutVars>
          <dgm:chPref val="3"/>
        </dgm:presLayoutVars>
      </dgm:prSet>
      <dgm:spPr/>
    </dgm:pt>
    <dgm:pt modelId="{1E305C4F-A5A3-4588-9B97-51A8E9EB8778}" type="pres">
      <dgm:prSet presAssocID="{FA7B1C9A-2E7D-41E8-94A1-6B1B02C84FE9}" presName="hierChild2" presStyleCnt="0"/>
      <dgm:spPr/>
    </dgm:pt>
    <dgm:pt modelId="{81C6688C-50CC-4C64-A818-7DA7EF96F083}" type="pres">
      <dgm:prSet presAssocID="{B3C4CA21-19A7-4C67-B850-FEF8F192CDFA}" presName="Name19" presStyleLbl="parChTrans1D2" presStyleIdx="0" presStyleCnt="2"/>
      <dgm:spPr/>
    </dgm:pt>
    <dgm:pt modelId="{E133C227-3FEB-4CED-BDD8-302D299C477B}" type="pres">
      <dgm:prSet presAssocID="{32ED5E10-048E-42B8-9A21-F90560543FD2}" presName="Name21" presStyleCnt="0"/>
      <dgm:spPr/>
    </dgm:pt>
    <dgm:pt modelId="{63332AB8-1230-4A6C-970C-DE85DB7A1FAB}" type="pres">
      <dgm:prSet presAssocID="{32ED5E10-048E-42B8-9A21-F90560543FD2}" presName="level2Shape" presStyleLbl="node2" presStyleIdx="0" presStyleCnt="2"/>
      <dgm:spPr/>
    </dgm:pt>
    <dgm:pt modelId="{13861AF3-7502-46AE-9C1E-70983337C26D}" type="pres">
      <dgm:prSet presAssocID="{32ED5E10-048E-42B8-9A21-F90560543FD2}" presName="hierChild3" presStyleCnt="0"/>
      <dgm:spPr/>
    </dgm:pt>
    <dgm:pt modelId="{E3320B62-E9E7-4225-8DC7-F148ABD44AF9}" type="pres">
      <dgm:prSet presAssocID="{92F4D21F-0634-41D6-8B06-CB0CAF798A2E}" presName="Name19" presStyleLbl="parChTrans1D3" presStyleIdx="0" presStyleCnt="2"/>
      <dgm:spPr/>
    </dgm:pt>
    <dgm:pt modelId="{887FA3FD-1174-4370-8283-AA571958A426}" type="pres">
      <dgm:prSet presAssocID="{25B07C42-E1D1-46AC-A230-888711187BC6}" presName="Name21" presStyleCnt="0"/>
      <dgm:spPr/>
    </dgm:pt>
    <dgm:pt modelId="{366BBB5A-6AD0-4CA7-A4AA-79429BEBD318}" type="pres">
      <dgm:prSet presAssocID="{25B07C42-E1D1-46AC-A230-888711187BC6}" presName="level2Shape" presStyleLbl="node3" presStyleIdx="0" presStyleCnt="2"/>
      <dgm:spPr/>
    </dgm:pt>
    <dgm:pt modelId="{E7D63ACC-2673-434F-940A-B7F3593129E6}" type="pres">
      <dgm:prSet presAssocID="{25B07C42-E1D1-46AC-A230-888711187BC6}" presName="hierChild3" presStyleCnt="0"/>
      <dgm:spPr/>
    </dgm:pt>
    <dgm:pt modelId="{0B86A040-FC94-41B9-A165-087FE8B8B292}" type="pres">
      <dgm:prSet presAssocID="{7726A260-9FC8-4C07-AAD7-F378CE7D4A8B}" presName="Name19" presStyleLbl="parChTrans1D3" presStyleIdx="1" presStyleCnt="2"/>
      <dgm:spPr/>
    </dgm:pt>
    <dgm:pt modelId="{8C994711-505C-406E-937E-A990B1B0112A}" type="pres">
      <dgm:prSet presAssocID="{9CF7A18E-AFE2-42DB-B525-31700521537E}" presName="Name21" presStyleCnt="0"/>
      <dgm:spPr/>
    </dgm:pt>
    <dgm:pt modelId="{52209C01-F8A6-403A-8FCB-14E36B892920}" type="pres">
      <dgm:prSet presAssocID="{9CF7A18E-AFE2-42DB-B525-31700521537E}" presName="level2Shape" presStyleLbl="node3" presStyleIdx="1" presStyleCnt="2"/>
      <dgm:spPr/>
    </dgm:pt>
    <dgm:pt modelId="{93A2F986-D1D3-4A70-8188-23DE099064D3}" type="pres">
      <dgm:prSet presAssocID="{9CF7A18E-AFE2-42DB-B525-31700521537E}" presName="hierChild3" presStyleCnt="0"/>
      <dgm:spPr/>
    </dgm:pt>
    <dgm:pt modelId="{E4D598D6-62A9-470C-8EC1-EA2CB4AFFF62}" type="pres">
      <dgm:prSet presAssocID="{49EFD6BB-CA30-4660-8750-15EE68FB7C74}" presName="Name19" presStyleLbl="parChTrans1D2" presStyleIdx="1" presStyleCnt="2"/>
      <dgm:spPr/>
    </dgm:pt>
    <dgm:pt modelId="{00ADA45F-C6D3-4D59-8972-53197E33BC1B}" type="pres">
      <dgm:prSet presAssocID="{93C01A22-9231-445D-B96B-3925F26B3D7E}" presName="Name21" presStyleCnt="0"/>
      <dgm:spPr/>
    </dgm:pt>
    <dgm:pt modelId="{28867995-3DA5-47C5-A898-856B5A6281E5}" type="pres">
      <dgm:prSet presAssocID="{93C01A22-9231-445D-B96B-3925F26B3D7E}" presName="level2Shape" presStyleLbl="node2" presStyleIdx="1" presStyleCnt="2"/>
      <dgm:spPr/>
    </dgm:pt>
    <dgm:pt modelId="{B0C72D4B-ACEB-47CE-9268-7172C8BC0F37}" type="pres">
      <dgm:prSet presAssocID="{93C01A22-9231-445D-B96B-3925F26B3D7E}" presName="hierChild3" presStyleCnt="0"/>
      <dgm:spPr/>
    </dgm:pt>
    <dgm:pt modelId="{42182EE0-C81A-43F1-A86B-17F495B6965E}" type="pres">
      <dgm:prSet presAssocID="{500E23F0-5F22-4886-8E33-5ECEA4B3DD03}" presName="bgShapesFlow" presStyleCnt="0"/>
      <dgm:spPr/>
    </dgm:pt>
  </dgm:ptLst>
  <dgm:cxnLst>
    <dgm:cxn modelId="{3EBDEFC7-9DD1-4A1F-8C42-FB81254BF0A8}" srcId="{FA7B1C9A-2E7D-41E8-94A1-6B1B02C84FE9}" destId="{32ED5E10-048E-42B8-9A21-F90560543FD2}" srcOrd="0" destOrd="0" parTransId="{B3C4CA21-19A7-4C67-B850-FEF8F192CDFA}" sibTransId="{F16C8D15-B7E7-4122-92A0-77CE92DC72CC}"/>
    <dgm:cxn modelId="{1383F83B-538A-46A5-9106-405855043FB1}" type="presOf" srcId="{500E23F0-5F22-4886-8E33-5ECEA4B3DD03}" destId="{80D0D059-F314-460B-A174-8A9B2F646FB8}" srcOrd="0" destOrd="0" presId="urn:microsoft.com/office/officeart/2005/8/layout/hierarchy6"/>
    <dgm:cxn modelId="{8784ADD7-01A2-40D3-AC6D-B290DA47880C}" srcId="{500E23F0-5F22-4886-8E33-5ECEA4B3DD03}" destId="{FA7B1C9A-2E7D-41E8-94A1-6B1B02C84FE9}" srcOrd="0" destOrd="0" parTransId="{6EB52873-46CD-415E-9E7F-15BA61D33149}" sibTransId="{3322E047-D437-4B6F-A789-85B7BA33BB66}"/>
    <dgm:cxn modelId="{28CAE40B-AF5D-4EAC-9096-C5666829A16F}" type="presOf" srcId="{B3C4CA21-19A7-4C67-B850-FEF8F192CDFA}" destId="{81C6688C-50CC-4C64-A818-7DA7EF96F083}" srcOrd="0" destOrd="0" presId="urn:microsoft.com/office/officeart/2005/8/layout/hierarchy6"/>
    <dgm:cxn modelId="{9D895536-B9BB-4AA6-B10E-F9719E74910E}" type="presOf" srcId="{32ED5E10-048E-42B8-9A21-F90560543FD2}" destId="{63332AB8-1230-4A6C-970C-DE85DB7A1FAB}" srcOrd="0" destOrd="0" presId="urn:microsoft.com/office/officeart/2005/8/layout/hierarchy6"/>
    <dgm:cxn modelId="{FC22EDDD-8DF2-4F04-99E8-EF1CCC09018E}" type="presOf" srcId="{49EFD6BB-CA30-4660-8750-15EE68FB7C74}" destId="{E4D598D6-62A9-470C-8EC1-EA2CB4AFFF62}" srcOrd="0" destOrd="0" presId="urn:microsoft.com/office/officeart/2005/8/layout/hierarchy6"/>
    <dgm:cxn modelId="{5D8628C8-0BDE-4A42-BC1F-956259465703}" type="presOf" srcId="{25B07C42-E1D1-46AC-A230-888711187BC6}" destId="{366BBB5A-6AD0-4CA7-A4AA-79429BEBD318}" srcOrd="0" destOrd="0" presId="urn:microsoft.com/office/officeart/2005/8/layout/hierarchy6"/>
    <dgm:cxn modelId="{80EA5428-9CBC-4B0A-9CEF-79F01302165E}" type="presOf" srcId="{93C01A22-9231-445D-B96B-3925F26B3D7E}" destId="{28867995-3DA5-47C5-A898-856B5A6281E5}" srcOrd="0" destOrd="0" presId="urn:microsoft.com/office/officeart/2005/8/layout/hierarchy6"/>
    <dgm:cxn modelId="{CD7F9141-2B54-4989-9D0A-C167500BB784}" type="presOf" srcId="{92F4D21F-0634-41D6-8B06-CB0CAF798A2E}" destId="{E3320B62-E9E7-4225-8DC7-F148ABD44AF9}" srcOrd="0" destOrd="0" presId="urn:microsoft.com/office/officeart/2005/8/layout/hierarchy6"/>
    <dgm:cxn modelId="{098E3E98-4352-4FCC-8F4F-B67BCE4AF072}" type="presOf" srcId="{7726A260-9FC8-4C07-AAD7-F378CE7D4A8B}" destId="{0B86A040-FC94-41B9-A165-087FE8B8B292}" srcOrd="0" destOrd="0" presId="urn:microsoft.com/office/officeart/2005/8/layout/hierarchy6"/>
    <dgm:cxn modelId="{E5CD5BE4-B104-427A-916F-06913C25824A}" type="presOf" srcId="{FA7B1C9A-2E7D-41E8-94A1-6B1B02C84FE9}" destId="{CEB1A16D-229B-4F72-B02A-F3BDE9B76EEC}" srcOrd="0" destOrd="0" presId="urn:microsoft.com/office/officeart/2005/8/layout/hierarchy6"/>
    <dgm:cxn modelId="{291E23E9-AF08-4B42-BA3A-6044EFA03938}" srcId="{32ED5E10-048E-42B8-9A21-F90560543FD2}" destId="{25B07C42-E1D1-46AC-A230-888711187BC6}" srcOrd="0" destOrd="0" parTransId="{92F4D21F-0634-41D6-8B06-CB0CAF798A2E}" sibTransId="{3A6742B9-420E-469C-8A87-706A0B1AF908}"/>
    <dgm:cxn modelId="{5221C3D7-51B6-4BBC-86EE-07D0DA4D82BE}" srcId="{32ED5E10-048E-42B8-9A21-F90560543FD2}" destId="{9CF7A18E-AFE2-42DB-B525-31700521537E}" srcOrd="1" destOrd="0" parTransId="{7726A260-9FC8-4C07-AAD7-F378CE7D4A8B}" sibTransId="{BC6435DB-8ED0-4E28-8BCF-F8C5A2122BA3}"/>
    <dgm:cxn modelId="{77EB188F-AB86-4148-B1EF-BC2A803FB684}" type="presOf" srcId="{9CF7A18E-AFE2-42DB-B525-31700521537E}" destId="{52209C01-F8A6-403A-8FCB-14E36B892920}" srcOrd="0" destOrd="0" presId="urn:microsoft.com/office/officeart/2005/8/layout/hierarchy6"/>
    <dgm:cxn modelId="{AC976B2F-BD7E-4931-90F9-38C47CAF8EB8}" srcId="{FA7B1C9A-2E7D-41E8-94A1-6B1B02C84FE9}" destId="{93C01A22-9231-445D-B96B-3925F26B3D7E}" srcOrd="1" destOrd="0" parTransId="{49EFD6BB-CA30-4660-8750-15EE68FB7C74}" sibTransId="{523F5EC8-4F67-4568-AC0F-42B6595E508C}"/>
    <dgm:cxn modelId="{97254EF8-2101-454A-80F9-A2A050EFCD91}" type="presParOf" srcId="{80D0D059-F314-460B-A174-8A9B2F646FB8}" destId="{C01908CD-91FA-4C9C-8058-438C3EB68B96}" srcOrd="0" destOrd="0" presId="urn:microsoft.com/office/officeart/2005/8/layout/hierarchy6"/>
    <dgm:cxn modelId="{09AD1F0F-D31D-4C51-A1A8-6C6164437FB3}" type="presParOf" srcId="{C01908CD-91FA-4C9C-8058-438C3EB68B96}" destId="{572B4137-44CA-4536-9D8F-9A218442669A}" srcOrd="0" destOrd="0" presId="urn:microsoft.com/office/officeart/2005/8/layout/hierarchy6"/>
    <dgm:cxn modelId="{F215FBC7-5491-497A-8FED-8875CFB18B16}" type="presParOf" srcId="{572B4137-44CA-4536-9D8F-9A218442669A}" destId="{22602697-4ADF-4C7B-BB69-71B0CB935A41}" srcOrd="0" destOrd="0" presId="urn:microsoft.com/office/officeart/2005/8/layout/hierarchy6"/>
    <dgm:cxn modelId="{C4E1C5CC-C623-4074-B5DB-CB312B0C0E96}" type="presParOf" srcId="{22602697-4ADF-4C7B-BB69-71B0CB935A41}" destId="{CEB1A16D-229B-4F72-B02A-F3BDE9B76EEC}" srcOrd="0" destOrd="0" presId="urn:microsoft.com/office/officeart/2005/8/layout/hierarchy6"/>
    <dgm:cxn modelId="{E9293B52-1C2A-4F68-B06F-8A880AFDB1AE}" type="presParOf" srcId="{22602697-4ADF-4C7B-BB69-71B0CB935A41}" destId="{1E305C4F-A5A3-4588-9B97-51A8E9EB8778}" srcOrd="1" destOrd="0" presId="urn:microsoft.com/office/officeart/2005/8/layout/hierarchy6"/>
    <dgm:cxn modelId="{490EF805-942E-44E0-8051-704F4316C18E}" type="presParOf" srcId="{1E305C4F-A5A3-4588-9B97-51A8E9EB8778}" destId="{81C6688C-50CC-4C64-A818-7DA7EF96F083}" srcOrd="0" destOrd="0" presId="urn:microsoft.com/office/officeart/2005/8/layout/hierarchy6"/>
    <dgm:cxn modelId="{9B5DA34E-DD76-488D-BA70-6EA96A32BC7E}" type="presParOf" srcId="{1E305C4F-A5A3-4588-9B97-51A8E9EB8778}" destId="{E133C227-3FEB-4CED-BDD8-302D299C477B}" srcOrd="1" destOrd="0" presId="urn:microsoft.com/office/officeart/2005/8/layout/hierarchy6"/>
    <dgm:cxn modelId="{61E04115-05C3-44D8-A494-7A99041F95E1}" type="presParOf" srcId="{E133C227-3FEB-4CED-BDD8-302D299C477B}" destId="{63332AB8-1230-4A6C-970C-DE85DB7A1FAB}" srcOrd="0" destOrd="0" presId="urn:microsoft.com/office/officeart/2005/8/layout/hierarchy6"/>
    <dgm:cxn modelId="{80CD1D1F-CD26-4F06-83E2-952CD17D91EC}" type="presParOf" srcId="{E133C227-3FEB-4CED-BDD8-302D299C477B}" destId="{13861AF3-7502-46AE-9C1E-70983337C26D}" srcOrd="1" destOrd="0" presId="urn:microsoft.com/office/officeart/2005/8/layout/hierarchy6"/>
    <dgm:cxn modelId="{65D9AD4F-1E9B-45A5-ABA2-21F103532AD9}" type="presParOf" srcId="{13861AF3-7502-46AE-9C1E-70983337C26D}" destId="{E3320B62-E9E7-4225-8DC7-F148ABD44AF9}" srcOrd="0" destOrd="0" presId="urn:microsoft.com/office/officeart/2005/8/layout/hierarchy6"/>
    <dgm:cxn modelId="{DFD34E9E-C265-4CE5-AC13-3808C63FBC98}" type="presParOf" srcId="{13861AF3-7502-46AE-9C1E-70983337C26D}" destId="{887FA3FD-1174-4370-8283-AA571958A426}" srcOrd="1" destOrd="0" presId="urn:microsoft.com/office/officeart/2005/8/layout/hierarchy6"/>
    <dgm:cxn modelId="{5FC2F4B1-BC61-4C7F-97D0-0DF3D2C1B34A}" type="presParOf" srcId="{887FA3FD-1174-4370-8283-AA571958A426}" destId="{366BBB5A-6AD0-4CA7-A4AA-79429BEBD318}" srcOrd="0" destOrd="0" presId="urn:microsoft.com/office/officeart/2005/8/layout/hierarchy6"/>
    <dgm:cxn modelId="{3247AA71-C616-4F3F-9164-B72636C38B23}" type="presParOf" srcId="{887FA3FD-1174-4370-8283-AA571958A426}" destId="{E7D63ACC-2673-434F-940A-B7F3593129E6}" srcOrd="1" destOrd="0" presId="urn:microsoft.com/office/officeart/2005/8/layout/hierarchy6"/>
    <dgm:cxn modelId="{853AD102-0876-47C4-B729-CE8DB465DC23}" type="presParOf" srcId="{13861AF3-7502-46AE-9C1E-70983337C26D}" destId="{0B86A040-FC94-41B9-A165-087FE8B8B292}" srcOrd="2" destOrd="0" presId="urn:microsoft.com/office/officeart/2005/8/layout/hierarchy6"/>
    <dgm:cxn modelId="{8D89CB4E-1AA1-49E5-ABE3-D1519207B4BA}" type="presParOf" srcId="{13861AF3-7502-46AE-9C1E-70983337C26D}" destId="{8C994711-505C-406E-937E-A990B1B0112A}" srcOrd="3" destOrd="0" presId="urn:microsoft.com/office/officeart/2005/8/layout/hierarchy6"/>
    <dgm:cxn modelId="{380642B5-668B-48BC-A992-35D2B0B3B451}" type="presParOf" srcId="{8C994711-505C-406E-937E-A990B1B0112A}" destId="{52209C01-F8A6-403A-8FCB-14E36B892920}" srcOrd="0" destOrd="0" presId="urn:microsoft.com/office/officeart/2005/8/layout/hierarchy6"/>
    <dgm:cxn modelId="{524F4EA2-50BA-4FF2-99F6-56D0F0E7CEA5}" type="presParOf" srcId="{8C994711-505C-406E-937E-A990B1B0112A}" destId="{93A2F986-D1D3-4A70-8188-23DE099064D3}" srcOrd="1" destOrd="0" presId="urn:microsoft.com/office/officeart/2005/8/layout/hierarchy6"/>
    <dgm:cxn modelId="{4739D680-774B-4DCB-B7C7-34FD00AB4F78}" type="presParOf" srcId="{1E305C4F-A5A3-4588-9B97-51A8E9EB8778}" destId="{E4D598D6-62A9-470C-8EC1-EA2CB4AFFF62}" srcOrd="2" destOrd="0" presId="urn:microsoft.com/office/officeart/2005/8/layout/hierarchy6"/>
    <dgm:cxn modelId="{CD64A103-FF49-45D9-ADEB-5290FA0C7575}" type="presParOf" srcId="{1E305C4F-A5A3-4588-9B97-51A8E9EB8778}" destId="{00ADA45F-C6D3-4D59-8972-53197E33BC1B}" srcOrd="3" destOrd="0" presId="urn:microsoft.com/office/officeart/2005/8/layout/hierarchy6"/>
    <dgm:cxn modelId="{C93F540F-DFBB-4641-A1A2-9D42001A810A}" type="presParOf" srcId="{00ADA45F-C6D3-4D59-8972-53197E33BC1B}" destId="{28867995-3DA5-47C5-A898-856B5A6281E5}" srcOrd="0" destOrd="0" presId="urn:microsoft.com/office/officeart/2005/8/layout/hierarchy6"/>
    <dgm:cxn modelId="{8B6A9C65-9661-4F1D-B2C1-B7F75B26A348}" type="presParOf" srcId="{00ADA45F-C6D3-4D59-8972-53197E33BC1B}" destId="{B0C72D4B-ACEB-47CE-9268-7172C8BC0F37}" srcOrd="1" destOrd="0" presId="urn:microsoft.com/office/officeart/2005/8/layout/hierarchy6"/>
    <dgm:cxn modelId="{DEDBE3ED-E1E6-42F6-A820-745A954696FE}" type="presParOf" srcId="{80D0D059-F314-460B-A174-8A9B2F646FB8}" destId="{42182EE0-C81A-43F1-A86B-17F495B6965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B1A16D-229B-4F72-B02A-F3BDE9B76EEC}">
      <dsp:nvSpPr>
        <dsp:cNvPr id="0" name=""/>
        <dsp:cNvSpPr/>
      </dsp:nvSpPr>
      <dsp:spPr>
        <a:xfrm>
          <a:off x="6116426" y="892"/>
          <a:ext cx="2495847" cy="1663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TOTAL MARKS(100)</a:t>
          </a:r>
          <a:endParaRPr lang="en-US" sz="2900" kern="1200" dirty="0"/>
        </a:p>
      </dsp:txBody>
      <dsp:txXfrm>
        <a:off x="6116426" y="892"/>
        <a:ext cx="2495847" cy="1663898"/>
      </dsp:txXfrm>
    </dsp:sp>
    <dsp:sp modelId="{81C6688C-50CC-4C64-A818-7DA7EF96F083}">
      <dsp:nvSpPr>
        <dsp:cNvPr id="0" name=""/>
        <dsp:cNvSpPr/>
      </dsp:nvSpPr>
      <dsp:spPr>
        <a:xfrm>
          <a:off x="5742049" y="1664791"/>
          <a:ext cx="1622300" cy="665559"/>
        </a:xfrm>
        <a:custGeom>
          <a:avLst/>
          <a:gdLst/>
          <a:ahLst/>
          <a:cxnLst/>
          <a:rect l="0" t="0" r="0" b="0"/>
          <a:pathLst>
            <a:path>
              <a:moveTo>
                <a:pt x="1622300" y="0"/>
              </a:moveTo>
              <a:lnTo>
                <a:pt x="1622300" y="332779"/>
              </a:lnTo>
              <a:lnTo>
                <a:pt x="0" y="332779"/>
              </a:lnTo>
              <a:lnTo>
                <a:pt x="0" y="665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32AB8-1230-4A6C-970C-DE85DB7A1FAB}">
      <dsp:nvSpPr>
        <dsp:cNvPr id="0" name=""/>
        <dsp:cNvSpPr/>
      </dsp:nvSpPr>
      <dsp:spPr>
        <a:xfrm>
          <a:off x="4494125" y="2330350"/>
          <a:ext cx="2495847" cy="1663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INTERNAL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(20)</a:t>
          </a:r>
          <a:endParaRPr lang="en-US" sz="2900" kern="1200" dirty="0"/>
        </a:p>
      </dsp:txBody>
      <dsp:txXfrm>
        <a:off x="4494125" y="2330350"/>
        <a:ext cx="2495847" cy="1663898"/>
      </dsp:txXfrm>
    </dsp:sp>
    <dsp:sp modelId="{E3320B62-E9E7-4225-8DC7-F148ABD44AF9}">
      <dsp:nvSpPr>
        <dsp:cNvPr id="0" name=""/>
        <dsp:cNvSpPr/>
      </dsp:nvSpPr>
      <dsp:spPr>
        <a:xfrm>
          <a:off x="4119748" y="3994249"/>
          <a:ext cx="1622300" cy="665559"/>
        </a:xfrm>
        <a:custGeom>
          <a:avLst/>
          <a:gdLst/>
          <a:ahLst/>
          <a:cxnLst/>
          <a:rect l="0" t="0" r="0" b="0"/>
          <a:pathLst>
            <a:path>
              <a:moveTo>
                <a:pt x="1622300" y="0"/>
              </a:moveTo>
              <a:lnTo>
                <a:pt x="1622300" y="332779"/>
              </a:lnTo>
              <a:lnTo>
                <a:pt x="0" y="332779"/>
              </a:lnTo>
              <a:lnTo>
                <a:pt x="0" y="6655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BBB5A-6AD0-4CA7-A4AA-79429BEBD318}">
      <dsp:nvSpPr>
        <dsp:cNvPr id="0" name=""/>
        <dsp:cNvSpPr/>
      </dsp:nvSpPr>
      <dsp:spPr>
        <a:xfrm>
          <a:off x="2871824" y="4659808"/>
          <a:ext cx="2495847" cy="1663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MTT-1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(20)</a:t>
          </a:r>
          <a:endParaRPr lang="en-US" sz="2900" kern="1200" dirty="0"/>
        </a:p>
      </dsp:txBody>
      <dsp:txXfrm>
        <a:off x="2871824" y="4659808"/>
        <a:ext cx="2495847" cy="1663898"/>
      </dsp:txXfrm>
    </dsp:sp>
    <dsp:sp modelId="{0B86A040-FC94-41B9-A165-087FE8B8B292}">
      <dsp:nvSpPr>
        <dsp:cNvPr id="0" name=""/>
        <dsp:cNvSpPr/>
      </dsp:nvSpPr>
      <dsp:spPr>
        <a:xfrm>
          <a:off x="5742049" y="3994249"/>
          <a:ext cx="1622300" cy="665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779"/>
              </a:lnTo>
              <a:lnTo>
                <a:pt x="1622300" y="332779"/>
              </a:lnTo>
              <a:lnTo>
                <a:pt x="1622300" y="6655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09C01-F8A6-403A-8FCB-14E36B892920}">
      <dsp:nvSpPr>
        <dsp:cNvPr id="0" name=""/>
        <dsp:cNvSpPr/>
      </dsp:nvSpPr>
      <dsp:spPr>
        <a:xfrm>
          <a:off x="6116426" y="4659808"/>
          <a:ext cx="2495847" cy="1663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MTT-2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(20)</a:t>
          </a:r>
          <a:endParaRPr lang="en-US" sz="2900" kern="1200" dirty="0"/>
        </a:p>
      </dsp:txBody>
      <dsp:txXfrm>
        <a:off x="6116426" y="4659808"/>
        <a:ext cx="2495847" cy="1663898"/>
      </dsp:txXfrm>
    </dsp:sp>
    <dsp:sp modelId="{E4D598D6-62A9-470C-8EC1-EA2CB4AFFF62}">
      <dsp:nvSpPr>
        <dsp:cNvPr id="0" name=""/>
        <dsp:cNvSpPr/>
      </dsp:nvSpPr>
      <dsp:spPr>
        <a:xfrm>
          <a:off x="7364350" y="1664791"/>
          <a:ext cx="1622300" cy="665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779"/>
              </a:lnTo>
              <a:lnTo>
                <a:pt x="1622300" y="332779"/>
              </a:lnTo>
              <a:lnTo>
                <a:pt x="1622300" y="665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67995-3DA5-47C5-A898-856B5A6281E5}">
      <dsp:nvSpPr>
        <dsp:cNvPr id="0" name=""/>
        <dsp:cNvSpPr/>
      </dsp:nvSpPr>
      <dsp:spPr>
        <a:xfrm>
          <a:off x="7738727" y="2330350"/>
          <a:ext cx="2495847" cy="1663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EXTERNAL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(80)</a:t>
          </a:r>
          <a:endParaRPr lang="en-US" sz="2900" kern="1200" dirty="0"/>
        </a:p>
      </dsp:txBody>
      <dsp:txXfrm>
        <a:off x="7738727" y="2330350"/>
        <a:ext cx="2495847" cy="1663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Header Placeholder 104888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2" cy="4556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IN" altLang="en-US" sz="1200">
              <a:latin typeface="Calibri" pitchFamily="34" charset="0"/>
            </a:endParaRPr>
          </a:p>
        </p:txBody>
      </p:sp>
      <p:sp>
        <p:nvSpPr>
          <p:cNvPr id="1048885" name="Date Placeholder 1048884"/>
          <p:cNvSpPr>
            <a:spLocks noGrp="1"/>
          </p:cNvSpPr>
          <p:nvPr>
            <p:ph type="dt" idx="1"/>
          </p:nvPr>
        </p:nvSpPr>
        <p:spPr>
          <a:xfrm>
            <a:off x="9186862" y="0"/>
            <a:ext cx="7027862" cy="4556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algn="r" eaLnBrk="1" latinLnBrk="1" hangingPunct="1"/>
            <a:fld id="{566ABCEB-ACFC-4714-9973-3DA970169C29}" type="datetime1">
              <a:rPr lang="en-US" altLang="en-US" sz="1200">
                <a:latin typeface="Calibri" pitchFamily="34" charset="0"/>
              </a:rPr>
              <a:pPr lvl="0" algn="r" eaLnBrk="1" latinLnBrk="1" hangingPunct="1"/>
              <a:t>11/5/2020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1048886" name="Slide Image Placeholder 1048885"/>
          <p:cNvSpPr>
            <a:spLocks noGrp="1" noRot="1" noChangeAspect="1"/>
          </p:cNvSpPr>
          <p:nvPr>
            <p:ph type="sldImg" idx="2"/>
          </p:nvPr>
        </p:nvSpPr>
        <p:spPr>
          <a:xfrm>
            <a:off x="5068887" y="684212"/>
            <a:ext cx="6080125" cy="341947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887" name="Notes Placeholder 1048886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888" name="Footer Placeholder 1048887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2" cy="4556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eaLnBrk="1" latinLnBrk="1" hangingPunct="1"/>
            <a:endParaRPr lang="en-IN" altLang="en-US" sz="1200">
              <a:latin typeface="Calibri" pitchFamily="34" charset="0"/>
            </a:endParaRPr>
          </a:p>
        </p:txBody>
      </p:sp>
      <p:sp>
        <p:nvSpPr>
          <p:cNvPr id="1048889" name="Slide Number Placeholder 1048888"/>
          <p:cNvSpPr>
            <a:spLocks noGrp="1"/>
          </p:cNvSpPr>
          <p:nvPr>
            <p:ph type="sldNum" sz="quarter" idx="5"/>
          </p:nvPr>
        </p:nvSpPr>
        <p:spPr>
          <a:xfrm>
            <a:off x="9186862" y="8661400"/>
            <a:ext cx="7027862" cy="4556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IN" altLang="en-US" sz="1200">
                <a:latin typeface="Calibri" pitchFamily="34" charset="0"/>
              </a:rPr>
              <a:pPr lvl="0" algn="r" eaLnBrk="1" latinLnBrk="1" hangingPunct="1"/>
              <a:t>‹#›</a:t>
            </a:fld>
            <a:endParaRPr lang="en-IN" altLang="en-US" sz="1200">
              <a:latin typeface="Calibri" pitchFamily="34" charset="0"/>
            </a:endParaRPr>
          </a:p>
        </p:txBody>
      </p:sp>
    </p:spTree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1pPr>
    <a:lvl2pPr marL="455612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2pPr>
    <a:lvl3pPr marL="912812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3pPr>
    <a:lvl4pPr marL="1368425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4pPr>
    <a:lvl5pPr marL="1825625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5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2257" y="7113389"/>
            <a:ext cx="15305643" cy="316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777" tIns="72388" rIns="144777" bIns="72388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675746" y="6453240"/>
            <a:ext cx="15001558" cy="1625306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75746" y="5167207"/>
            <a:ext cx="15001558" cy="1215813"/>
          </a:xfrm>
        </p:spPr>
        <p:txBody>
          <a:bodyPr anchor="b"/>
          <a:lstStyle>
            <a:lvl1pPr marL="0" indent="0" algn="l">
              <a:buNone/>
              <a:defRPr sz="3800">
                <a:solidFill>
                  <a:schemeClr val="tx2">
                    <a:shade val="75000"/>
                  </a:schemeClr>
                </a:solidFill>
              </a:defRPr>
            </a:lvl1pPr>
            <a:lvl2pPr marL="723885" indent="0" algn="ctr">
              <a:buNone/>
            </a:lvl2pPr>
            <a:lvl3pPr marL="1447770" indent="0" algn="ctr">
              <a:buNone/>
            </a:lvl3pPr>
            <a:lvl4pPr marL="2171654" indent="0" algn="ctr">
              <a:buNone/>
            </a:lvl4pPr>
            <a:lvl5pPr marL="2895539" indent="0" algn="ctr">
              <a:buNone/>
            </a:lvl5pPr>
            <a:lvl6pPr marL="3619424" indent="0" algn="ctr">
              <a:buNone/>
            </a:lvl6pPr>
            <a:lvl7pPr marL="4343309" indent="0" algn="ctr">
              <a:buNone/>
            </a:lvl7pPr>
            <a:lvl8pPr marL="5067193" indent="0" algn="ctr">
              <a:buNone/>
            </a:lvl8pPr>
            <a:lvl9pPr marL="579107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en-IN" altLang="en-US" smtClean="0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  <a:endParaRPr lang="en-IN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4596110" y="8607958"/>
            <a:ext cx="1346086" cy="328270"/>
          </a:xfrm>
        </p:spPr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en-IN" altLang="en-US" smtClean="0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  <a:endParaRPr lang="en-IN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63425" y="730334"/>
            <a:ext cx="3243580" cy="77803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895" y="730334"/>
            <a:ext cx="11082232" cy="778036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en-IN" altLang="en-US" smtClean="0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  <a:endParaRPr lang="en-IN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Footer Placeholder 1048870"/>
          <p:cNvSpPr>
            <a:spLocks noGrp="1"/>
          </p:cNvSpPr>
          <p:nvPr>
            <p:ph type="ftr" sz="quarter" idx="3"/>
          </p:nvPr>
        </p:nvSpPr>
        <p:spPr>
          <a:xfrm>
            <a:off x="5513387" y="8480425"/>
            <a:ext cx="5191125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r>
              <a:rPr lang="en-IN" altLang="en-US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</a:p>
        </p:txBody>
      </p:sp>
      <p:sp>
        <p:nvSpPr>
          <p:cNvPr id="1048872" name="Date Placeholder 1048871"/>
          <p:cNvSpPr>
            <a:spLocks noGrp="1"/>
          </p:cNvSpPr>
          <p:nvPr>
            <p:ph type="dt" sz="half" idx="2"/>
          </p:nvPr>
        </p:nvSpPr>
        <p:spPr>
          <a:xfrm>
            <a:off x="811212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873" name="Slide Number Placeholder 1048872"/>
          <p:cNvSpPr>
            <a:spLocks noGrp="1"/>
          </p:cNvSpPr>
          <p:nvPr>
            <p:ph type="sldNum" sz="quarter" idx="4"/>
          </p:nvPr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352011" y="101319"/>
            <a:ext cx="5135668" cy="384163"/>
          </a:xfrm>
        </p:spPr>
        <p:txBody>
          <a:bodyPr/>
          <a:lstStyle/>
          <a:p>
            <a:pPr lvl="0" algn="ctr" eaLnBrk="1" latinLnBrk="1" hangingPunct="1"/>
            <a:r>
              <a:rPr lang="en-IN" altLang="en-US" smtClean="0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  <a:endParaRPr lang="en-IN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4596110" y="8607958"/>
            <a:ext cx="1346086" cy="328270"/>
          </a:xfrm>
        </p:spPr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2257" y="4580444"/>
            <a:ext cx="15305643" cy="316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777" tIns="72388" rIns="144777" bIns="72388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5746" y="2228991"/>
            <a:ext cx="15001558" cy="1621084"/>
          </a:xfrm>
        </p:spPr>
        <p:txBody>
          <a:bodyPr anchor="b"/>
          <a:lstStyle>
            <a:lvl1pPr marL="0" indent="0" algn="r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en-IN" altLang="en-US" smtClean="0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  <a:endParaRPr lang="en-IN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92" y="3918532"/>
            <a:ext cx="15407005" cy="1575378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5191" y="607907"/>
            <a:ext cx="15407005" cy="11185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40597" y="2127673"/>
            <a:ext cx="7433204" cy="6281702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244099" y="2127673"/>
            <a:ext cx="7703503" cy="6281702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en-IN" altLang="en-US" smtClean="0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  <a:endParaRPr lang="en-IN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540597" y="7193562"/>
            <a:ext cx="15271856" cy="117359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9172" y="886530"/>
            <a:ext cx="7609778" cy="850647"/>
          </a:xfrm>
        </p:spPr>
        <p:txBody>
          <a:bodyPr anchor="ctr"/>
          <a:lstStyle>
            <a:lvl1pPr marL="0" indent="0">
              <a:buNone/>
              <a:defRPr sz="2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8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8238469" y="886530"/>
            <a:ext cx="7612766" cy="850647"/>
          </a:xfrm>
        </p:spPr>
        <p:txBody>
          <a:bodyPr anchor="ctr"/>
          <a:lstStyle>
            <a:lvl1pPr marL="0" indent="0">
              <a:buNone/>
              <a:defRPr sz="2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8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72" y="1749842"/>
            <a:ext cx="7609778" cy="524108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8245039" y="1749842"/>
            <a:ext cx="7606195" cy="524108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en-IN" altLang="en-US" smtClean="0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  <a:endParaRPr lang="en-IN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596110" y="8612011"/>
            <a:ext cx="1351492" cy="328270"/>
          </a:xfrm>
        </p:spPr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2257" y="8004105"/>
            <a:ext cx="15305643" cy="316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777" tIns="72388" rIns="144777" bIns="72388" anchor="t" compatLnSpc="1"/>
          <a:lstStyle/>
          <a:p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535191" y="607907"/>
            <a:ext cx="15407005" cy="11185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en-IN" altLang="en-US" smtClean="0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  <a:endParaRPr lang="en-IN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en-IN" altLang="en-US" smtClean="0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  <a:endParaRPr lang="en-IN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912257" y="7777160"/>
            <a:ext cx="15305643" cy="316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777" tIns="72388" rIns="144777" bIns="72388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10895" y="7294880"/>
            <a:ext cx="15001558" cy="692338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810896" y="810542"/>
            <a:ext cx="5335577" cy="6383020"/>
          </a:xfrm>
        </p:spPr>
        <p:txBody>
          <a:bodyPr/>
          <a:lstStyle>
            <a:lvl1pPr marL="0" indent="0">
              <a:buNone/>
              <a:defRPr sz="22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6340748" y="810542"/>
            <a:ext cx="9471704" cy="6383020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en-IN" altLang="en-US" smtClean="0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  <a:endParaRPr lang="en-IN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6216862" y="819895"/>
            <a:ext cx="8919845" cy="4863253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5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en-IN" altLang="en-US" smtClean="0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  <a:endParaRPr lang="en-IN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75746" y="6639851"/>
            <a:ext cx="10406486" cy="694450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675746" y="7357131"/>
            <a:ext cx="10406486" cy="1021621"/>
          </a:xfrm>
        </p:spPr>
        <p:txBody>
          <a:bodyPr lIns="173732" tIns="0"/>
          <a:lstStyle>
            <a:lvl1pPr marL="0" indent="0">
              <a:buNone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2257" y="1397306"/>
            <a:ext cx="15305643" cy="316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777" tIns="72388" rIns="144777" bIns="72388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0597" y="2066460"/>
            <a:ext cx="15407005" cy="6017855"/>
          </a:xfrm>
          <a:prstGeom prst="rect">
            <a:avLst/>
          </a:prstGeom>
        </p:spPr>
        <p:txBody>
          <a:bodyPr vert="horz" lIns="144777" tIns="72388" rIns="144777" bIns="7238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1487679" y="101319"/>
            <a:ext cx="4459923" cy="384163"/>
          </a:xfrm>
          <a:prstGeom prst="rect">
            <a:avLst/>
          </a:prstGeom>
        </p:spPr>
        <p:txBody>
          <a:bodyPr vert="horz" lIns="144777" tIns="72388" rIns="144777" bIns="72388"/>
          <a:lstStyle>
            <a:lvl1pPr algn="l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 eaLnBrk="1" latinLnBrk="1" hangingPunct="1"/>
            <a:fld id="{566ABCEB-ACFC-4714-9973-3DA970169C29}" type="datetime1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11/5/2020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5541116" y="101319"/>
            <a:ext cx="5946563" cy="384163"/>
          </a:xfrm>
          <a:prstGeom prst="rect">
            <a:avLst/>
          </a:prstGeom>
        </p:spPr>
        <p:txBody>
          <a:bodyPr vert="horz" lIns="144777" tIns="72388" rIns="144777" bIns="72388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 algn="ctr" eaLnBrk="1" latinLnBrk="1" hangingPunct="1"/>
            <a:r>
              <a:rPr lang="en-IN" altLang="en-US" smtClean="0">
                <a:solidFill>
                  <a:srgbClr val="898989"/>
                </a:solidFill>
                <a:latin typeface="Calibri" pitchFamily="34" charset="0"/>
              </a:rPr>
              <a:t>NAME OF FACULTY (POST) , JECRC, JAIPUR</a:t>
            </a:r>
            <a:endParaRPr lang="en-IN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596110" y="8612012"/>
            <a:ext cx="1351492" cy="325061"/>
          </a:xfrm>
          <a:prstGeom prst="rect">
            <a:avLst/>
          </a:prstGeom>
        </p:spPr>
        <p:txBody>
          <a:bodyPr vert="horz" lIns="144777" tIns="72388" rIns="144777" bIns="72388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40597" y="607906"/>
            <a:ext cx="15407005" cy="1114496"/>
          </a:xfrm>
          <a:prstGeom prst="rect">
            <a:avLst/>
          </a:prstGeom>
        </p:spPr>
        <p:txBody>
          <a:bodyPr vert="horz" lIns="144777" tIns="72388" rIns="144777" bIns="72388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2257" y="1397306"/>
            <a:ext cx="15305643" cy="316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777" tIns="72388" rIns="144777" bIns="72388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12257" y="1406730"/>
            <a:ext cx="15305643" cy="316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777" tIns="72388" rIns="144777" bIns="72388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542914" indent="-54291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5100" kern="1200">
          <a:solidFill>
            <a:schemeClr val="tx2"/>
          </a:solidFill>
          <a:latin typeface="+mn-lt"/>
          <a:ea typeface="+mn-ea"/>
          <a:cs typeface="+mn-cs"/>
        </a:defRPr>
      </a:lvl1pPr>
      <a:lvl2pPr marL="1176313" indent="-45242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4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12" indent="-36194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800" kern="1200">
          <a:solidFill>
            <a:schemeClr val="tx2"/>
          </a:solidFill>
          <a:latin typeface="+mn-lt"/>
          <a:ea typeface="+mn-ea"/>
          <a:cs typeface="+mn-cs"/>
        </a:defRPr>
      </a:lvl3pPr>
      <a:lvl4pPr marL="2533597" indent="-36194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3257481" indent="-3619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3981366" indent="-3619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6pPr>
      <a:lvl7pPr marL="4705251" indent="-3619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7pPr>
      <a:lvl8pPr marL="5429136" indent="-3619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6153020" indent="-3619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2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238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47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716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895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194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343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67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791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extBox 104858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584" name="Rectangle 104858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585" name="Freeform 104858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586" name="TextBox 1048585"/>
          <p:cNvSpPr txBox="1"/>
          <p:nvPr/>
        </p:nvSpPr>
        <p:spPr>
          <a:xfrm>
            <a:off x="1936750" y="4406900"/>
            <a:ext cx="13868400" cy="28622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334" tIns="45674" rIns="91334" bIns="45674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altLang="en-US" sz="3600" dirty="0" smtClean="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latin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3600" dirty="0" smtClean="0">
                <a:latin typeface="Times New Roman" pitchFamily="18" charset="0"/>
                <a:ea typeface="Times New Roman" pitchFamily="18" charset="0"/>
              </a:rPr>
              <a:t>Year </a:t>
            </a:r>
            <a:r>
              <a:rPr lang="en-US" altLang="en-US" sz="3600" dirty="0">
                <a:latin typeface="Times New Roman" pitchFamily="18" charset="0"/>
                <a:ea typeface="Times New Roman" pitchFamily="18" charset="0"/>
              </a:rPr>
              <a:t>&amp; Sem. – </a:t>
            </a:r>
            <a:r>
              <a:rPr lang="en-US" altLang="en-US" sz="3600" dirty="0" smtClean="0">
                <a:latin typeface="Times New Roman" pitchFamily="18" charset="0"/>
                <a:ea typeface="Times New Roman" pitchFamily="18" charset="0"/>
              </a:rPr>
              <a:t>I Year </a:t>
            </a:r>
            <a:r>
              <a:rPr lang="en-US" altLang="en-US" sz="3600" dirty="0">
                <a:latin typeface="Times New Roman" pitchFamily="18" charset="0"/>
                <a:ea typeface="Times New Roman" pitchFamily="18" charset="0"/>
              </a:rPr>
              <a:t>&amp; </a:t>
            </a:r>
            <a:r>
              <a:rPr lang="en-US" altLang="en-US" sz="3600" dirty="0" smtClean="0">
                <a:latin typeface="Times New Roman" pitchFamily="18" charset="0"/>
                <a:ea typeface="Times New Roman" pitchFamily="18" charset="0"/>
              </a:rPr>
              <a:t>I SEM </a:t>
            </a:r>
            <a:endParaRPr lang="en-US" altLang="en-US" sz="3600" dirty="0" smtClean="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latin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altLang="en-US" sz="3600" dirty="0" smtClean="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latin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3600" dirty="0" smtClean="0">
                <a:latin typeface="Times New Roman" pitchFamily="18" charset="0"/>
                <a:ea typeface="Times New Roman" pitchFamily="18" charset="0"/>
              </a:rPr>
              <a:t>Presented by-		 </a:t>
            </a:r>
            <a:r>
              <a:rPr lang="en-US" altLang="en-US" sz="3600" dirty="0" err="1" smtClean="0">
                <a:latin typeface="Times New Roman" pitchFamily="18" charset="0"/>
                <a:ea typeface="Times New Roman" pitchFamily="18" charset="0"/>
              </a:rPr>
              <a:t>Nitin</a:t>
            </a:r>
            <a:r>
              <a:rPr lang="en-US" altLang="en-US" sz="3600" dirty="0" smtClean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ea typeface="Times New Roman" pitchFamily="18" charset="0"/>
              </a:rPr>
              <a:t>Chhabra</a:t>
            </a:r>
            <a:endParaRPr lang="en-US" altLang="en-US" sz="3600" dirty="0" smtClean="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latinLnBrk="1" hangingPunct="1">
              <a:spcBef>
                <a:spcPct val="0"/>
              </a:spcBef>
              <a:buNone/>
            </a:pPr>
            <a:r>
              <a:rPr lang="en-US" altLang="en-US" sz="3600" dirty="0" smtClean="0">
                <a:latin typeface="Times New Roman" pitchFamily="18" charset="0"/>
                <a:ea typeface="Times New Roman" pitchFamily="18" charset="0"/>
              </a:rPr>
              <a:t>			</a:t>
            </a:r>
            <a:r>
              <a:rPr lang="en-US" altLang="en-US" sz="3600" dirty="0" smtClean="0">
                <a:latin typeface="Times New Roman" pitchFamily="18" charset="0"/>
                <a:ea typeface="Times New Roman" pitchFamily="18" charset="0"/>
              </a:rPr>
              <a:t>	     </a:t>
            </a:r>
            <a:r>
              <a:rPr lang="en-US" altLang="en-US" sz="3600" dirty="0">
                <a:latin typeface="Times New Roman" pitchFamily="18" charset="0"/>
                <a:ea typeface="Times New Roman" pitchFamily="18" charset="0"/>
              </a:rPr>
              <a:t>(Assistant Professor)</a:t>
            </a:r>
          </a:p>
        </p:txBody>
      </p:sp>
      <p:sp>
        <p:nvSpPr>
          <p:cNvPr id="1048587" name="TextBox 1048586"/>
          <p:cNvSpPr txBox="1"/>
          <p:nvPr/>
        </p:nvSpPr>
        <p:spPr>
          <a:xfrm>
            <a:off x="5513387" y="8480425"/>
            <a:ext cx="5191125" cy="29238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(Assistant Professor) , JECRC, JAIPUR</a:t>
            </a:r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27350" y="520700"/>
            <a:ext cx="3252787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Picture 2097152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461750" y="673100"/>
            <a:ext cx="2667000" cy="2122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8" name="TextBox 1048587"/>
          <p:cNvSpPr txBox="1"/>
          <p:nvPr/>
        </p:nvSpPr>
        <p:spPr>
          <a:xfrm>
            <a:off x="1454150" y="3017837"/>
            <a:ext cx="14249400" cy="18158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itchFamily="18" charset="0"/>
                <a:ea typeface="Times New Roman" pitchFamily="18" charset="0"/>
              </a:rPr>
              <a:t>JAIPUR ENGINEERING COLLEGE AND RESEARCH </a:t>
            </a:r>
            <a:r>
              <a:rPr lang="en-US" altLang="en-US" sz="3600" dirty="0" smtClean="0">
                <a:latin typeface="Times New Roman" pitchFamily="18" charset="0"/>
                <a:ea typeface="Times New Roman" pitchFamily="18" charset="0"/>
              </a:rPr>
              <a:t>CENTRE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dirty="0" smtClean="0">
                <a:latin typeface="Times New Roman" pitchFamily="18" charset="0"/>
                <a:ea typeface="Times New Roman" pitchFamily="18" charset="0"/>
              </a:rPr>
              <a:t>DEPARTMENT OF MECHANICAL ENGINEERING</a:t>
            </a:r>
          </a:p>
          <a:p>
            <a:pPr marL="0" lvl="0" indent="0" algn="ctr" eaLnBrk="1" latin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589" name="TextBox 1048588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9150" y="1587500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SUBJECTS INCLUDED IN FIRST YEAR       SYLLABUS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41550" y="2578100"/>
            <a:ext cx="10972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BASIC MECHANICAL ENGINEERING (BME)</a:t>
            </a:r>
          </a:p>
          <a:p>
            <a:pP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COMPUTER AIDED MACHINE DRAWING (CAMD)</a:t>
            </a:r>
          </a:p>
          <a:p>
            <a:pP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MANUFACTURING PRACTICES WORKSHOP (MPWS)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4950" y="1358900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atin typeface="Times New Roman" pitchFamily="18" charset="0"/>
                <a:cs typeface="Times New Roman" pitchFamily="18" charset="0"/>
              </a:rPr>
              <a:t>BME</a:t>
            </a:r>
          </a:p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(1FY3-07)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0550" y="3187700"/>
            <a:ext cx="12801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Basic Mechanical Engineering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 is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                        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subject that involve the production and      usage of heat and mechanical   power for design,           production and operation of machines and  tools.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36750" y="181610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Introduction of Basic Mechanical Engineering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48605"/>
          <a:stretch>
            <a:fillRect/>
          </a:stretch>
        </p:blipFill>
        <p:spPr bwMode="auto">
          <a:xfrm>
            <a:off x="2012950" y="596900"/>
            <a:ext cx="124968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9350" y="1663700"/>
            <a:ext cx="89154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0" y="520700"/>
            <a:ext cx="10820399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30509"/>
          <a:stretch>
            <a:fillRect/>
          </a:stretch>
        </p:blipFill>
        <p:spPr bwMode="auto">
          <a:xfrm>
            <a:off x="1022350" y="444501"/>
            <a:ext cx="14325600" cy="754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851" t="69444" r="3723"/>
          <a:stretch>
            <a:fillRect/>
          </a:stretch>
        </p:blipFill>
        <p:spPr bwMode="auto">
          <a:xfrm>
            <a:off x="1860550" y="1435100"/>
            <a:ext cx="12954000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403351" y="1282700"/>
          <a:ext cx="13106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17950" y="3683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DISTRIBUTION OF MARKS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4950" y="1587500"/>
            <a:ext cx="1226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atin typeface="Times New Roman" pitchFamily="18" charset="0"/>
                <a:cs typeface="Times New Roman" pitchFamily="18" charset="0"/>
              </a:rPr>
              <a:t>CAMD</a:t>
            </a:r>
          </a:p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(1FY3-29)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7350" y="18161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Department of Mechanical Engineering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2" name="AutoShape 2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AutoShape 4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AutoShape 6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WhatsApp Image 2020-11-05 at 12.31.55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9950" y="3263900"/>
            <a:ext cx="3390900" cy="3800475"/>
          </a:xfrm>
          <a:prstGeom prst="rect">
            <a:avLst/>
          </a:prstGeom>
        </p:spPr>
      </p:pic>
      <p:pic>
        <p:nvPicPr>
          <p:cNvPr id="21" name="Picture 20" descr="WhatsApp Image 2020-11-05 at 12.32.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9550" y="3111500"/>
            <a:ext cx="3276600" cy="3971925"/>
          </a:xfrm>
          <a:prstGeom prst="rect">
            <a:avLst/>
          </a:prstGeom>
        </p:spPr>
      </p:pic>
      <p:pic>
        <p:nvPicPr>
          <p:cNvPr id="28" name="Picture 27" descr="WhatsApp Image 2020-11-05 at 12.32.00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71350" y="3263900"/>
            <a:ext cx="3676650" cy="3810000"/>
          </a:xfrm>
          <a:prstGeom prst="rect">
            <a:avLst/>
          </a:prstGeom>
        </p:spPr>
      </p:pic>
      <p:pic>
        <p:nvPicPr>
          <p:cNvPr id="29" name="Picture 28" descr="WhatsApp Image 2020-11-05 at 12.31.59 (1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37150" y="3187700"/>
            <a:ext cx="3048001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0550" y="3187700"/>
            <a:ext cx="1295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Machine drawing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may be defined as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representation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of a machine component or machine by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lines according  to certain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set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rules. A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machine drawing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generally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gives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all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external and internal details of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the machine         component from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which it can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be manufactured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1550" y="189230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Introduction of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Machine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Drawing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82863"/>
          <a:stretch>
            <a:fillRect/>
          </a:stretch>
        </p:blipFill>
        <p:spPr bwMode="auto">
          <a:xfrm>
            <a:off x="1327150" y="292101"/>
            <a:ext cx="1287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51027" b="5651"/>
          <a:stretch>
            <a:fillRect/>
          </a:stretch>
        </p:blipFill>
        <p:spPr bwMode="auto">
          <a:xfrm>
            <a:off x="1174750" y="2273300"/>
            <a:ext cx="13258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38497"/>
          <a:stretch>
            <a:fillRect/>
          </a:stretch>
        </p:blipFill>
        <p:spPr bwMode="auto">
          <a:xfrm>
            <a:off x="2622551" y="915988"/>
            <a:ext cx="103632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60457"/>
          <a:stretch>
            <a:fillRect/>
          </a:stretch>
        </p:blipFill>
        <p:spPr bwMode="auto">
          <a:xfrm>
            <a:off x="3232150" y="1130300"/>
            <a:ext cx="9905999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31950" y="1587507"/>
          <a:ext cx="11277600" cy="6492240"/>
        </p:xfrm>
        <a:graphic>
          <a:graphicData uri="http://schemas.openxmlformats.org/drawingml/2006/table">
            <a:tbl>
              <a:tblPr/>
              <a:tblGrid>
                <a:gridCol w="4316118"/>
                <a:gridCol w="1183453"/>
                <a:gridCol w="3968045"/>
                <a:gridCol w="1809984"/>
              </a:tblGrid>
              <a:tr h="4048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List of Instruments: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Qty.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Mini Drafter(Omega)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Compass with interchangable pencil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Scale (12")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Protactor (360⁰ &amp; 180⁰)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Each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Drawing Pencils (HB,H,2H,3H )Kohinoor make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Each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 Eraser (non dust)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7. Paper cutter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v-SE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 Sand Paper (Grade 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 Drawing Clips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set of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 Circle Master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 Drawing Sheets(Off-white) A1 size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12.Sketch file A3 size (Classmate)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13.Sheet Holder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14.Clean Handkerchief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15.Sharpner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89150" y="596900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LIST OF INSTRUMENTS REQUIRED FOR CAMD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1150" y="1358900"/>
            <a:ext cx="12268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atin typeface="Times New Roman" pitchFamily="18" charset="0"/>
                <a:cs typeface="Times New Roman" pitchFamily="18" charset="0"/>
              </a:rPr>
              <a:t>MPWS</a:t>
            </a:r>
          </a:p>
          <a:p>
            <a:pPr algn="ctr"/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(1FY3-25)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0550" y="3187700"/>
            <a:ext cx="1272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Mechanical Engineering Works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hop is a place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where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students acquire knowledge on the operation of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processes involved in manufacturing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and production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6750" y="1816100"/>
            <a:ext cx="1287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Introduction of Manufacturing practices workshop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0" y="444500"/>
            <a:ext cx="12725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2750" y="15113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Distribution of Marks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2950" y="2425700"/>
            <a:ext cx="10439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 TOTAL MARKS (75)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84950" y="29591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75550" y="29591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32350" y="3644900"/>
            <a:ext cx="518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INTERNAL              EXTERNAL</a:t>
            </a:r>
          </a:p>
          <a:p>
            <a:r>
              <a:rPr lang="en-US" dirty="0" smtClean="0"/>
              <a:t>	</a:t>
            </a:r>
            <a:r>
              <a:rPr lang="en-US" dirty="0" smtClean="0"/>
              <a:t>     45		            30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146550" y="42545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194550" y="44831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60750" y="5245100"/>
            <a:ext cx="5715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       Assignment       Sheets    viva</a:t>
            </a:r>
          </a:p>
          <a:p>
            <a:r>
              <a:rPr lang="en-US" dirty="0" smtClean="0"/>
              <a:t>	</a:t>
            </a:r>
            <a:r>
              <a:rPr lang="en-US" dirty="0" smtClean="0"/>
              <a:t>             (10)	</a:t>
            </a:r>
            <a:r>
              <a:rPr lang="en-US" dirty="0" smtClean="0"/>
              <a:t> </a:t>
            </a:r>
            <a:r>
              <a:rPr lang="en-US" dirty="0" smtClean="0"/>
              <a:t>        (15)         (10)</a:t>
            </a:r>
          </a:p>
          <a:p>
            <a:r>
              <a:rPr lang="en-US" dirty="0" smtClean="0"/>
              <a:t>		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404350" y="3416300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404350" y="41021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99750" y="3111500"/>
            <a:ext cx="2514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            (15)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775950" y="4483100"/>
            <a:ext cx="121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VIVA </a:t>
            </a:r>
          </a:p>
          <a:p>
            <a:r>
              <a:rPr lang="en-US" dirty="0" smtClean="0"/>
              <a:t> </a:t>
            </a:r>
            <a:r>
              <a:rPr lang="en-US" dirty="0" smtClean="0"/>
              <a:t>(15)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822950" y="4406900"/>
            <a:ext cx="228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432550" y="44069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2150" y="5168900"/>
            <a:ext cx="167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Attendance</a:t>
            </a:r>
          </a:p>
          <a:p>
            <a:r>
              <a:rPr lang="en-US" dirty="0" smtClean="0"/>
              <a:t>   (10)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8150" y="4445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TEXT BOOKS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9550" y="1892301"/>
            <a:ext cx="1473835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BME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AUTHER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							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PUBLICATION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 SHANMUGAM									TMH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A.K.RAJVANSHI								GENIUS PUBLICATION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ARYA									N.K.PUBLICATIONS</a:t>
            </a: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CAMD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LAXMINARAYANAN &amp;MATHUR				JAIN BROTHERS,NEW DELHI</a:t>
            </a: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MPWS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HAJRA CHOUDHARY					MEDIA PROMOTERS AND PUBLICATIONS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7350" y="18161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Department of Mechanical Engineering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2" name="AutoShape 2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AutoShape 4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AutoShape 6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WhatsApp Image 2020-11-05 at 12.31.5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7550" y="3111500"/>
            <a:ext cx="3476625" cy="3571875"/>
          </a:xfrm>
          <a:prstGeom prst="rect">
            <a:avLst/>
          </a:prstGeom>
        </p:spPr>
      </p:pic>
      <p:pic>
        <p:nvPicPr>
          <p:cNvPr id="17" name="Picture 16" descr="WhatsApp Image 2020-11-05 at 12.31.57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950" y="3035300"/>
            <a:ext cx="3619500" cy="3657600"/>
          </a:xfrm>
          <a:prstGeom prst="rect">
            <a:avLst/>
          </a:prstGeom>
        </p:spPr>
      </p:pic>
      <p:pic>
        <p:nvPicPr>
          <p:cNvPr id="18" name="Picture 17" descr="WhatsApp Image 2020-11-05 at 12.32.0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2350" y="3187700"/>
            <a:ext cx="3048000" cy="3505200"/>
          </a:xfrm>
          <a:prstGeom prst="rect">
            <a:avLst/>
          </a:prstGeom>
        </p:spPr>
      </p:pic>
      <p:pic>
        <p:nvPicPr>
          <p:cNvPr id="19" name="Picture 18" descr="50c9a15f-d6c0-4cc4-823f-9471742a5e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5750" y="3111500"/>
            <a:ext cx="2609850" cy="3390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55750" y="6616700"/>
            <a:ext cx="2590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>
                <a:solidFill>
                  <a:srgbClr val="0070C0"/>
                </a:solidFill>
              </a:rPr>
              <a:t>Dr.Fauzia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siddiqui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Associate Professor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1048874" name="Rectangle 1048873"/>
            <p:cNvSpPr/>
            <p:nvPr/>
          </p:nvSpPr>
          <p:spPr>
            <a:xfrm>
              <a:off x="14998700" y="8890000"/>
              <a:ext cx="228600" cy="22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875" name="Rectangle 1048874"/>
            <p:cNvSpPr/>
            <p:nvPr/>
          </p:nvSpPr>
          <p:spPr>
            <a:xfrm>
              <a:off x="88900" y="0"/>
              <a:ext cx="16217900" cy="9118600"/>
            </a:xfrm>
            <a:prstGeom prst="rect">
              <a:avLst/>
            </a:prstGeom>
            <a:blipFill rotWithShape="1">
              <a:blip r:embed="rId3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</p:grpSp>
      <p:sp>
        <p:nvSpPr>
          <p:cNvPr id="1048876" name="TextBox 1048875"/>
          <p:cNvSpPr txBox="1"/>
          <p:nvPr/>
        </p:nvSpPr>
        <p:spPr>
          <a:xfrm>
            <a:off x="5518150" y="8521700"/>
            <a:ext cx="6248400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PROFESSOR) , JECRC, JAIPUR</a:t>
            </a:r>
            <a:endParaRPr lang="en-IN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877" name="TextBox 1048876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16230600" cy="91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7350" y="18161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Department of Mechanical Engineering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2" name="AutoShape 2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AutoShape 4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AutoShape 6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WhatsApp Image 2020-11-05 at 12.31.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2350" y="3492500"/>
            <a:ext cx="3028950" cy="3505200"/>
          </a:xfrm>
          <a:prstGeom prst="rect">
            <a:avLst/>
          </a:prstGeom>
        </p:spPr>
      </p:pic>
      <p:pic>
        <p:nvPicPr>
          <p:cNvPr id="25" name="Picture 24" descr="WhatsApp Image 2020-11-05 at 12.32.0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7150" y="3492500"/>
            <a:ext cx="3248025" cy="3533775"/>
          </a:xfrm>
          <a:prstGeom prst="rect">
            <a:avLst/>
          </a:prstGeom>
        </p:spPr>
      </p:pic>
      <p:pic>
        <p:nvPicPr>
          <p:cNvPr id="26" name="Picture 25" descr="WhatsApp Image 2020-11-05 at 12.32.05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0950" y="3416300"/>
            <a:ext cx="3505200" cy="3476625"/>
          </a:xfrm>
          <a:prstGeom prst="rect">
            <a:avLst/>
          </a:prstGeom>
        </p:spPr>
      </p:pic>
      <p:pic>
        <p:nvPicPr>
          <p:cNvPr id="27" name="Picture 26" descr="WhatsApp Image 2020-11-05 at 12.32.0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7550" y="3492500"/>
            <a:ext cx="3305175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7350" y="18161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Department of Mechanical Engineering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2" name="AutoShape 2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AutoShape 4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AutoShape 6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 descr="WhatsApp Image 2020-11-05 at 12.32.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950" y="3644900"/>
            <a:ext cx="3429000" cy="3495675"/>
          </a:xfrm>
          <a:prstGeom prst="rect">
            <a:avLst/>
          </a:prstGeom>
        </p:spPr>
      </p:pic>
      <p:pic>
        <p:nvPicPr>
          <p:cNvPr id="24" name="Picture 23" descr="WhatsApp Image 2020-11-05 at 12.32.04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7150" y="3644900"/>
            <a:ext cx="2943225" cy="3590925"/>
          </a:xfrm>
          <a:prstGeom prst="rect">
            <a:avLst/>
          </a:prstGeom>
        </p:spPr>
      </p:pic>
      <p:pic>
        <p:nvPicPr>
          <p:cNvPr id="28" name="Picture 27" descr="WhatsApp Image 2020-11-05 at 12.31.5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71350" y="3644900"/>
            <a:ext cx="3200400" cy="3276600"/>
          </a:xfrm>
          <a:prstGeom prst="rect">
            <a:avLst/>
          </a:prstGeom>
        </p:spPr>
      </p:pic>
      <p:pic>
        <p:nvPicPr>
          <p:cNvPr id="29" name="Picture 28" descr="WhatsApp Image 2020-11-05 at 12.32.0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13750" y="3721100"/>
            <a:ext cx="33337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7350" y="18161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Department of Mechanical Engineering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2" name="AutoShape 2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AutoShape 4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AutoShape 6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WhatsApp Image 2020-11-05 at 12.31.54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9550" y="2882900"/>
            <a:ext cx="3505200" cy="3429000"/>
          </a:xfrm>
          <a:prstGeom prst="rect">
            <a:avLst/>
          </a:prstGeom>
        </p:spPr>
      </p:pic>
      <p:pic>
        <p:nvPicPr>
          <p:cNvPr id="17" name="Picture 16" descr="WhatsApp Image 2020-11-05 at 12.31.5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76150" y="2959100"/>
            <a:ext cx="3448050" cy="3552825"/>
          </a:xfrm>
          <a:prstGeom prst="rect">
            <a:avLst/>
          </a:prstGeom>
        </p:spPr>
      </p:pic>
      <p:pic>
        <p:nvPicPr>
          <p:cNvPr id="26" name="Picture 25" descr="WhatsApp Image 2020-11-05 at 12.32.1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3350" y="2882900"/>
            <a:ext cx="3200400" cy="3562350"/>
          </a:xfrm>
          <a:prstGeom prst="rect">
            <a:avLst/>
          </a:prstGeom>
        </p:spPr>
      </p:pic>
      <p:pic>
        <p:nvPicPr>
          <p:cNvPr id="27" name="Picture 26" descr="WhatsApp Image 2020-11-05 at 12.32.2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9550" y="2882901"/>
            <a:ext cx="33147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7350" y="18161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Department of Mechanical Engineering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2" name="AutoShape 2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AutoShape 4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AutoShape 6" descr="blob:https://web.whatsapp.com/0c302c37-731c-467e-9c69-2ed41bfb5e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WhatsApp Image 2020-11-05 at 12.25.5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5350" y="3644900"/>
            <a:ext cx="2914650" cy="3429000"/>
          </a:xfrm>
          <a:prstGeom prst="rect">
            <a:avLst/>
          </a:prstGeom>
        </p:spPr>
      </p:pic>
      <p:pic>
        <p:nvPicPr>
          <p:cNvPr id="20" name="Picture 19" descr="WhatsApp Image 2020-11-05 at 12.31.5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8750" y="3721100"/>
            <a:ext cx="3562350" cy="3371850"/>
          </a:xfrm>
          <a:prstGeom prst="rect">
            <a:avLst/>
          </a:prstGeom>
        </p:spPr>
      </p:pic>
      <p:pic>
        <p:nvPicPr>
          <p:cNvPr id="17" name="Picture 16" descr="WhatsApp Image 2020-11-05 at 12.31.5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85550" y="3721100"/>
            <a:ext cx="3505200" cy="3305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7117" y="673100"/>
            <a:ext cx="9804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400" dirty="0" smtClean="0">
                <a:latin typeface="Times New Roman" pitchFamily="18" charset="0"/>
                <a:cs typeface="Times New Roman" pitchFamily="18" charset="0"/>
              </a:rPr>
              <a:t>VISION AND MISSION OF INSTITUTE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1950" y="1587500"/>
            <a:ext cx="13106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971800" algn="ctr"/>
                <a:tab pos="5943600" algn="r"/>
              </a:tabLst>
            </a:pPr>
            <a:r>
              <a:rPr lang="en-US" altLang="en-US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VISION OF INSTITUTE</a:t>
            </a:r>
          </a:p>
          <a:p>
            <a:pPr lvl="0" algn="ctr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n-US" alt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IN" alt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became a renowned centre of outcome based learning and work towards academic </a:t>
            </a:r>
            <a:r>
              <a:rPr lang="en-IN" alt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professional </a:t>
            </a:r>
            <a:r>
              <a:rPr lang="en-IN" alt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,cultural and social enrichment of the lives of individuals and communities </a:t>
            </a:r>
            <a:r>
              <a:rPr lang="en-IN" alt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 </a:t>
            </a:r>
            <a:endParaRPr lang="en-US" altLang="en-US" sz="2800" dirty="0" smtClean="0">
              <a:latin typeface="Times New Roman" pitchFamily="18" charset="0"/>
              <a:ea typeface="Times New Roman" pitchFamily="18" charset="0"/>
            </a:endParaRPr>
          </a:p>
          <a:p>
            <a:pPr lvl="0" algn="just"/>
            <a:endParaRPr lang="en-US" altLang="en-US" sz="2800" dirty="0" smtClean="0">
              <a:latin typeface="Times New Roman" pitchFamily="18" charset="0"/>
              <a:ea typeface="Times New Roman" pitchFamily="18" charset="0"/>
            </a:endParaRPr>
          </a:p>
          <a:p>
            <a:pPr algn="ctr"/>
            <a:r>
              <a:rPr lang="en-US" altLang="en-US" sz="2800" b="1" u="sng" dirty="0" smtClean="0">
                <a:latin typeface="Times New Roman" pitchFamily="18" charset="0"/>
                <a:ea typeface="Times New Roman" pitchFamily="18" charset="0"/>
              </a:rPr>
              <a:t>MISSION OF </a:t>
            </a:r>
            <a:r>
              <a:rPr lang="en-US" altLang="en-US" sz="2800" b="1" u="sng" dirty="0" smtClean="0">
                <a:latin typeface="Times New Roman" pitchFamily="18" charset="0"/>
                <a:ea typeface="Times New Roman" pitchFamily="18" charset="0"/>
              </a:rPr>
              <a:t>INSTITUTE</a:t>
            </a:r>
            <a:endParaRPr lang="en-US" altLang="en-US" sz="2800" dirty="0" smtClean="0">
              <a:latin typeface="Times New Roman" pitchFamily="18" charset="0"/>
              <a:ea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  Focus </a:t>
            </a: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on evaluation of learning ,outcomes and motivate students to  research aptitude </a:t>
            </a: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  by project </a:t>
            </a: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based learning.  </a:t>
            </a:r>
            <a:endParaRPr lang="en-US" altLang="en-US" sz="2800" dirty="0" smtClean="0">
              <a:latin typeface="Times New Roman" pitchFamily="18" charset="0"/>
              <a:ea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n-US" altLang="en-US" sz="2800" dirty="0" smtClean="0">
              <a:latin typeface="Times New Roman" pitchFamily="18" charset="0"/>
              <a:ea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Identify based on informed perception of Indian ,regional and global needs ,the area of </a:t>
            </a: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    focus </a:t>
            </a: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and provide platform  to gain knowledge and solutions</a:t>
            </a: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§"/>
            </a:pPr>
            <a:endParaRPr lang="en-US" altLang="en-US" sz="2800" dirty="0" smtClean="0">
              <a:latin typeface="Times New Roman" pitchFamily="18" charset="0"/>
              <a:ea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Offer opportunities for interaction between academic and industry </a:t>
            </a: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§"/>
            </a:pPr>
            <a:endParaRPr lang="en-US" altLang="en-US" sz="2800" dirty="0" smtClean="0">
              <a:latin typeface="Times New Roman" pitchFamily="18" charset="0"/>
              <a:ea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Develop human potential to its fullest extent so that intellectually capable and </a:t>
            </a: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                  imaginatively </a:t>
            </a: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gifted leaders may </a:t>
            </a: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</a:rPr>
              <a:t>emerge</a:t>
            </a:r>
            <a:r>
              <a:rPr lang="en-US" alt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en-US" altLang="en-US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22"/>
          <p:cNvSpPr txBox="1"/>
          <p:nvPr/>
        </p:nvSpPr>
        <p:spPr>
          <a:xfrm>
            <a:off x="14871700" y="8496300"/>
            <a:ext cx="138112" cy="258762"/>
          </a:xfrm>
          <a:prstGeom prst="rect">
            <a:avLst/>
          </a:prstGeom>
          <a:noFill/>
          <a:ln>
            <a:noFill/>
          </a:ln>
        </p:spPr>
        <p:txBody>
          <a:bodyPr vert="horz" lIns="0" tIns="12686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11112" lvl="0" indent="0" eaLnBrk="1" latinLnBrk="1" hangingPunct="1">
              <a:spcBef>
                <a:spcPts val="100"/>
              </a:spcBef>
              <a:buFontTx/>
              <a:buNone/>
            </a:pPr>
            <a:r>
              <a:rPr lang="en-US" altLang="en-US" sz="1600">
                <a:solidFill>
                  <a:srgbClr val="898989"/>
                </a:solidFill>
                <a:latin typeface="Arial" pitchFamily="34" charset="0"/>
                <a:ea typeface="Arial" pitchFamily="34" charset="0"/>
              </a:rPr>
              <a:t>1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1048624" name="Rectangle 1048623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2" cstate="print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lIns="0" tIns="0" rIns="0" bIns="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32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marL="4556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8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marL="912812" indent="1588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•"/>
                <a:defRPr sz="24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marL="13684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–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marL="1825625" indent="3175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Char char="»"/>
                <a:defRPr sz="2000" b="0" i="0" u="none" baseline="0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FontTx/>
                <a:buNone/>
              </a:pPr>
              <a:endParaRPr lang="en-US" altLang="en-US" sz="1900">
                <a:ea typeface="Arial" pitchFamily="34" charset="0"/>
              </a:endParaRPr>
            </a:p>
          </p:txBody>
        </p:sp>
        <p:sp>
          <p:nvSpPr>
            <p:cNvPr id="1048625" name="Freeform 1048624"/>
            <p:cNvSpPr/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l" fmla="*/ 0 w 15278100"/>
                <a:gd name="t" fmla="*/ 0 h 660400"/>
                <a:gd name="r" fmla="*/ 15278100 w 15278100"/>
                <a:gd name="b" fmla="*/ 660400 h 660400"/>
              </a:gdLst>
              <a:ahLst/>
              <a:cxnLst/>
              <a:rect l="l" t="t" r="r" b="b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>
              <a:noFill/>
            </a:ln>
          </p:spPr>
        </p:sp>
      </p:grpSp>
      <p:sp>
        <p:nvSpPr>
          <p:cNvPr id="1048626" name="TextBox 1048625"/>
          <p:cNvSpPr txBox="1"/>
          <p:nvPr/>
        </p:nvSpPr>
        <p:spPr>
          <a:xfrm>
            <a:off x="5513387" y="8480425"/>
            <a:ext cx="5948363" cy="2923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Nitin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IN" altLang="en-US" dirty="0" err="1" smtClean="0">
                <a:solidFill>
                  <a:srgbClr val="898989"/>
                </a:solidFill>
                <a:latin typeface="Calibri" pitchFamily="34" charset="0"/>
              </a:rPr>
              <a:t>Chhabra</a:t>
            </a:r>
            <a:r>
              <a:rPr lang="en-IN" altLang="en-US" dirty="0" smtClean="0">
                <a:solidFill>
                  <a:srgbClr val="898989"/>
                </a:solidFill>
                <a:latin typeface="Calibri" pitchFamily="34" charset="0"/>
              </a:rPr>
              <a:t> (ASSISTANT </a:t>
            </a:r>
            <a:r>
              <a:rPr lang="en-IN" altLang="en-US" dirty="0">
                <a:solidFill>
                  <a:srgbClr val="898989"/>
                </a:solidFill>
                <a:latin typeface="Calibri" pitchFamily="34" charset="0"/>
              </a:rPr>
              <a:t>PROFESSOR) , JECRC, JAIPUR</a:t>
            </a:r>
          </a:p>
        </p:txBody>
      </p:sp>
      <p:sp>
        <p:nvSpPr>
          <p:cNvPr id="1048628" name="TextBox 1048627"/>
          <p:cNvSpPr txBox="1"/>
          <p:nvPr/>
        </p:nvSpPr>
        <p:spPr>
          <a:xfrm>
            <a:off x="11677650" y="8480425"/>
            <a:ext cx="3729037" cy="292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56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2812" indent="1588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684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5625" indent="317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566ABCEB-ACFC-4714-9973-3DA970169C29}" type="slidenum">
              <a:rPr lang="en-IN" altLang="en-US" sz="1900">
                <a:solidFill>
                  <a:srgbClr val="898989"/>
                </a:solidFill>
                <a:ea typeface="Arial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IN" altLang="en-US" sz="1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0550" y="3187700"/>
            <a:ext cx="124205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Mechanical engineering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is an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branch that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combines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physics and mathematics principles with materials science to design, analyze, manufacture, and maintain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mechanical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systems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27350" y="18161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Introduction of Mechanical Engineering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1397</TotalTime>
  <Words>712</Words>
  <Application>Microsoft Office PowerPoint</Application>
  <PresentationFormat>Custom</PresentationFormat>
  <Paragraphs>212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Administrator</cp:lastModifiedBy>
  <cp:revision>209</cp:revision>
  <dcterms:created xsi:type="dcterms:W3CDTF">2020-05-30T05:41:36Z</dcterms:created>
  <dcterms:modified xsi:type="dcterms:W3CDTF">2020-11-05T08:27:43Z</dcterms:modified>
</cp:coreProperties>
</file>