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 showSpecialPlsOnTitleSld="0">
  <p:sldMasterIdLst>
    <p:sldMasterId id="2147483648" r:id="rId1"/>
  </p:sldMasterIdLst>
  <p:notesMasterIdLst>
    <p:notesMasterId r:id="rId12"/>
  </p:notesMasterIdLst>
  <p:sldIdLst>
    <p:sldId id="256" r:id="rId2"/>
    <p:sldId id="291" r:id="rId3"/>
    <p:sldId id="296" r:id="rId4"/>
    <p:sldId id="304" r:id="rId5"/>
    <p:sldId id="306" r:id="rId6"/>
    <p:sldId id="305" r:id="rId7"/>
    <p:sldId id="298" r:id="rId8"/>
    <p:sldId id="297" r:id="rId9"/>
    <p:sldId id="303" r:id="rId10"/>
    <p:sldId id="284" r:id="rId11"/>
  </p:sldIdLst>
  <p:sldSz cx="16217900" cy="9118600"/>
  <p:notesSz cx="16217900" cy="9118600"/>
  <p:defaultTextStyle>
    <a:lvl1pPr marL="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900" b="0" i="0" u="none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1pPr>
    <a:lvl2pPr marL="455612" indent="1588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900" b="0" i="0" u="none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2pPr>
    <a:lvl3pPr marL="912812" indent="1588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900" b="0" i="0" u="none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3pPr>
    <a:lvl4pPr marL="1368425" indent="3175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900" b="0" i="0" u="none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4pPr>
    <a:lvl5pPr marL="1825625" indent="3175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900" b="0" i="0" u="none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2" autoAdjust="0"/>
    <p:restoredTop sz="91344" autoAdjust="0"/>
  </p:normalViewPr>
  <p:slideViewPr>
    <p:cSldViewPr>
      <p:cViewPr>
        <p:scale>
          <a:sx n="50" d="100"/>
          <a:sy n="50" d="100"/>
        </p:scale>
        <p:origin x="-8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4" name="Header Placeholder 104888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27862" cy="4556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n-IN" altLang="en-US" sz="1200">
              <a:latin typeface="Calibri" pitchFamily="34" charset="0"/>
            </a:endParaRPr>
          </a:p>
        </p:txBody>
      </p:sp>
      <p:sp>
        <p:nvSpPr>
          <p:cNvPr id="1048885" name="Date Placeholder 1048884"/>
          <p:cNvSpPr>
            <a:spLocks noGrp="1"/>
          </p:cNvSpPr>
          <p:nvPr>
            <p:ph type="dt" idx="1"/>
          </p:nvPr>
        </p:nvSpPr>
        <p:spPr>
          <a:xfrm>
            <a:off x="9186862" y="0"/>
            <a:ext cx="7027862" cy="4556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algn="r" eaLnBrk="1" latinLnBrk="1" hangingPunct="1"/>
            <a:fld id="{566ABCEB-ACFC-4714-9973-3DA970169C29}" type="datetime1">
              <a:rPr lang="en-US" altLang="en-US" sz="1200">
                <a:latin typeface="Calibri" pitchFamily="34" charset="0"/>
              </a:rPr>
              <a:pPr lvl="0" algn="r" eaLnBrk="1" latinLnBrk="1" hangingPunct="1"/>
              <a:t>12/26/2020</a:t>
            </a:fld>
            <a:endParaRPr lang="en-US" altLang="en-US" sz="1200">
              <a:latin typeface="Calibri" pitchFamily="34" charset="0"/>
            </a:endParaRPr>
          </a:p>
        </p:txBody>
      </p:sp>
      <p:sp>
        <p:nvSpPr>
          <p:cNvPr id="1048886" name="Slide Image Placeholder 1048885"/>
          <p:cNvSpPr>
            <a:spLocks noGrp="1" noRot="1" noChangeAspect="1"/>
          </p:cNvSpPr>
          <p:nvPr>
            <p:ph type="sldImg" idx="2"/>
          </p:nvPr>
        </p:nvSpPr>
        <p:spPr>
          <a:xfrm>
            <a:off x="5068887" y="684212"/>
            <a:ext cx="6080125" cy="3419475"/>
          </a:xfrm>
          <a:prstGeom prst="rect">
            <a:avLst/>
          </a:prstGeom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887" name="Notes Placeholder 1048886"/>
          <p:cNvSpPr>
            <a:spLocks noGrp="1"/>
          </p:cNvSpPr>
          <p:nvPr>
            <p:ph type="body" sz="quarter" idx="3"/>
          </p:nvPr>
        </p:nvSpPr>
        <p:spPr>
          <a:xfrm>
            <a:off x="1622425" y="4330700"/>
            <a:ext cx="12973050" cy="41036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888" name="Footer Placeholder 1048887"/>
          <p:cNvSpPr>
            <a:spLocks noGrp="1"/>
          </p:cNvSpPr>
          <p:nvPr>
            <p:ph type="ftr" sz="quarter" idx="4"/>
          </p:nvPr>
        </p:nvSpPr>
        <p:spPr>
          <a:xfrm>
            <a:off x="0" y="8661400"/>
            <a:ext cx="7027862" cy="4556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eaLnBrk="1" latinLnBrk="1" hangingPunct="1"/>
            <a:endParaRPr lang="en-IN" altLang="en-US" sz="1200">
              <a:latin typeface="Calibri" pitchFamily="34" charset="0"/>
            </a:endParaRPr>
          </a:p>
        </p:txBody>
      </p:sp>
      <p:sp>
        <p:nvSpPr>
          <p:cNvPr id="1048889" name="Slide Number Placeholder 1048888"/>
          <p:cNvSpPr>
            <a:spLocks noGrp="1"/>
          </p:cNvSpPr>
          <p:nvPr>
            <p:ph type="sldNum" sz="quarter" idx="5"/>
          </p:nvPr>
        </p:nvSpPr>
        <p:spPr>
          <a:xfrm>
            <a:off x="9186862" y="8661400"/>
            <a:ext cx="7027862" cy="4556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n-IN" altLang="en-US" sz="1200">
                <a:latin typeface="Calibri" pitchFamily="34" charset="0"/>
              </a:rPr>
              <a:pPr lvl="0" algn="r" eaLnBrk="1" latinLnBrk="1" hangingPunct="1"/>
              <a:t>‹#›</a:t>
            </a:fld>
            <a:endParaRPr lang="en-IN" altLang="en-US" sz="1200">
              <a:latin typeface="Calibri" pitchFamily="34" charset="0"/>
            </a:endParaRPr>
          </a:p>
        </p:txBody>
      </p:sp>
    </p:spTree>
  </p:cSld>
  <p:clrMap bg1="dk1" tx1="dk1" bg2="dk1" tx2="dk1" accent1="dk1" accent2="dk1" accent3="dk1" accent4="dk1" accent5="dk1" accent6="dk1" hlink="dk1" folHlink="dk1"/>
  <p:notesStyle>
    <a:lvl1pPr marL="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Arial" pitchFamily="34" charset="0"/>
      </a:defRPr>
    </a:lvl1pPr>
    <a:lvl2pPr marL="455612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Arial" pitchFamily="34" charset="0"/>
      </a:defRPr>
    </a:lvl2pPr>
    <a:lvl3pPr marL="912812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Arial" pitchFamily="34" charset="0"/>
      </a:defRPr>
    </a:lvl3pPr>
    <a:lvl4pPr marL="1368425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Arial" pitchFamily="34" charset="0"/>
      </a:defRPr>
    </a:lvl4pPr>
    <a:lvl5pPr marL="1825625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Arial" pitchFamily="34" charset="0"/>
      </a:defRPr>
    </a:lvl5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8" name="Holder 2"/>
          <p:cNvSpPr>
            <a:spLocks noGrp="1"/>
          </p:cNvSpPr>
          <p:nvPr>
            <p:ph type="ctrTitle"/>
          </p:nvPr>
        </p:nvSpPr>
        <p:spPr>
          <a:xfrm>
            <a:off x="1216345" y="2826766"/>
            <a:ext cx="13785215" cy="6617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8879" name="Holder 3"/>
          <p:cNvSpPr>
            <a:spLocks noGrp="1"/>
          </p:cNvSpPr>
          <p:nvPr>
            <p:ph type="subTitle" idx="4"/>
          </p:nvPr>
        </p:nvSpPr>
        <p:spPr>
          <a:xfrm>
            <a:off x="2432685" y="5106416"/>
            <a:ext cx="11352530" cy="36933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8581" name="Date Placeholder 1048580"/>
          <p:cNvSpPr>
            <a:spLocks noGrp="1"/>
          </p:cNvSpPr>
          <p:nvPr>
            <p:ph type="dt" sz="half" idx="6"/>
          </p:nvPr>
        </p:nvSpPr>
        <p:spPr>
          <a:xfrm>
            <a:off x="811212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eaLnBrk="1" latinLnBrk="1" hangingPunct="1"/>
            <a:fld id="{94641B95-4FF1-4FB0-B05C-872A209D9B53}" type="datetime1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12/26/2020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2" name="Slide Number Placeholder 1048581"/>
          <p:cNvSpPr>
            <a:spLocks noGrp="1"/>
          </p:cNvSpPr>
          <p:nvPr>
            <p:ph type="sldNum" sz="quarter" idx="7"/>
          </p:nvPr>
        </p:nvSpPr>
        <p:spPr>
          <a:xfrm>
            <a:off x="11677650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>
                <a:solidFill>
                  <a:srgbClr val="898989"/>
                </a:solidFill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Footer Placeholder 1048579"/>
          <p:cNvSpPr>
            <a:spLocks noGrp="1"/>
          </p:cNvSpPr>
          <p:nvPr>
            <p:ph type="ftr" sz="quarter" idx="5"/>
          </p:nvPr>
        </p:nvSpPr>
        <p:spPr>
          <a:xfrm>
            <a:off x="5513387" y="8480425"/>
            <a:ext cx="5191125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algn="ctr" eaLnBrk="1" latinLnBrk="1" hangingPunct="1"/>
            <a:r>
              <a:rPr lang="en-IN" altLang="en-US">
                <a:solidFill>
                  <a:srgbClr val="898989"/>
                </a:solidFill>
                <a:latin typeface="Calibri" pitchFamily="34" charset="0"/>
              </a:rPr>
              <a:t>NAME OF FACULTY (POST) , JECRC, JAIPUR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Holder 2"/>
          <p:cNvSpPr>
            <a:spLocks noGrp="1"/>
          </p:cNvSpPr>
          <p:nvPr>
            <p:ph type="title"/>
          </p:nvPr>
        </p:nvSpPr>
        <p:spPr>
          <a:xfrm>
            <a:off x="7480300" y="1676404"/>
            <a:ext cx="7446645" cy="661719"/>
          </a:xfrm>
        </p:spPr>
        <p:txBody>
          <a:bodyPr/>
          <a:lstStyle>
            <a:lvl1pPr>
              <a:defRPr sz="4300" b="0" i="0">
                <a:solidFill>
                  <a:srgbClr val="77B6D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91" name="Holder 3"/>
          <p:cNvSpPr>
            <a:spLocks noGrp="1"/>
          </p:cNvSpPr>
          <p:nvPr>
            <p:ph type="body" idx="1"/>
          </p:nvPr>
        </p:nvSpPr>
        <p:spPr>
          <a:xfrm>
            <a:off x="8724900" y="3060700"/>
            <a:ext cx="6539866" cy="368306"/>
          </a:xfrm>
        </p:spPr>
        <p:txBody>
          <a:bodyPr/>
          <a:lstStyle>
            <a:lvl1pPr>
              <a:defRPr sz="2400" b="0" i="0">
                <a:solidFill>
                  <a:srgbClr val="6F2FA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1048581" name="Date Placeholder 1048580"/>
          <p:cNvSpPr>
            <a:spLocks noGrp="1"/>
          </p:cNvSpPr>
          <p:nvPr>
            <p:ph type="dt" sz="half" idx="6"/>
          </p:nvPr>
        </p:nvSpPr>
        <p:spPr>
          <a:xfrm>
            <a:off x="811212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eaLnBrk="1" latinLnBrk="1" hangingPunct="1"/>
            <a:fld id="{F6780372-AD5E-4F0B-ACFF-F8734F7BFBBB}" type="datetime1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12/26/2020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2" name="Slide Number Placeholder 1048581"/>
          <p:cNvSpPr>
            <a:spLocks noGrp="1"/>
          </p:cNvSpPr>
          <p:nvPr>
            <p:ph type="sldNum" sz="quarter" idx="7"/>
          </p:nvPr>
        </p:nvSpPr>
        <p:spPr>
          <a:xfrm>
            <a:off x="11677650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>
                <a:solidFill>
                  <a:srgbClr val="898989"/>
                </a:solidFill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Footer Placeholder 1048579"/>
          <p:cNvSpPr>
            <a:spLocks noGrp="1"/>
          </p:cNvSpPr>
          <p:nvPr>
            <p:ph type="ftr" sz="quarter" idx="5"/>
          </p:nvPr>
        </p:nvSpPr>
        <p:spPr>
          <a:xfrm>
            <a:off x="5513387" y="8480425"/>
            <a:ext cx="5191125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algn="ctr" eaLnBrk="1" latinLnBrk="1" hangingPunct="1"/>
            <a:r>
              <a:rPr lang="en-IN" altLang="en-US">
                <a:solidFill>
                  <a:srgbClr val="898989"/>
                </a:solidFill>
                <a:latin typeface="Calibri" pitchFamily="34" charset="0"/>
              </a:rPr>
              <a:t>NAME OF FACULTY (POST) , JECRC, JAIPUR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0" name="Holder 2"/>
          <p:cNvSpPr>
            <a:spLocks noGrp="1"/>
          </p:cNvSpPr>
          <p:nvPr>
            <p:ph type="title"/>
          </p:nvPr>
        </p:nvSpPr>
        <p:spPr>
          <a:xfrm>
            <a:off x="7480300" y="1676404"/>
            <a:ext cx="7446645" cy="661719"/>
          </a:xfrm>
        </p:spPr>
        <p:txBody>
          <a:bodyPr/>
          <a:lstStyle>
            <a:lvl1pPr>
              <a:defRPr sz="4300" b="0" i="0">
                <a:solidFill>
                  <a:srgbClr val="77B6D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881" name="Holder 3"/>
          <p:cNvSpPr>
            <a:spLocks noGrp="1"/>
          </p:cNvSpPr>
          <p:nvPr>
            <p:ph sz="half" idx="2"/>
          </p:nvPr>
        </p:nvSpPr>
        <p:spPr>
          <a:xfrm>
            <a:off x="2120901" y="2811781"/>
            <a:ext cx="6071234" cy="415499"/>
          </a:xfrm>
          <a:prstGeom prst="rect">
            <a:avLst/>
          </a:prstGeom>
        </p:spPr>
        <p:txBody>
          <a:bodyPr/>
          <a:lstStyle>
            <a:lvl1pPr>
              <a:defRPr sz="2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882" name="Holder 4"/>
          <p:cNvSpPr>
            <a:spLocks noGrp="1"/>
          </p:cNvSpPr>
          <p:nvPr>
            <p:ph sz="half" idx="3"/>
          </p:nvPr>
        </p:nvSpPr>
        <p:spPr>
          <a:xfrm>
            <a:off x="8352217" y="2097278"/>
            <a:ext cx="7054787" cy="36933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8581" name="Date Placeholder 1048580"/>
          <p:cNvSpPr>
            <a:spLocks noGrp="1"/>
          </p:cNvSpPr>
          <p:nvPr>
            <p:ph type="dt" sz="half" idx="6"/>
          </p:nvPr>
        </p:nvSpPr>
        <p:spPr>
          <a:xfrm>
            <a:off x="811212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eaLnBrk="1" latinLnBrk="1" hangingPunct="1"/>
            <a:fld id="{B050F8C4-6DF3-4655-85E0-9CD414CB1303}" type="datetime1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12/26/2020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2" name="Slide Number Placeholder 1048581"/>
          <p:cNvSpPr>
            <a:spLocks noGrp="1"/>
          </p:cNvSpPr>
          <p:nvPr>
            <p:ph type="sldNum" sz="quarter" idx="7"/>
          </p:nvPr>
        </p:nvSpPr>
        <p:spPr>
          <a:xfrm>
            <a:off x="11677650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>
                <a:solidFill>
                  <a:srgbClr val="898989"/>
                </a:solidFill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Footer Placeholder 1048579"/>
          <p:cNvSpPr>
            <a:spLocks noGrp="1"/>
          </p:cNvSpPr>
          <p:nvPr>
            <p:ph type="ftr" sz="quarter" idx="5"/>
          </p:nvPr>
        </p:nvSpPr>
        <p:spPr>
          <a:xfrm>
            <a:off x="5513387" y="8480425"/>
            <a:ext cx="5191125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algn="ctr" eaLnBrk="1" latinLnBrk="1" hangingPunct="1"/>
            <a:r>
              <a:rPr lang="en-IN" altLang="en-US">
                <a:solidFill>
                  <a:srgbClr val="898989"/>
                </a:solidFill>
                <a:latin typeface="Calibri" pitchFamily="34" charset="0"/>
              </a:rPr>
              <a:t>NAME OF FACULTY (POST) , JECRC, JAIPUR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3" name="Holder 2"/>
          <p:cNvSpPr>
            <a:spLocks noGrp="1"/>
          </p:cNvSpPr>
          <p:nvPr>
            <p:ph type="title"/>
          </p:nvPr>
        </p:nvSpPr>
        <p:spPr>
          <a:xfrm>
            <a:off x="7480300" y="1676404"/>
            <a:ext cx="7446645" cy="661719"/>
          </a:xfrm>
        </p:spPr>
        <p:txBody>
          <a:bodyPr/>
          <a:lstStyle>
            <a:lvl1pPr>
              <a:defRPr sz="4300" b="0" i="0">
                <a:solidFill>
                  <a:srgbClr val="77B6D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81" name="Date Placeholder 1048580"/>
          <p:cNvSpPr>
            <a:spLocks noGrp="1"/>
          </p:cNvSpPr>
          <p:nvPr>
            <p:ph type="dt" sz="half" idx="6"/>
          </p:nvPr>
        </p:nvSpPr>
        <p:spPr>
          <a:xfrm>
            <a:off x="811212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eaLnBrk="1" latinLnBrk="1" hangingPunct="1"/>
            <a:fld id="{3786D5BB-1B41-40ED-AD97-320A8728A84F}" type="datetime1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12/26/2020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2" name="Slide Number Placeholder 1048581"/>
          <p:cNvSpPr>
            <a:spLocks noGrp="1"/>
          </p:cNvSpPr>
          <p:nvPr>
            <p:ph type="sldNum" sz="quarter" idx="7"/>
          </p:nvPr>
        </p:nvSpPr>
        <p:spPr>
          <a:xfrm>
            <a:off x="11677650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>
                <a:solidFill>
                  <a:srgbClr val="898989"/>
                </a:solidFill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Footer Placeholder 1048579"/>
          <p:cNvSpPr>
            <a:spLocks noGrp="1"/>
          </p:cNvSpPr>
          <p:nvPr>
            <p:ph type="ftr" sz="quarter" idx="5"/>
          </p:nvPr>
        </p:nvSpPr>
        <p:spPr>
          <a:xfrm>
            <a:off x="5513387" y="8480425"/>
            <a:ext cx="5191125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algn="ctr" eaLnBrk="1" latinLnBrk="1" hangingPunct="1"/>
            <a:r>
              <a:rPr lang="en-IN" altLang="en-US">
                <a:solidFill>
                  <a:srgbClr val="898989"/>
                </a:solidFill>
                <a:latin typeface="Calibri" pitchFamily="34" charset="0"/>
              </a:rPr>
              <a:t>NAME OF FACULTY (POST) , JECRC, JAIPUR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1" name="Footer Placeholder 1048870"/>
          <p:cNvSpPr>
            <a:spLocks noGrp="1"/>
          </p:cNvSpPr>
          <p:nvPr>
            <p:ph type="ftr" sz="quarter" idx="3"/>
          </p:nvPr>
        </p:nvSpPr>
        <p:spPr>
          <a:xfrm>
            <a:off x="5513387" y="8480425"/>
            <a:ext cx="5191125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algn="ctr" eaLnBrk="1" latinLnBrk="1" hangingPunct="1"/>
            <a:r>
              <a:rPr lang="en-IN" altLang="en-US">
                <a:solidFill>
                  <a:srgbClr val="898989"/>
                </a:solidFill>
                <a:latin typeface="Calibri" pitchFamily="34" charset="0"/>
              </a:rPr>
              <a:t>NAME OF FACULTY (POST) , JECRC, JAIPUR</a:t>
            </a:r>
          </a:p>
        </p:txBody>
      </p:sp>
      <p:sp>
        <p:nvSpPr>
          <p:cNvPr id="1048872" name="Date Placeholder 1048871"/>
          <p:cNvSpPr>
            <a:spLocks noGrp="1"/>
          </p:cNvSpPr>
          <p:nvPr>
            <p:ph type="dt" sz="half" idx="2"/>
          </p:nvPr>
        </p:nvSpPr>
        <p:spPr>
          <a:xfrm>
            <a:off x="811212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eaLnBrk="1" latinLnBrk="1" hangingPunct="1"/>
            <a:fld id="{63EDBEF7-84A8-4451-A04C-3BD484E89856}" type="datetime1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12/26/2020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873" name="Slide Number Placeholder 1048872"/>
          <p:cNvSpPr>
            <a:spLocks noGrp="1"/>
          </p:cNvSpPr>
          <p:nvPr>
            <p:ph type="sldNum" sz="quarter" idx="4"/>
          </p:nvPr>
        </p:nvSpPr>
        <p:spPr>
          <a:xfrm>
            <a:off x="11677650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>
                <a:solidFill>
                  <a:srgbClr val="898989"/>
                </a:solidFill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1048575"/>
          <p:cNvSpPr/>
          <p:nvPr/>
        </p:nvSpPr>
        <p:spPr>
          <a:xfrm>
            <a:off x="1079500" y="8470900"/>
            <a:ext cx="558800" cy="457200"/>
          </a:xfrm>
          <a:prstGeom prst="rect">
            <a:avLst/>
          </a:prstGeom>
          <a:blipFill rotWithShape="1">
            <a:blip r:embed="rId7" cstate="print">
              <a:alphaModFix/>
            </a:blip>
            <a:srcRect/>
            <a:stretch>
              <a:fillRect/>
            </a:stretch>
          </a:blipFill>
          <a:ln>
            <a:noFill/>
          </a:ln>
        </p:spPr>
        <p:txBody>
          <a:bodyPr vert="horz" lIns="0" tIns="0" rIns="0" bIns="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eaLnBrk="1" latin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1048577" name="Rectangle 1048576"/>
          <p:cNvSpPr/>
          <p:nvPr/>
        </p:nvSpPr>
        <p:spPr>
          <a:xfrm>
            <a:off x="1181100" y="8559800"/>
            <a:ext cx="368300" cy="292100"/>
          </a:xfrm>
          <a:prstGeom prst="rect">
            <a:avLst/>
          </a:prstGeom>
          <a:blipFill rotWithShape="1">
            <a:blip r:embed="rId8" cstate="print">
              <a:alphaModFix/>
            </a:blip>
            <a:srcRect/>
            <a:stretch>
              <a:fillRect/>
            </a:stretch>
          </a:blipFill>
          <a:ln>
            <a:noFill/>
          </a:ln>
        </p:spPr>
        <p:txBody>
          <a:bodyPr vert="horz" lIns="0" tIns="0" rIns="0" bIns="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eaLnBrk="1" latin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1048578" name="Title Placeholder 1048577"/>
          <p:cNvSpPr>
            <a:spLocks noGrp="1"/>
          </p:cNvSpPr>
          <p:nvPr>
            <p:ph type="title"/>
          </p:nvPr>
        </p:nvSpPr>
        <p:spPr>
          <a:xfrm>
            <a:off x="7480300" y="1676400"/>
            <a:ext cx="7446962" cy="661987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1048579" name="Text Placeholder 1048578"/>
          <p:cNvSpPr>
            <a:spLocks noGrp="1"/>
          </p:cNvSpPr>
          <p:nvPr>
            <p:ph type="body" idx="1"/>
          </p:nvPr>
        </p:nvSpPr>
        <p:spPr>
          <a:xfrm>
            <a:off x="8724900" y="3060700"/>
            <a:ext cx="6540500" cy="369887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1048580" name="Footer Placeholder 1048579"/>
          <p:cNvSpPr>
            <a:spLocks noGrp="1"/>
          </p:cNvSpPr>
          <p:nvPr>
            <p:ph type="ftr" sz="quarter" idx="5"/>
          </p:nvPr>
        </p:nvSpPr>
        <p:spPr>
          <a:xfrm>
            <a:off x="5513387" y="8480425"/>
            <a:ext cx="5191125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algn="ctr" eaLnBrk="1" latinLnBrk="1" hangingPunct="1"/>
            <a:r>
              <a:rPr lang="en-IN" altLang="en-US">
                <a:solidFill>
                  <a:srgbClr val="898989"/>
                </a:solidFill>
                <a:latin typeface="Calibri" pitchFamily="34" charset="0"/>
              </a:rPr>
              <a:t>NAME OF FACULTY (POST) , JECRC, JAIPUR</a:t>
            </a:r>
          </a:p>
        </p:txBody>
      </p:sp>
      <p:sp>
        <p:nvSpPr>
          <p:cNvPr id="1048581" name="Date Placeholder 1048580"/>
          <p:cNvSpPr>
            <a:spLocks noGrp="1"/>
          </p:cNvSpPr>
          <p:nvPr>
            <p:ph type="dt" sz="half" idx="6"/>
          </p:nvPr>
        </p:nvSpPr>
        <p:spPr>
          <a:xfrm>
            <a:off x="811212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eaLnBrk="1" latinLnBrk="1" hangingPunct="1"/>
            <a:fld id="{E2C3FA6A-A19D-4238-AC6A-D7DA3774794A}" type="datetime1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12/26/2020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2" name="Slide Number Placeholder 1048581"/>
          <p:cNvSpPr>
            <a:spLocks noGrp="1"/>
          </p:cNvSpPr>
          <p:nvPr>
            <p:ph type="sldNum" sz="quarter" idx="7"/>
          </p:nvPr>
        </p:nvSpPr>
        <p:spPr>
          <a:xfrm>
            <a:off x="11677650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>
                <a:solidFill>
                  <a:srgbClr val="898989"/>
                </a:solidFill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55613" indent="158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912813" indent="158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68425" indent="31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5625" indent="317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283337">
        <a:defRPr>
          <a:latin typeface="+mn-lt"/>
          <a:ea typeface="+mn-ea"/>
          <a:cs typeface="+mn-cs"/>
        </a:defRPr>
      </a:lvl6pPr>
      <a:lvl7pPr marL="2740010">
        <a:defRPr>
          <a:latin typeface="+mn-lt"/>
          <a:ea typeface="+mn-ea"/>
          <a:cs typeface="+mn-cs"/>
        </a:defRPr>
      </a:lvl7pPr>
      <a:lvl8pPr marL="3196670">
        <a:defRPr>
          <a:latin typeface="+mn-lt"/>
          <a:ea typeface="+mn-ea"/>
          <a:cs typeface="+mn-cs"/>
        </a:defRPr>
      </a:lvl8pPr>
      <a:lvl9pPr marL="365334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670">
        <a:defRPr>
          <a:latin typeface="+mn-lt"/>
          <a:ea typeface="+mn-ea"/>
          <a:cs typeface="+mn-cs"/>
        </a:defRPr>
      </a:lvl2pPr>
      <a:lvl3pPr marL="913334">
        <a:defRPr>
          <a:latin typeface="+mn-lt"/>
          <a:ea typeface="+mn-ea"/>
          <a:cs typeface="+mn-cs"/>
        </a:defRPr>
      </a:lvl3pPr>
      <a:lvl4pPr marL="1370005">
        <a:defRPr>
          <a:latin typeface="+mn-lt"/>
          <a:ea typeface="+mn-ea"/>
          <a:cs typeface="+mn-cs"/>
        </a:defRPr>
      </a:lvl4pPr>
      <a:lvl5pPr marL="1826670">
        <a:defRPr>
          <a:latin typeface="+mn-lt"/>
          <a:ea typeface="+mn-ea"/>
          <a:cs typeface="+mn-cs"/>
        </a:defRPr>
      </a:lvl5pPr>
      <a:lvl6pPr marL="2283337">
        <a:defRPr>
          <a:latin typeface="+mn-lt"/>
          <a:ea typeface="+mn-ea"/>
          <a:cs typeface="+mn-cs"/>
        </a:defRPr>
      </a:lvl6pPr>
      <a:lvl7pPr marL="2740010">
        <a:defRPr>
          <a:latin typeface="+mn-lt"/>
          <a:ea typeface="+mn-ea"/>
          <a:cs typeface="+mn-cs"/>
        </a:defRPr>
      </a:lvl7pPr>
      <a:lvl8pPr marL="3196670">
        <a:defRPr>
          <a:latin typeface="+mn-lt"/>
          <a:ea typeface="+mn-ea"/>
          <a:cs typeface="+mn-cs"/>
        </a:defRPr>
      </a:lvl8pPr>
      <a:lvl9pPr marL="365334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TextBox 1048582"/>
          <p:cNvSpPr txBox="1"/>
          <p:nvPr/>
        </p:nvSpPr>
        <p:spPr>
          <a:xfrm>
            <a:off x="14871700" y="8496300"/>
            <a:ext cx="138112" cy="258762"/>
          </a:xfrm>
          <a:prstGeom prst="rect">
            <a:avLst/>
          </a:prstGeom>
          <a:noFill/>
          <a:ln>
            <a:noFill/>
          </a:ln>
        </p:spPr>
        <p:txBody>
          <a:bodyPr vert="horz" lIns="0" tIns="12686" rIns="0" bIns="0" anchor="t">
            <a:spAutoFit/>
          </a:bodyPr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marL="11112" lvl="0" indent="0" eaLnBrk="1" latinLnBrk="1" hangingPunct="1">
              <a:spcBef>
                <a:spcPts val="100"/>
              </a:spcBef>
              <a:buFontTx/>
              <a:buNone/>
            </a:pPr>
            <a:r>
              <a:rPr lang="en-US" altLang="en-US" sz="1600">
                <a:solidFill>
                  <a:srgbClr val="898989"/>
                </a:solidFill>
                <a:latin typeface="Arial" pitchFamily="34" charset="0"/>
                <a:ea typeface="Arial" pitchFamily="34" charset="0"/>
              </a:rPr>
              <a:t>1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1048584" name="Rectangle 1048583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 cstate="print">
                <a:alphaModFix/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vert="horz" lIns="0" tIns="0" rIns="0" bIns="0" anchor="t"/>
            <a:lstStyle>
              <a:lvl1pPr marL="342900" indent="-342900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•"/>
                <a:defRPr sz="32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1pPr>
              <a:lvl2pPr marL="455612" indent="1588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–"/>
                <a:defRPr sz="28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2pPr>
              <a:lvl3pPr marL="912812" indent="1588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•"/>
                <a:defRPr sz="24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3pPr>
              <a:lvl4pPr marL="1368425" indent="3175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–"/>
                <a:defRPr sz="20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4pPr>
              <a:lvl5pPr marL="1825625" indent="3175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»"/>
                <a:defRPr sz="20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5pPr>
            </a:lstStyle>
            <a:p>
              <a:pPr marL="0" lvl="0" indent="0" eaLnBrk="1" latinLnBrk="1" hangingPunct="1">
                <a:spcBef>
                  <a:spcPct val="0"/>
                </a:spcBef>
                <a:buFontTx/>
                <a:buNone/>
              </a:pPr>
              <a:endParaRPr lang="en-US" altLang="en-US" sz="1900">
                <a:ea typeface="Arial" pitchFamily="34" charset="0"/>
              </a:endParaRPr>
            </a:p>
          </p:txBody>
        </p:sp>
        <p:sp>
          <p:nvSpPr>
            <p:cNvPr id="1048585" name="Freeform 1048584"/>
            <p:cNvSpPr/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l" fmla="*/ 0 w 15278100"/>
                <a:gd name="t" fmla="*/ 0 h 660400"/>
                <a:gd name="r" fmla="*/ 15278100 w 15278100"/>
                <a:gd name="b" fmla="*/ 660400 h 660400"/>
              </a:gdLst>
              <a:ahLst/>
              <a:cxnLst/>
              <a:rect l="l" t="t" r="r" b="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</a:path>
              </a:pathLst>
            </a:custGeom>
            <a:solidFill>
              <a:srgbClr val="FFFF00">
                <a:alpha val="100000"/>
              </a:srgbClr>
            </a:solidFill>
            <a:ln>
              <a:noFill/>
            </a:ln>
          </p:spPr>
        </p:sp>
      </p:grpSp>
      <p:sp>
        <p:nvSpPr>
          <p:cNvPr id="1048586" name="TextBox 1048585"/>
          <p:cNvSpPr txBox="1"/>
          <p:nvPr/>
        </p:nvSpPr>
        <p:spPr>
          <a:xfrm>
            <a:off x="1936750" y="4406900"/>
            <a:ext cx="13868400" cy="17542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334" tIns="45674" rIns="91334" bIns="45674" anchor="t">
            <a:spAutoFit/>
          </a:bodyPr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marL="0" lvl="0" indent="0" eaLnBrk="1" latinLnBrk="1" hangingPunct="1">
              <a:spcBef>
                <a:spcPct val="0"/>
              </a:spcBef>
              <a:buFont typeface="Wingdings" pitchFamily="2" charset="2"/>
              <a:buChar char="v"/>
            </a:pPr>
            <a:endParaRPr lang="en-US" altLang="en-US" sz="3600" dirty="0" smtClean="0">
              <a:latin typeface="Times New Roman" pitchFamily="18" charset="0"/>
              <a:ea typeface="Times New Roman" pitchFamily="18" charset="0"/>
            </a:endParaRPr>
          </a:p>
          <a:p>
            <a:pPr marL="0" lvl="0" indent="0" eaLnBrk="1" latin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sz="3600" dirty="0" smtClean="0">
                <a:latin typeface="Times New Roman" pitchFamily="18" charset="0"/>
                <a:ea typeface="Times New Roman" pitchFamily="18" charset="0"/>
              </a:rPr>
              <a:t>Year </a:t>
            </a:r>
            <a:r>
              <a:rPr lang="en-US" altLang="en-US" sz="3600" dirty="0">
                <a:latin typeface="Times New Roman" pitchFamily="18" charset="0"/>
                <a:ea typeface="Times New Roman" pitchFamily="18" charset="0"/>
              </a:rPr>
              <a:t>&amp; Sem. – </a:t>
            </a:r>
            <a:r>
              <a:rPr lang="en-US" altLang="en-US" sz="3600" dirty="0" smtClean="0">
                <a:latin typeface="Times New Roman" pitchFamily="18" charset="0"/>
                <a:ea typeface="Times New Roman" pitchFamily="18" charset="0"/>
              </a:rPr>
              <a:t>I Year </a:t>
            </a:r>
            <a:r>
              <a:rPr lang="en-US" altLang="en-US" sz="3600" dirty="0">
                <a:latin typeface="Times New Roman" pitchFamily="18" charset="0"/>
                <a:ea typeface="Times New Roman" pitchFamily="18" charset="0"/>
              </a:rPr>
              <a:t>&amp; </a:t>
            </a:r>
            <a:r>
              <a:rPr lang="en-US" altLang="en-US" sz="3600" dirty="0" smtClean="0">
                <a:latin typeface="Times New Roman" pitchFamily="18" charset="0"/>
                <a:ea typeface="Times New Roman" pitchFamily="18" charset="0"/>
              </a:rPr>
              <a:t>I SEM </a:t>
            </a:r>
          </a:p>
          <a:p>
            <a:pPr marL="0" lvl="0" indent="0" eaLnBrk="1" latinLnBrk="1" hangingPunct="1">
              <a:spcBef>
                <a:spcPct val="0"/>
              </a:spcBef>
              <a:buFont typeface="Wingdings" pitchFamily="2" charset="2"/>
              <a:buChar char="v"/>
            </a:pPr>
            <a:endParaRPr lang="en-US" altLang="en-US" sz="3600" dirty="0" smtClean="0"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587" name="TextBox 1048586"/>
          <p:cNvSpPr txBox="1"/>
          <p:nvPr/>
        </p:nvSpPr>
        <p:spPr>
          <a:xfrm>
            <a:off x="5513387" y="8480425"/>
            <a:ext cx="5191125" cy="29238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 eaLnBrk="1" latinLnBrk="1" hangingPunct="1"/>
            <a:r>
              <a:rPr lang="en-IN" altLang="en-US" dirty="0" err="1" smtClean="0">
                <a:solidFill>
                  <a:srgbClr val="898989"/>
                </a:solidFill>
                <a:latin typeface="Calibri" pitchFamily="34" charset="0"/>
              </a:rPr>
              <a:t>Nitin</a:t>
            </a:r>
            <a:r>
              <a:rPr lang="en-IN" altLang="en-US" dirty="0" smtClean="0">
                <a:solidFill>
                  <a:srgbClr val="898989"/>
                </a:solidFill>
                <a:latin typeface="Calibri" pitchFamily="34" charset="0"/>
              </a:rPr>
              <a:t> </a:t>
            </a:r>
            <a:r>
              <a:rPr lang="en-IN" altLang="en-US" dirty="0" err="1" smtClean="0">
                <a:solidFill>
                  <a:srgbClr val="898989"/>
                </a:solidFill>
                <a:latin typeface="Calibri" pitchFamily="34" charset="0"/>
              </a:rPr>
              <a:t>Chhabra</a:t>
            </a:r>
            <a:r>
              <a:rPr lang="en-IN" altLang="en-US" dirty="0" smtClean="0">
                <a:solidFill>
                  <a:srgbClr val="898989"/>
                </a:solidFill>
                <a:latin typeface="Calibri" pitchFamily="34" charset="0"/>
              </a:rPr>
              <a:t> </a:t>
            </a:r>
            <a:r>
              <a:rPr lang="en-IN" altLang="en-US" dirty="0">
                <a:solidFill>
                  <a:srgbClr val="898989"/>
                </a:solidFill>
                <a:latin typeface="Calibri" pitchFamily="34" charset="0"/>
              </a:rPr>
              <a:t>(Assistant Professor) , JECRC, JAIPUR</a:t>
            </a:r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927350" y="520700"/>
            <a:ext cx="3252787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3" name="Picture 2097152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1461750" y="673100"/>
            <a:ext cx="2667000" cy="212248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88" name="TextBox 1048587"/>
          <p:cNvSpPr txBox="1"/>
          <p:nvPr/>
        </p:nvSpPr>
        <p:spPr>
          <a:xfrm>
            <a:off x="1454150" y="3017837"/>
            <a:ext cx="14249400" cy="181588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marL="0" lvl="0" indent="0" algn="ctr" eaLnBrk="1" latin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Times New Roman" pitchFamily="18" charset="0"/>
                <a:ea typeface="Times New Roman" pitchFamily="18" charset="0"/>
              </a:rPr>
              <a:t>JAIPUR ENGINEERING COLLEGE AND RESEARCH </a:t>
            </a:r>
            <a:r>
              <a:rPr lang="en-US" altLang="en-US" sz="3600" dirty="0" smtClean="0">
                <a:latin typeface="Times New Roman" pitchFamily="18" charset="0"/>
                <a:ea typeface="Times New Roman" pitchFamily="18" charset="0"/>
              </a:rPr>
              <a:t>CENTRE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sz="3600" dirty="0" smtClean="0">
                <a:latin typeface="Times New Roman" pitchFamily="18" charset="0"/>
                <a:ea typeface="Times New Roman" pitchFamily="18" charset="0"/>
              </a:rPr>
              <a:t>DEPARTMENT OF MECHANICAL ENGINEERING</a:t>
            </a:r>
          </a:p>
          <a:p>
            <a:pPr marL="0" lvl="0" indent="0" algn="ctr" eaLnBrk="1" latinLnBrk="1" hangingPunct="1">
              <a:spcBef>
                <a:spcPct val="0"/>
              </a:spcBef>
              <a:buFontTx/>
              <a:buNone/>
            </a:pPr>
            <a:endParaRPr lang="en-US" altLang="en-US" sz="3600" dirty="0"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589" name="TextBox 1048588"/>
          <p:cNvSpPr txBox="1"/>
          <p:nvPr/>
        </p:nvSpPr>
        <p:spPr>
          <a:xfrm>
            <a:off x="11677650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marL="0" lvl="0" indent="0" algn="r" eaLnBrk="1" latinLnBrk="1" hangingPunct="1">
              <a:spcBef>
                <a:spcPct val="0"/>
              </a:spcBef>
              <a:buFontTx/>
              <a:buNone/>
            </a:pPr>
            <a:fld id="{566ABCEB-ACFC-4714-9973-3DA970169C29}" type="slidenum">
              <a:rPr lang="en-IN" altLang="en-US" sz="1900">
                <a:solidFill>
                  <a:srgbClr val="898989"/>
                </a:solidFill>
                <a:ea typeface="Arial" pitchFamily="34" charset="0"/>
              </a:rPr>
              <a:pPr marL="0" lvl="0" indent="0" algn="r" eaLnBrk="1" latin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IN" altLang="en-US" sz="1900">
              <a:solidFill>
                <a:srgbClr val="898989"/>
              </a:solidFill>
              <a:ea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 algn="r" eaLnBrk="1" latinLnBrk="1" hangingPunct="1"/>
            <a:fld id="{566ABCEB-ACFC-4714-9973-3DA970169C29}" type="slidenum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lvl="0" algn="r" eaLnBrk="1" latinLnBrk="1" hangingPunct="1"/>
              <a:t>1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115"/>
          <p:cNvGrpSpPr/>
          <p:nvPr/>
        </p:nvGrpSpPr>
        <p:grpSpPr>
          <a:xfrm>
            <a:off x="44450" y="-12700"/>
            <a:ext cx="16217900" cy="9118600"/>
            <a:chOff x="88900" y="0"/>
            <a:chExt cx="16217900" cy="9118600"/>
          </a:xfrm>
        </p:grpSpPr>
        <p:sp>
          <p:nvSpPr>
            <p:cNvPr id="1048874" name="Rectangle 1048873"/>
            <p:cNvSpPr/>
            <p:nvPr/>
          </p:nvSpPr>
          <p:spPr>
            <a:xfrm>
              <a:off x="14998700" y="8890000"/>
              <a:ext cx="228600" cy="228600"/>
            </a:xfrm>
            <a:prstGeom prst="rect">
              <a:avLst/>
            </a:prstGeom>
            <a:blipFill rotWithShape="1">
              <a:blip r:embed="rId2" cstate="print">
                <a:alphaModFix/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vert="horz" lIns="0" tIns="0" rIns="0" bIns="0" anchor="t"/>
            <a:lstStyle>
              <a:lvl1pPr marL="342900" indent="-342900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•"/>
                <a:defRPr sz="32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1pPr>
              <a:lvl2pPr marL="455612" indent="1588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–"/>
                <a:defRPr sz="28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2pPr>
              <a:lvl3pPr marL="912812" indent="1588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•"/>
                <a:defRPr sz="24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3pPr>
              <a:lvl4pPr marL="1368425" indent="3175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–"/>
                <a:defRPr sz="20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4pPr>
              <a:lvl5pPr marL="1825625" indent="3175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»"/>
                <a:defRPr sz="20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5pPr>
            </a:lstStyle>
            <a:p>
              <a:pPr marL="0" lvl="0" indent="0" eaLnBrk="1" latinLnBrk="1" hangingPunct="1">
                <a:spcBef>
                  <a:spcPct val="0"/>
                </a:spcBef>
                <a:buFontTx/>
                <a:buNone/>
              </a:pPr>
              <a:endParaRPr lang="en-US" altLang="en-US" sz="1900">
                <a:ea typeface="Arial" pitchFamily="34" charset="0"/>
              </a:endParaRPr>
            </a:p>
          </p:txBody>
        </p:sp>
        <p:sp>
          <p:nvSpPr>
            <p:cNvPr id="1048875" name="Rectangle 1048874"/>
            <p:cNvSpPr/>
            <p:nvPr/>
          </p:nvSpPr>
          <p:spPr>
            <a:xfrm>
              <a:off x="88900" y="0"/>
              <a:ext cx="16217900" cy="9118600"/>
            </a:xfrm>
            <a:prstGeom prst="rect">
              <a:avLst/>
            </a:prstGeom>
            <a:blipFill rotWithShape="1">
              <a:blip r:embed="rId3" cstate="print">
                <a:alphaModFix/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vert="horz" lIns="0" tIns="0" rIns="0" bIns="0" anchor="t"/>
            <a:lstStyle>
              <a:lvl1pPr marL="342900" indent="-342900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•"/>
                <a:defRPr sz="32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1pPr>
              <a:lvl2pPr marL="455612" indent="1588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–"/>
                <a:defRPr sz="28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2pPr>
              <a:lvl3pPr marL="912812" indent="1588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•"/>
                <a:defRPr sz="24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3pPr>
              <a:lvl4pPr marL="1368425" indent="3175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–"/>
                <a:defRPr sz="20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4pPr>
              <a:lvl5pPr marL="1825625" indent="3175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»"/>
                <a:defRPr sz="20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5pPr>
            </a:lstStyle>
            <a:p>
              <a:pPr marL="0" lvl="0" indent="0" eaLnBrk="1" latinLnBrk="1" hangingPunct="1">
                <a:spcBef>
                  <a:spcPct val="0"/>
                </a:spcBef>
                <a:buFontTx/>
                <a:buNone/>
              </a:pPr>
              <a:endParaRPr lang="en-US" altLang="en-US" sz="1900">
                <a:ea typeface="Arial" pitchFamily="34" charset="0"/>
              </a:endParaRPr>
            </a:p>
          </p:txBody>
        </p:sp>
      </p:grpSp>
      <p:pic>
        <p:nvPicPr>
          <p:cNvPr id="2097154" name="Picture 2097153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16230600" cy="911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876" name="TextBox 1048875"/>
          <p:cNvSpPr txBox="1"/>
          <p:nvPr/>
        </p:nvSpPr>
        <p:spPr>
          <a:xfrm>
            <a:off x="5518150" y="8521700"/>
            <a:ext cx="6248400" cy="2923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r>
              <a:rPr lang="en-IN" altLang="en-US" dirty="0" err="1" smtClean="0">
                <a:solidFill>
                  <a:srgbClr val="898989"/>
                </a:solidFill>
                <a:latin typeface="Calibri" pitchFamily="34" charset="0"/>
              </a:rPr>
              <a:t>Nitin</a:t>
            </a:r>
            <a:r>
              <a:rPr lang="en-IN" altLang="en-US" dirty="0" smtClean="0">
                <a:solidFill>
                  <a:srgbClr val="898989"/>
                </a:solidFill>
                <a:latin typeface="Calibri" pitchFamily="34" charset="0"/>
              </a:rPr>
              <a:t> </a:t>
            </a:r>
            <a:r>
              <a:rPr lang="en-IN" altLang="en-US" dirty="0" err="1" smtClean="0">
                <a:solidFill>
                  <a:srgbClr val="898989"/>
                </a:solidFill>
                <a:latin typeface="Calibri" pitchFamily="34" charset="0"/>
              </a:rPr>
              <a:t>Chhabra</a:t>
            </a:r>
            <a:r>
              <a:rPr lang="en-IN" altLang="en-US" dirty="0" smtClean="0">
                <a:solidFill>
                  <a:srgbClr val="898989"/>
                </a:solidFill>
                <a:latin typeface="Calibri" pitchFamily="34" charset="0"/>
              </a:rPr>
              <a:t> (ASSISTANT PROFESSOR) , JECRC, JAIPUR</a:t>
            </a:r>
            <a:endParaRPr lang="en-IN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877" name="TextBox 1048876"/>
          <p:cNvSpPr txBox="1"/>
          <p:nvPr/>
        </p:nvSpPr>
        <p:spPr>
          <a:xfrm>
            <a:off x="11677650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marL="0" lvl="0" indent="0" algn="r" eaLnBrk="1" latinLnBrk="1" hangingPunct="1">
              <a:spcBef>
                <a:spcPct val="0"/>
              </a:spcBef>
              <a:buFontTx/>
              <a:buNone/>
            </a:pPr>
            <a:fld id="{566ABCEB-ACFC-4714-9973-3DA970169C29}" type="slidenum">
              <a:rPr lang="en-IN" altLang="en-US" sz="1900">
                <a:solidFill>
                  <a:srgbClr val="898989"/>
                </a:solidFill>
                <a:ea typeface="Arial" pitchFamily="34" charset="0"/>
              </a:rPr>
              <a:pPr marL="0" lvl="0" indent="0" algn="r" eaLnBrk="1" latin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IN" altLang="en-US" sz="1900">
              <a:solidFill>
                <a:srgbClr val="898989"/>
              </a:solidFill>
              <a:ea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lvl="0" algn="r" eaLnBrk="1" latinLnBrk="1" hangingPunct="1"/>
            <a:fld id="{566ABCEB-ACFC-4714-9973-3DA970169C29}" type="slidenum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lvl="0" algn="r" eaLnBrk="1" latinLnBrk="1" hangingPunct="1"/>
              <a:t>10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extBox 1048622"/>
          <p:cNvSpPr txBox="1"/>
          <p:nvPr/>
        </p:nvSpPr>
        <p:spPr>
          <a:xfrm>
            <a:off x="14871700" y="8496300"/>
            <a:ext cx="138112" cy="258762"/>
          </a:xfrm>
          <a:prstGeom prst="rect">
            <a:avLst/>
          </a:prstGeom>
          <a:noFill/>
          <a:ln>
            <a:noFill/>
          </a:ln>
        </p:spPr>
        <p:txBody>
          <a:bodyPr vert="horz" lIns="0" tIns="12686" rIns="0" bIns="0" anchor="t">
            <a:spAutoFit/>
          </a:bodyPr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marL="11112" lvl="0" indent="0" eaLnBrk="1" latinLnBrk="1" hangingPunct="1">
              <a:spcBef>
                <a:spcPts val="100"/>
              </a:spcBef>
              <a:buFontTx/>
              <a:buNone/>
            </a:pPr>
            <a:r>
              <a:rPr lang="en-US" altLang="en-US" sz="1600">
                <a:solidFill>
                  <a:srgbClr val="898989"/>
                </a:solidFill>
                <a:latin typeface="Arial" pitchFamily="34" charset="0"/>
                <a:ea typeface="Arial" pitchFamily="34" charset="0"/>
              </a:rPr>
              <a:t>1</a:t>
            </a:r>
          </a:p>
        </p:txBody>
      </p:sp>
      <p:grpSp>
        <p:nvGrpSpPr>
          <p:cNvPr id="2" name="Group 50"/>
          <p:cNvGrpSpPr/>
          <p:nvPr/>
        </p:nvGrpSpPr>
        <p:grpSpPr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1048624" name="Rectangle 1048623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 cstate="print">
                <a:alphaModFix/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vert="horz" lIns="0" tIns="0" rIns="0" bIns="0" anchor="t"/>
            <a:lstStyle>
              <a:lvl1pPr marL="342900" indent="-342900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•"/>
                <a:defRPr sz="32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1pPr>
              <a:lvl2pPr marL="455612" indent="1588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–"/>
                <a:defRPr sz="28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2pPr>
              <a:lvl3pPr marL="912812" indent="1588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•"/>
                <a:defRPr sz="24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3pPr>
              <a:lvl4pPr marL="1368425" indent="3175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–"/>
                <a:defRPr sz="20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4pPr>
              <a:lvl5pPr marL="1825625" indent="3175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»"/>
                <a:defRPr sz="20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5pPr>
            </a:lstStyle>
            <a:p>
              <a:pPr marL="0" lvl="0" indent="0" eaLnBrk="1" latinLnBrk="1" hangingPunct="1">
                <a:spcBef>
                  <a:spcPct val="0"/>
                </a:spcBef>
                <a:buFontTx/>
                <a:buNone/>
              </a:pPr>
              <a:endParaRPr lang="en-US" altLang="en-US" sz="1900">
                <a:ea typeface="Arial" pitchFamily="34" charset="0"/>
              </a:endParaRPr>
            </a:p>
          </p:txBody>
        </p:sp>
        <p:sp>
          <p:nvSpPr>
            <p:cNvPr id="1048625" name="Freeform 1048624"/>
            <p:cNvSpPr/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l" fmla="*/ 0 w 15278100"/>
                <a:gd name="t" fmla="*/ 0 h 660400"/>
                <a:gd name="r" fmla="*/ 15278100 w 15278100"/>
                <a:gd name="b" fmla="*/ 660400 h 660400"/>
              </a:gdLst>
              <a:ahLst/>
              <a:cxnLst/>
              <a:rect l="l" t="t" r="r" b="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</a:path>
              </a:pathLst>
            </a:custGeom>
            <a:solidFill>
              <a:srgbClr val="FFFF00">
                <a:alpha val="100000"/>
              </a:srgbClr>
            </a:solidFill>
            <a:ln>
              <a:noFill/>
            </a:ln>
          </p:spPr>
        </p:sp>
      </p:grpSp>
      <p:sp>
        <p:nvSpPr>
          <p:cNvPr id="1048626" name="TextBox 1048625"/>
          <p:cNvSpPr txBox="1"/>
          <p:nvPr/>
        </p:nvSpPr>
        <p:spPr>
          <a:xfrm>
            <a:off x="5513387" y="8480425"/>
            <a:ext cx="5948363" cy="2923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r>
              <a:rPr lang="en-IN" altLang="en-US" dirty="0" err="1" smtClean="0">
                <a:solidFill>
                  <a:srgbClr val="898989"/>
                </a:solidFill>
                <a:latin typeface="Calibri" pitchFamily="34" charset="0"/>
              </a:rPr>
              <a:t>Nitin</a:t>
            </a:r>
            <a:r>
              <a:rPr lang="en-IN" altLang="en-US" dirty="0" smtClean="0">
                <a:solidFill>
                  <a:srgbClr val="898989"/>
                </a:solidFill>
                <a:latin typeface="Calibri" pitchFamily="34" charset="0"/>
              </a:rPr>
              <a:t> </a:t>
            </a:r>
            <a:r>
              <a:rPr lang="en-IN" altLang="en-US" dirty="0" err="1" smtClean="0">
                <a:solidFill>
                  <a:srgbClr val="898989"/>
                </a:solidFill>
                <a:latin typeface="Calibri" pitchFamily="34" charset="0"/>
              </a:rPr>
              <a:t>Chhabra</a:t>
            </a:r>
            <a:r>
              <a:rPr lang="en-IN" altLang="en-US" dirty="0" smtClean="0">
                <a:solidFill>
                  <a:srgbClr val="898989"/>
                </a:solidFill>
                <a:latin typeface="Calibri" pitchFamily="34" charset="0"/>
              </a:rPr>
              <a:t> (ASSISTANT </a:t>
            </a:r>
            <a:r>
              <a:rPr lang="en-IN" altLang="en-US" dirty="0">
                <a:solidFill>
                  <a:srgbClr val="898989"/>
                </a:solidFill>
                <a:latin typeface="Calibri" pitchFamily="34" charset="0"/>
              </a:rPr>
              <a:t>PROFESSOR) , JECRC, JAIPUR</a:t>
            </a:r>
          </a:p>
        </p:txBody>
      </p:sp>
      <p:sp>
        <p:nvSpPr>
          <p:cNvPr id="1048628" name="TextBox 1048627"/>
          <p:cNvSpPr txBox="1"/>
          <p:nvPr/>
        </p:nvSpPr>
        <p:spPr>
          <a:xfrm>
            <a:off x="11677650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marL="0" lvl="0" indent="0" algn="r" eaLnBrk="1" latinLnBrk="1" hangingPunct="1">
              <a:spcBef>
                <a:spcPct val="0"/>
              </a:spcBef>
              <a:buFontTx/>
              <a:buNone/>
            </a:pPr>
            <a:fld id="{566ABCEB-ACFC-4714-9973-3DA970169C29}" type="slidenum">
              <a:rPr lang="en-IN" altLang="en-US" sz="1900">
                <a:solidFill>
                  <a:srgbClr val="898989"/>
                </a:solidFill>
                <a:ea typeface="Arial" pitchFamily="34" charset="0"/>
              </a:rPr>
              <a:pPr marL="0" lvl="0" indent="0" algn="r" eaLnBrk="1" latin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IN" altLang="en-US" sz="1900">
              <a:solidFill>
                <a:srgbClr val="898989"/>
              </a:solidFill>
              <a:ea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5350" y="977900"/>
            <a:ext cx="1112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SUBJECTS INCLUDED IN FIRST YEAR       SYLLABUS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41550" y="2578100"/>
            <a:ext cx="10972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MANUFACTURING PRACTICES WORKSHOP (MPWS)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COMPUTER AIDED MACHINE DRAWING (CAMD)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COMPUTER AIDED ENGINEERING GRAPHICS (CAEG)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 algn="r" eaLnBrk="1" latinLnBrk="1" hangingPunct="1"/>
            <a:fld id="{566ABCEB-ACFC-4714-9973-3DA970169C29}" type="slidenum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lvl="0" algn="r" eaLnBrk="1" latinLnBrk="1" hangingPunct="1"/>
              <a:t>2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extBox 1048622"/>
          <p:cNvSpPr txBox="1"/>
          <p:nvPr/>
        </p:nvSpPr>
        <p:spPr>
          <a:xfrm>
            <a:off x="14871700" y="8496300"/>
            <a:ext cx="138112" cy="258762"/>
          </a:xfrm>
          <a:prstGeom prst="rect">
            <a:avLst/>
          </a:prstGeom>
          <a:noFill/>
          <a:ln>
            <a:noFill/>
          </a:ln>
        </p:spPr>
        <p:txBody>
          <a:bodyPr vert="horz" lIns="0" tIns="12686" rIns="0" bIns="0" anchor="t">
            <a:spAutoFit/>
          </a:bodyPr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marL="11112" lvl="0" indent="0" eaLnBrk="1" latinLnBrk="1" hangingPunct="1">
              <a:spcBef>
                <a:spcPts val="100"/>
              </a:spcBef>
              <a:buFontTx/>
              <a:buNone/>
            </a:pPr>
            <a:r>
              <a:rPr lang="en-US" altLang="en-US" sz="1600">
                <a:solidFill>
                  <a:srgbClr val="898989"/>
                </a:solidFill>
                <a:latin typeface="Arial" pitchFamily="34" charset="0"/>
                <a:ea typeface="Arial" pitchFamily="34" charset="0"/>
              </a:rPr>
              <a:t>1</a:t>
            </a:r>
          </a:p>
        </p:txBody>
      </p:sp>
      <p:grpSp>
        <p:nvGrpSpPr>
          <p:cNvPr id="2" name="Group 50"/>
          <p:cNvGrpSpPr/>
          <p:nvPr/>
        </p:nvGrpSpPr>
        <p:grpSpPr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1048624" name="Rectangle 1048623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 cstate="print">
                <a:alphaModFix/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vert="horz" lIns="0" tIns="0" rIns="0" bIns="0" anchor="t"/>
            <a:lstStyle>
              <a:lvl1pPr marL="342900" indent="-342900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•"/>
                <a:defRPr sz="32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1pPr>
              <a:lvl2pPr marL="455612" indent="1588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–"/>
                <a:defRPr sz="28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2pPr>
              <a:lvl3pPr marL="912812" indent="1588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•"/>
                <a:defRPr sz="24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3pPr>
              <a:lvl4pPr marL="1368425" indent="3175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–"/>
                <a:defRPr sz="20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4pPr>
              <a:lvl5pPr marL="1825625" indent="3175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»"/>
                <a:defRPr sz="20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5pPr>
            </a:lstStyle>
            <a:p>
              <a:pPr marL="0" lvl="0" indent="0" eaLnBrk="1" latinLnBrk="1" hangingPunct="1">
                <a:spcBef>
                  <a:spcPct val="0"/>
                </a:spcBef>
                <a:buFontTx/>
                <a:buNone/>
              </a:pPr>
              <a:endParaRPr lang="en-US" altLang="en-US" sz="1900">
                <a:ea typeface="Arial" pitchFamily="34" charset="0"/>
              </a:endParaRPr>
            </a:p>
          </p:txBody>
        </p:sp>
        <p:sp>
          <p:nvSpPr>
            <p:cNvPr id="1048625" name="Freeform 1048624"/>
            <p:cNvSpPr/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l" fmla="*/ 0 w 15278100"/>
                <a:gd name="t" fmla="*/ 0 h 660400"/>
                <a:gd name="r" fmla="*/ 15278100 w 15278100"/>
                <a:gd name="b" fmla="*/ 660400 h 660400"/>
              </a:gdLst>
              <a:ahLst/>
              <a:cxnLst/>
              <a:rect l="l" t="t" r="r" b="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</a:path>
              </a:pathLst>
            </a:custGeom>
            <a:solidFill>
              <a:srgbClr val="FFFF00">
                <a:alpha val="100000"/>
              </a:srgbClr>
            </a:solidFill>
            <a:ln>
              <a:noFill/>
            </a:ln>
          </p:spPr>
        </p:sp>
      </p:grpSp>
      <p:sp>
        <p:nvSpPr>
          <p:cNvPr id="1048626" name="TextBox 1048625"/>
          <p:cNvSpPr txBox="1"/>
          <p:nvPr/>
        </p:nvSpPr>
        <p:spPr>
          <a:xfrm>
            <a:off x="5513387" y="8480425"/>
            <a:ext cx="5948363" cy="2923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r>
              <a:rPr lang="en-IN" altLang="en-US" dirty="0" err="1" smtClean="0">
                <a:solidFill>
                  <a:srgbClr val="898989"/>
                </a:solidFill>
                <a:latin typeface="Calibri" pitchFamily="34" charset="0"/>
              </a:rPr>
              <a:t>Nitin</a:t>
            </a:r>
            <a:r>
              <a:rPr lang="en-IN" altLang="en-US" dirty="0" smtClean="0">
                <a:solidFill>
                  <a:srgbClr val="898989"/>
                </a:solidFill>
                <a:latin typeface="Calibri" pitchFamily="34" charset="0"/>
              </a:rPr>
              <a:t> </a:t>
            </a:r>
            <a:r>
              <a:rPr lang="en-IN" altLang="en-US" dirty="0" err="1" smtClean="0">
                <a:solidFill>
                  <a:srgbClr val="898989"/>
                </a:solidFill>
                <a:latin typeface="Calibri" pitchFamily="34" charset="0"/>
              </a:rPr>
              <a:t>Chhabra</a:t>
            </a:r>
            <a:r>
              <a:rPr lang="en-IN" altLang="en-US" dirty="0" smtClean="0">
                <a:solidFill>
                  <a:srgbClr val="898989"/>
                </a:solidFill>
                <a:latin typeface="Calibri" pitchFamily="34" charset="0"/>
              </a:rPr>
              <a:t> (ASSISTANT </a:t>
            </a:r>
            <a:r>
              <a:rPr lang="en-IN" altLang="en-US" dirty="0">
                <a:solidFill>
                  <a:srgbClr val="898989"/>
                </a:solidFill>
                <a:latin typeface="Calibri" pitchFamily="34" charset="0"/>
              </a:rPr>
              <a:t>PROFESSOR) , JECRC, JAIPUR</a:t>
            </a:r>
          </a:p>
        </p:txBody>
      </p:sp>
      <p:sp>
        <p:nvSpPr>
          <p:cNvPr id="1048628" name="TextBox 1048627"/>
          <p:cNvSpPr txBox="1"/>
          <p:nvPr/>
        </p:nvSpPr>
        <p:spPr>
          <a:xfrm>
            <a:off x="11677650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marL="0" lvl="0" indent="0" algn="r" eaLnBrk="1" latinLnBrk="1" hangingPunct="1">
              <a:spcBef>
                <a:spcPct val="0"/>
              </a:spcBef>
              <a:buFontTx/>
              <a:buNone/>
            </a:pPr>
            <a:fld id="{566ABCEB-ACFC-4714-9973-3DA970169C29}" type="slidenum">
              <a:rPr lang="en-IN" altLang="en-US" sz="1900">
                <a:solidFill>
                  <a:srgbClr val="898989"/>
                </a:solidFill>
                <a:ea typeface="Arial" pitchFamily="34" charset="0"/>
              </a:rPr>
              <a:pPr marL="0" lvl="0" indent="0" algn="r" eaLnBrk="1" latin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IN" altLang="en-US" sz="1900">
              <a:solidFill>
                <a:srgbClr val="898989"/>
              </a:solidFill>
              <a:ea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55950" y="2501900"/>
            <a:ext cx="9753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dirty="0" smtClean="0">
                <a:latin typeface="Times New Roman" pitchFamily="18" charset="0"/>
                <a:cs typeface="Times New Roman" pitchFamily="18" charset="0"/>
              </a:rPr>
              <a:t>MPWS</a:t>
            </a:r>
          </a:p>
          <a:p>
            <a:pPr algn="ctr"/>
            <a:r>
              <a:rPr lang="en-US" sz="11000" dirty="0" smtClean="0">
                <a:latin typeface="Times New Roman" pitchFamily="18" charset="0"/>
                <a:cs typeface="Times New Roman" pitchFamily="18" charset="0"/>
              </a:rPr>
              <a:t>(1FY3-25)</a:t>
            </a:r>
            <a:endParaRPr lang="en-US" sz="1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 algn="r" eaLnBrk="1" latinLnBrk="1" hangingPunct="1"/>
            <a:fld id="{566ABCEB-ACFC-4714-9973-3DA970169C29}" type="slidenum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lvl="0" algn="r" eaLnBrk="1" latinLnBrk="1" hangingPunct="1"/>
              <a:t>3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6950" y="596900"/>
            <a:ext cx="11389995" cy="762000"/>
          </a:xfrm>
        </p:spPr>
        <p:txBody>
          <a:bodyPr/>
          <a:lstStyle/>
          <a:p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EXPERIMENTS</a:t>
            </a:r>
            <a:endParaRPr lang="en-US" sz="4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2950" y="1663700"/>
            <a:ext cx="11277600" cy="613090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Carpentry Shop</a:t>
            </a: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T – Lap joint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Bridle joint</a:t>
            </a:r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Foundry Shop</a:t>
            </a: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Mould of any pattern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Casting of any simple pattern</a:t>
            </a:r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Welding Shop</a:t>
            </a: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Lap joint by gas welding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Butt joint by arc welding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Lap joint by arc welding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Demonstration of brazing, soldering &amp; gas cutting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 algn="r" eaLnBrk="1" latinLnBrk="1" hangingPunct="1"/>
            <a:fld id="{566ABCEB-ACFC-4714-9973-3DA970169C29}" type="slidenum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lvl="0" algn="r" eaLnBrk="1" latinLnBrk="1" hangingPunct="1"/>
              <a:t>4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6950" y="596900"/>
            <a:ext cx="11389995" cy="762000"/>
          </a:xfrm>
        </p:spPr>
        <p:txBody>
          <a:bodyPr/>
          <a:lstStyle/>
          <a:p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EXPERIMENTS</a:t>
            </a:r>
            <a:endParaRPr lang="en-US" sz="4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0" y="1968500"/>
            <a:ext cx="12039600" cy="3028521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Machine Shop Practice</a:t>
            </a: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Job on lathe with one step turning and chamfering operations</a:t>
            </a:r>
          </a:p>
          <a:p>
            <a:pPr lvl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Fitting and Sheet Metal Shop</a:t>
            </a: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Finishing of two sides of a square piece by filing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Making mechanical joint and soldering of joint on sheet metal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To cut a square notch using hacksaw and to drill a hole and tapping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 algn="r" eaLnBrk="1" latinLnBrk="1" hangingPunct="1"/>
            <a:fld id="{566ABCEB-ACFC-4714-9973-3DA970169C29}" type="slidenum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lvl="0" algn="r" eaLnBrk="1" latinLnBrk="1" hangingPunct="1"/>
              <a:t>5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extBox 1048622"/>
          <p:cNvSpPr txBox="1"/>
          <p:nvPr/>
        </p:nvSpPr>
        <p:spPr>
          <a:xfrm>
            <a:off x="14871700" y="8496300"/>
            <a:ext cx="138112" cy="258762"/>
          </a:xfrm>
          <a:prstGeom prst="rect">
            <a:avLst/>
          </a:prstGeom>
          <a:noFill/>
          <a:ln>
            <a:noFill/>
          </a:ln>
        </p:spPr>
        <p:txBody>
          <a:bodyPr vert="horz" lIns="0" tIns="12686" rIns="0" bIns="0" anchor="t">
            <a:spAutoFit/>
          </a:bodyPr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marL="11112" lvl="0" indent="0" eaLnBrk="1" latinLnBrk="1" hangingPunct="1">
              <a:spcBef>
                <a:spcPts val="100"/>
              </a:spcBef>
              <a:buFontTx/>
              <a:buNone/>
            </a:pPr>
            <a:r>
              <a:rPr lang="en-US" altLang="en-US" sz="1600">
                <a:solidFill>
                  <a:srgbClr val="898989"/>
                </a:solidFill>
                <a:latin typeface="Arial" pitchFamily="34" charset="0"/>
                <a:ea typeface="Arial" pitchFamily="34" charset="0"/>
              </a:rPr>
              <a:t>1</a:t>
            </a:r>
          </a:p>
        </p:txBody>
      </p:sp>
      <p:grpSp>
        <p:nvGrpSpPr>
          <p:cNvPr id="2" name="Group 50"/>
          <p:cNvGrpSpPr/>
          <p:nvPr/>
        </p:nvGrpSpPr>
        <p:grpSpPr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1048624" name="Rectangle 1048623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 cstate="print">
                <a:alphaModFix/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vert="horz" lIns="0" tIns="0" rIns="0" bIns="0" anchor="t"/>
            <a:lstStyle>
              <a:lvl1pPr marL="342900" indent="-342900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•"/>
                <a:defRPr sz="32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1pPr>
              <a:lvl2pPr marL="455612" indent="1588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–"/>
                <a:defRPr sz="28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2pPr>
              <a:lvl3pPr marL="912812" indent="1588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•"/>
                <a:defRPr sz="24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3pPr>
              <a:lvl4pPr marL="1368425" indent="3175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–"/>
                <a:defRPr sz="20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4pPr>
              <a:lvl5pPr marL="1825625" indent="3175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»"/>
                <a:defRPr sz="20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5pPr>
            </a:lstStyle>
            <a:p>
              <a:pPr marL="0" lvl="0" indent="0" eaLnBrk="1" latinLnBrk="1" hangingPunct="1">
                <a:spcBef>
                  <a:spcPct val="0"/>
                </a:spcBef>
                <a:buFontTx/>
                <a:buNone/>
              </a:pPr>
              <a:endParaRPr lang="en-US" altLang="en-US" sz="1900">
                <a:ea typeface="Arial" pitchFamily="34" charset="0"/>
              </a:endParaRPr>
            </a:p>
          </p:txBody>
        </p:sp>
        <p:sp>
          <p:nvSpPr>
            <p:cNvPr id="1048625" name="Freeform 1048624"/>
            <p:cNvSpPr/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l" fmla="*/ 0 w 15278100"/>
                <a:gd name="t" fmla="*/ 0 h 660400"/>
                <a:gd name="r" fmla="*/ 15278100 w 15278100"/>
                <a:gd name="b" fmla="*/ 660400 h 660400"/>
              </a:gdLst>
              <a:ahLst/>
              <a:cxnLst/>
              <a:rect l="l" t="t" r="r" b="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</a:path>
              </a:pathLst>
            </a:custGeom>
            <a:solidFill>
              <a:srgbClr val="FFFF00">
                <a:alpha val="100000"/>
              </a:srgbClr>
            </a:solidFill>
            <a:ln>
              <a:noFill/>
            </a:ln>
          </p:spPr>
        </p:sp>
      </p:grpSp>
      <p:sp>
        <p:nvSpPr>
          <p:cNvPr id="1048626" name="TextBox 1048625"/>
          <p:cNvSpPr txBox="1"/>
          <p:nvPr/>
        </p:nvSpPr>
        <p:spPr>
          <a:xfrm>
            <a:off x="5513387" y="8480425"/>
            <a:ext cx="5948363" cy="2923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r>
              <a:rPr lang="en-IN" altLang="en-US" dirty="0" err="1" smtClean="0">
                <a:solidFill>
                  <a:srgbClr val="898989"/>
                </a:solidFill>
                <a:latin typeface="Calibri" pitchFamily="34" charset="0"/>
              </a:rPr>
              <a:t>Nitin</a:t>
            </a:r>
            <a:r>
              <a:rPr lang="en-IN" altLang="en-US" dirty="0" smtClean="0">
                <a:solidFill>
                  <a:srgbClr val="898989"/>
                </a:solidFill>
                <a:latin typeface="Calibri" pitchFamily="34" charset="0"/>
              </a:rPr>
              <a:t> </a:t>
            </a:r>
            <a:r>
              <a:rPr lang="en-IN" altLang="en-US" dirty="0" err="1" smtClean="0">
                <a:solidFill>
                  <a:srgbClr val="898989"/>
                </a:solidFill>
                <a:latin typeface="Calibri" pitchFamily="34" charset="0"/>
              </a:rPr>
              <a:t>Chhabra</a:t>
            </a:r>
            <a:r>
              <a:rPr lang="en-IN" altLang="en-US" dirty="0" smtClean="0">
                <a:solidFill>
                  <a:srgbClr val="898989"/>
                </a:solidFill>
                <a:latin typeface="Calibri" pitchFamily="34" charset="0"/>
              </a:rPr>
              <a:t> (ASSISTANT </a:t>
            </a:r>
            <a:r>
              <a:rPr lang="en-IN" altLang="en-US" dirty="0">
                <a:solidFill>
                  <a:srgbClr val="898989"/>
                </a:solidFill>
                <a:latin typeface="Calibri" pitchFamily="34" charset="0"/>
              </a:rPr>
              <a:t>PROFESSOR) , JECRC, JAIPUR</a:t>
            </a:r>
          </a:p>
        </p:txBody>
      </p:sp>
      <p:sp>
        <p:nvSpPr>
          <p:cNvPr id="1048628" name="TextBox 1048627"/>
          <p:cNvSpPr txBox="1"/>
          <p:nvPr/>
        </p:nvSpPr>
        <p:spPr>
          <a:xfrm>
            <a:off x="11677650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marL="0" lvl="0" indent="0" algn="r" eaLnBrk="1" latinLnBrk="1" hangingPunct="1">
              <a:spcBef>
                <a:spcPct val="0"/>
              </a:spcBef>
              <a:buFontTx/>
              <a:buNone/>
            </a:pPr>
            <a:fld id="{566ABCEB-ACFC-4714-9973-3DA970169C29}" type="slidenum">
              <a:rPr lang="en-IN" altLang="en-US" sz="1900">
                <a:solidFill>
                  <a:srgbClr val="898989"/>
                </a:solidFill>
                <a:ea typeface="Arial" pitchFamily="34" charset="0"/>
              </a:rPr>
              <a:pPr marL="0" lvl="0" indent="0" algn="r" eaLnBrk="1" latin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IN" altLang="en-US" sz="1900">
              <a:solidFill>
                <a:srgbClr val="898989"/>
              </a:solidFill>
              <a:ea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55950" y="2501900"/>
            <a:ext cx="9753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dirty="0" smtClean="0">
                <a:latin typeface="Times New Roman" pitchFamily="18" charset="0"/>
                <a:cs typeface="Times New Roman" pitchFamily="18" charset="0"/>
              </a:rPr>
              <a:t>CAEG</a:t>
            </a:r>
          </a:p>
          <a:p>
            <a:pPr algn="ctr"/>
            <a:r>
              <a:rPr lang="en-US" sz="11000" dirty="0" smtClean="0">
                <a:latin typeface="Times New Roman" pitchFamily="18" charset="0"/>
                <a:cs typeface="Times New Roman" pitchFamily="18" charset="0"/>
              </a:rPr>
              <a:t>(1FY3-28)</a:t>
            </a:r>
            <a:endParaRPr lang="en-US" sz="1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 algn="r" eaLnBrk="1" latinLnBrk="1" hangingPunct="1"/>
            <a:fld id="{566ABCEB-ACFC-4714-9973-3DA970169C29}" type="slidenum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lvl="0" algn="r" eaLnBrk="1" latinLnBrk="1" hangingPunct="1"/>
              <a:t>6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6950" y="1676404"/>
            <a:ext cx="11389995" cy="677108"/>
          </a:xfrm>
        </p:spPr>
        <p:txBody>
          <a:bodyPr/>
          <a:lstStyle/>
          <a:p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EXPERIMENTS</a:t>
            </a:r>
            <a:endParaRPr lang="en-US" sz="4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4550" y="2882900"/>
            <a:ext cx="6539866" cy="388516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SCALE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PROJECTION OF LINE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PROJECTION OF PLANE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PROJECTION OF SOLID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SECTION OF SOLID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 algn="r" eaLnBrk="1" latinLnBrk="1" hangingPunct="1"/>
            <a:fld id="{566ABCEB-ACFC-4714-9973-3DA970169C29}" type="slidenum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lvl="0" algn="r" eaLnBrk="1" latinLnBrk="1" hangingPunct="1"/>
              <a:t>7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extBox 1048622"/>
          <p:cNvSpPr txBox="1"/>
          <p:nvPr/>
        </p:nvSpPr>
        <p:spPr>
          <a:xfrm>
            <a:off x="14871700" y="8496300"/>
            <a:ext cx="138112" cy="258762"/>
          </a:xfrm>
          <a:prstGeom prst="rect">
            <a:avLst/>
          </a:prstGeom>
          <a:noFill/>
          <a:ln>
            <a:noFill/>
          </a:ln>
        </p:spPr>
        <p:txBody>
          <a:bodyPr vert="horz" lIns="0" tIns="12686" rIns="0" bIns="0" anchor="t">
            <a:spAutoFit/>
          </a:bodyPr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marL="11112" lvl="0" indent="0" eaLnBrk="1" latinLnBrk="1" hangingPunct="1">
              <a:spcBef>
                <a:spcPts val="100"/>
              </a:spcBef>
              <a:buFontTx/>
              <a:buNone/>
            </a:pPr>
            <a:r>
              <a:rPr lang="en-US" altLang="en-US" sz="1600">
                <a:solidFill>
                  <a:srgbClr val="898989"/>
                </a:solidFill>
                <a:latin typeface="Arial" pitchFamily="34" charset="0"/>
                <a:ea typeface="Arial" pitchFamily="34" charset="0"/>
              </a:rPr>
              <a:t>1</a:t>
            </a:r>
          </a:p>
        </p:txBody>
      </p:sp>
      <p:grpSp>
        <p:nvGrpSpPr>
          <p:cNvPr id="2" name="Group 50"/>
          <p:cNvGrpSpPr/>
          <p:nvPr/>
        </p:nvGrpSpPr>
        <p:grpSpPr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1048624" name="Rectangle 1048623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 cstate="print">
                <a:alphaModFix/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vert="horz" lIns="0" tIns="0" rIns="0" bIns="0" anchor="t"/>
            <a:lstStyle>
              <a:lvl1pPr marL="342900" indent="-342900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•"/>
                <a:defRPr sz="32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1pPr>
              <a:lvl2pPr marL="455612" indent="1588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–"/>
                <a:defRPr sz="28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2pPr>
              <a:lvl3pPr marL="912812" indent="1588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•"/>
                <a:defRPr sz="24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3pPr>
              <a:lvl4pPr marL="1368425" indent="3175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–"/>
                <a:defRPr sz="20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4pPr>
              <a:lvl5pPr marL="1825625" indent="3175" algn="l" rtl="0" fontAlgn="base" latinLnBrk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FontTx/>
                <a:buChar char="»"/>
                <a:defRPr sz="2000" b="0" i="0" u="none" baseline="0">
                  <a:solidFill>
                    <a:schemeClr val="dk1"/>
                  </a:solidFill>
                  <a:latin typeface="Calibri" pitchFamily="34" charset="0"/>
                  <a:sym typeface="Arial" pitchFamily="34" charset="0"/>
                </a:defRPr>
              </a:lvl5pPr>
            </a:lstStyle>
            <a:p>
              <a:pPr marL="0" lvl="0" indent="0" eaLnBrk="1" latinLnBrk="1" hangingPunct="1">
                <a:spcBef>
                  <a:spcPct val="0"/>
                </a:spcBef>
                <a:buFontTx/>
                <a:buNone/>
              </a:pPr>
              <a:endParaRPr lang="en-US" altLang="en-US" sz="1900">
                <a:ea typeface="Arial" pitchFamily="34" charset="0"/>
              </a:endParaRPr>
            </a:p>
          </p:txBody>
        </p:sp>
        <p:sp>
          <p:nvSpPr>
            <p:cNvPr id="1048625" name="Freeform 1048624"/>
            <p:cNvSpPr/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l" fmla="*/ 0 w 15278100"/>
                <a:gd name="t" fmla="*/ 0 h 660400"/>
                <a:gd name="r" fmla="*/ 15278100 w 15278100"/>
                <a:gd name="b" fmla="*/ 660400 h 660400"/>
              </a:gdLst>
              <a:ahLst/>
              <a:cxnLst/>
              <a:rect l="l" t="t" r="r" b="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</a:path>
              </a:pathLst>
            </a:custGeom>
            <a:solidFill>
              <a:srgbClr val="FFFF00">
                <a:alpha val="100000"/>
              </a:srgbClr>
            </a:solidFill>
            <a:ln>
              <a:noFill/>
            </a:ln>
          </p:spPr>
        </p:sp>
      </p:grpSp>
      <p:sp>
        <p:nvSpPr>
          <p:cNvPr id="1048626" name="TextBox 1048625"/>
          <p:cNvSpPr txBox="1"/>
          <p:nvPr/>
        </p:nvSpPr>
        <p:spPr>
          <a:xfrm>
            <a:off x="5513387" y="8480425"/>
            <a:ext cx="5948363" cy="2923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9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r>
              <a:rPr lang="en-IN" altLang="en-US" dirty="0" err="1" smtClean="0">
                <a:solidFill>
                  <a:srgbClr val="898989"/>
                </a:solidFill>
                <a:latin typeface="Calibri" pitchFamily="34" charset="0"/>
              </a:rPr>
              <a:t>Nitin</a:t>
            </a:r>
            <a:r>
              <a:rPr lang="en-IN" altLang="en-US" dirty="0" smtClean="0">
                <a:solidFill>
                  <a:srgbClr val="898989"/>
                </a:solidFill>
                <a:latin typeface="Calibri" pitchFamily="34" charset="0"/>
              </a:rPr>
              <a:t> </a:t>
            </a:r>
            <a:r>
              <a:rPr lang="en-IN" altLang="en-US" dirty="0" err="1" smtClean="0">
                <a:solidFill>
                  <a:srgbClr val="898989"/>
                </a:solidFill>
                <a:latin typeface="Calibri" pitchFamily="34" charset="0"/>
              </a:rPr>
              <a:t>Chhabra</a:t>
            </a:r>
            <a:r>
              <a:rPr lang="en-IN" altLang="en-US" dirty="0" smtClean="0">
                <a:solidFill>
                  <a:srgbClr val="898989"/>
                </a:solidFill>
                <a:latin typeface="Calibri" pitchFamily="34" charset="0"/>
              </a:rPr>
              <a:t> (ASSISTANT </a:t>
            </a:r>
            <a:r>
              <a:rPr lang="en-IN" altLang="en-US" dirty="0">
                <a:solidFill>
                  <a:srgbClr val="898989"/>
                </a:solidFill>
                <a:latin typeface="Calibri" pitchFamily="34" charset="0"/>
              </a:rPr>
              <a:t>PROFESSOR) , JECRC, JAIPUR</a:t>
            </a:r>
          </a:p>
        </p:txBody>
      </p:sp>
      <p:sp>
        <p:nvSpPr>
          <p:cNvPr id="1048628" name="TextBox 1048627"/>
          <p:cNvSpPr txBox="1"/>
          <p:nvPr/>
        </p:nvSpPr>
        <p:spPr>
          <a:xfrm>
            <a:off x="11677650" y="8480425"/>
            <a:ext cx="3729037" cy="2921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>
            <a:spAutoFit/>
          </a:bodyPr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marL="4556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marL="912812" indent="1588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marL="13684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marL="1825625" indent="317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marL="0" lvl="0" indent="0" algn="r" eaLnBrk="1" latinLnBrk="1" hangingPunct="1">
              <a:spcBef>
                <a:spcPct val="0"/>
              </a:spcBef>
              <a:buFontTx/>
              <a:buNone/>
            </a:pPr>
            <a:fld id="{566ABCEB-ACFC-4714-9973-3DA970169C29}" type="slidenum">
              <a:rPr lang="en-IN" altLang="en-US" sz="1900">
                <a:solidFill>
                  <a:srgbClr val="898989"/>
                </a:solidFill>
                <a:ea typeface="Arial" pitchFamily="34" charset="0"/>
              </a:rPr>
              <a:pPr marL="0" lvl="0" indent="0" algn="r" eaLnBrk="1" latin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IN" altLang="en-US" sz="1900">
              <a:solidFill>
                <a:srgbClr val="898989"/>
              </a:solidFill>
              <a:ea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55950" y="2501900"/>
            <a:ext cx="9753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dirty="0" smtClean="0">
                <a:latin typeface="Times New Roman" pitchFamily="18" charset="0"/>
                <a:cs typeface="Times New Roman" pitchFamily="18" charset="0"/>
              </a:rPr>
              <a:t>CAMD</a:t>
            </a:r>
          </a:p>
          <a:p>
            <a:pPr algn="ctr"/>
            <a:r>
              <a:rPr lang="en-US" sz="11000" dirty="0" smtClean="0">
                <a:latin typeface="Times New Roman" pitchFamily="18" charset="0"/>
                <a:cs typeface="Times New Roman" pitchFamily="18" charset="0"/>
              </a:rPr>
              <a:t>(1FY3-29)</a:t>
            </a:r>
            <a:endParaRPr lang="en-US" sz="1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 algn="r" eaLnBrk="1" latinLnBrk="1" hangingPunct="1"/>
            <a:fld id="{566ABCEB-ACFC-4714-9973-3DA970169C29}" type="slidenum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lvl="0" algn="r" eaLnBrk="1" latinLnBrk="1" hangingPunct="1"/>
              <a:t>8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6950" y="1676404"/>
            <a:ext cx="11389995" cy="677108"/>
          </a:xfrm>
        </p:spPr>
        <p:txBody>
          <a:bodyPr/>
          <a:lstStyle/>
          <a:p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EXPERIMENTS</a:t>
            </a:r>
            <a:endParaRPr lang="en-US" sz="4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4550" y="2882900"/>
            <a:ext cx="6539866" cy="398878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ORTHOGRAPHIC PROJECTION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SECTIONAL VIEW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RIVETED JOINTS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AUTOCAD SHEET-1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AUTOCAD SHEET-2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lvl="0" algn="r" eaLnBrk="1" latinLnBrk="1" hangingPunct="1"/>
            <a:fld id="{566ABCEB-ACFC-4714-9973-3DA970169C29}" type="slidenum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lvl="0" algn="r" eaLnBrk="1" latinLnBrk="1" hangingPunct="1"/>
              <a:t>9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000000"/>
        </a:dk1>
        <a:lt1>
          <a:srgbClr val="FFFFFF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270</Words>
  <Application>Microsoft Office PowerPoint</Application>
  <PresentationFormat>Custom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主题</vt:lpstr>
      <vt:lpstr>Slide 1</vt:lpstr>
      <vt:lpstr>Slide 2</vt:lpstr>
      <vt:lpstr>Slide 3</vt:lpstr>
      <vt:lpstr>LIST OF EXPERIMENTS</vt:lpstr>
      <vt:lpstr>LIST OF EXPERIMENTS</vt:lpstr>
      <vt:lpstr>Slide 6</vt:lpstr>
      <vt:lpstr>LIST OF EXPERIMENTS</vt:lpstr>
      <vt:lpstr>Slide 8</vt:lpstr>
      <vt:lpstr>LIST OF EXPERIMENTS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KAPILGYANPEETH</dc:title>
  <dc:creator>harsh bathija</dc:creator>
  <cp:lastModifiedBy>VAIO</cp:lastModifiedBy>
  <cp:revision>176</cp:revision>
  <dcterms:created xsi:type="dcterms:W3CDTF">2020-05-30T05:41:36Z</dcterms:created>
  <dcterms:modified xsi:type="dcterms:W3CDTF">2020-12-26T08:53:23Z</dcterms:modified>
</cp:coreProperties>
</file>