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png" ContentType="image/png"/>
  <Default Extension="jpe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</Types>
</file>

<file path=_rels/.rels><?xml version="1.0" encoding="UTF-8" standalone="yes"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/Relationships>
</file>

<file path=ppt/presentation.xml><?xml version="1.0" encoding="utf-8"?>
<p:presentation xmlns:p="http://schemas.openxmlformats.org/presentationml/2006/main" xmlns:r="http://schemas.openxmlformats.org/officeDocument/2006/relationships" xmlns:a="http://schemas.openxmlformats.org/drawingml/2006/main" saveSubsetFonts="1">
  <p:sldMasterIdLst>
    <p:sldMasterId id="2147483648" r:id="rId1"/>
  </p:sldMasterIdLst>
  <p:notesMasterIdLst>
    <p:notesMasterId r:id="rId2"/>
  </p:notesMasterIdLst>
  <p:sldIdLst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5" r:id="rId29"/>
    <p:sldId id="286" r:id="rId30"/>
    <p:sldId id="283" r:id="rId31"/>
    <p:sldId id="284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8" r:id="rId41"/>
    <p:sldId id="296" r:id="rId42"/>
    <p:sldId id="297" r:id="rId43"/>
    <p:sldId id="299" r:id="rId44"/>
    <p:sldId id="300" r:id="rId45"/>
    <p:sldId id="287" r:id="rId46"/>
  </p:sldIdLst>
  <p:sldSz type="screen4x3" cy="6858000" cx="9144000"/>
  <p:notesSz cx="6858000" cy="9144000"/>
  <p:defaultTextStyle>
    <a:defPPr>
      <a:defRPr lang="en-US"/>
    </a:defPPr>
    <a:lvl1pPr algn="l" defTabSz="914400" eaLnBrk="1" hangingPunct="1" latinLnBrk="0" marL="0" rtl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p="http://schemas.openxmlformats.org/presentationml/2006/main" xmlns:r="http://schemas.openxmlformats.org/officeDocument/2006/relationships" xmlns:a="http://schemas.openxmlformats.org/drawing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p="http://schemas.openxmlformats.org/presentationml/2006/main" xmlns:r="http://schemas.openxmlformats.org/officeDocument/2006/relationships" xmlns:a="http://schemas.openxmlformats.org/drawingml/2006/main" lastView="sldThumbnailView">
  <p:normalViewPr showOutlineIcons="0">
    <p:restoredLeft sz="15620"/>
    <p:restoredTop sz="94660"/>
  </p:normalViewPr>
  <p:slideViewPr>
    <p:cSldViewPr>
      <p:cViewPr>
        <p:scale>
          <a:sx n="75" d="100"/>
          <a:sy n="75" d="100"/>
        </p:scale>
        <p:origin x="-1236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tableStyles" Target="tableStyles.xml"/><Relationship Id="rId48" Type="http://schemas.openxmlformats.org/officeDocument/2006/relationships/presProps" Target="presProps.xml"/><Relationship Id="rId49" Type="http://schemas.openxmlformats.org/officeDocument/2006/relationships/viewProps" Target="viewProps.xml"/><Relationship Id="rId50" Type="http://schemas.openxmlformats.org/officeDocument/2006/relationships/theme" Target="theme/theme1.xml"/></Relationships>
</file>

<file path=ppt/notesMasters/_rels/notesMaster1.xml.rels><?xml version="1.0" encoding="UTF-8" standalone="yes"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</p:bgPr>
    </p:bg>
    <p:spTree>
      <p:nvGrpSpPr>
        <p:cNvPr id="8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1"/>
            <a:ext cx="3076575" cy="512763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t" anchorCtr="0" bIns="45745" compatLnSpc="1" lIns="91492" numCol="1" rIns="91492" tIns="45745" vert="horz" wrap="square">
            <a:prstTxWarp prst="textNoShape"/>
          </a:bodyPr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10486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9" y="1"/>
            <a:ext cx="3076575" cy="512763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t" anchorCtr="0" bIns="45745" compatLnSpc="1" lIns="91492" numCol="1" rIns="91492" tIns="45745" vert="horz" wrap="square">
            <a:prstTxWarp prst="textNoShape"/>
          </a:bodyPr>
          <a:lstStyle>
            <a:lvl1pPr algn="r">
              <a:defRPr sz="1100"/>
            </a:lvl1pPr>
          </a:lstStyle>
          <a:p>
            <a:endParaRPr lang="en-US"/>
          </a:p>
        </p:txBody>
      </p:sp>
      <p:sp>
        <p:nvSpPr>
          <p:cNvPr id="1048696" name="Rectangle 4"/>
          <p:cNvSpPr>
            <a:spLocks noChangeAspect="1" noRot="1" noGrp="1" noChangeArrowheads="1" noTextEdit="1"/>
          </p:cNvSpPr>
          <p:nvPr>
            <p:ph type="sldImg" idx="2"/>
          </p:nvPr>
        </p:nvSpPr>
        <p:spPr bwMode="auto">
          <a:xfrm>
            <a:off x="990600" y="766763"/>
            <a:ext cx="5118100" cy="3838575"/>
          </a:xfrm>
          <a:prstGeom prst="rect"/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0486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4" y="4862514"/>
            <a:ext cx="5680075" cy="4605337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t" anchorCtr="0" bIns="45745" compatLnSpc="1" lIns="91492" numCol="1" rIns="91492" tIns="45745" vert="horz" wrap="square">
            <a:prstTxWarp prst="textNoShape"/>
          </a:bodyPr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486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9720264"/>
            <a:ext cx="3076575" cy="512762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b" anchorCtr="0" bIns="45745" compatLnSpc="1" lIns="91492" numCol="1" rIns="91492" tIns="45745" vert="horz" wrap="square">
            <a:prstTxWarp prst="textNoShape"/>
          </a:bodyPr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10486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9" y="9720264"/>
            <a:ext cx="3076575" cy="512762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b" anchorCtr="0" bIns="45745" compatLnSpc="1" lIns="91492" numCol="1" rIns="91492" tIns="45745" vert="horz" wrap="square">
            <a:prstTxWarp prst="textNoShape"/>
          </a:bodyPr>
          <a:lstStyle>
            <a:lvl1pPr algn="r">
              <a:defRPr sz="1100"/>
            </a:lvl1pPr>
          </a:lstStyle>
          <a:p>
            <a:fld id="{A9A0EA98-5831-4853-B862-C702E6EB345C}" type="slidenum">
              <a:rPr lang="en-US"/>
              <a:t>‹#›</a:t>
            </a:fld>
            <a:endParaRPr lang="en-US"/>
          </a:p>
        </p:txBody>
      </p:sp>
    </p:spTree>
  </p:cSld>
  <p:clrMap accent1="accent1" accent2="accent2" accent3="accent3" accent4="accent4" accent5="accent5" accent6="accent6" bg1="lt1" bg2="lt2" tx1="dk1" tx2="dk2" hlink="hlink" folHlink="folHlink"/>
  <p:notesStyle>
    <a:lvl1pPr algn="l" fontAlgn="base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algn="l" fontAlgn="base" marL="457200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algn="l" fontAlgn="base" marL="914400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algn="l" fontAlgn="base" marL="1371600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algn="l" fontAlgn="base" marL="1828800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algn="l" defTabSz="914400" eaLnBrk="1" hangingPunct="1" latinLnBrk="0" marL="2286000" rtl="0">
      <a:defRPr sz="1200" kern="12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sz="1200" kern="12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sz="1200" kern="12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type="title">
  <p:cSld name="Title Slide">
    <p:bg>
      <p:bgRef idx="1001">
        <a:schemeClr val="bg1"/>
      </p:bgRef>
    </p:bg>
    <p:spTree>
      <p:nvGrpSpPr>
        <p:cNvPr id="7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3" name="Title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048594" name="Subtitle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algn="l" indent="0" marL="0">
              <a:buNone/>
              <a:defRPr b="1" sz="1800">
                <a:solidFill>
                  <a:schemeClr val="tx2"/>
                </a:solidFill>
              </a:defRPr>
            </a:lvl1pPr>
            <a:lvl2pPr algn="ctr" indent="0" marL="457200">
              <a:buNone/>
            </a:lvl2pPr>
            <a:lvl3pPr algn="ctr" indent="0" marL="914400">
              <a:buNone/>
            </a:lvl3pPr>
            <a:lvl4pPr algn="ctr" indent="0" marL="1371600">
              <a:buNone/>
            </a:lvl4pPr>
            <a:lvl5pPr algn="ctr" indent="0" marL="1828800">
              <a:buNone/>
            </a:lvl5pPr>
            <a:lvl6pPr algn="ctr" indent="0" marL="2286000">
              <a:buNone/>
            </a:lvl6pPr>
            <a:lvl7pPr algn="ctr" indent="0" marL="2743200">
              <a:buNone/>
            </a:lvl7pPr>
            <a:lvl8pPr algn="ctr" indent="0" marL="3200400">
              <a:buNone/>
            </a:lvl8pPr>
            <a:lvl9pPr algn="ctr" indent="0" marL="3657600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048595" name="Date Placeholder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p>
            <a:fld id="{32D7F3DA-D872-4749-8B50-FB82CB579060}" type="datetimeFigureOut">
              <a:rPr lang="en-US" smtClean="0"/>
              <a:t>5/12/2021</a:t>
            </a:fld>
            <a:endParaRPr lang="en-IN"/>
          </a:p>
        </p:txBody>
      </p:sp>
      <p:sp>
        <p:nvSpPr>
          <p:cNvPr id="1048596" name="Footer Placeholder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p>
            <a:endParaRPr lang="en-IN"/>
          </a:p>
        </p:txBody>
      </p:sp>
      <p:sp>
        <p:nvSpPr>
          <p:cNvPr id="1048597" name="Rectangle 9"/>
          <p:cNvSpPr/>
          <p:nvPr/>
        </p:nvSpPr>
        <p:spPr bwMode="auto">
          <a:xfrm>
            <a:off x="381000" y="0"/>
            <a:ext cx="609600" cy="6858000"/>
          </a:xfrm>
          <a:prstGeom prst="rect"/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 eaLnBrk="1" hangingPunct="1" latinLnBrk="0"/>
            <a:endParaRPr kumimoji="0" lang="en-US"/>
          </a:p>
        </p:txBody>
      </p:sp>
      <p:sp>
        <p:nvSpPr>
          <p:cNvPr id="1048598" name="Rectangle 11"/>
          <p:cNvSpPr/>
          <p:nvPr/>
        </p:nvSpPr>
        <p:spPr bwMode="auto">
          <a:xfrm>
            <a:off x="276336" y="0"/>
            <a:ext cx="104664" cy="6858000"/>
          </a:xfrm>
          <a:prstGeom prst="rect"/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 eaLnBrk="1" hangingPunct="1" latinLnBrk="0"/>
            <a:endParaRPr kumimoji="0" lang="en-US"/>
          </a:p>
        </p:txBody>
      </p:sp>
      <p:sp>
        <p:nvSpPr>
          <p:cNvPr id="1048599" name="Rectangle 13"/>
          <p:cNvSpPr/>
          <p:nvPr/>
        </p:nvSpPr>
        <p:spPr bwMode="auto">
          <a:xfrm>
            <a:off x="990600" y="0"/>
            <a:ext cx="181872" cy="6858000"/>
          </a:xfrm>
          <a:prstGeom prst="rect"/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 eaLnBrk="1" hangingPunct="1" latinLnBrk="0"/>
            <a:endParaRPr kumimoji="0" lang="en-US"/>
          </a:p>
        </p:txBody>
      </p:sp>
      <p:sp>
        <p:nvSpPr>
          <p:cNvPr id="1048600" name="Rectangle 18"/>
          <p:cNvSpPr/>
          <p:nvPr/>
        </p:nvSpPr>
        <p:spPr bwMode="auto">
          <a:xfrm>
            <a:off x="1141320" y="0"/>
            <a:ext cx="230280" cy="6858000"/>
          </a:xfrm>
          <a:prstGeom prst="rect"/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 eaLnBrk="1" hangingPunct="1" latinLnBrk="0"/>
            <a:endParaRPr kumimoji="0" lang="en-US"/>
          </a:p>
        </p:txBody>
      </p:sp>
      <p:sp>
        <p:nvSpPr>
          <p:cNvPr id="1048601" name="Straight Connector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/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t" bIns="45720" compatLnSpc="1" lIns="91440" rIns="91440" tIns="45720" vert="horz" wrap="square"/>
          <a:p>
            <a:endParaRPr kumimoji="0" lang="en-US"/>
          </a:p>
        </p:txBody>
      </p:sp>
      <p:sp>
        <p:nvSpPr>
          <p:cNvPr id="1048602" name="Straight Connector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/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t" bIns="45720" compatLnSpc="1" lIns="91440" rIns="91440" tIns="45720" vert="horz" wrap="square"/>
          <a:p>
            <a:endParaRPr kumimoji="0" lang="en-US"/>
          </a:p>
        </p:txBody>
      </p:sp>
      <p:sp>
        <p:nvSpPr>
          <p:cNvPr id="1048603" name="Straight Connector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/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t" bIns="45720" compatLnSpc="1" lIns="91440" rIns="91440" tIns="45720" vert="horz" wrap="square"/>
          <a:p>
            <a:endParaRPr kumimoji="0" lang="en-US"/>
          </a:p>
        </p:txBody>
      </p:sp>
      <p:sp>
        <p:nvSpPr>
          <p:cNvPr id="1048604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/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t" bIns="45720" compatLnSpc="1" lIns="91440" rIns="91440" tIns="45720" vert="horz" wrap="square"/>
          <a:p>
            <a:endParaRPr kumimoji="0" lang="en-US"/>
          </a:p>
        </p:txBody>
      </p:sp>
      <p:sp>
        <p:nvSpPr>
          <p:cNvPr id="1048605" name="Straight Connector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/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t" bIns="45720" compatLnSpc="1" lIns="91440" rIns="91440" tIns="45720" vert="horz" wrap="square"/>
          <a:p>
            <a:endParaRPr kumimoji="0" lang="en-US"/>
          </a:p>
        </p:txBody>
      </p:sp>
      <p:sp>
        <p:nvSpPr>
          <p:cNvPr id="1048606" name="Straight Connector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/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t" bIns="45720" compatLnSpc="1" lIns="91440" rIns="91440" tIns="45720" vert="horz" wrap="square"/>
          <a:p>
            <a:endParaRPr kumimoji="0" lang="en-US"/>
          </a:p>
        </p:txBody>
      </p:sp>
      <p:sp>
        <p:nvSpPr>
          <p:cNvPr id="1048607" name="Rectangle 26"/>
          <p:cNvSpPr/>
          <p:nvPr/>
        </p:nvSpPr>
        <p:spPr bwMode="auto">
          <a:xfrm>
            <a:off x="1219200" y="0"/>
            <a:ext cx="76200" cy="6858000"/>
          </a:xfrm>
          <a:prstGeom prst="rect"/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 eaLnBrk="1" hangingPunct="1" latinLnBrk="0"/>
            <a:endParaRPr dirty="0" kumimoji="0" lang="en-US"/>
          </a:p>
        </p:txBody>
      </p:sp>
      <p:sp>
        <p:nvSpPr>
          <p:cNvPr id="1048608" name="Oval 20"/>
          <p:cNvSpPr/>
          <p:nvPr/>
        </p:nvSpPr>
        <p:spPr bwMode="auto">
          <a:xfrm>
            <a:off x="609600" y="3429000"/>
            <a:ext cx="1295400" cy="1295400"/>
          </a:xfrm>
          <a:prstGeom prst="ellipse"/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 eaLnBrk="1" hangingPunct="1" latinLnBrk="0"/>
            <a:endParaRPr dirty="0" kumimoji="0" lang="en-US"/>
          </a:p>
        </p:txBody>
      </p:sp>
      <p:sp>
        <p:nvSpPr>
          <p:cNvPr id="1048609" name="Oval 22"/>
          <p:cNvSpPr/>
          <p:nvPr/>
        </p:nvSpPr>
        <p:spPr bwMode="auto">
          <a:xfrm>
            <a:off x="1309632" y="4866752"/>
            <a:ext cx="641424" cy="641424"/>
          </a:xfrm>
          <a:prstGeom prst="ellipse"/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 eaLnBrk="1" hangingPunct="1" latinLnBrk="0"/>
            <a:endParaRPr dirty="0" kumimoji="0" lang="en-US"/>
          </a:p>
        </p:txBody>
      </p:sp>
      <p:sp>
        <p:nvSpPr>
          <p:cNvPr id="1048610" name="Oval 23"/>
          <p:cNvSpPr/>
          <p:nvPr/>
        </p:nvSpPr>
        <p:spPr bwMode="auto">
          <a:xfrm>
            <a:off x="1091080" y="5500632"/>
            <a:ext cx="137160" cy="137160"/>
          </a:xfrm>
          <a:prstGeom prst="ellipse"/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 eaLnBrk="1" hangingPunct="1" latinLnBrk="0"/>
            <a:endParaRPr dirty="0" kumimoji="0" lang="en-US"/>
          </a:p>
        </p:txBody>
      </p:sp>
      <p:sp>
        <p:nvSpPr>
          <p:cNvPr id="1048611" name="Oval 25"/>
          <p:cNvSpPr/>
          <p:nvPr/>
        </p:nvSpPr>
        <p:spPr bwMode="auto">
          <a:xfrm>
            <a:off x="1664208" y="5788152"/>
            <a:ext cx="274320" cy="274320"/>
          </a:xfrm>
          <a:prstGeom prst="ellipse"/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 eaLnBrk="1" hangingPunct="1" latinLnBrk="0"/>
            <a:endParaRPr dirty="0" kumimoji="0" lang="en-US"/>
          </a:p>
        </p:txBody>
      </p:sp>
      <p:sp>
        <p:nvSpPr>
          <p:cNvPr id="1048612" name="Oval 24"/>
          <p:cNvSpPr/>
          <p:nvPr/>
        </p:nvSpPr>
        <p:spPr>
          <a:xfrm>
            <a:off x="1905000" y="4495800"/>
            <a:ext cx="365760" cy="365760"/>
          </a:xfrm>
          <a:prstGeom prst="ellipse"/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 eaLnBrk="1" hangingPunct="1" latinLnBrk="0"/>
            <a:endParaRPr dirty="0" kumimoji="0" lang="en-US"/>
          </a:p>
        </p:txBody>
      </p:sp>
      <p:sp>
        <p:nvSpPr>
          <p:cNvPr id="1048613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p>
            <a:fld id="{82766EB6-0326-4841-9F8D-E6CC6E4D724A}" type="slidenum">
              <a:rPr lang="en-IN" smtClean="0"/>
              <a:t>‹#›</a:t>
            </a:fld>
            <a:endParaRPr lang="en-IN"/>
          </a:p>
        </p:txBody>
      </p:sp>
    </p:spTree>
  </p:cSld>
  <p:clrMapOvr>
    <a:overrideClrMapping accent1="accent1" accent2="accent2" accent3="accent3" accent4="accent4" accent5="accent5" accent6="accent6" bg1="lt1" bg2="lt2" tx1="dk1" tx2="dk2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vertTx">
  <p:cSld name="Title and Vertical Text">
    <p:spTree>
      <p:nvGrpSpPr>
        <p:cNvPr id="8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1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048642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p>
            <a:pPr eaLnBrk="1" hangingPunct="1" latinLnBrk="0" lvl="0"/>
            <a:r>
              <a:rPr lang="en-US" smtClean="0"/>
              <a:t>Click to edit Master text styles</a:t>
            </a:r>
          </a:p>
          <a:p>
            <a:pPr eaLnBrk="1" hangingPunct="1" latinLnBrk="0" lvl="1"/>
            <a:r>
              <a:rPr lang="en-US" smtClean="0"/>
              <a:t>Second level</a:t>
            </a:r>
          </a:p>
          <a:p>
            <a:pPr eaLnBrk="1" hangingPunct="1" latinLnBrk="0" lvl="2"/>
            <a:r>
              <a:rPr lang="en-US" smtClean="0"/>
              <a:t>Third level</a:t>
            </a:r>
          </a:p>
          <a:p>
            <a:pPr eaLnBrk="1" hangingPunct="1" latinLnBrk="0" lvl="3"/>
            <a:r>
              <a:rPr lang="en-US" smtClean="0"/>
              <a:t>Fourth level</a:t>
            </a:r>
          </a:p>
          <a:p>
            <a:pPr eaLnBrk="1" hangingPunct="1" latinLnBrk="0" lvl="4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4864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32D7F3DA-D872-4749-8B50-FB82CB579060}" type="datetimeFigureOut">
              <a:rPr lang="en-US" smtClean="0"/>
              <a:t>5/12/2021</a:t>
            </a:fld>
            <a:endParaRPr lang="en-IN"/>
          </a:p>
        </p:txBody>
      </p:sp>
      <p:sp>
        <p:nvSpPr>
          <p:cNvPr id="104864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IN"/>
          </a:p>
        </p:txBody>
      </p:sp>
      <p:sp>
        <p:nvSpPr>
          <p:cNvPr id="104864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82766EB6-0326-4841-9F8D-E6CC6E4D724A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vertTitleAndTx">
  <p:cSld name="Vertical Title and Text">
    <p:spTree>
      <p:nvGrpSpPr>
        <p:cNvPr id="7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8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048619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p>
            <a:pPr eaLnBrk="1" hangingPunct="1" latinLnBrk="0" lvl="0"/>
            <a:r>
              <a:rPr lang="en-US" smtClean="0"/>
              <a:t>Click to edit Master text styles</a:t>
            </a:r>
          </a:p>
          <a:p>
            <a:pPr eaLnBrk="1" hangingPunct="1" latinLnBrk="0" lvl="1"/>
            <a:r>
              <a:rPr lang="en-US" smtClean="0"/>
              <a:t>Second level</a:t>
            </a:r>
          </a:p>
          <a:p>
            <a:pPr eaLnBrk="1" hangingPunct="1" latinLnBrk="0" lvl="2"/>
            <a:r>
              <a:rPr lang="en-US" smtClean="0"/>
              <a:t>Third level</a:t>
            </a:r>
          </a:p>
          <a:p>
            <a:pPr eaLnBrk="1" hangingPunct="1" latinLnBrk="0" lvl="3"/>
            <a:r>
              <a:rPr lang="en-US" smtClean="0"/>
              <a:t>Fourth level</a:t>
            </a:r>
          </a:p>
          <a:p>
            <a:pPr eaLnBrk="1" hangingPunct="1" latinLnBrk="0" lvl="4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4862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32D7F3DA-D872-4749-8B50-FB82CB579060}" type="datetimeFigureOut">
              <a:rPr lang="en-US" smtClean="0"/>
              <a:t>5/12/2021</a:t>
            </a:fld>
            <a:endParaRPr lang="en-IN"/>
          </a:p>
        </p:txBody>
      </p:sp>
      <p:sp>
        <p:nvSpPr>
          <p:cNvPr id="104862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IN"/>
          </a:p>
        </p:txBody>
      </p:sp>
      <p:sp>
        <p:nvSpPr>
          <p:cNvPr id="104862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82766EB6-0326-4841-9F8D-E6CC6E4D724A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8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3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048624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p>
            <a:pPr eaLnBrk="1" hangingPunct="1" latinLnBrk="0" lvl="0"/>
            <a:r>
              <a:rPr lang="en-US" smtClean="0"/>
              <a:t>Click to edit Master text styles</a:t>
            </a:r>
          </a:p>
          <a:p>
            <a:pPr eaLnBrk="1" hangingPunct="1" latinLnBrk="0" lvl="1"/>
            <a:r>
              <a:rPr lang="en-US" smtClean="0"/>
              <a:t>Second level</a:t>
            </a:r>
          </a:p>
          <a:p>
            <a:pPr eaLnBrk="1" hangingPunct="1" latinLnBrk="0" lvl="2"/>
            <a:r>
              <a:rPr lang="en-US" smtClean="0"/>
              <a:t>Third level</a:t>
            </a:r>
          </a:p>
          <a:p>
            <a:pPr eaLnBrk="1" hangingPunct="1" latinLnBrk="0" lvl="3"/>
            <a:r>
              <a:rPr lang="en-US" smtClean="0"/>
              <a:t>Fourth level</a:t>
            </a:r>
          </a:p>
          <a:p>
            <a:pPr eaLnBrk="1" hangingPunct="1" latinLnBrk="0" lvl="4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48625" name="Date Placeholder 6"/>
          <p:cNvSpPr>
            <a:spLocks noGrp="1"/>
          </p:cNvSpPr>
          <p:nvPr>
            <p:ph type="dt" sz="half" idx="14"/>
          </p:nvPr>
        </p:nvSpPr>
        <p:spPr/>
        <p:txBody>
          <a:bodyPr rtlCol="0"/>
          <a:p>
            <a:fld id="{32D7F3DA-D872-4749-8B50-FB82CB579060}" type="datetimeFigureOut">
              <a:rPr lang="en-US" smtClean="0"/>
              <a:t>5/12/2021</a:t>
            </a:fld>
            <a:endParaRPr lang="en-IN"/>
          </a:p>
        </p:txBody>
      </p:sp>
      <p:sp>
        <p:nvSpPr>
          <p:cNvPr id="1048626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p>
            <a:fld id="{82766EB6-0326-4841-9F8D-E6CC6E4D724A}" type="slidenum">
              <a:rPr lang="en-IN" smtClean="0"/>
              <a:t>‹#›</a:t>
            </a:fld>
            <a:endParaRPr lang="en-IN"/>
          </a:p>
        </p:txBody>
      </p:sp>
      <p:sp>
        <p:nvSpPr>
          <p:cNvPr id="1048627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p>
            <a:endParaRPr lang="en-I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type="secHead">
  <p:cSld name="Section Header">
    <p:bg>
      <p:bgRef idx="1001">
        <a:schemeClr val="bg2"/>
      </p:bgRef>
    </p:bg>
    <p:spTree>
      <p:nvGrpSpPr>
        <p:cNvPr id="8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6" name="Title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baseline="0" b="1" cap="small" sz="300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048647" name="Text Placeholder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indent="0" marL="0">
              <a:buNone/>
              <a:defRPr b="1" sz="1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eaLnBrk="1" hangingPunct="1" latinLnBrk="0" lvl="0"/>
            <a:r>
              <a:rPr kumimoji="0" lang="en-US" smtClean="0"/>
              <a:t>Click to edit Master text styles</a:t>
            </a:r>
          </a:p>
        </p:txBody>
      </p:sp>
      <p:sp>
        <p:nvSpPr>
          <p:cNvPr id="1048648" name="Date Placeholder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p>
            <a:fld id="{32D7F3DA-D872-4749-8B50-FB82CB579060}" type="datetimeFigureOut">
              <a:rPr lang="en-US" smtClean="0"/>
              <a:t>5/12/2021</a:t>
            </a:fld>
            <a:endParaRPr lang="en-IN"/>
          </a:p>
        </p:txBody>
      </p:sp>
      <p:sp>
        <p:nvSpPr>
          <p:cNvPr id="1048649" name="Footer Placeholder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p>
            <a:endParaRPr lang="en-IN"/>
          </a:p>
        </p:txBody>
      </p:sp>
      <p:sp>
        <p:nvSpPr>
          <p:cNvPr id="1048650" name="Rectangle 8"/>
          <p:cNvSpPr/>
          <p:nvPr/>
        </p:nvSpPr>
        <p:spPr bwMode="auto">
          <a:xfrm>
            <a:off x="381000" y="0"/>
            <a:ext cx="609600" cy="6858000"/>
          </a:xfrm>
          <a:prstGeom prst="rect"/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 eaLnBrk="1" hangingPunct="1" latinLnBrk="0"/>
            <a:endParaRPr kumimoji="0" lang="en-US"/>
          </a:p>
        </p:txBody>
      </p:sp>
      <p:sp>
        <p:nvSpPr>
          <p:cNvPr id="1048651" name="Rectangle 9"/>
          <p:cNvSpPr/>
          <p:nvPr/>
        </p:nvSpPr>
        <p:spPr bwMode="auto">
          <a:xfrm>
            <a:off x="276336" y="0"/>
            <a:ext cx="104664" cy="6858000"/>
          </a:xfrm>
          <a:prstGeom prst="rect"/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 eaLnBrk="1" hangingPunct="1" latinLnBrk="0"/>
            <a:endParaRPr kumimoji="0" lang="en-US"/>
          </a:p>
        </p:txBody>
      </p:sp>
      <p:sp>
        <p:nvSpPr>
          <p:cNvPr id="1048652" name="Rectangle 10"/>
          <p:cNvSpPr/>
          <p:nvPr/>
        </p:nvSpPr>
        <p:spPr bwMode="auto">
          <a:xfrm>
            <a:off x="990600" y="0"/>
            <a:ext cx="181872" cy="6858000"/>
          </a:xfrm>
          <a:prstGeom prst="rect"/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 eaLnBrk="1" hangingPunct="1" latinLnBrk="0"/>
            <a:endParaRPr kumimoji="0" lang="en-US"/>
          </a:p>
        </p:txBody>
      </p:sp>
      <p:sp>
        <p:nvSpPr>
          <p:cNvPr id="1048653" name="Rectangle 11"/>
          <p:cNvSpPr/>
          <p:nvPr/>
        </p:nvSpPr>
        <p:spPr bwMode="auto">
          <a:xfrm>
            <a:off x="1141320" y="0"/>
            <a:ext cx="230280" cy="6858000"/>
          </a:xfrm>
          <a:prstGeom prst="rect"/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 eaLnBrk="1" hangingPunct="1" latinLnBrk="0"/>
            <a:endParaRPr kumimoji="0" lang="en-US"/>
          </a:p>
        </p:txBody>
      </p:sp>
      <p:sp>
        <p:nvSpPr>
          <p:cNvPr id="1048654" name="Straight Connector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/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t" bIns="45720" compatLnSpc="1" lIns="91440" rIns="91440" tIns="45720" vert="horz" wrap="square"/>
          <a:p>
            <a:endParaRPr kumimoji="0" lang="en-US"/>
          </a:p>
        </p:txBody>
      </p:sp>
      <p:sp>
        <p:nvSpPr>
          <p:cNvPr id="1048655" name="Straight Connector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/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t" bIns="45720" compatLnSpc="1" lIns="91440" rIns="91440" tIns="45720" vert="horz" wrap="square"/>
          <a:p>
            <a:endParaRPr kumimoji="0" lang="en-US"/>
          </a:p>
        </p:txBody>
      </p:sp>
      <p:sp>
        <p:nvSpPr>
          <p:cNvPr id="1048656" name="Straight Connector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/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t" bIns="45720" compatLnSpc="1" lIns="91440" rIns="91440" tIns="45720" vert="horz" wrap="square"/>
          <a:p>
            <a:endParaRPr kumimoji="0" lang="en-US"/>
          </a:p>
        </p:txBody>
      </p:sp>
      <p:sp>
        <p:nvSpPr>
          <p:cNvPr id="1048657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/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t" bIns="45720" compatLnSpc="1" lIns="91440" rIns="91440" tIns="45720" vert="horz" wrap="square"/>
          <a:p>
            <a:endParaRPr kumimoji="0" lang="en-US"/>
          </a:p>
        </p:txBody>
      </p:sp>
      <p:sp>
        <p:nvSpPr>
          <p:cNvPr id="1048658" name="Straight Connector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/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t" bIns="45720" compatLnSpc="1" lIns="91440" rIns="91440" tIns="45720" vert="horz" wrap="square"/>
          <a:p>
            <a:endParaRPr kumimoji="0" lang="en-US"/>
          </a:p>
        </p:txBody>
      </p:sp>
      <p:sp>
        <p:nvSpPr>
          <p:cNvPr id="1048659" name="Rectangle 17"/>
          <p:cNvSpPr/>
          <p:nvPr/>
        </p:nvSpPr>
        <p:spPr bwMode="auto">
          <a:xfrm>
            <a:off x="1219200" y="0"/>
            <a:ext cx="76200" cy="6858000"/>
          </a:xfrm>
          <a:prstGeom prst="rect"/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 eaLnBrk="1" hangingPunct="1" latinLnBrk="0"/>
            <a:endParaRPr dirty="0" kumimoji="0" lang="en-US"/>
          </a:p>
        </p:txBody>
      </p:sp>
      <p:sp>
        <p:nvSpPr>
          <p:cNvPr id="1048660" name="Oval 18"/>
          <p:cNvSpPr/>
          <p:nvPr/>
        </p:nvSpPr>
        <p:spPr bwMode="auto">
          <a:xfrm>
            <a:off x="609600" y="3429000"/>
            <a:ext cx="1295400" cy="1295400"/>
          </a:xfrm>
          <a:prstGeom prst="ellipse"/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 eaLnBrk="1" hangingPunct="1" latinLnBrk="0"/>
            <a:endParaRPr dirty="0" kumimoji="0" lang="en-US"/>
          </a:p>
        </p:txBody>
      </p:sp>
      <p:sp>
        <p:nvSpPr>
          <p:cNvPr id="1048661" name="Oval 19"/>
          <p:cNvSpPr/>
          <p:nvPr/>
        </p:nvSpPr>
        <p:spPr bwMode="auto">
          <a:xfrm>
            <a:off x="1324704" y="4866752"/>
            <a:ext cx="641424" cy="641424"/>
          </a:xfrm>
          <a:prstGeom prst="ellipse"/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 eaLnBrk="1" hangingPunct="1" latinLnBrk="0"/>
            <a:endParaRPr dirty="0" kumimoji="0" lang="en-US"/>
          </a:p>
        </p:txBody>
      </p:sp>
      <p:sp>
        <p:nvSpPr>
          <p:cNvPr id="1048662" name="Oval 20"/>
          <p:cNvSpPr/>
          <p:nvPr/>
        </p:nvSpPr>
        <p:spPr bwMode="auto">
          <a:xfrm>
            <a:off x="1091080" y="5500632"/>
            <a:ext cx="137160" cy="137160"/>
          </a:xfrm>
          <a:prstGeom prst="ellipse"/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 eaLnBrk="1" hangingPunct="1" latinLnBrk="0"/>
            <a:endParaRPr dirty="0" kumimoji="0" lang="en-US"/>
          </a:p>
        </p:txBody>
      </p:sp>
      <p:sp>
        <p:nvSpPr>
          <p:cNvPr id="1048663" name="Oval 21"/>
          <p:cNvSpPr/>
          <p:nvPr/>
        </p:nvSpPr>
        <p:spPr bwMode="auto">
          <a:xfrm>
            <a:off x="1664208" y="5791200"/>
            <a:ext cx="274320" cy="274320"/>
          </a:xfrm>
          <a:prstGeom prst="ellipse"/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 eaLnBrk="1" hangingPunct="1" latinLnBrk="0"/>
            <a:endParaRPr dirty="0" kumimoji="0" lang="en-US"/>
          </a:p>
        </p:txBody>
      </p:sp>
      <p:sp>
        <p:nvSpPr>
          <p:cNvPr id="1048664" name="Oval 22"/>
          <p:cNvSpPr/>
          <p:nvPr/>
        </p:nvSpPr>
        <p:spPr bwMode="auto">
          <a:xfrm>
            <a:off x="1879040" y="4479888"/>
            <a:ext cx="365760" cy="365760"/>
          </a:xfrm>
          <a:prstGeom prst="ellipse"/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 eaLnBrk="1" hangingPunct="1" latinLnBrk="0"/>
            <a:endParaRPr dirty="0" kumimoji="0" lang="en-US"/>
          </a:p>
        </p:txBody>
      </p:sp>
      <p:sp>
        <p:nvSpPr>
          <p:cNvPr id="1048665" name="Straight Connector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/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t" bIns="45720" compatLnSpc="1" lIns="91440" rIns="91440" tIns="45720" vert="horz" wrap="square"/>
          <a:p>
            <a:endParaRPr kumimoji="0" lang="en-US"/>
          </a:p>
        </p:txBody>
      </p:sp>
      <p:sp>
        <p:nvSpPr>
          <p:cNvPr id="104866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p>
            <a:fld id="{82766EB6-0326-4841-9F8D-E6CC6E4D724A}" type="slidenum">
              <a:rPr lang="en-IN" smtClean="0"/>
              <a:t>‹#›</a:t>
            </a:fld>
            <a:endParaRPr lang="en-IN"/>
          </a:p>
        </p:txBody>
      </p:sp>
    </p:spTree>
  </p:cSld>
  <p:clrMapOvr>
    <a:overrideClrMapping accent1="accent1" accent2="accent2" accent3="accent3" accent4="accent4" accent5="accent5" accent6="accent6" bg1="dk1" bg2="dk2" tx1="lt1" tx2="lt2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woObj">
  <p:cSld name="Two Content">
    <p:spTree>
      <p:nvGrpSpPr>
        <p:cNvPr id="8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67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048668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32D7F3DA-D872-4749-8B50-FB82CB579060}" type="datetimeFigureOut">
              <a:rPr lang="en-US" smtClean="0"/>
              <a:t>5/12/2021</a:t>
            </a:fld>
            <a:endParaRPr lang="en-IN"/>
          </a:p>
        </p:txBody>
      </p:sp>
      <p:sp>
        <p:nvSpPr>
          <p:cNvPr id="1048669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IN"/>
          </a:p>
        </p:txBody>
      </p:sp>
      <p:sp>
        <p:nvSpPr>
          <p:cNvPr id="104867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82766EB6-0326-4841-9F8D-E6CC6E4D724A}" type="slidenum">
              <a:rPr lang="en-IN" smtClean="0"/>
              <a:t>‹#›</a:t>
            </a:fld>
            <a:endParaRPr lang="en-IN"/>
          </a:p>
        </p:txBody>
      </p:sp>
      <p:sp>
        <p:nvSpPr>
          <p:cNvPr id="1048671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p>
            <a:pPr eaLnBrk="1" hangingPunct="1" latinLnBrk="0" lvl="0"/>
            <a:r>
              <a:rPr lang="en-US" smtClean="0"/>
              <a:t>Click to edit Master text styles</a:t>
            </a:r>
          </a:p>
          <a:p>
            <a:pPr eaLnBrk="1" hangingPunct="1" latinLnBrk="0" lvl="1"/>
            <a:r>
              <a:rPr lang="en-US" smtClean="0"/>
              <a:t>Second level</a:t>
            </a:r>
          </a:p>
          <a:p>
            <a:pPr eaLnBrk="1" hangingPunct="1" latinLnBrk="0" lvl="2"/>
            <a:r>
              <a:rPr lang="en-US" smtClean="0"/>
              <a:t>Third level</a:t>
            </a:r>
          </a:p>
          <a:p>
            <a:pPr eaLnBrk="1" hangingPunct="1" latinLnBrk="0" lvl="3"/>
            <a:r>
              <a:rPr lang="en-US" smtClean="0"/>
              <a:t>Fourth level</a:t>
            </a:r>
          </a:p>
          <a:p>
            <a:pPr eaLnBrk="1" hangingPunct="1" latinLnBrk="0" lvl="4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48672" name="Content Placeholder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p>
            <a:pPr eaLnBrk="1" hangingPunct="1" latinLnBrk="0" lvl="0"/>
            <a:r>
              <a:rPr lang="en-US" smtClean="0"/>
              <a:t>Click to edit Master text styles</a:t>
            </a:r>
          </a:p>
          <a:p>
            <a:pPr eaLnBrk="1" hangingPunct="1" latinLnBrk="0" lvl="1"/>
            <a:r>
              <a:rPr lang="en-US" smtClean="0"/>
              <a:t>Second level</a:t>
            </a:r>
          </a:p>
          <a:p>
            <a:pPr eaLnBrk="1" hangingPunct="1" latinLnBrk="0" lvl="2"/>
            <a:r>
              <a:rPr lang="en-US" smtClean="0"/>
              <a:t>Third level</a:t>
            </a:r>
          </a:p>
          <a:p>
            <a:pPr eaLnBrk="1" hangingPunct="1" latinLnBrk="0" lvl="3"/>
            <a:r>
              <a:rPr lang="en-US" smtClean="0"/>
              <a:t>Fourth level</a:t>
            </a:r>
          </a:p>
          <a:p>
            <a:pPr eaLnBrk="1" hangingPunct="1" latinLnBrk="0" lvl="4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woTxTwoObj">
  <p:cSld name="Comparison">
    <p:spTree>
      <p:nvGrpSpPr>
        <p:cNvPr id="8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73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04867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32D7F3DA-D872-4749-8B50-FB82CB579060}" type="datetimeFigureOut">
              <a:rPr lang="en-US" smtClean="0"/>
              <a:t>5/12/2021</a:t>
            </a:fld>
            <a:endParaRPr lang="en-IN"/>
          </a:p>
        </p:txBody>
      </p:sp>
      <p:sp>
        <p:nvSpPr>
          <p:cNvPr id="1048675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IN"/>
          </a:p>
        </p:txBody>
      </p:sp>
      <p:sp>
        <p:nvSpPr>
          <p:cNvPr id="1048676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82766EB6-0326-4841-9F8D-E6CC6E4D724A}" type="slidenum">
              <a:rPr lang="en-IN" smtClean="0"/>
              <a:t>‹#›</a:t>
            </a:fld>
            <a:endParaRPr lang="en-IN"/>
          </a:p>
        </p:txBody>
      </p:sp>
      <p:sp>
        <p:nvSpPr>
          <p:cNvPr id="1048677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p>
            <a:pPr eaLnBrk="1" hangingPunct="1" latinLnBrk="0" lvl="0"/>
            <a:r>
              <a:rPr lang="en-US" smtClean="0"/>
              <a:t>Click to edit Master text styles</a:t>
            </a:r>
          </a:p>
          <a:p>
            <a:pPr eaLnBrk="1" hangingPunct="1" latinLnBrk="0" lvl="1"/>
            <a:r>
              <a:rPr lang="en-US" smtClean="0"/>
              <a:t>Second level</a:t>
            </a:r>
          </a:p>
          <a:p>
            <a:pPr eaLnBrk="1" hangingPunct="1" latinLnBrk="0" lvl="2"/>
            <a:r>
              <a:rPr lang="en-US" smtClean="0"/>
              <a:t>Third level</a:t>
            </a:r>
          </a:p>
          <a:p>
            <a:pPr eaLnBrk="1" hangingPunct="1" latinLnBrk="0" lvl="3"/>
            <a:r>
              <a:rPr lang="en-US" smtClean="0"/>
              <a:t>Fourth level</a:t>
            </a:r>
          </a:p>
          <a:p>
            <a:pPr eaLnBrk="1" hangingPunct="1" latinLnBrk="0" lvl="4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48678" name="Content Placeholder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p>
            <a:pPr eaLnBrk="1" hangingPunct="1" latinLnBrk="0" lvl="0"/>
            <a:r>
              <a:rPr lang="en-US" smtClean="0"/>
              <a:t>Click to edit Master text styles</a:t>
            </a:r>
          </a:p>
          <a:p>
            <a:pPr eaLnBrk="1" hangingPunct="1" latinLnBrk="0" lvl="1"/>
            <a:r>
              <a:rPr lang="en-US" smtClean="0"/>
              <a:t>Second level</a:t>
            </a:r>
          </a:p>
          <a:p>
            <a:pPr eaLnBrk="1" hangingPunct="1" latinLnBrk="0" lvl="2"/>
            <a:r>
              <a:rPr lang="en-US" smtClean="0"/>
              <a:t>Third level</a:t>
            </a:r>
          </a:p>
          <a:p>
            <a:pPr eaLnBrk="1" hangingPunct="1" latinLnBrk="0" lvl="3"/>
            <a:r>
              <a:rPr lang="en-US" smtClean="0"/>
              <a:t>Fourth level</a:t>
            </a:r>
          </a:p>
          <a:p>
            <a:pPr eaLnBrk="1" hangingPunct="1" latinLnBrk="0" lvl="4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48679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anchor="ctr" rtlCol="0">
            <a:noAutofit/>
          </a:bodyPr>
          <a:lstStyle>
            <a:lvl1pPr indent="0" marL="0">
              <a:buFontTx/>
              <a:buNone/>
              <a:defRPr b="1" sz="2000">
                <a:solidFill>
                  <a:srgbClr val="FFFFFF"/>
                </a:solidFill>
              </a:defRPr>
            </a:lvl1pPr>
          </a:lstStyle>
          <a:p>
            <a:pPr eaLnBrk="1" hangingPunct="1" latinLnBrk="0" lvl="0"/>
            <a:r>
              <a:rPr kumimoji="0" lang="en-US" smtClean="0"/>
              <a:t>Click to edit Master text styles</a:t>
            </a:r>
          </a:p>
        </p:txBody>
      </p:sp>
      <p:sp>
        <p:nvSpPr>
          <p:cNvPr id="1048680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anchor="ctr" rtlCol="0">
            <a:noAutofit/>
          </a:bodyPr>
          <a:lstStyle>
            <a:lvl1pPr indent="0" marL="0">
              <a:buFontTx/>
              <a:buNone/>
              <a:defRPr b="1" sz="2000">
                <a:solidFill>
                  <a:srgbClr val="FFFFFF"/>
                </a:solidFill>
              </a:defRPr>
            </a:lvl1pPr>
          </a:lstStyle>
          <a:p>
            <a:pPr eaLnBrk="1" hangingPunct="1" latinLnBrk="0" lvl="0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itleOnly">
  <p:cSld name="Title Only">
    <p:spTree>
      <p:nvGrpSpPr>
        <p:cNvPr id="7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4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048615" name="Date Placeholder 5"/>
          <p:cNvSpPr>
            <a:spLocks noGrp="1"/>
          </p:cNvSpPr>
          <p:nvPr>
            <p:ph type="dt" sz="half" idx="10"/>
          </p:nvPr>
        </p:nvSpPr>
        <p:spPr/>
        <p:txBody>
          <a:bodyPr rtlCol="0"/>
          <a:p>
            <a:fld id="{32D7F3DA-D872-4749-8B50-FB82CB579060}" type="datetimeFigureOut">
              <a:rPr lang="en-US" smtClean="0"/>
              <a:t>5/12/2021</a:t>
            </a:fld>
            <a:endParaRPr lang="en-IN"/>
          </a:p>
        </p:txBody>
      </p:sp>
      <p:sp>
        <p:nvSpPr>
          <p:cNvPr id="1048616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p>
            <a:fld id="{82766EB6-0326-4841-9F8D-E6CC6E4D724A}" type="slidenum">
              <a:rPr lang="en-IN" smtClean="0"/>
              <a:t>‹#›</a:t>
            </a:fld>
            <a:endParaRPr lang="en-IN"/>
          </a:p>
        </p:txBody>
      </p:sp>
      <p:sp>
        <p:nvSpPr>
          <p:cNvPr id="1048617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p>
            <a:endParaRPr lang="en-I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blank">
  <p:cSld name="Blank">
    <p:spTree>
      <p:nvGrpSpPr>
        <p:cNvPr id="4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32D7F3DA-D872-4749-8B50-FB82CB579060}" type="datetimeFigureOut">
              <a:rPr lang="en-US" smtClean="0"/>
              <a:t>5/12/2021</a:t>
            </a:fld>
            <a:endParaRPr lang="en-IN"/>
          </a:p>
        </p:txBody>
      </p:sp>
      <p:sp>
        <p:nvSpPr>
          <p:cNvPr id="1048588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IN"/>
          </a:p>
        </p:txBody>
      </p:sp>
      <p:sp>
        <p:nvSpPr>
          <p:cNvPr id="1048589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82766EB6-0326-4841-9F8D-E6CC6E4D724A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type="objTx">
  <p:cSld name="Content with Caption">
    <p:bg>
      <p:bgRef idx="1001">
        <a:schemeClr val="bg1"/>
      </p:bgRef>
    </p:bg>
    <p:spTree>
      <p:nvGrpSpPr>
        <p:cNvPr id="8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1" name="Straight Connector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/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t" bIns="45720" compatLnSpc="1" lIns="91440" rIns="91440" tIns="45720" vert="horz" wrap="square"/>
          <a:p>
            <a:endParaRPr dirty="0" kumimoji="0" lang="en-US"/>
          </a:p>
        </p:txBody>
      </p:sp>
      <p:sp>
        <p:nvSpPr>
          <p:cNvPr id="1048682" name="Title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baseline="0" b="1" cap="small" sz="200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048683" name="Text Placeholder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indent="0" marL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eaLnBrk="1" hangingPunct="1" latinLnBrk="0" lvl="0"/>
            <a:r>
              <a:rPr kumimoji="0" lang="en-US" smtClean="0"/>
              <a:t>Click to edit Master text styles</a:t>
            </a:r>
          </a:p>
        </p:txBody>
      </p:sp>
      <p:sp>
        <p:nvSpPr>
          <p:cNvPr id="1048684" name="Straight Connector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/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t" bIns="45720" compatLnSpc="1" lIns="91440" rIns="91440" tIns="45720" vert="horz" wrap="square"/>
          <a:p>
            <a:endParaRPr dirty="0" kumimoji="0" lang="en-US"/>
          </a:p>
        </p:txBody>
      </p:sp>
      <p:sp>
        <p:nvSpPr>
          <p:cNvPr id="1048685" name="Straight Connector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/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t" bIns="45720" compatLnSpc="1" lIns="91440" rIns="91440" tIns="45720" vert="horz" wrap="square"/>
          <a:p>
            <a:endParaRPr dirty="0" kumimoji="0" lang="en-US"/>
          </a:p>
        </p:txBody>
      </p:sp>
      <p:sp>
        <p:nvSpPr>
          <p:cNvPr id="1048686" name="Straight Connector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/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t" bIns="45720" compatLnSpc="1" lIns="91440" rIns="91440" tIns="45720" vert="horz" wrap="square"/>
          <a:p>
            <a:endParaRPr kumimoji="0" lang="en-US"/>
          </a:p>
        </p:txBody>
      </p:sp>
      <p:sp>
        <p:nvSpPr>
          <p:cNvPr id="1048687" name="Rectangle 11"/>
          <p:cNvSpPr/>
          <p:nvPr/>
        </p:nvSpPr>
        <p:spPr bwMode="auto">
          <a:xfrm>
            <a:off x="8839200" y="0"/>
            <a:ext cx="304800" cy="6858000"/>
          </a:xfrm>
          <a:prstGeom prst="rect"/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 eaLnBrk="1" hangingPunct="1" latinLnBrk="0"/>
            <a:endParaRPr kumimoji="0" lang="en-US"/>
          </a:p>
        </p:txBody>
      </p:sp>
      <p:sp>
        <p:nvSpPr>
          <p:cNvPr id="1048688" name="Straight Connector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/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t" bIns="45720" compatLnSpc="1" lIns="91440" rIns="91440" tIns="45720" vert="horz" wrap="square"/>
          <a:p>
            <a:endParaRPr kumimoji="0" lang="en-US"/>
          </a:p>
        </p:txBody>
      </p:sp>
      <p:sp>
        <p:nvSpPr>
          <p:cNvPr id="1048689" name="Oval 13"/>
          <p:cNvSpPr/>
          <p:nvPr/>
        </p:nvSpPr>
        <p:spPr>
          <a:xfrm>
            <a:off x="8156448" y="5715000"/>
            <a:ext cx="548640" cy="548640"/>
          </a:xfrm>
          <a:prstGeom prst="ellipse"/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 eaLnBrk="1" hangingPunct="1" latinLnBrk="0"/>
            <a:endParaRPr dirty="0" kumimoji="0" lang="en-US"/>
          </a:p>
        </p:txBody>
      </p:sp>
      <p:sp>
        <p:nvSpPr>
          <p:cNvPr id="1048690" name="Content Placeholder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p>
            <a:pPr eaLnBrk="1" hangingPunct="1" latinLnBrk="0" lvl="0"/>
            <a:r>
              <a:rPr lang="en-US" smtClean="0"/>
              <a:t>Click to edit Master text styles</a:t>
            </a:r>
          </a:p>
          <a:p>
            <a:pPr eaLnBrk="1" hangingPunct="1" latinLnBrk="0" lvl="1"/>
            <a:r>
              <a:rPr lang="en-US" smtClean="0"/>
              <a:t>Second level</a:t>
            </a:r>
          </a:p>
          <a:p>
            <a:pPr eaLnBrk="1" hangingPunct="1" latinLnBrk="0" lvl="2"/>
            <a:r>
              <a:rPr lang="en-US" smtClean="0"/>
              <a:t>Third level</a:t>
            </a:r>
          </a:p>
          <a:p>
            <a:pPr eaLnBrk="1" hangingPunct="1" latinLnBrk="0" lvl="3"/>
            <a:r>
              <a:rPr lang="en-US" smtClean="0"/>
              <a:t>Fourth level</a:t>
            </a:r>
          </a:p>
          <a:p>
            <a:pPr eaLnBrk="1" hangingPunct="1" latinLnBrk="0" lvl="4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48691" name="Date Placeholder 20"/>
          <p:cNvSpPr>
            <a:spLocks noGrp="1"/>
          </p:cNvSpPr>
          <p:nvPr>
            <p:ph type="dt" sz="half" idx="14"/>
          </p:nvPr>
        </p:nvSpPr>
        <p:spPr/>
        <p:txBody>
          <a:bodyPr rtlCol="0"/>
          <a:p>
            <a:fld id="{32D7F3DA-D872-4749-8B50-FB82CB579060}" type="datetimeFigureOut">
              <a:rPr lang="en-US" smtClean="0"/>
              <a:t>5/12/2021</a:t>
            </a:fld>
            <a:endParaRPr lang="en-IN"/>
          </a:p>
        </p:txBody>
      </p:sp>
      <p:sp>
        <p:nvSpPr>
          <p:cNvPr id="1048692" name="Slide Number Placeholder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p>
            <a:fld id="{82766EB6-0326-4841-9F8D-E6CC6E4D724A}" type="slidenum">
              <a:rPr lang="en-IN" smtClean="0"/>
              <a:t>‹#›</a:t>
            </a:fld>
            <a:endParaRPr lang="en-IN"/>
          </a:p>
        </p:txBody>
      </p:sp>
      <p:sp>
        <p:nvSpPr>
          <p:cNvPr id="1048693" name="Footer Placeholder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p>
            <a:endParaRPr lang="en-IN"/>
          </a:p>
        </p:txBody>
      </p:sp>
    </p:spTree>
  </p:cSld>
  <p:clrMapOvr>
    <a:overrideClrMapping accent1="accent1" accent2="accent2" accent3="accent3" accent4="accent4" accent5="accent5" accent6="accent6" bg1="lt1" bg2="lt2" tx1="dk1" tx2="dk2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type="picTx">
  <p:cSld name="Picture with Caption">
    <p:spTree>
      <p:nvGrpSpPr>
        <p:cNvPr id="8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8" name="Straight Connector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/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t" bIns="45720" compatLnSpc="1" lIns="91440" rIns="91440" tIns="45720" vert="horz" wrap="square"/>
          <a:p>
            <a:endParaRPr kumimoji="0" lang="en-US"/>
          </a:p>
        </p:txBody>
      </p:sp>
      <p:sp>
        <p:nvSpPr>
          <p:cNvPr id="1048629" name="Oval 12"/>
          <p:cNvSpPr/>
          <p:nvPr/>
        </p:nvSpPr>
        <p:spPr>
          <a:xfrm>
            <a:off x="8156448" y="5715000"/>
            <a:ext cx="548640" cy="548640"/>
          </a:xfrm>
          <a:prstGeom prst="ellipse"/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 eaLnBrk="1" hangingPunct="1" latinLnBrk="0"/>
            <a:endParaRPr dirty="0" kumimoji="0" lang="en-US"/>
          </a:p>
        </p:txBody>
      </p:sp>
      <p:sp>
        <p:nvSpPr>
          <p:cNvPr id="1048630" name="Title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b="1" sz="200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048631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indent="0" marL="0">
              <a:buNone/>
              <a:defRPr sz="3200"/>
            </a:lvl1pPr>
          </a:lstStyle>
          <a:p>
            <a:pPr algn="ctr" eaLnBrk="1" hangingPunct="1" latinLnBrk="0">
              <a:buFontTx/>
              <a:buNone/>
            </a:pPr>
            <a:r>
              <a:rPr kumimoji="0" lang="en-US" smtClean="0"/>
              <a:t>Click icon to add picture</a:t>
            </a:r>
            <a:endParaRPr dirty="0" kumimoji="0" lang="en-US"/>
          </a:p>
        </p:txBody>
      </p:sp>
      <p:sp>
        <p:nvSpPr>
          <p:cNvPr id="1048632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anchor="t" anchorCtr="0" bIns="45720" compatLnSpc="1" forceAA="0" fromWordArt="0" horzOverflow="overflow" lIns="91440" numCol="1" rIns="91440" rot="0" rtlCol="0" spcCol="274320" spcFirstLastPara="0" tIns="45720" vert="horz" vertOverflow="overflow" wrap="square">
            <a:normAutofit/>
          </a:bodyPr>
          <a:lstStyle>
            <a:lvl1pPr indent="0" marL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eaLnBrk="1" hangingPunct="1" latinLnBrk="0" lvl="0"/>
            <a:r>
              <a:rPr kumimoji="0" lang="en-US" smtClean="0"/>
              <a:t>Click to edit Master text styles</a:t>
            </a:r>
          </a:p>
        </p:txBody>
      </p:sp>
      <p:sp>
        <p:nvSpPr>
          <p:cNvPr id="1048633" name="Straight Connector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/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t" bIns="45720" compatLnSpc="1" lIns="91440" rIns="91440" tIns="45720" vert="horz" wrap="square"/>
          <a:p>
            <a:endParaRPr kumimoji="0" lang="en-US"/>
          </a:p>
        </p:txBody>
      </p:sp>
      <p:sp>
        <p:nvSpPr>
          <p:cNvPr id="1048634" name="Rectangle 10"/>
          <p:cNvSpPr/>
          <p:nvPr/>
        </p:nvSpPr>
        <p:spPr bwMode="auto">
          <a:xfrm>
            <a:off x="8839200" y="0"/>
            <a:ext cx="304800" cy="6858000"/>
          </a:xfrm>
          <a:prstGeom prst="rect"/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 eaLnBrk="1" hangingPunct="1" latinLnBrk="0"/>
            <a:endParaRPr kumimoji="0" lang="en-US"/>
          </a:p>
        </p:txBody>
      </p:sp>
      <p:sp>
        <p:nvSpPr>
          <p:cNvPr id="1048635" name="Straight Connector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/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t" bIns="45720" compatLnSpc="1" lIns="91440" rIns="91440" tIns="45720" vert="horz" wrap="square"/>
          <a:p>
            <a:endParaRPr kumimoji="0" lang="en-US"/>
          </a:p>
        </p:txBody>
      </p:sp>
      <p:sp>
        <p:nvSpPr>
          <p:cNvPr id="1048636" name="Straight Connector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/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t" bIns="45720" compatLnSpc="1" lIns="91440" rIns="91440" tIns="45720" vert="horz" wrap="square"/>
          <a:p>
            <a:endParaRPr dirty="0" kumimoji="0" lang="en-US"/>
          </a:p>
        </p:txBody>
      </p:sp>
      <p:sp>
        <p:nvSpPr>
          <p:cNvPr id="1048637" name="Straight Connector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/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t" bIns="45720" compatLnSpc="1" lIns="91440" rIns="91440" tIns="45720" vert="horz" wrap="square"/>
          <a:p>
            <a:endParaRPr dirty="0" kumimoji="0" lang="en-US"/>
          </a:p>
        </p:txBody>
      </p:sp>
      <p:sp>
        <p:nvSpPr>
          <p:cNvPr id="1048638" name="Date Placeholder 16"/>
          <p:cNvSpPr>
            <a:spLocks noGrp="1"/>
          </p:cNvSpPr>
          <p:nvPr>
            <p:ph type="dt" sz="half" idx="10"/>
          </p:nvPr>
        </p:nvSpPr>
        <p:spPr/>
        <p:txBody>
          <a:bodyPr rtlCol="0"/>
          <a:p>
            <a:fld id="{32D7F3DA-D872-4749-8B50-FB82CB579060}" type="datetimeFigureOut">
              <a:rPr lang="en-US" smtClean="0"/>
              <a:t>5/12/2021</a:t>
            </a:fld>
            <a:endParaRPr lang="en-IN"/>
          </a:p>
        </p:txBody>
      </p:sp>
      <p:sp>
        <p:nvSpPr>
          <p:cNvPr id="1048639" name="Slide Number Placeholder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p>
            <a:fld id="{82766EB6-0326-4841-9F8D-E6CC6E4D724A}" type="slidenum">
              <a:rPr lang="en-IN" smtClean="0"/>
              <a:t>‹#›</a:t>
            </a:fld>
            <a:endParaRPr lang="en-IN"/>
          </a:p>
        </p:txBody>
      </p:sp>
      <p:sp>
        <p:nvSpPr>
          <p:cNvPr id="1048640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p>
            <a:endParaRPr lang="en-IN"/>
          </a:p>
        </p:txBody>
      </p:sp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3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76" name="Straight Connector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/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t" bIns="45720" compatLnSpc="1" lIns="91440" rIns="91440" tIns="45720" vert="horz" wrap="square"/>
          <a:p>
            <a:endParaRPr dirty="0" kumimoji="0" lang="en-US"/>
          </a:p>
        </p:txBody>
      </p:sp>
      <p:sp>
        <p:nvSpPr>
          <p:cNvPr id="1048577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/>
        </p:spPr>
        <p:txBody>
          <a:bodyPr anchor="b" vert="horz">
            <a:normAutofit/>
          </a:bodyPr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048578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/>
        </p:spPr>
        <p:txBody>
          <a:bodyPr vert="horz">
            <a:normAutofit/>
          </a:bodyPr>
          <a:p>
            <a:pPr eaLnBrk="1" hangingPunct="1" latinLnBrk="0" lvl="0"/>
            <a:r>
              <a:rPr kumimoji="0" lang="en-US" smtClean="0"/>
              <a:t>Click to edit Master text styles</a:t>
            </a:r>
          </a:p>
          <a:p>
            <a:pPr eaLnBrk="1" hangingPunct="1" latinLnBrk="0" lvl="1"/>
            <a:r>
              <a:rPr kumimoji="0" lang="en-US" smtClean="0"/>
              <a:t>Second level</a:t>
            </a:r>
          </a:p>
          <a:p>
            <a:pPr eaLnBrk="1" hangingPunct="1" latinLnBrk="0" lvl="2"/>
            <a:r>
              <a:rPr kumimoji="0" lang="en-US" smtClean="0"/>
              <a:t>Third level</a:t>
            </a:r>
          </a:p>
          <a:p>
            <a:pPr eaLnBrk="1" hangingPunct="1" latinLnBrk="0" lvl="3"/>
            <a:r>
              <a:rPr kumimoji="0" lang="en-US" smtClean="0"/>
              <a:t>Fourth level</a:t>
            </a:r>
          </a:p>
          <a:p>
            <a:pPr eaLnBrk="1" hangingPunct="1" latinLnBrk="0" lvl="4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48579" name="Date Placeholder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/>
        </p:spPr>
        <p:txBody>
          <a:bodyPr anchor="ctr" anchorCtr="0" vert="horz"/>
          <a:lstStyle>
            <a:lvl1pPr algn="r" eaLnBrk="1" hangingPunct="1" latinLnBrk="0">
              <a:defRPr sz="1200" kumimoji="0">
                <a:solidFill>
                  <a:schemeClr val="tx2"/>
                </a:solidFill>
              </a:defRPr>
            </a:lvl1pPr>
          </a:lstStyle>
          <a:p>
            <a:fld id="{32D7F3DA-D872-4749-8B50-FB82CB579060}" type="datetimeFigureOut">
              <a:rPr lang="en-US" smtClean="0"/>
              <a:t>5/12/2021</a:t>
            </a:fld>
            <a:endParaRPr lang="en-IN"/>
          </a:p>
        </p:txBody>
      </p:sp>
      <p:sp>
        <p:nvSpPr>
          <p:cNvPr id="1048580" name="Footer Placeholder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/>
        </p:spPr>
        <p:txBody>
          <a:bodyPr anchor="ctr" anchorCtr="0" vert="horz"/>
          <a:lstStyle>
            <a:lvl1pPr algn="l" eaLnBrk="1" hangingPunct="1" latinLnBrk="0">
              <a:defRPr sz="1200" kumimoji="0">
                <a:solidFill>
                  <a:schemeClr val="tx2"/>
                </a:solidFill>
              </a:defRPr>
            </a:lvl1pPr>
          </a:lstStyle>
          <a:p>
            <a:endParaRPr lang="en-IN"/>
          </a:p>
        </p:txBody>
      </p:sp>
      <p:sp>
        <p:nvSpPr>
          <p:cNvPr id="1048581" name="Straight Connector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/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t" bIns="45720" compatLnSpc="1" lIns="91440" rIns="91440" tIns="45720" vert="horz" wrap="square"/>
          <a:p>
            <a:endParaRPr kumimoji="0" lang="en-US"/>
          </a:p>
        </p:txBody>
      </p:sp>
      <p:sp>
        <p:nvSpPr>
          <p:cNvPr id="1048582" name="Straight Connector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/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t" bIns="45720" compatLnSpc="1" lIns="91440" rIns="91440" tIns="45720" vert="horz" wrap="square"/>
          <a:p>
            <a:endParaRPr kumimoji="0" lang="en-US"/>
          </a:p>
        </p:txBody>
      </p:sp>
      <p:sp>
        <p:nvSpPr>
          <p:cNvPr id="1048583" name="Rectangle 9"/>
          <p:cNvSpPr/>
          <p:nvPr/>
        </p:nvSpPr>
        <p:spPr bwMode="auto">
          <a:xfrm>
            <a:off x="8839200" y="0"/>
            <a:ext cx="304800" cy="6858000"/>
          </a:xfrm>
          <a:prstGeom prst="rect"/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 eaLnBrk="1" hangingPunct="1" latinLnBrk="0"/>
            <a:endParaRPr kumimoji="0" lang="en-US"/>
          </a:p>
        </p:txBody>
      </p:sp>
      <p:sp>
        <p:nvSpPr>
          <p:cNvPr id="1048584" name="Straight Connector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/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t" bIns="45720" compatLnSpc="1" lIns="91440" rIns="91440" tIns="45720" vert="horz" wrap="square"/>
          <a:p>
            <a:endParaRPr kumimoji="0" lang="en-US"/>
          </a:p>
        </p:txBody>
      </p:sp>
      <p:sp>
        <p:nvSpPr>
          <p:cNvPr id="1048585" name="Oval 11"/>
          <p:cNvSpPr/>
          <p:nvPr/>
        </p:nvSpPr>
        <p:spPr>
          <a:xfrm>
            <a:off x="8156448" y="5715000"/>
            <a:ext cx="548640" cy="548640"/>
          </a:xfrm>
          <a:prstGeom prst="ellipse"/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 eaLnBrk="1" hangingPunct="1" latinLnBrk="0"/>
            <a:endParaRPr dirty="0" kumimoji="0" lang="en-US"/>
          </a:p>
        </p:txBody>
      </p:sp>
      <p:sp>
        <p:nvSpPr>
          <p:cNvPr id="1048586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/>
        </p:spPr>
        <p:txBody>
          <a:bodyPr anchor="ctr" vert="horz"/>
          <a:lstStyle>
            <a:lvl1pPr algn="ctr" eaLnBrk="1" hangingPunct="1" latinLnBrk="0">
              <a:defRPr b="1" sz="1400" kumimoji="0">
                <a:solidFill>
                  <a:srgbClr val="FFFFFF"/>
                </a:solidFill>
              </a:defRPr>
            </a:lvl1pPr>
          </a:lstStyle>
          <a:p>
            <a:fld id="{82766EB6-0326-4841-9F8D-E6CC6E4D724A}" type="slidenum">
              <a:rPr lang="en-IN" smtClean="0"/>
              <a:t>‹#›</a:t>
            </a:fld>
            <a:endParaRPr lang="en-IN"/>
          </a:p>
        </p:txBody>
      </p:sp>
    </p:spTree>
  </p:cSld>
  <p:clrMap accent1="accent1" accent2="accent2" accent3="accent3" accent4="accent4" accent5="accent5" accent6="accent6" bg1="lt1" bg2="lt2" tx1="dk1" tx2="dk2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eaLnBrk="1" hangingPunct="1" latinLnBrk="0" rtl="0">
        <a:spcBef>
          <a:spcPct val="0"/>
        </a:spcBef>
        <a:buNone/>
        <a:defRPr baseline="0" b="0" cap="small" sz="3000" kern="1200" kumimoji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algn="l" eaLnBrk="1" hangingPunct="1" indent="-274320" latinLnBrk="0" marL="274320" rtl="0">
        <a:spcBef>
          <a:spcPts val="600"/>
        </a:spcBef>
        <a:buClr>
          <a:schemeClr val="accent1"/>
        </a:buClr>
        <a:buSzPct val="70000"/>
        <a:buFont typeface="Wingdings"/>
        <a:buChar char=""/>
        <a:defRPr sz="2400" kern="1200" kumimoji="0">
          <a:solidFill>
            <a:schemeClr val="tx1"/>
          </a:solidFill>
          <a:latin typeface="+mn-lt"/>
          <a:ea typeface="+mn-ea"/>
          <a:cs typeface="+mn-cs"/>
        </a:defRPr>
      </a:lvl1pPr>
      <a:lvl2pPr algn="l" eaLnBrk="1" hangingPunct="1" indent="-274320" latinLnBrk="0" marL="640080" rtl="0">
        <a:spcBef>
          <a:spcPct val="20000"/>
        </a:spcBef>
        <a:buClr>
          <a:schemeClr val="accent1"/>
        </a:buClr>
        <a:buSzPct val="80000"/>
        <a:buFont typeface="Wingdings 2"/>
        <a:buChar char=""/>
        <a:defRPr sz="2100" kern="1200" kumimoji="0">
          <a:solidFill>
            <a:schemeClr val="tx1"/>
          </a:solidFill>
          <a:latin typeface="+mn-lt"/>
          <a:ea typeface="+mn-ea"/>
          <a:cs typeface="+mn-cs"/>
        </a:defRPr>
      </a:lvl2pPr>
      <a:lvl3pPr algn="l" eaLnBrk="1" hangingPunct="1" indent="-182880" latinLnBrk="0" marL="914400" rtl="0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sz="1800" kern="1200" kumimoji="0">
          <a:solidFill>
            <a:schemeClr val="tx1"/>
          </a:solidFill>
          <a:latin typeface="+mn-lt"/>
          <a:ea typeface="+mn-ea"/>
          <a:cs typeface="+mn-cs"/>
        </a:defRPr>
      </a:lvl3pPr>
      <a:lvl4pPr algn="l" eaLnBrk="1" hangingPunct="1" indent="-182880" latinLnBrk="0" marL="1188720" rtl="0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sz="1800" kern="1200" kumimoji="0">
          <a:solidFill>
            <a:schemeClr val="tx1"/>
          </a:solidFill>
          <a:latin typeface="+mn-lt"/>
          <a:ea typeface="+mn-ea"/>
          <a:cs typeface="+mn-cs"/>
        </a:defRPr>
      </a:lvl4pPr>
      <a:lvl5pPr algn="l" eaLnBrk="1" hangingPunct="1" indent="-182880" latinLnBrk="0" marL="1463040" rtl="0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sz="1600" kern="1200" kumimoji="0">
          <a:solidFill>
            <a:schemeClr val="tx1"/>
          </a:solidFill>
          <a:latin typeface="+mn-lt"/>
          <a:ea typeface="+mn-ea"/>
          <a:cs typeface="+mn-cs"/>
        </a:defRPr>
      </a:lvl5pPr>
      <a:lvl6pPr algn="l" eaLnBrk="1" hangingPunct="1" indent="-182880" latinLnBrk="0" marL="1737360" rtl="0">
        <a:spcBef>
          <a:spcPct val="20000"/>
        </a:spcBef>
        <a:buClr>
          <a:schemeClr val="accent1"/>
        </a:buClr>
        <a:buChar char="•"/>
        <a:defRPr sz="1600" kern="1200" kumimoji="0">
          <a:solidFill>
            <a:schemeClr val="tx2"/>
          </a:solidFill>
          <a:latin typeface="+mn-lt"/>
          <a:ea typeface="+mn-ea"/>
          <a:cs typeface="+mn-cs"/>
        </a:defRPr>
      </a:lvl6pPr>
      <a:lvl7pPr algn="l" eaLnBrk="1" hangingPunct="1" indent="-182880" latinLnBrk="0" marL="2011680" rtl="0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baseline="0" sz="1400" kern="1200" kumimoji="0">
          <a:solidFill>
            <a:schemeClr val="tx2"/>
          </a:solidFill>
          <a:latin typeface="+mn-lt"/>
          <a:ea typeface="+mn-ea"/>
          <a:cs typeface="+mn-cs"/>
        </a:defRPr>
      </a:lvl7pPr>
      <a:lvl8pPr algn="l" eaLnBrk="1" hangingPunct="1" indent="-182880" latinLnBrk="0" marL="2286000" rtl="0">
        <a:spcBef>
          <a:spcPct val="20000"/>
        </a:spcBef>
        <a:buClr>
          <a:schemeClr val="accent2"/>
        </a:buClr>
        <a:buChar char="•"/>
        <a:defRPr baseline="0" cap="small" sz="1400" kern="1200" kumimoji="0">
          <a:solidFill>
            <a:schemeClr val="tx2"/>
          </a:solidFill>
          <a:latin typeface="+mn-lt"/>
          <a:ea typeface="+mn-ea"/>
          <a:cs typeface="+mn-cs"/>
        </a:defRPr>
      </a:lvl8pPr>
      <a:lvl9pPr algn="l" eaLnBrk="1" hangingPunct="1" indent="-182880" latinLnBrk="0" marL="2560320" rtl="0">
        <a:spcBef>
          <a:spcPct val="20000"/>
        </a:spcBef>
        <a:buClr>
          <a:schemeClr val="accent1">
            <a:shade val="75000"/>
          </a:schemeClr>
        </a:buClr>
        <a:buChar char="•"/>
        <a:defRPr baseline="0" sz="1400" kern="1200" kumimoji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algn="l" eaLnBrk="1" hangingPunct="1" latinLnBrk="0" marL="0" rtl="0">
        <a:defRPr kern="1200" kumimoji="0">
          <a:solidFill>
            <a:schemeClr val="tx1"/>
          </a:solidFill>
          <a:latin typeface="+mn-lt"/>
          <a:ea typeface="+mn-ea"/>
          <a:cs typeface="+mn-cs"/>
        </a:defRPr>
      </a:lvl1pPr>
      <a:lvl2pPr algn="l" eaLnBrk="1" hangingPunct="1" latinLnBrk="0" marL="457200" rtl="0">
        <a:defRPr kern="1200" kumimoji="0">
          <a:solidFill>
            <a:schemeClr val="tx1"/>
          </a:solidFill>
          <a:latin typeface="+mn-lt"/>
          <a:ea typeface="+mn-ea"/>
          <a:cs typeface="+mn-cs"/>
        </a:defRPr>
      </a:lvl2pPr>
      <a:lvl3pPr algn="l" eaLnBrk="1" hangingPunct="1" latinLnBrk="0" marL="914400" rtl="0">
        <a:defRPr kern="1200" kumimoji="0">
          <a:solidFill>
            <a:schemeClr val="tx1"/>
          </a:solidFill>
          <a:latin typeface="+mn-lt"/>
          <a:ea typeface="+mn-ea"/>
          <a:cs typeface="+mn-cs"/>
        </a:defRPr>
      </a:lvl3pPr>
      <a:lvl4pPr algn="l" eaLnBrk="1" hangingPunct="1" latinLnBrk="0" marL="1371600" rtl="0">
        <a:defRPr kern="1200" kumimoji="0">
          <a:solidFill>
            <a:schemeClr val="tx1"/>
          </a:solidFill>
          <a:latin typeface="+mn-lt"/>
          <a:ea typeface="+mn-ea"/>
          <a:cs typeface="+mn-cs"/>
        </a:defRPr>
      </a:lvl4pPr>
      <a:lvl5pPr algn="l" eaLnBrk="1" hangingPunct="1" latinLnBrk="0" marL="1828800" rtl="0">
        <a:defRPr kern="1200" kumimoji="0">
          <a:solidFill>
            <a:schemeClr val="tx1"/>
          </a:solidFill>
          <a:latin typeface="+mn-lt"/>
          <a:ea typeface="+mn-ea"/>
          <a:cs typeface="+mn-cs"/>
        </a:defRPr>
      </a:lvl5pPr>
      <a:lvl6pPr algn="l" eaLnBrk="1" hangingPunct="1" latinLnBrk="0" marL="2286000" rtl="0">
        <a:defRPr kern="1200" kumimoji="0">
          <a:solidFill>
            <a:schemeClr val="tx1"/>
          </a:solidFill>
          <a:latin typeface="+mn-lt"/>
          <a:ea typeface="+mn-ea"/>
          <a:cs typeface="+mn-cs"/>
        </a:defRPr>
      </a:lvl6pPr>
      <a:lvl7pPr algn="l" eaLnBrk="1" hangingPunct="1" latinLnBrk="0" marL="2743200" rtl="0">
        <a:defRPr kern="1200" kumimoji="0">
          <a:solidFill>
            <a:schemeClr val="tx1"/>
          </a:solidFill>
          <a:latin typeface="+mn-lt"/>
          <a:ea typeface="+mn-ea"/>
          <a:cs typeface="+mn-cs"/>
        </a:defRPr>
      </a:lvl7pPr>
      <a:lvl8pPr algn="l" eaLnBrk="1" hangingPunct="1" latinLnBrk="0" marL="3200400" rtl="0">
        <a:defRPr kern="1200" kumimoji="0">
          <a:solidFill>
            <a:schemeClr val="tx1"/>
          </a:solidFill>
          <a:latin typeface="+mn-lt"/>
          <a:ea typeface="+mn-ea"/>
          <a:cs typeface="+mn-cs"/>
        </a:defRPr>
      </a:lvl8pPr>
      <a:lvl9pPr algn="l" eaLnBrk="1" hangingPunct="1" latinLnBrk="0" marL="3657600" rtl="0">
        <a:defRPr kern="1200" kumimoji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<Relationship Id="rId1" Type="http://schemas.openxmlformats.org/officeDocument/2006/relationships/image" Target="../media/image2.jpeg"/><Relationship Id="rId2" Type="http://schemas.openxmlformats.org/officeDocument/2006/relationships/slideLayout" Target="../slideLayouts/slideLayout7.xml"/></Relationships>
</file>

<file path=ppt/slides/_rels/slide10.xml.rels><?xml version="1.0" encoding="UTF-8" standalone="yes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slideLayout" Target="../slideLayouts/slideLayout7.xml"/></Relationships>
</file>

<file path=ppt/slides/_rels/slide1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
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slideLayout" Target="../slideLayouts/slideLayout7.xml"/></Relationships>
</file>

<file path=ppt/slides/_rels/slide13.xml.rels><?xml version="1.0" encoding="UTF-8" standalone="yes"?>
<Relationships xmlns="http://schemas.openxmlformats.org/package/2006/relationships"><Relationship Id="rId1" Type="http://schemas.openxmlformats.org/officeDocument/2006/relationships/image" Target="../media/image13.png"/><Relationship Id="rId2" Type="http://schemas.openxmlformats.org/officeDocument/2006/relationships/slideLayout" Target="../slideLayouts/slideLayout7.xml"/></Relationships>
</file>

<file path=ppt/slides/_rels/slide14.xml.rels><?xml version="1.0" encoding="UTF-8" standalone="yes"?>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slideLayout" Target="../slideLayouts/slideLayout7.xml"/></Relationships>
</file>

<file path=ppt/slides/_rels/slide15.xml.rels><?xml version="1.0" encoding="UTF-8" standalone="yes"?>
<Relationships xmlns="http://schemas.openxmlformats.org/package/2006/relationships"><Relationship Id="rId1" Type="http://schemas.openxmlformats.org/officeDocument/2006/relationships/image" Target="../media/image15.png"/><Relationship Id="rId2" Type="http://schemas.openxmlformats.org/officeDocument/2006/relationships/slideLayout" Target="../slideLayouts/slideLayout7.xml"/></Relationships>
</file>

<file path=ppt/slides/_rels/slide16.xml.rels><?xml version="1.0" encoding="UTF-8" standalone="yes"?>
<Relationships xmlns="http://schemas.openxmlformats.org/package/2006/relationships"><Relationship Id="rId1" Type="http://schemas.openxmlformats.org/officeDocument/2006/relationships/image" Target="../media/image16.png"/><Relationship Id="rId2" Type="http://schemas.openxmlformats.org/officeDocument/2006/relationships/slideLayout" Target="../slideLayouts/slideLayout7.xml"/></Relationships>
</file>

<file path=ppt/slides/_rels/slide17.xml.rels><?xml version="1.0" encoding="UTF-8" standalone="yes"?>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slideLayout" Target="../slideLayouts/slideLayout7.xml"/></Relationships>
</file>

<file path=ppt/slides/_rels/slide18.xml.rels><?xml version="1.0" encoding="UTF-8" standalone="yes"?>
<Relationships xmlns="http://schemas.openxmlformats.org/package/2006/relationships"><Relationship Id="rId1" Type="http://schemas.openxmlformats.org/officeDocument/2006/relationships/image" Target="../media/image18.png"/><Relationship Id="rId2" Type="http://schemas.openxmlformats.org/officeDocument/2006/relationships/slideLayout" Target="../slideLayouts/slideLayout7.xml"/></Relationships>
</file>

<file path=ppt/slides/_rels/slide19.xml.rels><?xml version="1.0" encoding="UTF-8" standalone="yes"?>
<Relationships xmlns="http://schemas.openxmlformats.org/package/2006/relationships"><Relationship Id="rId1" Type="http://schemas.openxmlformats.org/officeDocument/2006/relationships/image" Target="../media/image19.png"/><Relationship Id="rId2" Type="http://schemas.openxmlformats.org/officeDocument/2006/relationships/slideLayout" Target="../slideLayouts/slideLayout7.xml"/></Relationships>
</file>

<file path=ppt/slides/_rels/slide2.xml.rels><?xml version="1.0" encoding="UTF-8" standalone="yes"?>
<Relationships xmlns="http://schemas.openxmlformats.org/package/2006/relationships"><Relationship Id="rId1" Type="http://schemas.openxmlformats.org/officeDocument/2006/relationships/image" Target="../media/image3.jpeg"/><Relationship Id="rId2" Type="http://schemas.openxmlformats.org/officeDocument/2006/relationships/slideLayout" Target="../slideLayouts/slideLayout7.xml"/></Relationships>
</file>

<file path=ppt/slides/_rels/slide20.xml.rels><?xml version="1.0" encoding="UTF-8" standalone="yes"?>
<Relationships xmlns="http://schemas.openxmlformats.org/package/2006/relationships"><Relationship Id="rId1" Type="http://schemas.openxmlformats.org/officeDocument/2006/relationships/image" Target="../media/image20.png"/><Relationship Id="rId2" Type="http://schemas.openxmlformats.org/officeDocument/2006/relationships/slideLayout" Target="../slideLayouts/slideLayout7.xml"/></Relationships>
</file>

<file path=ppt/slides/_rels/slide21.xml.rels><?xml version="1.0" encoding="UTF-8" standalone="yes"?>
<Relationships xmlns="http://schemas.openxmlformats.org/package/2006/relationships"><Relationship Id="rId1" Type="http://schemas.openxmlformats.org/officeDocument/2006/relationships/image" Target="../media/image21.png"/><Relationship Id="rId2" Type="http://schemas.openxmlformats.org/officeDocument/2006/relationships/slideLayout" Target="../slideLayouts/slideLayout7.xml"/></Relationships>
</file>

<file path=ppt/slides/_rels/slide22.xml.rels><?xml version="1.0" encoding="UTF-8" standalone="yes"?>
<Relationships xmlns="http://schemas.openxmlformats.org/package/2006/relationships"><Relationship Id="rId1" Type="http://schemas.openxmlformats.org/officeDocument/2006/relationships/image" Target="../media/image22.png"/><Relationship Id="rId2" Type="http://schemas.openxmlformats.org/officeDocument/2006/relationships/slideLayout" Target="../slideLayouts/slideLayout7.xml"/></Relationships>
</file>

<file path=ppt/slides/_rels/slide23.xml.rels><?xml version="1.0" encoding="UTF-8" standalone="yes"?>
<Relationships xmlns="http://schemas.openxmlformats.org/package/2006/relationships"><Relationship Id="rId1" Type="http://schemas.openxmlformats.org/officeDocument/2006/relationships/image" Target="../media/image23.png"/><Relationship Id="rId2" Type="http://schemas.openxmlformats.org/officeDocument/2006/relationships/slideLayout" Target="../slideLayouts/slideLayout7.xml"/></Relationships>
</file>

<file path=ppt/slides/_rels/slide24.xml.rels><?xml version="1.0" encoding="UTF-8" standalone="yes"?>
<Relationships xmlns="http://schemas.openxmlformats.org/package/2006/relationships"><Relationship Id="rId1" Type="http://schemas.openxmlformats.org/officeDocument/2006/relationships/image" Target="../media/image24.png"/><Relationship Id="rId2" Type="http://schemas.openxmlformats.org/officeDocument/2006/relationships/slideLayout" Target="../slideLayouts/slideLayout7.xml"/></Relationships>
</file>

<file path=ppt/slides/_rels/slide25.xml.rels><?xml version="1.0" encoding="UTF-8" standalone="yes"?>
<Relationships xmlns="http://schemas.openxmlformats.org/package/2006/relationships"><Relationship Id="rId1" Type="http://schemas.openxmlformats.org/officeDocument/2006/relationships/image" Target="../media/image25.png"/><Relationship Id="rId2" Type="http://schemas.openxmlformats.org/officeDocument/2006/relationships/slideLayout" Target="../slideLayouts/slideLayout7.xml"/></Relationships>
</file>

<file path=ppt/slides/_rels/slide26.xml.rels><?xml version="1.0" encoding="UTF-8" standalone="yes"?>
<Relationships xmlns="http://schemas.openxmlformats.org/package/2006/relationships"><Relationship Id="rId1" Type="http://schemas.openxmlformats.org/officeDocument/2006/relationships/image" Target="../media/image26.png"/><Relationship Id="rId2" Type="http://schemas.openxmlformats.org/officeDocument/2006/relationships/slideLayout" Target="../slideLayouts/slideLayout7.xml"/></Relationships>
</file>

<file path=ppt/slides/_rels/slide27.xml.rels><?xml version="1.0" encoding="UTF-8" standalone="yes"?>
<Relationships xmlns="http://schemas.openxmlformats.org/package/2006/relationships"><Relationship Id="rId1" Type="http://schemas.openxmlformats.org/officeDocument/2006/relationships/image" Target="../media/image27.png"/><Relationship Id="rId2" Type="http://schemas.openxmlformats.org/officeDocument/2006/relationships/slideLayout" Target="../slideLayouts/slideLayout7.xml"/></Relationships>
</file>

<file path=ppt/slides/_rels/slide28.xml.rels><?xml version="1.0" encoding="UTF-8" standalone="yes"?>
<Relationships xmlns="http://schemas.openxmlformats.org/package/2006/relationships"><Relationship Id="rId1" Type="http://schemas.openxmlformats.org/officeDocument/2006/relationships/image" Target="../media/image28.png"/><Relationship Id="rId2" Type="http://schemas.openxmlformats.org/officeDocument/2006/relationships/slideLayout" Target="../slideLayouts/slideLayout7.xml"/></Relationships>
</file>

<file path=ppt/slides/_rels/slide29.xml.rels><?xml version="1.0" encoding="UTF-8" standalone="yes"?>
<Relationships xmlns="http://schemas.openxmlformats.org/package/2006/relationships"><Relationship Id="rId1" Type="http://schemas.openxmlformats.org/officeDocument/2006/relationships/image" Target="../media/image29.png"/><Relationship Id="rId2" Type="http://schemas.openxmlformats.org/officeDocument/2006/relationships/slideLayout" Target="../slideLayouts/slideLayout7.xml"/></Relationships>
</file>

<file path=ppt/slides/_rels/slide3.xml.rels><?xml version="1.0" encoding="UTF-8" standalone="yes"?>
<Relationships xmlns="http://schemas.openxmlformats.org/package/2006/relationships"><Relationship Id="rId1" Type="http://schemas.openxmlformats.org/officeDocument/2006/relationships/image" Target="../media/image4.jpeg"/><Relationship Id="rId2" Type="http://schemas.openxmlformats.org/officeDocument/2006/relationships/slideLayout" Target="../slideLayouts/slideLayout7.xml"/></Relationships>
</file>

<file path=ppt/slides/_rels/slide30.xml.rels><?xml version="1.0" encoding="UTF-8" standalone="yes"?>
<Relationships xmlns="http://schemas.openxmlformats.org/package/2006/relationships"><Relationship Id="rId1" Type="http://schemas.openxmlformats.org/officeDocument/2006/relationships/image" Target="../media/image30.png"/><Relationship Id="rId2" Type="http://schemas.openxmlformats.org/officeDocument/2006/relationships/slideLayout" Target="../slideLayouts/slideLayout7.xml"/></Relationships>
</file>

<file path=ppt/slides/_rels/slide31.xml.rels><?xml version="1.0" encoding="UTF-8" standalone="yes"?>
<Relationships xmlns="http://schemas.openxmlformats.org/package/2006/relationships"><Relationship Id="rId1" Type="http://schemas.openxmlformats.org/officeDocument/2006/relationships/image" Target="../media/image31.png"/><Relationship Id="rId2" Type="http://schemas.openxmlformats.org/officeDocument/2006/relationships/slideLayout" Target="../slideLayouts/slideLayout7.xml"/></Relationships>
</file>

<file path=ppt/slides/_rels/slide32.xml.rels><?xml version="1.0" encoding="UTF-8" standalone="yes"?>
<Relationships xmlns="http://schemas.openxmlformats.org/package/2006/relationships"><Relationship Id="rId1" Type="http://schemas.openxmlformats.org/officeDocument/2006/relationships/image" Target="../media/image32.png"/><Relationship Id="rId2" Type="http://schemas.openxmlformats.org/officeDocument/2006/relationships/slideLayout" Target="../slideLayouts/slideLayout7.xml"/></Relationships>
</file>

<file path=ppt/slides/_rels/slide33.xml.rels><?xml version="1.0" encoding="UTF-8" standalone="yes"?>
<Relationships xmlns="http://schemas.openxmlformats.org/package/2006/relationships"><Relationship Id="rId1" Type="http://schemas.openxmlformats.org/officeDocument/2006/relationships/image" Target="../media/image33.png"/><Relationship Id="rId2" Type="http://schemas.openxmlformats.org/officeDocument/2006/relationships/slideLayout" Target="../slideLayouts/slideLayout7.xml"/></Relationships>
</file>

<file path=ppt/slides/_rels/slide34.xml.rels><?xml version="1.0" encoding="UTF-8" standalone="yes"?>
<Relationships xmlns="http://schemas.openxmlformats.org/package/2006/relationships"><Relationship Id="rId1" Type="http://schemas.openxmlformats.org/officeDocument/2006/relationships/image" Target="../media/image34.png"/><Relationship Id="rId2" Type="http://schemas.openxmlformats.org/officeDocument/2006/relationships/slideLayout" Target="../slideLayouts/slideLayout7.xml"/></Relationships>
</file>

<file path=ppt/slides/_rels/slide35.xml.rels><?xml version="1.0" encoding="UTF-8" standalone="yes"?>
<Relationships xmlns="http://schemas.openxmlformats.org/package/2006/relationships"><Relationship Id="rId1" Type="http://schemas.openxmlformats.org/officeDocument/2006/relationships/image" Target="../media/image35.png"/><Relationship Id="rId2" Type="http://schemas.openxmlformats.org/officeDocument/2006/relationships/slideLayout" Target="../slideLayouts/slideLayout7.xml"/></Relationships>
</file>

<file path=ppt/slides/_rels/slide36.xml.rels><?xml version="1.0" encoding="UTF-8" standalone="yes"?>
<Relationships xmlns="http://schemas.openxmlformats.org/package/2006/relationships"><Relationship Id="rId1" Type="http://schemas.openxmlformats.org/officeDocument/2006/relationships/image" Target="../media/image36.png"/><Relationship Id="rId2" Type="http://schemas.openxmlformats.org/officeDocument/2006/relationships/slideLayout" Target="../slideLayouts/slideLayout7.xml"/></Relationships>
</file>

<file path=ppt/slides/_rels/slide37.xml.rels><?xml version="1.0" encoding="UTF-8" standalone="yes"?>
<Relationships xmlns="http://schemas.openxmlformats.org/package/2006/relationships"><Relationship Id="rId1" Type="http://schemas.openxmlformats.org/officeDocument/2006/relationships/image" Target="../media/image37.png"/><Relationship Id="rId2" Type="http://schemas.openxmlformats.org/officeDocument/2006/relationships/slideLayout" Target="../slideLayouts/slideLayout7.xml"/></Relationships>
</file>

<file path=ppt/slides/_rels/slide38.xml.rels><?xml version="1.0" encoding="UTF-8" standalone="yes"?>
<Relationships xmlns="http://schemas.openxmlformats.org/package/2006/relationships"><Relationship Id="rId1" Type="http://schemas.openxmlformats.org/officeDocument/2006/relationships/image" Target="../media/image38.png"/><Relationship Id="rId2" Type="http://schemas.openxmlformats.org/officeDocument/2006/relationships/image" Target="../media/image39.png"/><Relationship Id="rId3" Type="http://schemas.openxmlformats.org/officeDocument/2006/relationships/slideLayout" Target="../slideLayouts/slideLayout7.xml"/></Relationships>
</file>

<file path=ppt/slides/_rels/slide39.xml.rels><?xml version="1.0" encoding="UTF-8" standalone="yes"?>
<Relationships xmlns="http://schemas.openxmlformats.org/package/2006/relationships"><Relationship Id="rId1" Type="http://schemas.openxmlformats.org/officeDocument/2006/relationships/image" Target="../media/image40.png"/><Relationship Id="rId2" Type="http://schemas.openxmlformats.org/officeDocument/2006/relationships/slideLayout" Target="../slideLayouts/slideLayout7.xml"/></Relationships>
</file>

<file path=ppt/slides/_rels/slide4.xml.rels><?xml version="1.0" encoding="UTF-8" standalone="yes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slideLayout" Target="../slideLayouts/slideLayout7.xml"/></Relationships>
</file>

<file path=ppt/slides/_rels/slide40.xml.rels><?xml version="1.0" encoding="UTF-8" standalone="yes"?>
<Relationships xmlns="http://schemas.openxmlformats.org/package/2006/relationships"><Relationship Id="rId1" Type="http://schemas.openxmlformats.org/officeDocument/2006/relationships/image" Target="../media/image41.png"/><Relationship Id="rId2" Type="http://schemas.openxmlformats.org/officeDocument/2006/relationships/slideLayout" Target="../slideLayouts/slideLayout7.xml"/></Relationships>
</file>

<file path=ppt/slides/_rels/slide41.xml.rels><?xml version="1.0" encoding="UTF-8" standalone="yes"?>
<Relationships xmlns="http://schemas.openxmlformats.org/package/2006/relationships"><Relationship Id="rId1" Type="http://schemas.openxmlformats.org/officeDocument/2006/relationships/image" Target="../media/image42.png"/><Relationship Id="rId2" Type="http://schemas.openxmlformats.org/officeDocument/2006/relationships/slideLayout" Target="../slideLayouts/slideLayout7.xml"/></Relationships>
</file>

<file path=ppt/slides/_rels/slide42.xml.rels><?xml version="1.0" encoding="UTF-8" standalone="yes"?>
<Relationships xmlns="http://schemas.openxmlformats.org/package/2006/relationships"><Relationship Id="rId1" Type="http://schemas.openxmlformats.org/officeDocument/2006/relationships/image" Target="../media/image43.png"/><Relationship Id="rId2" Type="http://schemas.openxmlformats.org/officeDocument/2006/relationships/slideLayout" Target="../slideLayouts/slideLayout7.xml"/></Relationships>
</file>

<file path=ppt/slides/_rels/slide43.xml.rels><?xml version="1.0" encoding="UTF-8" standalone="yes"?>
<Relationships xmlns="http://schemas.openxmlformats.org/package/2006/relationships"><Relationship Id="rId1" Type="http://schemas.openxmlformats.org/officeDocument/2006/relationships/image" Target="../media/image44.png"/><Relationship Id="rId2" Type="http://schemas.openxmlformats.org/officeDocument/2006/relationships/slideLayout" Target="../slideLayouts/slideLayout7.xml"/></Relationships>
</file>

<file path=ppt/slides/_rels/slide4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slideLayout" Target="../slideLayouts/slideLayout7.xml"/></Relationships>
</file>

<file path=ppt/slides/_rels/slide6.xml.rels><?xml version="1.0" encoding="UTF-8" standalone="yes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slideLayout" Target="../slideLayouts/slideLayout7.xml"/></Relationships>
</file>

<file path=ppt/slides/_rels/slide7.xml.rels><?xml version="1.0" encoding="UTF-8" standalone="yes"?>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slideLayout" Target="../slideLayouts/slideLayout7.xml"/></Relationships>
</file>

<file path=ppt/slides/_rels/slide8.xml.rels><?xml version="1.0" encoding="UTF-8" standalone="yes"?>
<Relationships xmlns="http://schemas.openxmlformats.org/package/2006/relationships"><Relationship Id="rId1" Type="http://schemas.openxmlformats.org/officeDocument/2006/relationships/image" Target="../media/image9.jpeg"/><Relationship Id="rId2" Type="http://schemas.openxmlformats.org/officeDocument/2006/relationships/slideLayout" Target="../slideLayouts/slideLayout7.xml"/></Relationships>
</file>

<file path=ppt/slides/_rels/slide9.xml.rels><?xml version="1.0" encoding="UTF-8" standalone="yes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1" name="Rectangle 1"/>
          <p:cNvSpPr/>
          <p:nvPr/>
        </p:nvSpPr>
        <p:spPr>
          <a:xfrm>
            <a:off x="357157" y="395608"/>
            <a:ext cx="8429684" cy="688340"/>
          </a:xfrm>
          <a:prstGeom prst="rect"/>
        </p:spPr>
        <p:txBody>
          <a:bodyPr wrap="square">
            <a:spAutoFit/>
          </a:bodyPr>
          <a:p>
            <a:pPr algn="ctr"/>
            <a:r>
              <a:rPr dirty="0" sz="4000" lang="en-US"/>
              <a:t>T</a:t>
            </a:r>
            <a:r>
              <a:rPr dirty="0" sz="4000" lang="en-US"/>
              <a:t>h</a:t>
            </a:r>
            <a:r>
              <a:rPr dirty="0" sz="4000" lang="en-US"/>
              <a:t>r</a:t>
            </a:r>
            <a:r>
              <a:rPr dirty="0" sz="4000" lang="en-US"/>
              <a:t>e</a:t>
            </a:r>
            <a:r>
              <a:rPr dirty="0" sz="4000" lang="en-US"/>
              <a:t>e</a:t>
            </a:r>
            <a:r>
              <a:rPr dirty="0" sz="4000" lang="en-US"/>
              <a:t> </a:t>
            </a:r>
            <a:r>
              <a:rPr dirty="0" sz="4000" lang="en-US"/>
              <a:t>P</a:t>
            </a:r>
            <a:r>
              <a:rPr dirty="0" sz="4000" lang="en-US"/>
              <a:t>h</a:t>
            </a:r>
            <a:r>
              <a:rPr dirty="0" sz="4000" lang="en-US"/>
              <a:t>a</a:t>
            </a:r>
            <a:r>
              <a:rPr dirty="0" sz="4000" lang="en-US"/>
              <a:t>s</a:t>
            </a:r>
            <a:r>
              <a:rPr dirty="0" sz="4000" lang="en-US"/>
              <a:t>e</a:t>
            </a:r>
            <a:r>
              <a:rPr dirty="0" sz="4000" lang="en-US"/>
              <a:t> </a:t>
            </a:r>
            <a:r>
              <a:rPr dirty="0" sz="4000" lang="en-US"/>
              <a:t>I</a:t>
            </a:r>
            <a:r>
              <a:rPr dirty="0" sz="4000" lang="en-US"/>
              <a:t>n</a:t>
            </a:r>
            <a:r>
              <a:rPr dirty="0" sz="4000" lang="en-US"/>
              <a:t>d</a:t>
            </a:r>
            <a:r>
              <a:rPr dirty="0" sz="4000" lang="en-US"/>
              <a:t>u</a:t>
            </a:r>
            <a:r>
              <a:rPr dirty="0" sz="4000" lang="en-US"/>
              <a:t>c</a:t>
            </a:r>
            <a:r>
              <a:rPr dirty="0" sz="4000" lang="en-US"/>
              <a:t>t</a:t>
            </a:r>
            <a:r>
              <a:rPr dirty="0" sz="4000" lang="en-US"/>
              <a:t>i</a:t>
            </a:r>
            <a:r>
              <a:rPr dirty="0" sz="4000" lang="en-US"/>
              <a:t>o</a:t>
            </a:r>
            <a:r>
              <a:rPr dirty="0" sz="4000" lang="en-US"/>
              <a:t>n</a:t>
            </a:r>
            <a:r>
              <a:rPr dirty="0" sz="4000" lang="en-US"/>
              <a:t> </a:t>
            </a:r>
            <a:r>
              <a:rPr dirty="0" sz="4000" lang="en-US"/>
              <a:t>M</a:t>
            </a:r>
            <a:r>
              <a:rPr dirty="0" sz="4000" lang="en-US"/>
              <a:t>o</a:t>
            </a:r>
            <a:r>
              <a:rPr dirty="0" sz="4000" lang="en-US"/>
              <a:t>t</a:t>
            </a:r>
            <a:r>
              <a:rPr dirty="0" sz="4000" lang="en-US"/>
              <a:t>o</a:t>
            </a:r>
            <a:r>
              <a:rPr dirty="0" sz="4000" lang="en-US"/>
              <a:t>r</a:t>
            </a:r>
            <a:endParaRPr altLang="en-US" lang="zh-CN"/>
          </a:p>
        </p:txBody>
      </p:sp>
      <p:pic>
        <p:nvPicPr>
          <p:cNvPr id="2097155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2198766" y="1865409"/>
            <a:ext cx="4746469" cy="2784158"/>
          </a:xfrm>
          <a:prstGeom prst="rect"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4" name=""/>
          <p:cNvPicPr>
            <a:picLocks/>
          </p:cNvPicPr>
          <p:nvPr/>
        </p:nvPicPr>
        <p:blipFill>
          <a:blip xmlns:r="http://schemas.openxmlformats.org/officeDocument/2006/relationships" r:embed="rId1"/>
          <a:srcRect l="0" t="0" r="0" b="55707"/>
          <a:stretch>
            <a:fillRect/>
          </a:stretch>
        </p:blipFill>
        <p:spPr>
          <a:xfrm>
            <a:off x="554828" y="0"/>
            <a:ext cx="8034344" cy="5312243"/>
          </a:xfrm>
          <a:prstGeom prst="rect"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2" name=""/>
          <p:cNvSpPr txBox="1"/>
          <p:nvPr/>
        </p:nvSpPr>
        <p:spPr>
          <a:xfrm>
            <a:off x="948420" y="3219450"/>
            <a:ext cx="7268807" cy="1005839"/>
          </a:xfrm>
          <a:prstGeom prst="rect"/>
        </p:spPr>
        <p:txBody>
          <a:bodyPr rtlCol="0" wrap="square">
            <a:spAutoFit/>
          </a:bodyPr>
          <a:p>
            <a:r>
              <a:rPr sz="6100" lang="en-US">
                <a:solidFill>
                  <a:srgbClr val="000000"/>
                </a:solidFill>
              </a:rPr>
              <a:t>E</a:t>
            </a:r>
            <a:r>
              <a:rPr sz="6100" lang="en-US">
                <a:solidFill>
                  <a:srgbClr val="000000"/>
                </a:solidFill>
              </a:rPr>
              <a:t>q</a:t>
            </a:r>
            <a:r>
              <a:rPr sz="6100" lang="en-US">
                <a:solidFill>
                  <a:srgbClr val="000000"/>
                </a:solidFill>
              </a:rPr>
              <a:t>u</a:t>
            </a:r>
            <a:r>
              <a:rPr sz="6100" lang="en-US">
                <a:solidFill>
                  <a:srgbClr val="000000"/>
                </a:solidFill>
              </a:rPr>
              <a:t>i</a:t>
            </a:r>
            <a:r>
              <a:rPr sz="6100" lang="en-US">
                <a:solidFill>
                  <a:srgbClr val="000000"/>
                </a:solidFill>
              </a:rPr>
              <a:t>v</a:t>
            </a:r>
            <a:r>
              <a:rPr sz="6100" lang="en-US">
                <a:solidFill>
                  <a:srgbClr val="000000"/>
                </a:solidFill>
              </a:rPr>
              <a:t>a</a:t>
            </a:r>
            <a:r>
              <a:rPr sz="6100" lang="en-US">
                <a:solidFill>
                  <a:srgbClr val="000000"/>
                </a:solidFill>
              </a:rPr>
              <a:t>l</a:t>
            </a:r>
            <a:r>
              <a:rPr sz="6100" lang="en-US">
                <a:solidFill>
                  <a:srgbClr val="000000"/>
                </a:solidFill>
              </a:rPr>
              <a:t>e</a:t>
            </a:r>
            <a:r>
              <a:rPr sz="6100" lang="en-US">
                <a:solidFill>
                  <a:srgbClr val="000000"/>
                </a:solidFill>
              </a:rPr>
              <a:t>n</a:t>
            </a:r>
            <a:r>
              <a:rPr sz="6100" lang="en-US">
                <a:solidFill>
                  <a:srgbClr val="000000"/>
                </a:solidFill>
              </a:rPr>
              <a:t>t</a:t>
            </a:r>
            <a:r>
              <a:rPr sz="6100" lang="en-US">
                <a:solidFill>
                  <a:srgbClr val="000000"/>
                </a:solidFill>
              </a:rPr>
              <a:t> </a:t>
            </a:r>
            <a:r>
              <a:rPr sz="6100" lang="en-US">
                <a:solidFill>
                  <a:srgbClr val="000000"/>
                </a:solidFill>
              </a:rPr>
              <a:t>C</a:t>
            </a:r>
            <a:r>
              <a:rPr sz="6100" lang="en-US">
                <a:solidFill>
                  <a:srgbClr val="000000"/>
                </a:solidFill>
              </a:rPr>
              <a:t>i</a:t>
            </a:r>
            <a:r>
              <a:rPr sz="6100" lang="en-US">
                <a:solidFill>
                  <a:srgbClr val="000000"/>
                </a:solidFill>
              </a:rPr>
              <a:t>r</a:t>
            </a:r>
            <a:r>
              <a:rPr sz="6100" lang="en-US">
                <a:solidFill>
                  <a:srgbClr val="000000"/>
                </a:solidFill>
              </a:rPr>
              <a:t>c</a:t>
            </a:r>
            <a:r>
              <a:rPr sz="6100" lang="en-US">
                <a:solidFill>
                  <a:srgbClr val="000000"/>
                </a:solidFill>
              </a:rPr>
              <a:t>u</a:t>
            </a:r>
            <a:r>
              <a:rPr sz="6100" lang="en-US">
                <a:solidFill>
                  <a:srgbClr val="000000"/>
                </a:solidFill>
              </a:rPr>
              <a:t>i</a:t>
            </a:r>
            <a:r>
              <a:rPr sz="6100" lang="en-US">
                <a:solidFill>
                  <a:srgbClr val="000000"/>
                </a:solidFill>
              </a:rPr>
              <a:t>t</a:t>
            </a:r>
            <a:endParaRPr sz="6100"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5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619125" y="1289226"/>
            <a:ext cx="7905750" cy="4279548"/>
          </a:xfrm>
          <a:prstGeom prst="rect"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6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344476" y="0"/>
            <a:ext cx="8455047" cy="6858000"/>
          </a:xfrm>
          <a:prstGeom prst="rect"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7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342034" y="19278"/>
            <a:ext cx="8459932" cy="6819443"/>
          </a:xfrm>
          <a:prstGeom prst="rect"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8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445943" y="210640"/>
            <a:ext cx="8252114" cy="6436719"/>
          </a:xfrm>
          <a:prstGeom prst="rect"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9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150957" y="0"/>
            <a:ext cx="8842086" cy="6858000"/>
          </a:xfrm>
          <a:prstGeom prst="rect"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70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164523" y="19278"/>
            <a:ext cx="8814954" cy="6819443"/>
          </a:xfrm>
          <a:prstGeom prst="rect"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71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90921" y="241084"/>
            <a:ext cx="8962158" cy="6375831"/>
          </a:xfrm>
          <a:prstGeom prst="rect"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72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127619" y="0"/>
            <a:ext cx="8888762" cy="6858000"/>
          </a:xfrm>
          <a:prstGeom prst="rect"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6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805393" y="0"/>
            <a:ext cx="7533213" cy="6858000"/>
          </a:xfrm>
          <a:prstGeom prst="rect"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73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342034" y="71468"/>
            <a:ext cx="8459932" cy="6715063"/>
          </a:xfrm>
          <a:prstGeom prst="rect"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7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74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578630" y="0"/>
            <a:ext cx="7986740" cy="6858000"/>
          </a:xfrm>
          <a:prstGeom prst="rect"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7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76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311727" y="114959"/>
            <a:ext cx="8520546" cy="6628081"/>
          </a:xfrm>
          <a:prstGeom prst="rect"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7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77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994116" y="0"/>
            <a:ext cx="7155768" cy="6858000"/>
          </a:xfrm>
          <a:prstGeom prst="rect"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7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78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814691" y="0"/>
            <a:ext cx="7514618" cy="6858000"/>
          </a:xfrm>
          <a:prstGeom prst="rect"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7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80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1274576" y="0"/>
            <a:ext cx="6594847" cy="6858000"/>
          </a:xfrm>
          <a:prstGeom prst="rect"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7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79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783196" y="0"/>
            <a:ext cx="7577608" cy="6858000"/>
          </a:xfrm>
          <a:prstGeom prst="rect"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3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854184" y="0"/>
            <a:ext cx="7435632" cy="6858000"/>
          </a:xfrm>
          <a:prstGeom prst="rect"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2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796636" y="984786"/>
            <a:ext cx="7550727" cy="4888427"/>
          </a:xfrm>
          <a:prstGeom prst="rect"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7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75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558512" y="136705"/>
            <a:ext cx="8026976" cy="6584589"/>
          </a:xfrm>
          <a:prstGeom prst="rect"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7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719771" y="0"/>
            <a:ext cx="7336918" cy="6858000"/>
          </a:xfrm>
          <a:prstGeom prst="rect"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4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355023" y="284576"/>
            <a:ext cx="8433954" cy="6288848"/>
          </a:xfrm>
          <a:prstGeom prst="rect"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8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81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906155" y="0"/>
            <a:ext cx="7331689" cy="6858000"/>
          </a:xfrm>
          <a:prstGeom prst="rect"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8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82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181841" y="1363161"/>
            <a:ext cx="8780318" cy="5062393"/>
          </a:xfrm>
          <a:prstGeom prst="rect"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9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83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572558" y="0"/>
            <a:ext cx="7105054" cy="6858000"/>
          </a:xfrm>
          <a:prstGeom prst="rect"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9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84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269658" y="0"/>
            <a:ext cx="8149019" cy="6858000"/>
          </a:xfrm>
          <a:prstGeom prst="rect"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9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85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381000" y="1989436"/>
            <a:ext cx="8382000" cy="4075139"/>
          </a:xfrm>
          <a:prstGeom prst="rect"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9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86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402648" y="1141355"/>
            <a:ext cx="8338704" cy="4575289"/>
          </a:xfrm>
          <a:prstGeom prst="rect"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9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87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532534" y="397653"/>
            <a:ext cx="8078932" cy="6062694"/>
          </a:xfrm>
          <a:prstGeom prst="rect"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9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88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1229339" y="510730"/>
            <a:ext cx="6425297" cy="3509424"/>
          </a:xfrm>
          <a:prstGeom prst="rect"/>
        </p:spPr>
      </p:pic>
      <p:pic>
        <p:nvPicPr>
          <p:cNvPr id="2097190" name=""/>
          <p:cNvPicPr>
            <a:picLocks/>
          </p:cNvPicPr>
          <p:nvPr/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 rot="0">
            <a:off x="450273" y="4390160"/>
            <a:ext cx="8243454" cy="1339533"/>
          </a:xfrm>
          <a:prstGeom prst="rect"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9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91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473164" y="0"/>
            <a:ext cx="8197672" cy="6858000"/>
          </a:xfrm>
          <a:prstGeom prst="rect"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8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986085" y="0"/>
            <a:ext cx="7171829" cy="6858000"/>
          </a:xfrm>
          <a:prstGeom prst="rect"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9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92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484909" y="123658"/>
            <a:ext cx="8174181" cy="6610684"/>
          </a:xfrm>
          <a:prstGeom prst="rect"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9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00" name=""/>
          <p:cNvSpPr txBox="1"/>
          <p:nvPr/>
        </p:nvSpPr>
        <p:spPr>
          <a:xfrm>
            <a:off x="2572000" y="3219450"/>
            <a:ext cx="4000000" cy="510540"/>
          </a:xfrm>
          <a:prstGeom prst="rect"/>
        </p:spPr>
        <p:txBody>
          <a:bodyPr rtlCol="0" wrap="square">
            <a:spAutoFit/>
          </a:bodyPr>
          <a:p>
            <a:r>
              <a:rPr sz="2800" lang="en-US">
                <a:solidFill>
                  <a:srgbClr val="000000"/>
                </a:solidFill>
              </a:rPr>
              <a:t/>
            </a:r>
            <a:endParaRPr sz="2800" lang="en-US">
              <a:solidFill>
                <a:srgbClr val="000000"/>
              </a:solidFill>
            </a:endParaRPr>
          </a:p>
        </p:txBody>
      </p:sp>
      <p:pic>
        <p:nvPicPr>
          <p:cNvPr id="2097193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337704" y="976088"/>
            <a:ext cx="8468591" cy="4905823"/>
          </a:xfrm>
          <a:prstGeom prst="rect"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9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94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642583" y="0"/>
            <a:ext cx="7858834" cy="6858000"/>
          </a:xfrm>
          <a:prstGeom prst="rect"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0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95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673027" y="0"/>
            <a:ext cx="7748889" cy="6858000"/>
          </a:xfrm>
          <a:prstGeom prst="rect"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0" name="TextBox 1"/>
          <p:cNvSpPr txBox="1"/>
          <p:nvPr/>
        </p:nvSpPr>
        <p:spPr>
          <a:xfrm rot="21560290">
            <a:off x="1571604" y="2943216"/>
            <a:ext cx="5643602" cy="1158241"/>
          </a:xfrm>
          <a:prstGeom prst="rect"/>
          <a:noFill/>
        </p:spPr>
        <p:txBody>
          <a:bodyPr rtlCol="0" wrap="square">
            <a:spAutoFit/>
          </a:bodyPr>
          <a:p>
            <a:pPr algn="ctr"/>
            <a:r>
              <a:rPr dirty="0" sz="5400" lang="en-IN" smtClean="0"/>
              <a:t>Thank you…..</a:t>
            </a:r>
          </a:p>
          <a:p>
            <a:pPr algn="ctr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9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1094086" y="0"/>
            <a:ext cx="6906912" cy="6858000"/>
          </a:xfrm>
          <a:prstGeom prst="rect"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0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649432" y="1367510"/>
            <a:ext cx="7845136" cy="5105883"/>
          </a:xfrm>
          <a:prstGeom prst="rect"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1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1643058" y="0"/>
            <a:ext cx="5857883" cy="6858000"/>
          </a:xfrm>
          <a:prstGeom prst="rect"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2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647713" y="0"/>
            <a:ext cx="6826801" cy="6858000"/>
          </a:xfrm>
          <a:prstGeom prst="rect"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3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454602" y="45373"/>
            <a:ext cx="8234795" cy="6767253"/>
          </a:xfrm>
          <a:prstGeom prst="rect"/>
        </p:spPr>
      </p:pic>
    </p:spTree>
  </p:cSld>
  <p:clrMapOvr>
    <a:masterClrMapping/>
  </p:clrMapOvr>
</p:sld>
</file>

<file path=ppt/theme/_rels/theme1.xml.rels><?xml version="1.0" encoding="UTF-8" standalone="yes"?>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el">
  <a:themeElements>
    <a:clrScheme name="Oriel">
      <a:dk1>
        <a:sysClr lastClr="000000" val="windowText"/>
      </a:dk1>
      <a:lt1>
        <a:sysClr lastClr="FFFFFF" val="window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r="5400000" dist="25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r="5400000" dist="2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r="5400000" dist="2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dir="t" rig="balanced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algn="tl" flip="y" sx="40000" sy="50000" tx="0" ty="0"/>
        </a:blipFill>
      </a:bgFillStyleLst>
    </a:fmtScheme>
  </a:themeElements>
</a:theme>
</file>

<file path=ppt/theme/theme2.xml><?xml version="1.0" encoding="utf-8"?>
<a:theme xmlns:a="http://schemas.openxmlformats.org/drawingml/2006/main" name="Office 主题">
  <a:themeElements>
    <a:clrScheme name="Office">
      <a:dk1>
        <a:sysClr lastClr="000000" val="windowText"/>
      </a:dk1>
      <a:lt1>
        <a:sysClr lastClr="FFFFFF" val="window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TH Sarabun PSK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TH Sarabun PSK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algn="ctr" blurRad="57150" dir="5400000" dist="19050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docProps/app.xml><?xml version="1.0" encoding="utf-8"?>
<Properties xmlns="http://schemas.openxmlformats.org/officeDocument/2006/extended-properties">
  <Application>Microsoft Office PowerPoint</Application>
  <ScaleCrop>0</ScaleCrop>
  <LinksUpToDate>0</LinksUpToDate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:title>Slide 1</dc:title>
  <dc:creator>Manu</dc:creator>
  <cp:lastModifiedBy>Manu</cp:lastModifiedBy>
  <dcterms:created xsi:type="dcterms:W3CDTF">2021-05-08T13:09:42Z</dcterms:created>
  <dcterms:modified xsi:type="dcterms:W3CDTF">2021-06-15T07:38:47Z</dcterms:modified>
</cp:coreProperties>
</file>