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sldIdLst>
    <p:sldId id="282" r:id="rId2"/>
    <p:sldId id="283" r:id="rId3"/>
    <p:sldId id="287" r:id="rId4"/>
    <p:sldId id="338" r:id="rId5"/>
    <p:sldId id="339" r:id="rId6"/>
    <p:sldId id="341" r:id="rId7"/>
    <p:sldId id="342" r:id="rId8"/>
    <p:sldId id="256" r:id="rId9"/>
    <p:sldId id="257" r:id="rId10"/>
    <p:sldId id="273" r:id="rId11"/>
    <p:sldId id="271" r:id="rId12"/>
    <p:sldId id="277" r:id="rId13"/>
    <p:sldId id="276" r:id="rId14"/>
    <p:sldId id="275" r:id="rId15"/>
    <p:sldId id="274" r:id="rId16"/>
    <p:sldId id="258" r:id="rId17"/>
    <p:sldId id="259" r:id="rId18"/>
    <p:sldId id="260" r:id="rId19"/>
    <p:sldId id="261" r:id="rId20"/>
    <p:sldId id="262" r:id="rId21"/>
    <p:sldId id="263" r:id="rId22"/>
    <p:sldId id="264" r:id="rId23"/>
    <p:sldId id="265" r:id="rId24"/>
    <p:sldId id="266" r:id="rId25"/>
    <p:sldId id="267" r:id="rId26"/>
    <p:sldId id="279" r:id="rId27"/>
    <p:sldId id="280" r:id="rId28"/>
    <p:sldId id="288" r:id="rId29"/>
    <p:sldId id="289" r:id="rId30"/>
    <p:sldId id="290" r:id="rId31"/>
    <p:sldId id="291" r:id="rId32"/>
    <p:sldId id="302" r:id="rId33"/>
    <p:sldId id="303" r:id="rId34"/>
    <p:sldId id="304" r:id="rId35"/>
    <p:sldId id="305" r:id="rId36"/>
    <p:sldId id="306" r:id="rId37"/>
    <p:sldId id="307" r:id="rId38"/>
    <p:sldId id="308" r:id="rId39"/>
    <p:sldId id="309" r:id="rId40"/>
    <p:sldId id="310" r:id="rId41"/>
    <p:sldId id="330" r:id="rId42"/>
    <p:sldId id="331" r:id="rId43"/>
    <p:sldId id="332" r:id="rId44"/>
    <p:sldId id="314" r:id="rId45"/>
    <p:sldId id="315" r:id="rId46"/>
    <p:sldId id="316" r:id="rId47"/>
    <p:sldId id="317" r:id="rId48"/>
    <p:sldId id="318" r:id="rId49"/>
    <p:sldId id="333" r:id="rId50"/>
    <p:sldId id="334" r:id="rId51"/>
    <p:sldId id="335" r:id="rId52"/>
    <p:sldId id="269" r:id="rId53"/>
    <p:sldId id="336" r:id="rId54"/>
    <p:sldId id="337" r:id="rId55"/>
    <p:sldId id="272" r:id="rId56"/>
    <p:sldId id="323" r:id="rId57"/>
    <p:sldId id="324" r:id="rId58"/>
    <p:sldId id="345" r:id="rId59"/>
    <p:sldId id="344" r:id="rId60"/>
    <p:sldId id="343" r:id="rId61"/>
    <p:sldId id="346" r:id="rId62"/>
    <p:sldId id="347"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270" r:id="rId77"/>
    <p:sldId id="362" r:id="rId78"/>
    <p:sldId id="363" r:id="rId79"/>
    <p:sldId id="364" r:id="rId80"/>
    <p:sldId id="365" r:id="rId81"/>
    <p:sldId id="366" r:id="rId82"/>
    <p:sldId id="367" r:id="rId83"/>
    <p:sldId id="368" r:id="rId84"/>
    <p:sldId id="278" r:id="rId85"/>
    <p:sldId id="369" r:id="rId86"/>
    <p:sldId id="370" r:id="rId87"/>
    <p:sldId id="281" r:id="rId88"/>
    <p:sldId id="371" r:id="rId89"/>
    <p:sldId id="372" r:id="rId90"/>
    <p:sldId id="284" r:id="rId91"/>
    <p:sldId id="285" r:id="rId92"/>
    <p:sldId id="373" r:id="rId93"/>
    <p:sldId id="268" r:id="rId9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8D98B50-7A50-4C03-81F6-4F10F7D097C8}" type="datetimeFigureOut">
              <a:rPr lang="en-IN" smtClean="0"/>
              <a:t>03-12-2020</a:t>
            </a:fld>
            <a:endParaRPr lang="en-I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7DB93CD-4563-41C2-9A60-71C506B3E454}" type="slidenum">
              <a:rPr lang="en-IN" smtClean="0"/>
              <a:t>‹#›</a:t>
            </a:fld>
            <a:endParaRPr lang="en-IN"/>
          </a:p>
        </p:txBody>
      </p:sp>
    </p:spTree>
    <p:extLst>
      <p:ext uri="{BB962C8B-B14F-4D97-AF65-F5344CB8AC3E}">
        <p14:creationId xmlns:p14="http://schemas.microsoft.com/office/powerpoint/2010/main" val="215343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5</a:t>
            </a:fld>
            <a:endParaRPr lang="en-IN"/>
          </a:p>
        </p:txBody>
      </p:sp>
    </p:spTree>
    <p:extLst>
      <p:ext uri="{BB962C8B-B14F-4D97-AF65-F5344CB8AC3E}">
        <p14:creationId xmlns:p14="http://schemas.microsoft.com/office/powerpoint/2010/main" val="256528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6</a:t>
            </a:fld>
            <a:endParaRPr lang="en-IN"/>
          </a:p>
        </p:txBody>
      </p:sp>
    </p:spTree>
    <p:extLst>
      <p:ext uri="{BB962C8B-B14F-4D97-AF65-F5344CB8AC3E}">
        <p14:creationId xmlns:p14="http://schemas.microsoft.com/office/powerpoint/2010/main" val="173155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7</a:t>
            </a:fld>
            <a:endParaRPr lang="en-IN"/>
          </a:p>
        </p:txBody>
      </p:sp>
    </p:spTree>
    <p:extLst>
      <p:ext uri="{BB962C8B-B14F-4D97-AF65-F5344CB8AC3E}">
        <p14:creationId xmlns:p14="http://schemas.microsoft.com/office/powerpoint/2010/main" val="66228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25" dirty="0"/>
              <a:t>Jaipur Engineering College &amp; Research Center</a:t>
            </a:r>
            <a:endParaRPr spc="-15" dirty="0"/>
          </a:p>
        </p:txBody>
      </p:sp>
      <p:sp>
        <p:nvSpPr>
          <p:cNvPr id="5" name="Holder 5"/>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30"/>
              <a:t>Prepared by, Mrs.S.Revathi</a:t>
            </a:r>
            <a:endParaRPr spc="-35" dirty="0"/>
          </a:p>
        </p:txBody>
      </p:sp>
      <p:sp>
        <p:nvSpPr>
          <p:cNvPr id="6" name="Holder 6"/>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25" dirty="0"/>
              <a:t>Jaipur Engineering College &amp; Research Center</a:t>
            </a:r>
            <a:endParaRPr spc="-15" dirty="0"/>
          </a:p>
        </p:txBody>
      </p:sp>
      <p:sp>
        <p:nvSpPr>
          <p:cNvPr id="5" name="Holder 5"/>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30"/>
              <a:t>Prepared by, Mrs.S.Revathi</a:t>
            </a:r>
            <a:endParaRPr spc="-35" dirty="0"/>
          </a:p>
        </p:txBody>
      </p:sp>
      <p:sp>
        <p:nvSpPr>
          <p:cNvPr id="6" name="Holder 6"/>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chemeClr val="bg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25" dirty="0"/>
              <a:t>Jaipur Engineering College &amp; Research Center</a:t>
            </a:r>
            <a:endParaRPr spc="-15" dirty="0"/>
          </a:p>
        </p:txBody>
      </p:sp>
      <p:sp>
        <p:nvSpPr>
          <p:cNvPr id="6" name="Holder 6"/>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30"/>
              <a:t>Prepared by, Mrs.S.Revathi</a:t>
            </a:r>
            <a:endParaRPr spc="-35" dirty="0"/>
          </a:p>
        </p:txBody>
      </p:sp>
      <p:sp>
        <p:nvSpPr>
          <p:cNvPr id="7" name="Holder 7"/>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25" dirty="0"/>
              <a:t>Jaipur Engineering College &amp; Research Center</a:t>
            </a:r>
            <a:endParaRPr spc="-15" dirty="0"/>
          </a:p>
        </p:txBody>
      </p:sp>
      <p:sp>
        <p:nvSpPr>
          <p:cNvPr id="4" name="Holder 4"/>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30"/>
              <a:t>Prepared by, Mrs.S.Revathi</a:t>
            </a:r>
            <a:endParaRPr spc="-35" dirty="0"/>
          </a:p>
        </p:txBody>
      </p:sp>
      <p:sp>
        <p:nvSpPr>
          <p:cNvPr id="5" name="Holder 5"/>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25" dirty="0"/>
              <a:t>Jaipur Engineering College &amp; Research Center</a:t>
            </a:r>
            <a:endParaRPr spc="-15" dirty="0"/>
          </a:p>
        </p:txBody>
      </p:sp>
      <p:sp>
        <p:nvSpPr>
          <p:cNvPr id="3" name="Holder 3"/>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r>
              <a:rPr lang="en-US" spc="-30"/>
              <a:t>Prepared by, Mrs.S.Revathi</a:t>
            </a:r>
            <a:endParaRPr spc="-35" dirty="0"/>
          </a:p>
        </p:txBody>
      </p:sp>
      <p:sp>
        <p:nvSpPr>
          <p:cNvPr id="4" name="Holder 4"/>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8204" y="2527554"/>
            <a:ext cx="1521460" cy="421005"/>
          </a:xfrm>
          <a:prstGeom prst="rect">
            <a:avLst/>
          </a:prstGeom>
        </p:spPr>
        <p:txBody>
          <a:bodyPr wrap="square" lIns="0" tIns="0" rIns="0" bIns="0">
            <a:spAutoFit/>
          </a:bodyPr>
          <a:lstStyle>
            <a:lvl1pPr>
              <a:defRPr sz="2600" b="1" i="1">
                <a:solidFill>
                  <a:schemeClr val="bg1"/>
                </a:solidFill>
                <a:latin typeface="Georgia"/>
                <a:cs typeface="Georgia"/>
              </a:defRPr>
            </a:lvl1pPr>
          </a:lstStyle>
          <a:p>
            <a:endParaRPr/>
          </a:p>
        </p:txBody>
      </p:sp>
      <p:sp>
        <p:nvSpPr>
          <p:cNvPr id="3" name="Holder 3"/>
          <p:cNvSpPr>
            <a:spLocks noGrp="1"/>
          </p:cNvSpPr>
          <p:nvPr>
            <p:ph type="body" idx="1"/>
          </p:nvPr>
        </p:nvSpPr>
        <p:spPr>
          <a:xfrm>
            <a:off x="536244" y="1957273"/>
            <a:ext cx="8075930" cy="1393189"/>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44804" y="6374844"/>
            <a:ext cx="3258820" cy="153888"/>
          </a:xfrm>
          <a:prstGeom prst="rect">
            <a:avLst/>
          </a:prstGeom>
        </p:spPr>
        <p:txBody>
          <a:bodyPr wrap="square" lIns="0" tIns="0" rIns="0" bIns="0">
            <a:spAutoFit/>
          </a:bodyPr>
          <a:lstStyle>
            <a:lvl1pPr>
              <a:defRPr sz="1200" b="0" i="0">
                <a:solidFill>
                  <a:srgbClr val="045C75"/>
                </a:solidFill>
                <a:latin typeface="Georgia"/>
                <a:cs typeface="Georgia"/>
              </a:defRPr>
            </a:lvl1pPr>
          </a:lstStyle>
          <a:p>
            <a:pPr marL="12700">
              <a:lnSpc>
                <a:spcPts val="1240"/>
              </a:lnSpc>
            </a:pPr>
            <a:r>
              <a:rPr lang="en-US" spc="-25" dirty="0"/>
              <a:t>Jaipur Engineering College &amp; Research Center</a:t>
            </a:r>
            <a:endParaRPr spc="-15" dirty="0"/>
          </a:p>
        </p:txBody>
      </p:sp>
      <p:sp>
        <p:nvSpPr>
          <p:cNvPr id="5" name="Holder 5"/>
          <p:cNvSpPr>
            <a:spLocks noGrp="1"/>
          </p:cNvSpPr>
          <p:nvPr>
            <p:ph type="dt" sz="half" idx="6"/>
          </p:nvPr>
        </p:nvSpPr>
        <p:spPr>
          <a:xfrm>
            <a:off x="6990018" y="6374844"/>
            <a:ext cx="1020445" cy="360679"/>
          </a:xfrm>
          <a:prstGeom prst="rect">
            <a:avLst/>
          </a:prstGeom>
        </p:spPr>
        <p:txBody>
          <a:bodyPr wrap="square" lIns="0" tIns="0" rIns="0" bIns="0">
            <a:spAutoFit/>
          </a:bodyPr>
          <a:lstStyle>
            <a:lvl1pPr>
              <a:defRPr sz="1200" b="0" i="0">
                <a:solidFill>
                  <a:srgbClr val="045C75"/>
                </a:solidFill>
                <a:latin typeface="Georgia"/>
                <a:cs typeface="Georgia"/>
              </a:defRPr>
            </a:lvl1pPr>
          </a:lstStyle>
          <a:p>
            <a:pPr marL="12700">
              <a:lnSpc>
                <a:spcPts val="1240"/>
              </a:lnSpc>
            </a:pPr>
            <a:r>
              <a:rPr lang="en-US" spc="-30"/>
              <a:t>Prepared by, Mrs.S.Revathi</a:t>
            </a:r>
            <a:endParaRPr spc="-35" dirty="0"/>
          </a:p>
        </p:txBody>
      </p:sp>
      <p:sp>
        <p:nvSpPr>
          <p:cNvPr id="6" name="Holder 6"/>
          <p:cNvSpPr>
            <a:spLocks noGrp="1"/>
          </p:cNvSpPr>
          <p:nvPr>
            <p:ph type="sldNum" sz="quarter" idx="7"/>
          </p:nvPr>
        </p:nvSpPr>
        <p:spPr>
          <a:xfrm>
            <a:off x="8520683" y="6557724"/>
            <a:ext cx="209550" cy="177800"/>
          </a:xfrm>
          <a:prstGeom prst="rect">
            <a:avLst/>
          </a:prstGeom>
        </p:spPr>
        <p:txBody>
          <a:bodyPr wrap="square" lIns="0" tIns="0" rIns="0" bIns="0">
            <a:spAutoFit/>
          </a:bodyPr>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png"/><Relationship Id="rId7"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ircuitglobe.com/wp-content/uploads/2016/12/power-grid.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1" name="object 11"/>
          <p:cNvSpPr txBox="1"/>
          <p:nvPr/>
        </p:nvSpPr>
        <p:spPr>
          <a:xfrm>
            <a:off x="444803" y="6473444"/>
            <a:ext cx="6434101"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5" name="Picture 10">
            <a:extLst>
              <a:ext uri="{FF2B5EF4-FFF2-40B4-BE49-F238E27FC236}">
                <a16:creationId xmlns:a16="http://schemas.microsoft.com/office/drawing/2014/main" id="{BD4D1CD4-F59F-49D3-8851-AED3F43AA925}"/>
              </a:ext>
            </a:extLst>
          </p:cNvPr>
          <p:cNvPicPr>
            <a:picLocks noChangeAspect="1" noChangeArrowheads="1"/>
          </p:cNvPicPr>
          <p:nvPr/>
        </p:nvPicPr>
        <p:blipFill>
          <a:blip r:embed="rId7"/>
          <a:srcRect/>
          <a:stretch>
            <a:fillRect/>
          </a:stretch>
        </p:blipFill>
        <p:spPr bwMode="auto">
          <a:xfrm>
            <a:off x="1650503" y="1151951"/>
            <a:ext cx="1833992" cy="945190"/>
          </a:xfrm>
          <a:prstGeom prst="rect">
            <a:avLst/>
          </a:prstGeom>
          <a:noFill/>
          <a:ln w="9525">
            <a:noFill/>
            <a:miter lim="800000"/>
            <a:headEnd/>
            <a:tailEnd/>
          </a:ln>
        </p:spPr>
      </p:pic>
      <p:pic>
        <p:nvPicPr>
          <p:cNvPr id="16" name="Picture 11">
            <a:extLst>
              <a:ext uri="{FF2B5EF4-FFF2-40B4-BE49-F238E27FC236}">
                <a16:creationId xmlns:a16="http://schemas.microsoft.com/office/drawing/2014/main" id="{DF13E6BB-9A8A-45FF-B822-83E84456E39B}"/>
              </a:ext>
            </a:extLst>
          </p:cNvPr>
          <p:cNvPicPr>
            <a:picLocks noChangeAspect="1" noChangeArrowheads="1"/>
          </p:cNvPicPr>
          <p:nvPr/>
        </p:nvPicPr>
        <p:blipFill>
          <a:blip r:embed="rId8"/>
          <a:srcRect/>
          <a:stretch>
            <a:fillRect/>
          </a:stretch>
        </p:blipFill>
        <p:spPr bwMode="auto">
          <a:xfrm>
            <a:off x="6477000" y="1028175"/>
            <a:ext cx="1503712" cy="1196704"/>
          </a:xfrm>
          <a:prstGeom prst="rect">
            <a:avLst/>
          </a:prstGeom>
          <a:noFill/>
          <a:ln w="9525">
            <a:noFill/>
            <a:miter lim="800000"/>
            <a:headEnd/>
            <a:tailEnd/>
          </a:ln>
        </p:spPr>
      </p:pic>
      <p:sp>
        <p:nvSpPr>
          <p:cNvPr id="18" name="TextBox 12">
            <a:extLst>
              <a:ext uri="{FF2B5EF4-FFF2-40B4-BE49-F238E27FC236}">
                <a16:creationId xmlns:a16="http://schemas.microsoft.com/office/drawing/2014/main" id="{A7480CD9-9EAA-4C56-AF65-D5C7D023026D}"/>
              </a:ext>
            </a:extLst>
          </p:cNvPr>
          <p:cNvSpPr txBox="1">
            <a:spLocks noChangeArrowheads="1"/>
          </p:cNvSpPr>
          <p:nvPr/>
        </p:nvSpPr>
        <p:spPr bwMode="auto">
          <a:xfrm>
            <a:off x="748276" y="2612699"/>
            <a:ext cx="8034117" cy="369973"/>
          </a:xfrm>
          <a:prstGeom prst="rect">
            <a:avLst/>
          </a:prstGeom>
          <a:noFill/>
          <a:ln w="9525">
            <a:noFill/>
            <a:miter lim="800000"/>
            <a:headEnd/>
            <a:tailEnd/>
          </a:ln>
        </p:spPr>
        <p:txBody>
          <a:bodyPr>
            <a:spAutoFit/>
          </a:bodyPr>
          <a:lstStyle/>
          <a:p>
            <a:r>
              <a:rPr lang="en-US" sz="1804" dirty="0">
                <a:latin typeface="Times New Roman" panose="02020603050405020304" pitchFamily="18" charset="0"/>
                <a:cs typeface="Times New Roman" panose="02020603050405020304" pitchFamily="18" charset="0"/>
              </a:rPr>
              <a:t>JAIPUR ENGINEERING COLLEGE AND RESEARCH CENTRE</a:t>
            </a:r>
            <a:endParaRPr lang="en-IN" sz="1804" dirty="0">
              <a:latin typeface="Times New Roman" panose="02020603050405020304" pitchFamily="18" charset="0"/>
              <a:cs typeface="Times New Roman" panose="02020603050405020304" pitchFamily="18" charset="0"/>
            </a:endParaRPr>
          </a:p>
        </p:txBody>
      </p:sp>
      <p:sp>
        <p:nvSpPr>
          <p:cNvPr id="19" name="TextBox 8">
            <a:extLst>
              <a:ext uri="{FF2B5EF4-FFF2-40B4-BE49-F238E27FC236}">
                <a16:creationId xmlns:a16="http://schemas.microsoft.com/office/drawing/2014/main" id="{828DA60F-A091-4319-B1FC-9C63BA620621}"/>
              </a:ext>
            </a:extLst>
          </p:cNvPr>
          <p:cNvSpPr txBox="1">
            <a:spLocks noChangeArrowheads="1"/>
          </p:cNvSpPr>
          <p:nvPr/>
        </p:nvSpPr>
        <p:spPr bwMode="auto">
          <a:xfrm>
            <a:off x="784694" y="3375615"/>
            <a:ext cx="7819301" cy="1926366"/>
          </a:xfrm>
          <a:prstGeom prst="rect">
            <a:avLst/>
          </a:prstGeom>
          <a:noFill/>
          <a:ln w="9525">
            <a:noFill/>
            <a:miter lim="800000"/>
            <a:headEnd/>
            <a:tailEnd/>
          </a:ln>
        </p:spPr>
        <p:txBody>
          <a:bodyPr lIns="51496" tIns="25752" rIns="51496" bIns="25752">
            <a:spAutoFit/>
          </a:bodyPr>
          <a:lstStyle/>
          <a:p>
            <a:r>
              <a:rPr lang="en-US" sz="2030" dirty="0">
                <a:latin typeface="Times New Roman" pitchFamily="18" charset="0"/>
                <a:cs typeface="Times New Roman" pitchFamily="18" charset="0"/>
              </a:rPr>
              <a:t>Year &amp; Sem – </a:t>
            </a:r>
            <a:r>
              <a:rPr lang="en-US" sz="2030" dirty="0" err="1">
                <a:latin typeface="Times New Roman" pitchFamily="18" charset="0"/>
                <a:cs typeface="Times New Roman" pitchFamily="18" charset="0"/>
              </a:rPr>
              <a:t>B.Tech</a:t>
            </a:r>
            <a:r>
              <a:rPr lang="en-US" sz="2030" dirty="0">
                <a:latin typeface="Times New Roman" pitchFamily="18" charset="0"/>
                <a:cs typeface="Times New Roman" pitchFamily="18" charset="0"/>
              </a:rPr>
              <a:t> 3 year, Sem-V</a:t>
            </a:r>
          </a:p>
          <a:p>
            <a:r>
              <a:rPr lang="en-US" sz="2030" dirty="0">
                <a:latin typeface="Times New Roman" pitchFamily="18" charset="0"/>
                <a:cs typeface="Times New Roman" pitchFamily="18" charset="0"/>
              </a:rPr>
              <a:t>Subject –Power System-1</a:t>
            </a:r>
          </a:p>
          <a:p>
            <a:r>
              <a:rPr lang="en-US" sz="2030" dirty="0">
                <a:latin typeface="Times New Roman" pitchFamily="18" charset="0"/>
                <a:cs typeface="Times New Roman" pitchFamily="18" charset="0"/>
              </a:rPr>
              <a:t>Unit </a:t>
            </a:r>
            <a:r>
              <a:rPr lang="en-US" sz="2030">
                <a:latin typeface="Times New Roman" pitchFamily="18" charset="0"/>
                <a:cs typeface="Times New Roman" pitchFamily="18" charset="0"/>
              </a:rPr>
              <a:t>– I &amp; 2</a:t>
            </a:r>
            <a:endParaRPr lang="en-US" sz="2030" dirty="0">
              <a:latin typeface="Times New Roman" pitchFamily="18" charset="0"/>
              <a:cs typeface="Times New Roman" pitchFamily="18" charset="0"/>
            </a:endParaRPr>
          </a:p>
          <a:p>
            <a:r>
              <a:rPr lang="en-US" sz="2030" dirty="0">
                <a:latin typeface="Times New Roman" pitchFamily="18" charset="0"/>
                <a:cs typeface="Times New Roman" pitchFamily="18" charset="0"/>
              </a:rPr>
              <a:t>Presented by –  Mrs. Neha Agrawal</a:t>
            </a:r>
          </a:p>
          <a:p>
            <a:r>
              <a:rPr lang="en-US" sz="2030" dirty="0">
                <a:latin typeface="Times New Roman" pitchFamily="18" charset="0"/>
                <a:cs typeface="Times New Roman" pitchFamily="18" charset="0"/>
              </a:rPr>
              <a:t>DESIGNATION –Assistant Professor</a:t>
            </a:r>
          </a:p>
          <a:p>
            <a:r>
              <a:rPr lang="en-US" sz="2030" dirty="0">
                <a:latin typeface="Times New Roman" pitchFamily="18" charset="0"/>
                <a:cs typeface="Times New Roman" pitchFamily="18" charset="0"/>
              </a:rPr>
              <a:t>DEPARTMENT-Electrical Engineering</a:t>
            </a:r>
            <a:endParaRPr lang="en-IN" sz="2030" dirty="0">
              <a:latin typeface="Times New Roman" pitchFamily="18" charset="0"/>
              <a:cs typeface="Times New Roman" pitchFamily="18" charset="0"/>
            </a:endParaRPr>
          </a:p>
        </p:txBody>
      </p:sp>
      <p:sp>
        <p:nvSpPr>
          <p:cNvPr id="9" name="Slide Number Placeholder 8">
            <a:extLst>
              <a:ext uri="{FF2B5EF4-FFF2-40B4-BE49-F238E27FC236}">
                <a16:creationId xmlns:a16="http://schemas.microsoft.com/office/drawing/2014/main" id="{A192FE1F-338E-4C12-B408-1BDEE88D0D38}"/>
              </a:ext>
            </a:extLst>
          </p:cNvPr>
          <p:cNvSpPr>
            <a:spLocks noGrp="1"/>
          </p:cNvSpPr>
          <p:nvPr>
            <p:ph type="sldNum" sz="quarter" idx="7"/>
          </p:nvPr>
        </p:nvSpPr>
        <p:spPr/>
        <p:txBody>
          <a:bodyPr/>
          <a:lstStyle/>
          <a:p>
            <a:pPr marL="38100">
              <a:lnSpc>
                <a:spcPts val="1240"/>
              </a:lnSpc>
            </a:pPr>
            <a:fld id="{81D60167-4931-47E6-BA6A-407CBD079E47}" type="slidenum">
              <a:rPr lang="en-IN" spc="-120" smtClean="0"/>
              <a:t>1</a:t>
            </a:fld>
            <a:endParaRPr lang="en-IN" spc="-120" dirty="0"/>
          </a:p>
        </p:txBody>
      </p:sp>
    </p:spTree>
    <p:extLst>
      <p:ext uri="{BB962C8B-B14F-4D97-AF65-F5344CB8AC3E}">
        <p14:creationId xmlns:p14="http://schemas.microsoft.com/office/powerpoint/2010/main" val="22401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2228215" cy="512445"/>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To Be Cont.</a:t>
            </a:r>
            <a:endParaRPr sz="3200" dirty="0">
              <a:latin typeface="Times New Roman"/>
              <a:cs typeface="Times New Roman"/>
            </a:endParaRPr>
          </a:p>
        </p:txBody>
      </p:sp>
      <p:sp>
        <p:nvSpPr>
          <p:cNvPr id="9" name="object 9"/>
          <p:cNvSpPr txBox="1"/>
          <p:nvPr/>
        </p:nvSpPr>
        <p:spPr>
          <a:xfrm>
            <a:off x="536244" y="1273886"/>
            <a:ext cx="8077834" cy="4959050"/>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Interconnection of systems led to standardization of frequency , 60 Hz in North America and 50 Hz in most other countries. Use of higher and higher voltage levels (up to 1000 kV line-line rms AC). Standardization of voltage levels. Development of Mercury Arc Valves, and subsequently thyristors led to high voltage dc transmission (HVDC): DC transmission suited for very long distance bulk transmission and underwater cable links. First commercial DC link in 1954. </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Need for better utilization and operation of AC transmission systems by use of high power electronic converters suggested. Several such converters are now in operation.</a:t>
            </a:r>
            <a:r>
              <a:rPr lang="en-US" sz="2700" spc="5" dirty="0">
                <a:latin typeface="Times New Roman" panose="02020603050405020304" pitchFamily="18" charset="0"/>
                <a:cs typeface="Times New Roman" panose="02020603050405020304" pitchFamily="18" charset="0"/>
              </a:rPr>
              <a:t> </a:t>
            </a:r>
            <a:endParaRPr lang="en-US" sz="2700"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77722" y="6238601"/>
            <a:ext cx="1020444" cy="566822"/>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856DB90C-23F2-45D0-B0D7-7C11D6B7421B}"/>
              </a:ext>
            </a:extLst>
          </p:cNvPr>
          <p:cNvSpPr>
            <a:spLocks noGrp="1"/>
          </p:cNvSpPr>
          <p:nvPr>
            <p:ph type="sldNum" sz="quarter" idx="7"/>
          </p:nvPr>
        </p:nvSpPr>
        <p:spPr>
          <a:xfrm flipH="1">
            <a:off x="8420990" y="6538033"/>
            <a:ext cx="278206" cy="267389"/>
          </a:xfrm>
        </p:spPr>
        <p:txBody>
          <a:bodyPr/>
          <a:lstStyle/>
          <a:p>
            <a:pPr marL="38100">
              <a:lnSpc>
                <a:spcPts val="1240"/>
              </a:lnSpc>
            </a:pPr>
            <a:fld id="{81D60167-4931-47E6-BA6A-407CBD079E47}" type="slidenum">
              <a:rPr lang="en-IN" spc="-120" smtClean="0"/>
              <a:t>10</a:t>
            </a:fld>
            <a:endParaRPr lang="en-IN" spc="-120" dirty="0"/>
          </a:p>
        </p:txBody>
      </p:sp>
    </p:spTree>
    <p:extLst>
      <p:ext uri="{BB962C8B-B14F-4D97-AF65-F5344CB8AC3E}">
        <p14:creationId xmlns:p14="http://schemas.microsoft.com/office/powerpoint/2010/main" val="382298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8563990" cy="503984"/>
          </a:xfrm>
          <a:prstGeom prst="rect">
            <a:avLst/>
          </a:prstGeom>
        </p:spPr>
        <p:txBody>
          <a:bodyPr vert="horz" wrap="square" lIns="0" tIns="11430" rIns="0" bIns="0" rtlCol="0">
            <a:spAutoFit/>
          </a:bodyPr>
          <a:lstStyle/>
          <a:p>
            <a:pPr marL="12700">
              <a:lnSpc>
                <a:spcPct val="100000"/>
              </a:lnSpc>
              <a:spcBef>
                <a:spcPts val="90"/>
              </a:spcBef>
            </a:pPr>
            <a:r>
              <a:rPr lang="en-US" sz="3200" dirty="0">
                <a:solidFill>
                  <a:schemeClr val="accent1">
                    <a:lumMod val="75000"/>
                  </a:schemeClr>
                </a:solidFill>
                <a:latin typeface="Times New Roman" panose="02020603050405020304" pitchFamily="18" charset="0"/>
                <a:cs typeface="Times New Roman" panose="02020603050405020304" pitchFamily="18" charset="0"/>
              </a:rPr>
              <a:t>Present day power systems are characterized by:</a:t>
            </a:r>
            <a:endParaRPr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object 9"/>
          <p:cNvSpPr txBox="1"/>
          <p:nvPr/>
        </p:nvSpPr>
        <p:spPr>
          <a:xfrm>
            <a:off x="536244" y="1273886"/>
            <a:ext cx="8077834" cy="2791790"/>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AC generation (3 phase synchronous machines using hydro, fossil and nuclear as primary energy sources)</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AC transmission (a limited number of DC transmission links are present in some systems)</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3 phase AC utilization (some loads are single phase, but they are usually distributed equally in all phases to obtain a balanced system)</a:t>
            </a:r>
            <a:endParaRPr sz="2700"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77722" y="6097700"/>
            <a:ext cx="1020444" cy="566822"/>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A1C78A48-550A-4FE1-B597-35D6BF8E5702}"/>
              </a:ext>
            </a:extLst>
          </p:cNvPr>
          <p:cNvSpPr>
            <a:spLocks noGrp="1"/>
          </p:cNvSpPr>
          <p:nvPr>
            <p:ph type="sldNum" sz="quarter" idx="7"/>
          </p:nvPr>
        </p:nvSpPr>
        <p:spPr/>
        <p:txBody>
          <a:bodyPr/>
          <a:lstStyle/>
          <a:p>
            <a:pPr marL="38100">
              <a:lnSpc>
                <a:spcPts val="1240"/>
              </a:lnSpc>
            </a:pPr>
            <a:fld id="{81D60167-4931-47E6-BA6A-407CBD079E47}" type="slidenum">
              <a:rPr lang="en-IN" spc="-120" smtClean="0"/>
              <a:t>11</a:t>
            </a:fld>
            <a:endParaRPr lang="en-IN" spc="-120" dirty="0"/>
          </a:p>
        </p:txBody>
      </p:sp>
    </p:spTree>
    <p:extLst>
      <p:ext uri="{BB962C8B-B14F-4D97-AF65-F5344CB8AC3E}">
        <p14:creationId xmlns:p14="http://schemas.microsoft.com/office/powerpoint/2010/main" val="30869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2228215" cy="512445"/>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Power Grids</a:t>
            </a:r>
            <a:endParaRPr sz="3200" dirty="0">
              <a:latin typeface="Times New Roman"/>
              <a:cs typeface="Times New Roman"/>
            </a:endParaRPr>
          </a:p>
        </p:txBody>
      </p:sp>
      <p:sp>
        <p:nvSpPr>
          <p:cNvPr id="9" name="object 9"/>
          <p:cNvSpPr txBox="1"/>
          <p:nvPr/>
        </p:nvSpPr>
        <p:spPr>
          <a:xfrm>
            <a:off x="536244" y="1273886"/>
            <a:ext cx="8077834" cy="5153206"/>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"Except for a few islands and some small isolated systems, the entire electric grid in North America is really one big circuit. The humble wall outlet is actually a gateway to one of the largest and most complex objects ever built. </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The Indian Power Grid is not quite as big as North American power systems, but still has a large generating capacity of about 100 GW (100,000 MW). It is actually made up of three synchronized grids:</a:t>
            </a:r>
          </a:p>
          <a:p>
            <a:pPr marL="469900" marR="8890" indent="-457200" algn="just">
              <a:lnSpc>
                <a:spcPts val="2930"/>
              </a:lnSpc>
              <a:spcBef>
                <a:spcPts val="470"/>
              </a:spcBef>
              <a:buClr>
                <a:srgbClr val="0AD0D9"/>
              </a:buClr>
              <a:buSzPct val="94444"/>
              <a:buFont typeface="Wingdings" panose="05000000000000000000" pitchFamily="2" charset="2"/>
              <a:buChar char="Ø"/>
              <a:tabLst>
                <a:tab pos="287020" algn="l"/>
              </a:tabLst>
            </a:pPr>
            <a:r>
              <a:rPr lang="en-US" sz="2700" dirty="0">
                <a:latin typeface="Times New Roman" panose="02020603050405020304" pitchFamily="18" charset="0"/>
                <a:cs typeface="Times New Roman" panose="02020603050405020304" pitchFamily="18" charset="0"/>
              </a:rPr>
              <a:t>Northern Regional Grid </a:t>
            </a:r>
          </a:p>
          <a:p>
            <a:pPr marL="469900" marR="8890" indent="-457200" algn="just">
              <a:lnSpc>
                <a:spcPts val="2930"/>
              </a:lnSpc>
              <a:spcBef>
                <a:spcPts val="470"/>
              </a:spcBef>
              <a:buClr>
                <a:srgbClr val="0AD0D9"/>
              </a:buClr>
              <a:buSzPct val="94444"/>
              <a:buFont typeface="Wingdings" panose="05000000000000000000" pitchFamily="2" charset="2"/>
              <a:buChar char="Ø"/>
              <a:tabLst>
                <a:tab pos="287020" algn="l"/>
              </a:tabLst>
            </a:pPr>
            <a:r>
              <a:rPr lang="en-US" sz="2700" dirty="0">
                <a:latin typeface="Times New Roman" panose="02020603050405020304" pitchFamily="18" charset="0"/>
                <a:cs typeface="Times New Roman" panose="02020603050405020304" pitchFamily="18" charset="0"/>
              </a:rPr>
              <a:t>Southern Regional Grid </a:t>
            </a:r>
          </a:p>
          <a:p>
            <a:pPr marL="469900" marR="8890" indent="-457200" algn="just">
              <a:lnSpc>
                <a:spcPts val="2930"/>
              </a:lnSpc>
              <a:spcBef>
                <a:spcPts val="470"/>
              </a:spcBef>
              <a:buClr>
                <a:srgbClr val="0AD0D9"/>
              </a:buClr>
              <a:buSzPct val="94444"/>
              <a:buFont typeface="Wingdings" panose="05000000000000000000" pitchFamily="2" charset="2"/>
              <a:buChar char="Ø"/>
              <a:tabLst>
                <a:tab pos="287020" algn="l"/>
              </a:tabLst>
            </a:pPr>
            <a:r>
              <a:rPr lang="en-US" sz="2700" dirty="0">
                <a:latin typeface="Times New Roman" panose="02020603050405020304" pitchFamily="18" charset="0"/>
                <a:cs typeface="Times New Roman" panose="02020603050405020304" pitchFamily="18" charset="0"/>
              </a:rPr>
              <a:t>Western + Eastern + North-eastern Regional (WR-ER-NER) Grid</a:t>
            </a: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77722" y="6337519"/>
            <a:ext cx="1020444" cy="566822"/>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81CC1900-1819-4BEF-93E5-E42E8E1DA65A}"/>
              </a:ext>
            </a:extLst>
          </p:cNvPr>
          <p:cNvSpPr>
            <a:spLocks noGrp="1"/>
          </p:cNvSpPr>
          <p:nvPr>
            <p:ph type="sldNum" sz="quarter" idx="7"/>
          </p:nvPr>
        </p:nvSpPr>
        <p:spPr/>
        <p:txBody>
          <a:bodyPr/>
          <a:lstStyle/>
          <a:p>
            <a:pPr marL="38100">
              <a:lnSpc>
                <a:spcPts val="1240"/>
              </a:lnSpc>
            </a:pPr>
            <a:fld id="{81D60167-4931-47E6-BA6A-407CBD079E47}" type="slidenum">
              <a:rPr lang="en-IN" spc="-120" smtClean="0"/>
              <a:t>12</a:t>
            </a:fld>
            <a:endParaRPr lang="en-IN" spc="-120" dirty="0"/>
          </a:p>
        </p:txBody>
      </p:sp>
    </p:spTree>
    <p:extLst>
      <p:ext uri="{BB962C8B-B14F-4D97-AF65-F5344CB8AC3E}">
        <p14:creationId xmlns:p14="http://schemas.microsoft.com/office/powerpoint/2010/main" val="63102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2228215" cy="512445"/>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To Be Cont.</a:t>
            </a:r>
            <a:endParaRPr sz="3200" dirty="0">
              <a:latin typeface="Times New Roman"/>
              <a:cs typeface="Times New Roman"/>
            </a:endParaRPr>
          </a:p>
        </p:txBody>
      </p:sp>
      <p:sp>
        <p:nvSpPr>
          <p:cNvPr id="9" name="object 9"/>
          <p:cNvSpPr txBox="1"/>
          <p:nvPr/>
        </p:nvSpPr>
        <p:spPr>
          <a:xfrm>
            <a:off x="533082" y="1163457"/>
            <a:ext cx="8077834" cy="5395067"/>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A synchronised grid implies that the generators in that grid are connected to one another by at least one AC transmission path. This also means that the synchronous generators in that grid are all operating at the same electrical frequency.</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For a well designed and operated system, inter-connected synchronous generators are seen to "stick together" in synchronism. However they may lose synchronism if subjected to large disturbances. A generator when connected to a power system has to be connected by a special procedure known as '</a:t>
            </a:r>
            <a:r>
              <a:rPr lang="en-US" sz="2700" dirty="0" err="1">
                <a:latin typeface="Times New Roman" panose="02020603050405020304" pitchFamily="18" charset="0"/>
                <a:cs typeface="Times New Roman" panose="02020603050405020304" pitchFamily="18" charset="0"/>
              </a:rPr>
              <a:t>synchronisation</a:t>
            </a:r>
            <a:r>
              <a:rPr lang="en-US" sz="2700" dirty="0">
                <a:latin typeface="Times New Roman" panose="02020603050405020304" pitchFamily="18" charset="0"/>
                <a:cs typeface="Times New Roman" panose="02020603050405020304" pitchFamily="18" charset="0"/>
              </a:rPr>
              <a:t>’. </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A load can be connected in a synchronous grid by simply connecting it in shunt.</a:t>
            </a:r>
            <a:endParaRPr sz="2700"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90018" y="6473444"/>
            <a:ext cx="1020444" cy="566822"/>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80C0B951-96A5-47C1-843E-86E8A3520391}"/>
              </a:ext>
            </a:extLst>
          </p:cNvPr>
          <p:cNvSpPr>
            <a:spLocks noGrp="1"/>
          </p:cNvSpPr>
          <p:nvPr>
            <p:ph type="sldNum" sz="quarter" idx="7"/>
          </p:nvPr>
        </p:nvSpPr>
        <p:spPr/>
        <p:txBody>
          <a:bodyPr/>
          <a:lstStyle/>
          <a:p>
            <a:pPr marL="38100">
              <a:lnSpc>
                <a:spcPts val="1240"/>
              </a:lnSpc>
            </a:pPr>
            <a:fld id="{81D60167-4931-47E6-BA6A-407CBD079E47}" type="slidenum">
              <a:rPr lang="en-IN" spc="-120" smtClean="0"/>
              <a:t>13</a:t>
            </a:fld>
            <a:endParaRPr lang="en-IN" spc="-120" dirty="0"/>
          </a:p>
        </p:txBody>
      </p:sp>
    </p:spTree>
    <p:extLst>
      <p:ext uri="{BB962C8B-B14F-4D97-AF65-F5344CB8AC3E}">
        <p14:creationId xmlns:p14="http://schemas.microsoft.com/office/powerpoint/2010/main" val="300163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2228215" cy="512445"/>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To Be Cont.</a:t>
            </a:r>
            <a:endParaRPr sz="3200" dirty="0">
              <a:latin typeface="Times New Roman"/>
              <a:cs typeface="Times New Roman"/>
            </a:endParaRPr>
          </a:p>
        </p:txBody>
      </p:sp>
      <p:sp>
        <p:nvSpPr>
          <p:cNvPr id="9" name="object 9"/>
          <p:cNvSpPr txBox="1"/>
          <p:nvPr/>
        </p:nvSpPr>
        <p:spPr>
          <a:xfrm>
            <a:off x="536244" y="1273886"/>
            <a:ext cx="8077834" cy="4215257"/>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There may be a very small number of induction generators in a synchronous grid. Induction generators do not run at synchronous speed and are sometimes used in conjunction with wind turbines. However, since induction generators always absorb reactive power, they are limited to small applications wherein reactive power is supplied externally by capacitors and synchronous generators.</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AC interconnected power systems have an important property: frequency all over the grid is the same in steady state.</a:t>
            </a:r>
            <a:endParaRPr sz="2700"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90018" y="6473444"/>
            <a:ext cx="1020444" cy="566822"/>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BA9079A8-744E-4D3A-8D84-BA1E5B7D414E}"/>
              </a:ext>
            </a:extLst>
          </p:cNvPr>
          <p:cNvSpPr>
            <a:spLocks noGrp="1"/>
          </p:cNvSpPr>
          <p:nvPr>
            <p:ph type="sldNum" sz="quarter" idx="7"/>
          </p:nvPr>
        </p:nvSpPr>
        <p:spPr/>
        <p:txBody>
          <a:bodyPr/>
          <a:lstStyle/>
          <a:p>
            <a:pPr marL="38100">
              <a:lnSpc>
                <a:spcPts val="1240"/>
              </a:lnSpc>
            </a:pPr>
            <a:fld id="{81D60167-4931-47E6-BA6A-407CBD079E47}" type="slidenum">
              <a:rPr lang="en-IN" spc="-120" smtClean="0"/>
              <a:t>14</a:t>
            </a:fld>
            <a:endParaRPr lang="en-IN" spc="-120" dirty="0"/>
          </a:p>
        </p:txBody>
      </p:sp>
    </p:spTree>
    <p:extLst>
      <p:ext uri="{BB962C8B-B14F-4D97-AF65-F5344CB8AC3E}">
        <p14:creationId xmlns:p14="http://schemas.microsoft.com/office/powerpoint/2010/main" val="283189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8394700"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Structure of a Power System</a:t>
            </a:r>
            <a:endParaRPr sz="3200" dirty="0">
              <a:latin typeface="Times New Roman"/>
              <a:cs typeface="Times New Roman"/>
            </a:endParaRPr>
          </a:p>
        </p:txBody>
      </p:sp>
      <p:sp>
        <p:nvSpPr>
          <p:cNvPr id="9" name="object 9"/>
          <p:cNvSpPr txBox="1"/>
          <p:nvPr/>
        </p:nvSpPr>
        <p:spPr>
          <a:xfrm>
            <a:off x="536244" y="1273886"/>
            <a:ext cx="8077834" cy="5215255"/>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sz="2700" spc="10" dirty="0">
                <a:latin typeface="Times New Roman"/>
                <a:cs typeface="Times New Roman"/>
              </a:rPr>
              <a:t>An </a:t>
            </a:r>
            <a:r>
              <a:rPr sz="2700" spc="-5" dirty="0">
                <a:latin typeface="Times New Roman"/>
                <a:cs typeface="Times New Roman"/>
              </a:rPr>
              <a:t>electrical </a:t>
            </a:r>
            <a:r>
              <a:rPr sz="2700" dirty="0">
                <a:latin typeface="Times New Roman"/>
                <a:cs typeface="Times New Roman"/>
              </a:rPr>
              <a:t>power system consists </a:t>
            </a:r>
            <a:r>
              <a:rPr sz="2700" spc="10" dirty="0">
                <a:latin typeface="Times New Roman"/>
                <a:cs typeface="Times New Roman"/>
              </a:rPr>
              <a:t>of </a:t>
            </a:r>
            <a:r>
              <a:rPr sz="2700" spc="-45" dirty="0">
                <a:latin typeface="Times New Roman"/>
                <a:cs typeface="Times New Roman"/>
              </a:rPr>
              <a:t>generation,  </a:t>
            </a:r>
            <a:r>
              <a:rPr sz="2700" dirty="0">
                <a:latin typeface="Times New Roman"/>
                <a:cs typeface="Times New Roman"/>
              </a:rPr>
              <a:t>transmission </a:t>
            </a:r>
            <a:r>
              <a:rPr sz="2700" spc="5" dirty="0">
                <a:latin typeface="Times New Roman"/>
                <a:cs typeface="Times New Roman"/>
              </a:rPr>
              <a:t>and</a:t>
            </a:r>
            <a:r>
              <a:rPr sz="2700" spc="-35" dirty="0">
                <a:latin typeface="Times New Roman"/>
                <a:cs typeface="Times New Roman"/>
              </a:rPr>
              <a:t> </a:t>
            </a:r>
            <a:r>
              <a:rPr sz="2700" dirty="0">
                <a:latin typeface="Times New Roman"/>
                <a:cs typeface="Times New Roman"/>
              </a:rPr>
              <a:t>distribution.</a:t>
            </a:r>
          </a:p>
          <a:p>
            <a:pPr marL="287020" marR="5080" indent="-274320" algn="just">
              <a:lnSpc>
                <a:spcPct val="90000"/>
              </a:lnSpc>
              <a:spcBef>
                <a:spcPts val="590"/>
              </a:spcBef>
              <a:buClr>
                <a:srgbClr val="0AD0D9"/>
              </a:buClr>
              <a:buSzPct val="94444"/>
              <a:buFont typeface="Arial"/>
              <a:buChar char=""/>
              <a:tabLst>
                <a:tab pos="287020" algn="l"/>
              </a:tabLst>
            </a:pPr>
            <a:r>
              <a:rPr sz="2700" spc="5" dirty="0">
                <a:latin typeface="Times New Roman"/>
                <a:cs typeface="Times New Roman"/>
              </a:rPr>
              <a:t>The </a:t>
            </a:r>
            <a:r>
              <a:rPr sz="2700" spc="-5" dirty="0">
                <a:latin typeface="Times New Roman"/>
                <a:cs typeface="Times New Roman"/>
              </a:rPr>
              <a:t>transmission systems supply </a:t>
            </a:r>
            <a:r>
              <a:rPr sz="2700" dirty="0">
                <a:latin typeface="Times New Roman"/>
                <a:cs typeface="Times New Roman"/>
              </a:rPr>
              <a:t>bulk power and </a:t>
            </a:r>
            <a:r>
              <a:rPr sz="2700" spc="-155" dirty="0">
                <a:latin typeface="Times New Roman"/>
                <a:cs typeface="Times New Roman"/>
              </a:rPr>
              <a:t>the  </a:t>
            </a:r>
            <a:r>
              <a:rPr sz="2700" spc="-5" dirty="0">
                <a:latin typeface="Times New Roman"/>
                <a:cs typeface="Times New Roman"/>
              </a:rPr>
              <a:t>distribution systems </a:t>
            </a:r>
            <a:r>
              <a:rPr sz="2700" dirty="0">
                <a:latin typeface="Times New Roman"/>
                <a:cs typeface="Times New Roman"/>
              </a:rPr>
              <a:t>transfer </a:t>
            </a:r>
            <a:r>
              <a:rPr sz="2700" spc="-5" dirty="0">
                <a:latin typeface="Times New Roman"/>
                <a:cs typeface="Times New Roman"/>
              </a:rPr>
              <a:t>electric power to </a:t>
            </a:r>
            <a:r>
              <a:rPr sz="2700" spc="-10" dirty="0">
                <a:latin typeface="Times New Roman"/>
                <a:cs typeface="Times New Roman"/>
              </a:rPr>
              <a:t>the  </a:t>
            </a:r>
            <a:r>
              <a:rPr sz="2700" spc="-5" dirty="0">
                <a:latin typeface="Times New Roman"/>
                <a:cs typeface="Times New Roman"/>
              </a:rPr>
              <a:t>ultimate</a:t>
            </a:r>
            <a:r>
              <a:rPr sz="2700" spc="15" dirty="0">
                <a:latin typeface="Times New Roman"/>
                <a:cs typeface="Times New Roman"/>
              </a:rPr>
              <a:t> </a:t>
            </a:r>
            <a:r>
              <a:rPr sz="2700" spc="5" dirty="0">
                <a:latin typeface="Times New Roman"/>
                <a:cs typeface="Times New Roman"/>
              </a:rPr>
              <a:t>consumers.</a:t>
            </a:r>
            <a:endParaRPr sz="2700" dirty="0">
              <a:latin typeface="Times New Roman"/>
              <a:cs typeface="Times New Roman"/>
            </a:endParaRPr>
          </a:p>
          <a:p>
            <a:pPr marL="287020" marR="8255" indent="-274320" algn="just">
              <a:lnSpc>
                <a:spcPts val="2910"/>
              </a:lnSpc>
              <a:spcBef>
                <a:spcPts val="710"/>
              </a:spcBef>
              <a:buClr>
                <a:srgbClr val="0AD0D9"/>
              </a:buClr>
              <a:buSzPct val="94444"/>
              <a:buFont typeface="Arial"/>
              <a:buChar char=""/>
              <a:tabLst>
                <a:tab pos="287020" algn="l"/>
              </a:tabLst>
            </a:pPr>
            <a:r>
              <a:rPr sz="2700" spc="5" dirty="0">
                <a:latin typeface="Times New Roman"/>
                <a:cs typeface="Times New Roman"/>
              </a:rPr>
              <a:t>The </a:t>
            </a:r>
            <a:r>
              <a:rPr sz="2700" spc="-5" dirty="0">
                <a:latin typeface="Times New Roman"/>
                <a:cs typeface="Times New Roman"/>
              </a:rPr>
              <a:t>generation </a:t>
            </a:r>
            <a:r>
              <a:rPr sz="2700" spc="10" dirty="0">
                <a:latin typeface="Times New Roman"/>
                <a:cs typeface="Times New Roman"/>
              </a:rPr>
              <a:t>of </a:t>
            </a:r>
            <a:r>
              <a:rPr sz="2700" dirty="0">
                <a:latin typeface="Times New Roman"/>
                <a:cs typeface="Times New Roman"/>
              </a:rPr>
              <a:t>the </a:t>
            </a:r>
            <a:r>
              <a:rPr sz="2700" spc="-5" dirty="0">
                <a:latin typeface="Times New Roman"/>
                <a:cs typeface="Times New Roman"/>
              </a:rPr>
              <a:t>electric </a:t>
            </a:r>
            <a:r>
              <a:rPr sz="2700" spc="-10" dirty="0">
                <a:latin typeface="Times New Roman"/>
                <a:cs typeface="Times New Roman"/>
              </a:rPr>
              <a:t>energy </a:t>
            </a:r>
            <a:r>
              <a:rPr sz="2700" spc="-5" dirty="0">
                <a:latin typeface="Times New Roman"/>
                <a:cs typeface="Times New Roman"/>
              </a:rPr>
              <a:t>is nothing </a:t>
            </a:r>
            <a:r>
              <a:rPr sz="2700" spc="10" dirty="0">
                <a:latin typeface="Times New Roman"/>
                <a:cs typeface="Times New Roman"/>
              </a:rPr>
              <a:t>but </a:t>
            </a:r>
            <a:r>
              <a:rPr sz="2700" spc="-150" dirty="0">
                <a:latin typeface="Times New Roman"/>
                <a:cs typeface="Times New Roman"/>
              </a:rPr>
              <a:t>the  </a:t>
            </a:r>
            <a:r>
              <a:rPr sz="2700" spc="5" dirty="0">
                <a:latin typeface="Times New Roman"/>
                <a:cs typeface="Times New Roman"/>
              </a:rPr>
              <a:t>conversion </a:t>
            </a:r>
            <a:r>
              <a:rPr sz="2700" spc="10" dirty="0">
                <a:latin typeface="Times New Roman"/>
                <a:cs typeface="Times New Roman"/>
              </a:rPr>
              <a:t>of one </a:t>
            </a:r>
            <a:r>
              <a:rPr sz="2700" dirty="0">
                <a:latin typeface="Times New Roman"/>
                <a:cs typeface="Times New Roman"/>
              </a:rPr>
              <a:t>form energy </a:t>
            </a:r>
            <a:r>
              <a:rPr sz="2700" spc="-5" dirty="0">
                <a:latin typeface="Times New Roman"/>
                <a:cs typeface="Times New Roman"/>
              </a:rPr>
              <a:t>into electrical</a:t>
            </a:r>
            <a:r>
              <a:rPr sz="2700" spc="-220" dirty="0">
                <a:latin typeface="Times New Roman"/>
                <a:cs typeface="Times New Roman"/>
              </a:rPr>
              <a:t> </a:t>
            </a:r>
            <a:r>
              <a:rPr sz="2700" spc="-25" dirty="0">
                <a:latin typeface="Times New Roman"/>
                <a:cs typeface="Times New Roman"/>
              </a:rPr>
              <a:t>energy.</a:t>
            </a:r>
            <a:endParaRPr sz="2700" dirty="0">
              <a:latin typeface="Times New Roman"/>
              <a:cs typeface="Times New Roman"/>
            </a:endParaRPr>
          </a:p>
          <a:p>
            <a:pPr marL="287020" marR="10160" indent="-274320" algn="just">
              <a:lnSpc>
                <a:spcPts val="2900"/>
              </a:lnSpc>
              <a:spcBef>
                <a:spcPts val="675"/>
              </a:spcBef>
              <a:buClr>
                <a:srgbClr val="0AD0D9"/>
              </a:buClr>
              <a:buSzPct val="94444"/>
              <a:buFont typeface="Arial"/>
              <a:buChar char=""/>
              <a:tabLst>
                <a:tab pos="287020" algn="l"/>
              </a:tabLst>
            </a:pPr>
            <a:r>
              <a:rPr sz="2700" spc="-5" dirty="0">
                <a:latin typeface="Times New Roman"/>
                <a:cs typeface="Times New Roman"/>
              </a:rPr>
              <a:t>Electrical </a:t>
            </a:r>
            <a:r>
              <a:rPr sz="2700" spc="-10" dirty="0">
                <a:latin typeface="Times New Roman"/>
                <a:cs typeface="Times New Roman"/>
              </a:rPr>
              <a:t>energy </a:t>
            </a:r>
            <a:r>
              <a:rPr sz="2700" spc="-5" dirty="0">
                <a:latin typeface="Times New Roman"/>
                <a:cs typeface="Times New Roman"/>
              </a:rPr>
              <a:t>is </a:t>
            </a:r>
            <a:r>
              <a:rPr sz="2700" dirty="0">
                <a:latin typeface="Times New Roman"/>
                <a:cs typeface="Times New Roman"/>
              </a:rPr>
              <a:t>generated </a:t>
            </a:r>
            <a:r>
              <a:rPr sz="2700" spc="-5" dirty="0">
                <a:latin typeface="Times New Roman"/>
                <a:cs typeface="Times New Roman"/>
              </a:rPr>
              <a:t>in </a:t>
            </a:r>
            <a:r>
              <a:rPr sz="2700" dirty="0">
                <a:latin typeface="Times New Roman"/>
                <a:cs typeface="Times New Roman"/>
              </a:rPr>
              <a:t>hydro, thermal </a:t>
            </a:r>
            <a:r>
              <a:rPr sz="2700" spc="-145" dirty="0">
                <a:latin typeface="Times New Roman"/>
                <a:cs typeface="Times New Roman"/>
              </a:rPr>
              <a:t>and  </a:t>
            </a:r>
            <a:r>
              <a:rPr sz="2700" dirty="0">
                <a:latin typeface="Times New Roman"/>
                <a:cs typeface="Times New Roman"/>
              </a:rPr>
              <a:t>nuclear </a:t>
            </a:r>
            <a:r>
              <a:rPr sz="2700" spc="5" dirty="0">
                <a:latin typeface="Times New Roman"/>
                <a:cs typeface="Times New Roman"/>
              </a:rPr>
              <a:t>power</a:t>
            </a:r>
            <a:r>
              <a:rPr sz="2700" spc="-75" dirty="0">
                <a:latin typeface="Times New Roman"/>
                <a:cs typeface="Times New Roman"/>
              </a:rPr>
              <a:t> </a:t>
            </a:r>
            <a:r>
              <a:rPr sz="2700" dirty="0">
                <a:latin typeface="Times New Roman"/>
                <a:cs typeface="Times New Roman"/>
              </a:rPr>
              <a:t>stations.</a:t>
            </a:r>
          </a:p>
          <a:p>
            <a:pPr marL="287020" marR="7620" indent="-274320" algn="just">
              <a:lnSpc>
                <a:spcPct val="89900"/>
              </a:lnSpc>
              <a:spcBef>
                <a:spcPts val="625"/>
              </a:spcBef>
              <a:buClr>
                <a:srgbClr val="0AD0D9"/>
              </a:buClr>
              <a:buSzPct val="94444"/>
              <a:buFont typeface="Arial"/>
              <a:buChar char=""/>
              <a:tabLst>
                <a:tab pos="287020" algn="l"/>
              </a:tabLst>
            </a:pPr>
            <a:r>
              <a:rPr sz="2700" spc="-5" dirty="0">
                <a:latin typeface="Times New Roman"/>
                <a:cs typeface="Times New Roman"/>
              </a:rPr>
              <a:t>Sometimes, electrical </a:t>
            </a:r>
            <a:r>
              <a:rPr sz="2700" spc="-10" dirty="0">
                <a:latin typeface="Times New Roman"/>
                <a:cs typeface="Times New Roman"/>
              </a:rPr>
              <a:t>energy </a:t>
            </a:r>
            <a:r>
              <a:rPr sz="2700" spc="-5" dirty="0">
                <a:latin typeface="Times New Roman"/>
                <a:cs typeface="Times New Roman"/>
              </a:rPr>
              <a:t>is generated </a:t>
            </a:r>
            <a:r>
              <a:rPr sz="2700" spc="5" dirty="0">
                <a:latin typeface="Times New Roman"/>
                <a:cs typeface="Times New Roman"/>
              </a:rPr>
              <a:t>from </a:t>
            </a:r>
            <a:r>
              <a:rPr sz="2700" spc="-110" dirty="0">
                <a:latin typeface="Times New Roman"/>
                <a:cs typeface="Times New Roman"/>
              </a:rPr>
              <a:t>non-  </a:t>
            </a:r>
            <a:r>
              <a:rPr sz="2700" dirty="0">
                <a:latin typeface="Times New Roman"/>
                <a:cs typeface="Times New Roman"/>
              </a:rPr>
              <a:t>renewable </a:t>
            </a:r>
            <a:r>
              <a:rPr sz="2700" spc="-10" dirty="0">
                <a:latin typeface="Times New Roman"/>
                <a:cs typeface="Times New Roman"/>
              </a:rPr>
              <a:t>energy </a:t>
            </a:r>
            <a:r>
              <a:rPr sz="2700" dirty="0">
                <a:latin typeface="Times New Roman"/>
                <a:cs typeface="Times New Roman"/>
              </a:rPr>
              <a:t>sources </a:t>
            </a:r>
            <a:r>
              <a:rPr sz="2700" spc="-5" dirty="0">
                <a:latin typeface="Times New Roman"/>
                <a:cs typeface="Times New Roman"/>
              </a:rPr>
              <a:t>like </a:t>
            </a:r>
            <a:r>
              <a:rPr sz="2700" dirty="0">
                <a:latin typeface="Times New Roman"/>
                <a:cs typeface="Times New Roman"/>
              </a:rPr>
              <a:t>wind, waves, fossil </a:t>
            </a:r>
            <a:r>
              <a:rPr sz="2700" spc="-5" dirty="0">
                <a:latin typeface="Times New Roman"/>
                <a:cs typeface="Times New Roman"/>
              </a:rPr>
              <a:t>fuels,  etc. </a:t>
            </a:r>
            <a:r>
              <a:rPr sz="2700" spc="5" dirty="0">
                <a:latin typeface="Times New Roman"/>
                <a:cs typeface="Times New Roman"/>
              </a:rPr>
              <a:t>The </a:t>
            </a:r>
            <a:r>
              <a:rPr sz="2700" dirty="0">
                <a:latin typeface="Times New Roman"/>
                <a:cs typeface="Times New Roman"/>
              </a:rPr>
              <a:t>generating voltages are </a:t>
            </a:r>
            <a:r>
              <a:rPr sz="2700" spc="-5" dirty="0">
                <a:latin typeface="Times New Roman"/>
                <a:cs typeface="Times New Roman"/>
              </a:rPr>
              <a:t>usually </a:t>
            </a:r>
            <a:r>
              <a:rPr sz="2700" spc="-60" dirty="0">
                <a:latin typeface="Times New Roman"/>
                <a:cs typeface="Times New Roman"/>
              </a:rPr>
              <a:t>6.6kV, </a:t>
            </a:r>
            <a:r>
              <a:rPr sz="2700" spc="-50" dirty="0">
                <a:latin typeface="Times New Roman"/>
                <a:cs typeface="Times New Roman"/>
              </a:rPr>
              <a:t>10.5kV,  </a:t>
            </a:r>
            <a:r>
              <a:rPr sz="2700" spc="-80" dirty="0">
                <a:latin typeface="Times New Roman"/>
                <a:cs typeface="Times New Roman"/>
              </a:rPr>
              <a:t>11kV, </a:t>
            </a:r>
            <a:r>
              <a:rPr sz="2700" spc="-45" dirty="0">
                <a:latin typeface="Times New Roman"/>
                <a:cs typeface="Times New Roman"/>
              </a:rPr>
              <a:t>13.8kV, </a:t>
            </a:r>
            <a:r>
              <a:rPr sz="2700" spc="-40" dirty="0">
                <a:latin typeface="Times New Roman"/>
                <a:cs typeface="Times New Roman"/>
              </a:rPr>
              <a:t>15.75kV,</a:t>
            </a:r>
            <a:r>
              <a:rPr sz="2700" spc="-75" dirty="0">
                <a:latin typeface="Times New Roman"/>
                <a:cs typeface="Times New Roman"/>
              </a:rPr>
              <a:t> </a:t>
            </a:r>
            <a:r>
              <a:rPr sz="2700" spc="-5" dirty="0">
                <a:latin typeface="Times New Roman"/>
                <a:cs typeface="Times New Roman"/>
              </a:rPr>
              <a:t>etc.</a:t>
            </a:r>
            <a:endParaRPr sz="2700" dirty="0">
              <a:latin typeface="Times New Roman"/>
              <a:cs typeface="Times New Roman"/>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90018" y="6473444"/>
            <a:ext cx="1020444" cy="566822"/>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1EFF28E5-72D4-4063-9BF1-D8FABE9B36F0}"/>
              </a:ext>
            </a:extLst>
          </p:cNvPr>
          <p:cNvSpPr>
            <a:spLocks noGrp="1"/>
          </p:cNvSpPr>
          <p:nvPr>
            <p:ph type="sldNum" sz="quarter" idx="7"/>
          </p:nvPr>
        </p:nvSpPr>
        <p:spPr>
          <a:xfrm>
            <a:off x="8520683" y="6553200"/>
            <a:ext cx="209550" cy="177800"/>
          </a:xfrm>
        </p:spPr>
        <p:txBody>
          <a:bodyPr/>
          <a:lstStyle/>
          <a:p>
            <a:pPr marL="38100">
              <a:lnSpc>
                <a:spcPts val="1240"/>
              </a:lnSpc>
            </a:pPr>
            <a:fld id="{81D60167-4931-47E6-BA6A-407CBD079E47}" type="slidenum">
              <a:rPr lang="en-IN" spc="-120" smtClean="0"/>
              <a:t>15</a:t>
            </a:fld>
            <a:endParaRPr lang="en-IN" spc="-120" dirty="0"/>
          </a:p>
        </p:txBody>
      </p:sp>
    </p:spTree>
    <p:extLst>
      <p:ext uri="{BB962C8B-B14F-4D97-AF65-F5344CB8AC3E}">
        <p14:creationId xmlns:p14="http://schemas.microsoft.com/office/powerpoint/2010/main" val="182998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1219200" y="0"/>
            <a:ext cx="6477000" cy="6400800"/>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1A2591E6-FCB5-47D5-A7FE-4A6510CA457F}"/>
              </a:ext>
            </a:extLst>
          </p:cNvPr>
          <p:cNvSpPr>
            <a:spLocks noGrp="1"/>
          </p:cNvSpPr>
          <p:nvPr>
            <p:ph type="sldNum" sz="quarter" idx="7"/>
          </p:nvPr>
        </p:nvSpPr>
        <p:spPr/>
        <p:txBody>
          <a:bodyPr/>
          <a:lstStyle/>
          <a:p>
            <a:pPr marL="38100">
              <a:lnSpc>
                <a:spcPts val="1240"/>
              </a:lnSpc>
            </a:pPr>
            <a:fld id="{81D60167-4931-47E6-BA6A-407CBD079E47}" type="slidenum">
              <a:rPr lang="en-IN" spc="-120" smtClean="0"/>
              <a:t>16</a:t>
            </a:fld>
            <a:endParaRPr lang="en-IN" spc="-12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31140" y="339288"/>
            <a:ext cx="8610600" cy="5325110"/>
          </a:xfrm>
          <a:prstGeom prst="rect">
            <a:avLst/>
          </a:prstGeom>
        </p:spPr>
        <p:txBody>
          <a:bodyPr vert="horz" wrap="square" lIns="0" tIns="79375" rIns="0" bIns="0" rtlCol="0">
            <a:spAutoFit/>
          </a:bodyPr>
          <a:lstStyle/>
          <a:p>
            <a:pPr marL="12700">
              <a:lnSpc>
                <a:spcPct val="100000"/>
              </a:lnSpc>
              <a:spcBef>
                <a:spcPts val="625"/>
              </a:spcBef>
            </a:pPr>
            <a:r>
              <a:rPr sz="2200" dirty="0">
                <a:solidFill>
                  <a:srgbClr val="252525"/>
                </a:solidFill>
                <a:latin typeface="Times New Roman"/>
                <a:cs typeface="Times New Roman"/>
              </a:rPr>
              <a:t>Components of an </a:t>
            </a:r>
            <a:r>
              <a:rPr sz="2200" spc="5" dirty="0">
                <a:solidFill>
                  <a:srgbClr val="252525"/>
                </a:solidFill>
                <a:latin typeface="Times New Roman"/>
                <a:cs typeface="Times New Roman"/>
              </a:rPr>
              <a:t>electric </a:t>
            </a:r>
            <a:r>
              <a:rPr sz="2200" dirty="0">
                <a:solidFill>
                  <a:srgbClr val="252525"/>
                </a:solidFill>
                <a:latin typeface="Times New Roman"/>
                <a:cs typeface="Times New Roman"/>
              </a:rPr>
              <a:t>power</a:t>
            </a:r>
            <a:r>
              <a:rPr sz="2200" spc="-100" dirty="0">
                <a:solidFill>
                  <a:srgbClr val="252525"/>
                </a:solidFill>
                <a:latin typeface="Times New Roman"/>
                <a:cs typeface="Times New Roman"/>
              </a:rPr>
              <a:t> </a:t>
            </a:r>
            <a:r>
              <a:rPr sz="2200" spc="-5" dirty="0">
                <a:solidFill>
                  <a:srgbClr val="252525"/>
                </a:solidFill>
                <a:latin typeface="Times New Roman"/>
                <a:cs typeface="Times New Roman"/>
              </a:rPr>
              <a:t>system:</a:t>
            </a:r>
            <a:endParaRPr sz="2200">
              <a:latin typeface="Times New Roman"/>
              <a:cs typeface="Times New Roman"/>
            </a:endParaRPr>
          </a:p>
          <a:p>
            <a:pPr marL="287020" indent="-274955">
              <a:lnSpc>
                <a:spcPct val="100000"/>
              </a:lnSpc>
              <a:spcBef>
                <a:spcPts val="530"/>
              </a:spcBef>
              <a:buClr>
                <a:srgbClr val="0AD0D9"/>
              </a:buClr>
              <a:buSzPct val="95454"/>
              <a:buFont typeface="Arial"/>
              <a:buChar char=""/>
              <a:tabLst>
                <a:tab pos="287020" algn="l"/>
                <a:tab pos="287655" algn="l"/>
              </a:tabLst>
            </a:pPr>
            <a:r>
              <a:rPr sz="2200" u="sng" dirty="0">
                <a:solidFill>
                  <a:srgbClr val="252525"/>
                </a:solidFill>
                <a:uFill>
                  <a:solidFill>
                    <a:srgbClr val="252525"/>
                  </a:solidFill>
                </a:uFill>
                <a:latin typeface="Times New Roman"/>
                <a:cs typeface="Times New Roman"/>
              </a:rPr>
              <a:t>Generators:</a:t>
            </a:r>
            <a:r>
              <a:rPr sz="2200" spc="245" dirty="0">
                <a:solidFill>
                  <a:srgbClr val="252525"/>
                </a:solidFill>
                <a:latin typeface="Times New Roman"/>
                <a:cs typeface="Times New Roman"/>
              </a:rPr>
              <a:t> </a:t>
            </a:r>
            <a:r>
              <a:rPr sz="2200" spc="5" dirty="0">
                <a:solidFill>
                  <a:srgbClr val="252525"/>
                </a:solidFill>
                <a:latin typeface="Times New Roman"/>
                <a:cs typeface="Times New Roman"/>
              </a:rPr>
              <a:t>A</a:t>
            </a:r>
            <a:r>
              <a:rPr sz="2200" spc="130" dirty="0">
                <a:solidFill>
                  <a:srgbClr val="252525"/>
                </a:solidFill>
                <a:latin typeface="Times New Roman"/>
                <a:cs typeface="Times New Roman"/>
              </a:rPr>
              <a:t> </a:t>
            </a:r>
            <a:r>
              <a:rPr sz="2200" spc="-5" dirty="0">
                <a:solidFill>
                  <a:srgbClr val="252525"/>
                </a:solidFill>
                <a:latin typeface="Times New Roman"/>
                <a:cs typeface="Times New Roman"/>
              </a:rPr>
              <a:t>device</a:t>
            </a:r>
            <a:r>
              <a:rPr sz="2200" spc="250" dirty="0">
                <a:solidFill>
                  <a:srgbClr val="252525"/>
                </a:solidFill>
                <a:latin typeface="Times New Roman"/>
                <a:cs typeface="Times New Roman"/>
              </a:rPr>
              <a:t> </a:t>
            </a:r>
            <a:r>
              <a:rPr sz="2200" spc="-5" dirty="0">
                <a:solidFill>
                  <a:srgbClr val="252525"/>
                </a:solidFill>
                <a:latin typeface="Times New Roman"/>
                <a:cs typeface="Times New Roman"/>
              </a:rPr>
              <a:t>used</a:t>
            </a:r>
            <a:r>
              <a:rPr sz="2200" spc="245" dirty="0">
                <a:solidFill>
                  <a:srgbClr val="252525"/>
                </a:solidFill>
                <a:latin typeface="Times New Roman"/>
                <a:cs typeface="Times New Roman"/>
              </a:rPr>
              <a:t> </a:t>
            </a:r>
            <a:r>
              <a:rPr sz="2200" spc="5" dirty="0">
                <a:solidFill>
                  <a:srgbClr val="252525"/>
                </a:solidFill>
                <a:latin typeface="Times New Roman"/>
                <a:cs typeface="Times New Roman"/>
              </a:rPr>
              <a:t>to</a:t>
            </a:r>
            <a:r>
              <a:rPr sz="2200" spc="240" dirty="0">
                <a:solidFill>
                  <a:srgbClr val="252525"/>
                </a:solidFill>
                <a:latin typeface="Times New Roman"/>
                <a:cs typeface="Times New Roman"/>
              </a:rPr>
              <a:t> </a:t>
            </a:r>
            <a:r>
              <a:rPr sz="2200" spc="-5" dirty="0">
                <a:solidFill>
                  <a:srgbClr val="252525"/>
                </a:solidFill>
                <a:latin typeface="Times New Roman"/>
                <a:cs typeface="Times New Roman"/>
              </a:rPr>
              <a:t>convert</a:t>
            </a:r>
            <a:r>
              <a:rPr sz="2200" spc="275" dirty="0">
                <a:solidFill>
                  <a:srgbClr val="252525"/>
                </a:solidFill>
                <a:latin typeface="Times New Roman"/>
                <a:cs typeface="Times New Roman"/>
              </a:rPr>
              <a:t> </a:t>
            </a:r>
            <a:r>
              <a:rPr sz="2200" spc="-5" dirty="0">
                <a:solidFill>
                  <a:srgbClr val="252525"/>
                </a:solidFill>
                <a:latin typeface="Times New Roman"/>
                <a:cs typeface="Times New Roman"/>
              </a:rPr>
              <a:t>one</a:t>
            </a:r>
            <a:r>
              <a:rPr sz="2200" spc="245" dirty="0">
                <a:solidFill>
                  <a:srgbClr val="252525"/>
                </a:solidFill>
                <a:latin typeface="Times New Roman"/>
                <a:cs typeface="Times New Roman"/>
              </a:rPr>
              <a:t> </a:t>
            </a:r>
            <a:r>
              <a:rPr sz="2200" spc="5" dirty="0">
                <a:solidFill>
                  <a:srgbClr val="252525"/>
                </a:solidFill>
                <a:latin typeface="Times New Roman"/>
                <a:cs typeface="Times New Roman"/>
              </a:rPr>
              <a:t>form</a:t>
            </a:r>
            <a:r>
              <a:rPr sz="2200" spc="229" dirty="0">
                <a:solidFill>
                  <a:srgbClr val="252525"/>
                </a:solidFill>
                <a:latin typeface="Times New Roman"/>
                <a:cs typeface="Times New Roman"/>
              </a:rPr>
              <a:t> </a:t>
            </a:r>
            <a:r>
              <a:rPr sz="2200" dirty="0">
                <a:solidFill>
                  <a:srgbClr val="252525"/>
                </a:solidFill>
                <a:latin typeface="Times New Roman"/>
                <a:cs typeface="Times New Roman"/>
              </a:rPr>
              <a:t>of</a:t>
            </a:r>
            <a:r>
              <a:rPr sz="2200" spc="270" dirty="0">
                <a:solidFill>
                  <a:srgbClr val="252525"/>
                </a:solidFill>
                <a:latin typeface="Times New Roman"/>
                <a:cs typeface="Times New Roman"/>
              </a:rPr>
              <a:t> </a:t>
            </a:r>
            <a:r>
              <a:rPr sz="2200" spc="-15" dirty="0">
                <a:solidFill>
                  <a:srgbClr val="252525"/>
                </a:solidFill>
                <a:latin typeface="Times New Roman"/>
                <a:cs typeface="Times New Roman"/>
              </a:rPr>
              <a:t>energy</a:t>
            </a:r>
            <a:r>
              <a:rPr sz="2200" spc="240" dirty="0">
                <a:solidFill>
                  <a:srgbClr val="252525"/>
                </a:solidFill>
                <a:latin typeface="Times New Roman"/>
                <a:cs typeface="Times New Roman"/>
              </a:rPr>
              <a:t> </a:t>
            </a:r>
            <a:r>
              <a:rPr sz="2200" spc="5" dirty="0">
                <a:solidFill>
                  <a:srgbClr val="252525"/>
                </a:solidFill>
                <a:latin typeface="Times New Roman"/>
                <a:cs typeface="Times New Roman"/>
              </a:rPr>
              <a:t>into</a:t>
            </a:r>
            <a:r>
              <a:rPr sz="2200" spc="270" dirty="0">
                <a:solidFill>
                  <a:srgbClr val="252525"/>
                </a:solidFill>
                <a:latin typeface="Times New Roman"/>
                <a:cs typeface="Times New Roman"/>
              </a:rPr>
              <a:t> </a:t>
            </a:r>
            <a:r>
              <a:rPr sz="2200" spc="-5" dirty="0">
                <a:solidFill>
                  <a:srgbClr val="252525"/>
                </a:solidFill>
                <a:latin typeface="Times New Roman"/>
                <a:cs typeface="Times New Roman"/>
              </a:rPr>
              <a:t>electrical</a:t>
            </a:r>
            <a:endParaRPr sz="2200">
              <a:latin typeface="Times New Roman"/>
              <a:cs typeface="Times New Roman"/>
            </a:endParaRPr>
          </a:p>
          <a:p>
            <a:pPr marL="287020">
              <a:lnSpc>
                <a:spcPct val="100000"/>
              </a:lnSpc>
            </a:pPr>
            <a:r>
              <a:rPr sz="2200" spc="-30" dirty="0">
                <a:solidFill>
                  <a:srgbClr val="252525"/>
                </a:solidFill>
                <a:latin typeface="Times New Roman"/>
                <a:cs typeface="Times New Roman"/>
              </a:rPr>
              <a:t>energy.</a:t>
            </a:r>
            <a:endParaRPr sz="2200">
              <a:latin typeface="Times New Roman"/>
              <a:cs typeface="Times New Roman"/>
            </a:endParaRPr>
          </a:p>
          <a:p>
            <a:pPr marL="287020" indent="-274955">
              <a:lnSpc>
                <a:spcPct val="100000"/>
              </a:lnSpc>
              <a:spcBef>
                <a:spcPts val="530"/>
              </a:spcBef>
              <a:buClr>
                <a:srgbClr val="0AD0D9"/>
              </a:buClr>
              <a:buSzPct val="95454"/>
              <a:buFont typeface="Arial"/>
              <a:buChar char=""/>
              <a:tabLst>
                <a:tab pos="287020" algn="l"/>
                <a:tab pos="287655" algn="l"/>
              </a:tabLst>
            </a:pPr>
            <a:r>
              <a:rPr sz="2200" u="sng" spc="-10" dirty="0">
                <a:solidFill>
                  <a:srgbClr val="252525"/>
                </a:solidFill>
                <a:uFill>
                  <a:solidFill>
                    <a:srgbClr val="252525"/>
                  </a:solidFill>
                </a:uFill>
                <a:latin typeface="Times New Roman"/>
                <a:cs typeface="Times New Roman"/>
              </a:rPr>
              <a:t>Transformer:</a:t>
            </a:r>
            <a:r>
              <a:rPr sz="2200" spc="155" dirty="0">
                <a:solidFill>
                  <a:srgbClr val="252525"/>
                </a:solidFill>
                <a:latin typeface="Times New Roman"/>
                <a:cs typeface="Times New Roman"/>
              </a:rPr>
              <a:t> </a:t>
            </a:r>
            <a:r>
              <a:rPr sz="2200" spc="-10" dirty="0">
                <a:solidFill>
                  <a:srgbClr val="252525"/>
                </a:solidFill>
                <a:latin typeface="Times New Roman"/>
                <a:cs typeface="Times New Roman"/>
              </a:rPr>
              <a:t>Transfer</a:t>
            </a:r>
            <a:r>
              <a:rPr sz="2200" spc="165" dirty="0">
                <a:solidFill>
                  <a:srgbClr val="252525"/>
                </a:solidFill>
                <a:latin typeface="Times New Roman"/>
                <a:cs typeface="Times New Roman"/>
              </a:rPr>
              <a:t> </a:t>
            </a:r>
            <a:r>
              <a:rPr sz="2200" spc="-5" dirty="0">
                <a:solidFill>
                  <a:srgbClr val="252525"/>
                </a:solidFill>
                <a:latin typeface="Times New Roman"/>
                <a:cs typeface="Times New Roman"/>
              </a:rPr>
              <a:t>power</a:t>
            </a:r>
            <a:r>
              <a:rPr sz="2200" spc="185" dirty="0">
                <a:solidFill>
                  <a:srgbClr val="252525"/>
                </a:solidFill>
                <a:latin typeface="Times New Roman"/>
                <a:cs typeface="Times New Roman"/>
              </a:rPr>
              <a:t> </a:t>
            </a:r>
            <a:r>
              <a:rPr sz="2200" dirty="0">
                <a:solidFill>
                  <a:srgbClr val="252525"/>
                </a:solidFill>
                <a:latin typeface="Times New Roman"/>
                <a:cs typeface="Times New Roman"/>
              </a:rPr>
              <a:t>or</a:t>
            </a:r>
            <a:r>
              <a:rPr sz="2200" spc="160" dirty="0">
                <a:solidFill>
                  <a:srgbClr val="252525"/>
                </a:solidFill>
                <a:latin typeface="Times New Roman"/>
                <a:cs typeface="Times New Roman"/>
              </a:rPr>
              <a:t> </a:t>
            </a:r>
            <a:r>
              <a:rPr sz="2200" spc="-15" dirty="0">
                <a:solidFill>
                  <a:srgbClr val="252525"/>
                </a:solidFill>
                <a:latin typeface="Times New Roman"/>
                <a:cs typeface="Times New Roman"/>
              </a:rPr>
              <a:t>energy</a:t>
            </a:r>
            <a:r>
              <a:rPr sz="2200" spc="150" dirty="0">
                <a:solidFill>
                  <a:srgbClr val="252525"/>
                </a:solidFill>
                <a:latin typeface="Times New Roman"/>
                <a:cs typeface="Times New Roman"/>
              </a:rPr>
              <a:t> </a:t>
            </a:r>
            <a:r>
              <a:rPr sz="2200" spc="5" dirty="0">
                <a:solidFill>
                  <a:srgbClr val="252525"/>
                </a:solidFill>
                <a:latin typeface="Times New Roman"/>
                <a:cs typeface="Times New Roman"/>
              </a:rPr>
              <a:t>from</a:t>
            </a:r>
            <a:r>
              <a:rPr sz="2200" spc="135" dirty="0">
                <a:solidFill>
                  <a:srgbClr val="252525"/>
                </a:solidFill>
                <a:latin typeface="Times New Roman"/>
                <a:cs typeface="Times New Roman"/>
              </a:rPr>
              <a:t> </a:t>
            </a:r>
            <a:r>
              <a:rPr sz="2200" dirty="0">
                <a:solidFill>
                  <a:srgbClr val="252525"/>
                </a:solidFill>
                <a:latin typeface="Times New Roman"/>
                <a:cs typeface="Times New Roman"/>
              </a:rPr>
              <a:t>one</a:t>
            </a:r>
            <a:r>
              <a:rPr sz="2200" spc="180" dirty="0">
                <a:solidFill>
                  <a:srgbClr val="252525"/>
                </a:solidFill>
                <a:latin typeface="Times New Roman"/>
                <a:cs typeface="Times New Roman"/>
              </a:rPr>
              <a:t> </a:t>
            </a:r>
            <a:r>
              <a:rPr sz="2200" dirty="0">
                <a:solidFill>
                  <a:srgbClr val="252525"/>
                </a:solidFill>
                <a:latin typeface="Times New Roman"/>
                <a:cs typeface="Times New Roman"/>
              </a:rPr>
              <a:t>circuit</a:t>
            </a:r>
            <a:r>
              <a:rPr sz="2200" spc="170" dirty="0">
                <a:solidFill>
                  <a:srgbClr val="252525"/>
                </a:solidFill>
                <a:latin typeface="Times New Roman"/>
                <a:cs typeface="Times New Roman"/>
              </a:rPr>
              <a:t> </a:t>
            </a:r>
            <a:r>
              <a:rPr sz="2200" spc="5" dirty="0">
                <a:solidFill>
                  <a:srgbClr val="252525"/>
                </a:solidFill>
                <a:latin typeface="Times New Roman"/>
                <a:cs typeface="Times New Roman"/>
              </a:rPr>
              <a:t>to</a:t>
            </a:r>
            <a:r>
              <a:rPr sz="2200" spc="150" dirty="0">
                <a:solidFill>
                  <a:srgbClr val="252525"/>
                </a:solidFill>
                <a:latin typeface="Times New Roman"/>
                <a:cs typeface="Times New Roman"/>
              </a:rPr>
              <a:t> </a:t>
            </a:r>
            <a:r>
              <a:rPr sz="2200" dirty="0">
                <a:solidFill>
                  <a:srgbClr val="252525"/>
                </a:solidFill>
                <a:latin typeface="Times New Roman"/>
                <a:cs typeface="Times New Roman"/>
              </a:rPr>
              <a:t>other</a:t>
            </a:r>
            <a:r>
              <a:rPr sz="2200" spc="185" dirty="0">
                <a:solidFill>
                  <a:srgbClr val="252525"/>
                </a:solidFill>
                <a:latin typeface="Times New Roman"/>
                <a:cs typeface="Times New Roman"/>
              </a:rPr>
              <a:t> </a:t>
            </a:r>
            <a:r>
              <a:rPr sz="2200" spc="-5" dirty="0">
                <a:solidFill>
                  <a:srgbClr val="252525"/>
                </a:solidFill>
                <a:latin typeface="Times New Roman"/>
                <a:cs typeface="Times New Roman"/>
              </a:rPr>
              <a:t>without</a:t>
            </a:r>
            <a:endParaRPr sz="2200">
              <a:latin typeface="Times New Roman"/>
              <a:cs typeface="Times New Roman"/>
            </a:endParaRPr>
          </a:p>
          <a:p>
            <a:pPr marL="287020">
              <a:lnSpc>
                <a:spcPct val="100000"/>
              </a:lnSpc>
            </a:pPr>
            <a:r>
              <a:rPr sz="2200" dirty="0">
                <a:solidFill>
                  <a:srgbClr val="252525"/>
                </a:solidFill>
                <a:latin typeface="Times New Roman"/>
                <a:cs typeface="Times New Roman"/>
              </a:rPr>
              <a:t>the </a:t>
            </a:r>
            <a:r>
              <a:rPr sz="2200" spc="-5" dirty="0">
                <a:solidFill>
                  <a:srgbClr val="252525"/>
                </a:solidFill>
                <a:latin typeface="Times New Roman"/>
                <a:cs typeface="Times New Roman"/>
              </a:rPr>
              <a:t>change </a:t>
            </a:r>
            <a:r>
              <a:rPr sz="2200" dirty="0">
                <a:solidFill>
                  <a:srgbClr val="252525"/>
                </a:solidFill>
                <a:latin typeface="Times New Roman"/>
                <a:cs typeface="Times New Roman"/>
              </a:rPr>
              <a:t>of </a:t>
            </a:r>
            <a:r>
              <a:rPr sz="2200" spc="-10" dirty="0">
                <a:solidFill>
                  <a:srgbClr val="252525"/>
                </a:solidFill>
                <a:latin typeface="Times New Roman"/>
                <a:cs typeface="Times New Roman"/>
              </a:rPr>
              <a:t>frequency.(to </a:t>
            </a:r>
            <a:r>
              <a:rPr sz="2200" spc="5" dirty="0">
                <a:solidFill>
                  <a:srgbClr val="252525"/>
                </a:solidFill>
                <a:latin typeface="Times New Roman"/>
                <a:cs typeface="Times New Roman"/>
              </a:rPr>
              <a:t>increase </a:t>
            </a:r>
            <a:r>
              <a:rPr sz="2200" dirty="0">
                <a:solidFill>
                  <a:srgbClr val="252525"/>
                </a:solidFill>
                <a:latin typeface="Times New Roman"/>
                <a:cs typeface="Times New Roman"/>
              </a:rPr>
              <a:t>or decrease the </a:t>
            </a:r>
            <a:r>
              <a:rPr sz="2200" spc="-5" dirty="0">
                <a:solidFill>
                  <a:srgbClr val="252525"/>
                </a:solidFill>
                <a:latin typeface="Times New Roman"/>
                <a:cs typeface="Times New Roman"/>
              </a:rPr>
              <a:t>voltage</a:t>
            </a:r>
            <a:r>
              <a:rPr sz="2200" spc="-185" dirty="0">
                <a:solidFill>
                  <a:srgbClr val="252525"/>
                </a:solidFill>
                <a:latin typeface="Times New Roman"/>
                <a:cs typeface="Times New Roman"/>
              </a:rPr>
              <a:t> </a:t>
            </a:r>
            <a:r>
              <a:rPr sz="2200" dirty="0">
                <a:solidFill>
                  <a:srgbClr val="252525"/>
                </a:solidFill>
                <a:latin typeface="Times New Roman"/>
                <a:cs typeface="Times New Roman"/>
              </a:rPr>
              <a:t>level)</a:t>
            </a:r>
            <a:endParaRPr sz="2200">
              <a:latin typeface="Times New Roman"/>
              <a:cs typeface="Times New Roman"/>
            </a:endParaRPr>
          </a:p>
          <a:p>
            <a:pPr marL="287020" indent="-274955">
              <a:lnSpc>
                <a:spcPct val="100000"/>
              </a:lnSpc>
              <a:spcBef>
                <a:spcPts val="530"/>
              </a:spcBef>
              <a:buClr>
                <a:srgbClr val="0AD0D9"/>
              </a:buClr>
              <a:buSzPct val="95454"/>
              <a:buFont typeface="Arial"/>
              <a:buChar char=""/>
              <a:tabLst>
                <a:tab pos="287020" algn="l"/>
                <a:tab pos="287655" algn="l"/>
              </a:tabLst>
            </a:pPr>
            <a:r>
              <a:rPr sz="2200" u="sng" spc="-5" dirty="0">
                <a:solidFill>
                  <a:srgbClr val="252525"/>
                </a:solidFill>
                <a:uFill>
                  <a:solidFill>
                    <a:srgbClr val="252525"/>
                  </a:solidFill>
                </a:uFill>
                <a:latin typeface="Times New Roman"/>
                <a:cs typeface="Times New Roman"/>
              </a:rPr>
              <a:t>Transmission </a:t>
            </a:r>
            <a:r>
              <a:rPr sz="2200" u="sng" spc="5" dirty="0">
                <a:solidFill>
                  <a:srgbClr val="252525"/>
                </a:solidFill>
                <a:uFill>
                  <a:solidFill>
                    <a:srgbClr val="252525"/>
                  </a:solidFill>
                </a:uFill>
                <a:latin typeface="Times New Roman"/>
                <a:cs typeface="Times New Roman"/>
              </a:rPr>
              <a:t>lines:</a:t>
            </a:r>
            <a:r>
              <a:rPr sz="2200" spc="5" dirty="0">
                <a:solidFill>
                  <a:srgbClr val="252525"/>
                </a:solidFill>
                <a:latin typeface="Times New Roman"/>
                <a:cs typeface="Times New Roman"/>
              </a:rPr>
              <a:t> </a:t>
            </a:r>
            <a:r>
              <a:rPr sz="2200" spc="-5" dirty="0">
                <a:solidFill>
                  <a:srgbClr val="252525"/>
                </a:solidFill>
                <a:latin typeface="Times New Roman"/>
                <a:cs typeface="Times New Roman"/>
              </a:rPr>
              <a:t>Transfer </a:t>
            </a:r>
            <a:r>
              <a:rPr sz="2200" dirty="0">
                <a:solidFill>
                  <a:srgbClr val="252525"/>
                </a:solidFill>
                <a:latin typeface="Times New Roman"/>
                <a:cs typeface="Times New Roman"/>
              </a:rPr>
              <a:t>power </a:t>
            </a:r>
            <a:r>
              <a:rPr sz="2200" spc="5" dirty="0">
                <a:solidFill>
                  <a:srgbClr val="252525"/>
                </a:solidFill>
                <a:latin typeface="Times New Roman"/>
                <a:cs typeface="Times New Roman"/>
              </a:rPr>
              <a:t>from </a:t>
            </a:r>
            <a:r>
              <a:rPr sz="2200" dirty="0">
                <a:solidFill>
                  <a:srgbClr val="252525"/>
                </a:solidFill>
                <a:latin typeface="Times New Roman"/>
                <a:cs typeface="Times New Roman"/>
              </a:rPr>
              <a:t>one </a:t>
            </a:r>
            <a:r>
              <a:rPr sz="2200" spc="5" dirty="0">
                <a:solidFill>
                  <a:srgbClr val="252525"/>
                </a:solidFill>
                <a:latin typeface="Times New Roman"/>
                <a:cs typeface="Times New Roman"/>
              </a:rPr>
              <a:t>location to</a:t>
            </a:r>
            <a:r>
              <a:rPr sz="2200" spc="-360" dirty="0">
                <a:solidFill>
                  <a:srgbClr val="252525"/>
                </a:solidFill>
                <a:latin typeface="Times New Roman"/>
                <a:cs typeface="Times New Roman"/>
              </a:rPr>
              <a:t> </a:t>
            </a:r>
            <a:r>
              <a:rPr sz="2200" spc="5" dirty="0">
                <a:solidFill>
                  <a:srgbClr val="252525"/>
                </a:solidFill>
                <a:latin typeface="Times New Roman"/>
                <a:cs typeface="Times New Roman"/>
              </a:rPr>
              <a:t>another</a:t>
            </a:r>
            <a:endParaRPr sz="2200">
              <a:latin typeface="Times New Roman"/>
              <a:cs typeface="Times New Roman"/>
            </a:endParaRPr>
          </a:p>
          <a:p>
            <a:pPr marL="287020" indent="-274955">
              <a:lnSpc>
                <a:spcPct val="100000"/>
              </a:lnSpc>
              <a:spcBef>
                <a:spcPts val="530"/>
              </a:spcBef>
              <a:buClr>
                <a:srgbClr val="0AD0D9"/>
              </a:buClr>
              <a:buSzPct val="93181"/>
              <a:buFont typeface="Arial"/>
              <a:buChar char=""/>
              <a:tabLst>
                <a:tab pos="287020" algn="l"/>
                <a:tab pos="287655" algn="l"/>
              </a:tabLst>
            </a:pPr>
            <a:r>
              <a:rPr sz="2200" u="sng" dirty="0">
                <a:solidFill>
                  <a:srgbClr val="252525"/>
                </a:solidFill>
                <a:uFill>
                  <a:solidFill>
                    <a:srgbClr val="252525"/>
                  </a:solidFill>
                </a:uFill>
                <a:latin typeface="Times New Roman"/>
                <a:cs typeface="Times New Roman"/>
              </a:rPr>
              <a:t>Control Equipment:</a:t>
            </a:r>
            <a:r>
              <a:rPr sz="2200" dirty="0">
                <a:solidFill>
                  <a:srgbClr val="252525"/>
                </a:solidFill>
                <a:latin typeface="Times New Roman"/>
                <a:cs typeface="Times New Roman"/>
              </a:rPr>
              <a:t> Used for </a:t>
            </a:r>
            <a:r>
              <a:rPr sz="2200" spc="5" dirty="0">
                <a:solidFill>
                  <a:srgbClr val="252525"/>
                </a:solidFill>
                <a:latin typeface="Times New Roman"/>
                <a:cs typeface="Times New Roman"/>
              </a:rPr>
              <a:t>protection</a:t>
            </a:r>
            <a:r>
              <a:rPr sz="2200" spc="-145" dirty="0">
                <a:solidFill>
                  <a:srgbClr val="252525"/>
                </a:solidFill>
                <a:latin typeface="Times New Roman"/>
                <a:cs typeface="Times New Roman"/>
              </a:rPr>
              <a:t> </a:t>
            </a:r>
            <a:r>
              <a:rPr sz="2200" dirty="0">
                <a:solidFill>
                  <a:srgbClr val="252525"/>
                </a:solidFill>
                <a:latin typeface="Times New Roman"/>
                <a:cs typeface="Times New Roman"/>
              </a:rPr>
              <a:t>purpose</a:t>
            </a:r>
            <a:endParaRPr sz="2200">
              <a:latin typeface="Times New Roman"/>
              <a:cs typeface="Times New Roman"/>
            </a:endParaRPr>
          </a:p>
          <a:p>
            <a:pPr marL="287020" indent="-274955">
              <a:lnSpc>
                <a:spcPct val="100000"/>
              </a:lnSpc>
              <a:spcBef>
                <a:spcPts val="530"/>
              </a:spcBef>
              <a:buClr>
                <a:srgbClr val="0AD0D9"/>
              </a:buClr>
              <a:buSzPct val="93181"/>
              <a:buFont typeface="Arial"/>
              <a:buChar char=""/>
              <a:tabLst>
                <a:tab pos="287020" algn="l"/>
                <a:tab pos="287655" algn="l"/>
              </a:tabLst>
            </a:pPr>
            <a:r>
              <a:rPr sz="2200" u="sng" dirty="0">
                <a:solidFill>
                  <a:srgbClr val="252525"/>
                </a:solidFill>
                <a:uFill>
                  <a:solidFill>
                    <a:srgbClr val="252525"/>
                  </a:solidFill>
                </a:uFill>
                <a:latin typeface="Times New Roman"/>
                <a:cs typeface="Times New Roman"/>
              </a:rPr>
              <a:t>Primary</a:t>
            </a:r>
            <a:r>
              <a:rPr sz="2200" u="sng" spc="55" dirty="0">
                <a:solidFill>
                  <a:srgbClr val="252525"/>
                </a:solidFill>
                <a:uFill>
                  <a:solidFill>
                    <a:srgbClr val="252525"/>
                  </a:solidFill>
                </a:uFill>
                <a:latin typeface="Times New Roman"/>
                <a:cs typeface="Times New Roman"/>
              </a:rPr>
              <a:t> </a:t>
            </a:r>
            <a:r>
              <a:rPr sz="2200" u="sng" spc="-5" dirty="0">
                <a:solidFill>
                  <a:srgbClr val="252525"/>
                </a:solidFill>
                <a:uFill>
                  <a:solidFill>
                    <a:srgbClr val="252525"/>
                  </a:solidFill>
                </a:uFill>
                <a:latin typeface="Times New Roman"/>
                <a:cs typeface="Times New Roman"/>
              </a:rPr>
              <a:t>Transmission:</a:t>
            </a:r>
            <a:r>
              <a:rPr sz="2200" spc="55" dirty="0">
                <a:solidFill>
                  <a:srgbClr val="252525"/>
                </a:solidFill>
                <a:latin typeface="Times New Roman"/>
                <a:cs typeface="Times New Roman"/>
              </a:rPr>
              <a:t> </a:t>
            </a:r>
            <a:r>
              <a:rPr sz="2200" spc="-65" dirty="0">
                <a:solidFill>
                  <a:srgbClr val="252525"/>
                </a:solidFill>
                <a:latin typeface="Times New Roman"/>
                <a:cs typeface="Times New Roman"/>
              </a:rPr>
              <a:t>110kV,</a:t>
            </a:r>
            <a:r>
              <a:rPr sz="2200" spc="80" dirty="0">
                <a:solidFill>
                  <a:srgbClr val="252525"/>
                </a:solidFill>
                <a:latin typeface="Times New Roman"/>
                <a:cs typeface="Times New Roman"/>
              </a:rPr>
              <a:t> </a:t>
            </a:r>
            <a:r>
              <a:rPr sz="2200" spc="-5" dirty="0">
                <a:solidFill>
                  <a:srgbClr val="252525"/>
                </a:solidFill>
                <a:latin typeface="Times New Roman"/>
                <a:cs typeface="Times New Roman"/>
              </a:rPr>
              <a:t>132kV</a:t>
            </a:r>
            <a:r>
              <a:rPr sz="2200" spc="35" dirty="0">
                <a:solidFill>
                  <a:srgbClr val="252525"/>
                </a:solidFill>
                <a:latin typeface="Times New Roman"/>
                <a:cs typeface="Times New Roman"/>
              </a:rPr>
              <a:t> </a:t>
            </a:r>
            <a:r>
              <a:rPr sz="2200" dirty="0">
                <a:solidFill>
                  <a:srgbClr val="252525"/>
                </a:solidFill>
                <a:latin typeface="Times New Roman"/>
                <a:cs typeface="Times New Roman"/>
              </a:rPr>
              <a:t>or</a:t>
            </a:r>
            <a:r>
              <a:rPr sz="2200" spc="85" dirty="0">
                <a:solidFill>
                  <a:srgbClr val="252525"/>
                </a:solidFill>
                <a:latin typeface="Times New Roman"/>
                <a:cs typeface="Times New Roman"/>
              </a:rPr>
              <a:t> </a:t>
            </a:r>
            <a:r>
              <a:rPr sz="2200" spc="-5" dirty="0">
                <a:solidFill>
                  <a:srgbClr val="252525"/>
                </a:solidFill>
                <a:latin typeface="Times New Roman"/>
                <a:cs typeface="Times New Roman"/>
              </a:rPr>
              <a:t>220kV</a:t>
            </a:r>
            <a:r>
              <a:rPr sz="2200" spc="45" dirty="0">
                <a:solidFill>
                  <a:srgbClr val="252525"/>
                </a:solidFill>
                <a:latin typeface="Times New Roman"/>
                <a:cs typeface="Times New Roman"/>
              </a:rPr>
              <a:t> </a:t>
            </a:r>
            <a:r>
              <a:rPr sz="2200" spc="-10" dirty="0">
                <a:solidFill>
                  <a:srgbClr val="252525"/>
                </a:solidFill>
                <a:latin typeface="Times New Roman"/>
                <a:cs typeface="Times New Roman"/>
              </a:rPr>
              <a:t>or</a:t>
            </a:r>
            <a:r>
              <a:rPr sz="2200" spc="80" dirty="0">
                <a:solidFill>
                  <a:srgbClr val="252525"/>
                </a:solidFill>
                <a:latin typeface="Times New Roman"/>
                <a:cs typeface="Times New Roman"/>
              </a:rPr>
              <a:t> </a:t>
            </a:r>
            <a:r>
              <a:rPr sz="2200" spc="-10" dirty="0">
                <a:solidFill>
                  <a:srgbClr val="252525"/>
                </a:solidFill>
                <a:latin typeface="Times New Roman"/>
                <a:cs typeface="Times New Roman"/>
              </a:rPr>
              <a:t>400kV</a:t>
            </a:r>
            <a:r>
              <a:rPr sz="2200" spc="40" dirty="0">
                <a:solidFill>
                  <a:srgbClr val="252525"/>
                </a:solidFill>
                <a:latin typeface="Times New Roman"/>
                <a:cs typeface="Times New Roman"/>
              </a:rPr>
              <a:t> </a:t>
            </a:r>
            <a:r>
              <a:rPr sz="2200" dirty="0">
                <a:solidFill>
                  <a:srgbClr val="252525"/>
                </a:solidFill>
                <a:latin typeface="Times New Roman"/>
                <a:cs typeface="Times New Roman"/>
              </a:rPr>
              <a:t>or</a:t>
            </a:r>
            <a:r>
              <a:rPr sz="2200" spc="85" dirty="0">
                <a:solidFill>
                  <a:srgbClr val="252525"/>
                </a:solidFill>
                <a:latin typeface="Times New Roman"/>
                <a:cs typeface="Times New Roman"/>
              </a:rPr>
              <a:t> </a:t>
            </a:r>
            <a:r>
              <a:rPr sz="2200" spc="-50" dirty="0">
                <a:solidFill>
                  <a:srgbClr val="252525"/>
                </a:solidFill>
                <a:latin typeface="Times New Roman"/>
                <a:cs typeface="Times New Roman"/>
              </a:rPr>
              <a:t>765kV,</a:t>
            </a:r>
            <a:r>
              <a:rPr sz="2200" spc="70" dirty="0">
                <a:solidFill>
                  <a:srgbClr val="252525"/>
                </a:solidFill>
                <a:latin typeface="Times New Roman"/>
                <a:cs typeface="Times New Roman"/>
              </a:rPr>
              <a:t> </a:t>
            </a:r>
            <a:r>
              <a:rPr sz="2200" spc="-10" dirty="0">
                <a:solidFill>
                  <a:srgbClr val="252525"/>
                </a:solidFill>
                <a:latin typeface="Times New Roman"/>
                <a:cs typeface="Times New Roman"/>
              </a:rPr>
              <a:t>high</a:t>
            </a:r>
            <a:endParaRPr sz="2200">
              <a:latin typeface="Times New Roman"/>
              <a:cs typeface="Times New Roman"/>
            </a:endParaRPr>
          </a:p>
          <a:p>
            <a:pPr marL="287020">
              <a:lnSpc>
                <a:spcPct val="100000"/>
              </a:lnSpc>
            </a:pPr>
            <a:r>
              <a:rPr sz="2200" spc="-5" dirty="0">
                <a:solidFill>
                  <a:srgbClr val="252525"/>
                </a:solidFill>
                <a:latin typeface="Times New Roman"/>
                <a:cs typeface="Times New Roman"/>
              </a:rPr>
              <a:t>voltage </a:t>
            </a:r>
            <a:r>
              <a:rPr sz="2200" dirty="0">
                <a:solidFill>
                  <a:srgbClr val="252525"/>
                </a:solidFill>
                <a:latin typeface="Times New Roman"/>
                <a:cs typeface="Times New Roman"/>
              </a:rPr>
              <a:t>transmission, </a:t>
            </a:r>
            <a:r>
              <a:rPr sz="2200" spc="5" dirty="0">
                <a:solidFill>
                  <a:srgbClr val="252525"/>
                </a:solidFill>
                <a:latin typeface="Times New Roman"/>
                <a:cs typeface="Times New Roman"/>
              </a:rPr>
              <a:t>3 </a:t>
            </a:r>
            <a:r>
              <a:rPr sz="2200" dirty="0">
                <a:solidFill>
                  <a:srgbClr val="252525"/>
                </a:solidFill>
                <a:latin typeface="Times New Roman"/>
                <a:cs typeface="Times New Roman"/>
              </a:rPr>
              <a:t>phase </a:t>
            </a:r>
            <a:r>
              <a:rPr sz="2200" spc="-5" dirty="0">
                <a:solidFill>
                  <a:srgbClr val="252525"/>
                </a:solidFill>
                <a:latin typeface="Times New Roman"/>
                <a:cs typeface="Times New Roman"/>
              </a:rPr>
              <a:t>3-wire</a:t>
            </a:r>
            <a:r>
              <a:rPr sz="2200" spc="-85" dirty="0">
                <a:solidFill>
                  <a:srgbClr val="252525"/>
                </a:solidFill>
                <a:latin typeface="Times New Roman"/>
                <a:cs typeface="Times New Roman"/>
              </a:rPr>
              <a:t> </a:t>
            </a:r>
            <a:r>
              <a:rPr sz="2200" spc="-5" dirty="0">
                <a:solidFill>
                  <a:srgbClr val="252525"/>
                </a:solidFill>
                <a:latin typeface="Times New Roman"/>
                <a:cs typeface="Times New Roman"/>
              </a:rPr>
              <a:t>system.</a:t>
            </a:r>
            <a:endParaRPr sz="2200">
              <a:latin typeface="Times New Roman"/>
              <a:cs typeface="Times New Roman"/>
            </a:endParaRPr>
          </a:p>
          <a:p>
            <a:pPr marL="287020" indent="-274955">
              <a:lnSpc>
                <a:spcPct val="100000"/>
              </a:lnSpc>
              <a:spcBef>
                <a:spcPts val="530"/>
              </a:spcBef>
              <a:buClr>
                <a:srgbClr val="0AD0D9"/>
              </a:buClr>
              <a:buSzPct val="93181"/>
              <a:buFont typeface="Arial"/>
              <a:buChar char=""/>
              <a:tabLst>
                <a:tab pos="287020" algn="l"/>
                <a:tab pos="287655" algn="l"/>
              </a:tabLst>
            </a:pPr>
            <a:r>
              <a:rPr sz="2200" u="sng" dirty="0">
                <a:solidFill>
                  <a:srgbClr val="252525"/>
                </a:solidFill>
                <a:uFill>
                  <a:solidFill>
                    <a:srgbClr val="252525"/>
                  </a:solidFill>
                </a:uFill>
                <a:latin typeface="Times New Roman"/>
                <a:cs typeface="Times New Roman"/>
              </a:rPr>
              <a:t>Secondary transmission:</a:t>
            </a:r>
            <a:r>
              <a:rPr sz="2200" dirty="0">
                <a:solidFill>
                  <a:srgbClr val="252525"/>
                </a:solidFill>
                <a:latin typeface="Times New Roman"/>
                <a:cs typeface="Times New Roman"/>
              </a:rPr>
              <a:t> 3 </a:t>
            </a:r>
            <a:r>
              <a:rPr sz="2200" spc="-5" dirty="0">
                <a:solidFill>
                  <a:srgbClr val="252525"/>
                </a:solidFill>
                <a:latin typeface="Times New Roman"/>
                <a:cs typeface="Times New Roman"/>
              </a:rPr>
              <a:t>phase 3-wire system, </a:t>
            </a:r>
            <a:r>
              <a:rPr sz="2200" dirty="0">
                <a:solidFill>
                  <a:srgbClr val="252525"/>
                </a:solidFill>
                <a:latin typeface="Times New Roman"/>
                <a:cs typeface="Times New Roman"/>
              </a:rPr>
              <a:t>33kV or </a:t>
            </a:r>
            <a:r>
              <a:rPr sz="2200" spc="-5" dirty="0">
                <a:solidFill>
                  <a:srgbClr val="252525"/>
                </a:solidFill>
                <a:latin typeface="Times New Roman"/>
                <a:cs typeface="Times New Roman"/>
              </a:rPr>
              <a:t>66kV</a:t>
            </a:r>
            <a:r>
              <a:rPr sz="2200" spc="220" dirty="0">
                <a:solidFill>
                  <a:srgbClr val="252525"/>
                </a:solidFill>
                <a:latin typeface="Times New Roman"/>
                <a:cs typeface="Times New Roman"/>
              </a:rPr>
              <a:t> </a:t>
            </a:r>
            <a:r>
              <a:rPr sz="2200" spc="-5" dirty="0">
                <a:solidFill>
                  <a:srgbClr val="252525"/>
                </a:solidFill>
                <a:latin typeface="Times New Roman"/>
                <a:cs typeface="Times New Roman"/>
              </a:rPr>
              <a:t>feeders</a:t>
            </a:r>
            <a:endParaRPr sz="2200">
              <a:latin typeface="Times New Roman"/>
              <a:cs typeface="Times New Roman"/>
            </a:endParaRPr>
          </a:p>
          <a:p>
            <a:pPr marL="287020">
              <a:lnSpc>
                <a:spcPct val="100000"/>
              </a:lnSpc>
              <a:spcBef>
                <a:spcPts val="5"/>
              </a:spcBef>
            </a:pPr>
            <a:r>
              <a:rPr sz="2200" spc="5" dirty="0">
                <a:solidFill>
                  <a:srgbClr val="252525"/>
                </a:solidFill>
                <a:latin typeface="Times New Roman"/>
                <a:cs typeface="Times New Roman"/>
              </a:rPr>
              <a:t>are</a:t>
            </a:r>
            <a:r>
              <a:rPr sz="2200" spc="-25" dirty="0">
                <a:solidFill>
                  <a:srgbClr val="252525"/>
                </a:solidFill>
                <a:latin typeface="Times New Roman"/>
                <a:cs typeface="Times New Roman"/>
              </a:rPr>
              <a:t> </a:t>
            </a:r>
            <a:r>
              <a:rPr sz="2200" dirty="0">
                <a:solidFill>
                  <a:srgbClr val="252525"/>
                </a:solidFill>
                <a:latin typeface="Times New Roman"/>
                <a:cs typeface="Times New Roman"/>
              </a:rPr>
              <a:t>used</a:t>
            </a:r>
            <a:endParaRPr sz="2200">
              <a:latin typeface="Times New Roman"/>
              <a:cs typeface="Times New Roman"/>
            </a:endParaRPr>
          </a:p>
          <a:p>
            <a:pPr marL="287020" indent="-274955">
              <a:lnSpc>
                <a:spcPct val="100000"/>
              </a:lnSpc>
              <a:spcBef>
                <a:spcPts val="525"/>
              </a:spcBef>
              <a:buClr>
                <a:srgbClr val="0AD0D9"/>
              </a:buClr>
              <a:buSzPct val="93181"/>
              <a:buFont typeface="Arial"/>
              <a:buChar char=""/>
              <a:tabLst>
                <a:tab pos="287020" algn="l"/>
                <a:tab pos="287655" algn="l"/>
              </a:tabLst>
            </a:pPr>
            <a:r>
              <a:rPr sz="2200" u="sng" dirty="0">
                <a:solidFill>
                  <a:srgbClr val="252525"/>
                </a:solidFill>
                <a:uFill>
                  <a:solidFill>
                    <a:srgbClr val="252525"/>
                  </a:solidFill>
                </a:uFill>
                <a:latin typeface="Times New Roman"/>
                <a:cs typeface="Times New Roman"/>
              </a:rPr>
              <a:t>Primary</a:t>
            </a:r>
            <a:r>
              <a:rPr sz="2200" u="sng" spc="225" dirty="0">
                <a:solidFill>
                  <a:srgbClr val="252525"/>
                </a:solidFill>
                <a:uFill>
                  <a:solidFill>
                    <a:srgbClr val="252525"/>
                  </a:solidFill>
                </a:uFill>
                <a:latin typeface="Times New Roman"/>
                <a:cs typeface="Times New Roman"/>
              </a:rPr>
              <a:t> </a:t>
            </a:r>
            <a:r>
              <a:rPr sz="2200" u="sng" dirty="0">
                <a:solidFill>
                  <a:srgbClr val="252525"/>
                </a:solidFill>
                <a:uFill>
                  <a:solidFill>
                    <a:srgbClr val="252525"/>
                  </a:solidFill>
                </a:uFill>
                <a:latin typeface="Times New Roman"/>
                <a:cs typeface="Times New Roman"/>
              </a:rPr>
              <a:t>distribution:</a:t>
            </a:r>
            <a:r>
              <a:rPr sz="2200" spc="250" dirty="0">
                <a:solidFill>
                  <a:srgbClr val="252525"/>
                </a:solidFill>
                <a:latin typeface="Times New Roman"/>
                <a:cs typeface="Times New Roman"/>
              </a:rPr>
              <a:t> </a:t>
            </a:r>
            <a:r>
              <a:rPr sz="2200" dirty="0">
                <a:solidFill>
                  <a:srgbClr val="252525"/>
                </a:solidFill>
                <a:latin typeface="Times New Roman"/>
                <a:cs typeface="Times New Roman"/>
              </a:rPr>
              <a:t>3</a:t>
            </a:r>
            <a:r>
              <a:rPr sz="2200" spc="250" dirty="0">
                <a:solidFill>
                  <a:srgbClr val="252525"/>
                </a:solidFill>
                <a:latin typeface="Times New Roman"/>
                <a:cs typeface="Times New Roman"/>
              </a:rPr>
              <a:t> </a:t>
            </a:r>
            <a:r>
              <a:rPr sz="2200" spc="-10" dirty="0">
                <a:solidFill>
                  <a:srgbClr val="252525"/>
                </a:solidFill>
                <a:latin typeface="Times New Roman"/>
                <a:cs typeface="Times New Roman"/>
              </a:rPr>
              <a:t>phase</a:t>
            </a:r>
            <a:r>
              <a:rPr sz="2200" spc="254" dirty="0">
                <a:solidFill>
                  <a:srgbClr val="252525"/>
                </a:solidFill>
                <a:latin typeface="Times New Roman"/>
                <a:cs typeface="Times New Roman"/>
              </a:rPr>
              <a:t> </a:t>
            </a:r>
            <a:r>
              <a:rPr sz="2200" spc="-5" dirty="0">
                <a:solidFill>
                  <a:srgbClr val="252525"/>
                </a:solidFill>
                <a:latin typeface="Times New Roman"/>
                <a:cs typeface="Times New Roman"/>
              </a:rPr>
              <a:t>3-wire</a:t>
            </a:r>
            <a:r>
              <a:rPr sz="2200" spc="260" dirty="0">
                <a:solidFill>
                  <a:srgbClr val="252525"/>
                </a:solidFill>
                <a:latin typeface="Times New Roman"/>
                <a:cs typeface="Times New Roman"/>
              </a:rPr>
              <a:t> </a:t>
            </a:r>
            <a:r>
              <a:rPr sz="2200" spc="-5" dirty="0">
                <a:solidFill>
                  <a:srgbClr val="252525"/>
                </a:solidFill>
                <a:latin typeface="Times New Roman"/>
                <a:cs typeface="Times New Roman"/>
              </a:rPr>
              <a:t>system,</a:t>
            </a:r>
            <a:r>
              <a:rPr sz="2200" spc="250" dirty="0">
                <a:solidFill>
                  <a:srgbClr val="252525"/>
                </a:solidFill>
                <a:latin typeface="Times New Roman"/>
                <a:cs typeface="Times New Roman"/>
              </a:rPr>
              <a:t> </a:t>
            </a:r>
            <a:r>
              <a:rPr sz="2200" spc="-25" dirty="0">
                <a:solidFill>
                  <a:srgbClr val="252525"/>
                </a:solidFill>
                <a:latin typeface="Times New Roman"/>
                <a:cs typeface="Times New Roman"/>
              </a:rPr>
              <a:t>11kV</a:t>
            </a:r>
            <a:r>
              <a:rPr sz="2200" spc="210" dirty="0">
                <a:solidFill>
                  <a:srgbClr val="252525"/>
                </a:solidFill>
                <a:latin typeface="Times New Roman"/>
                <a:cs typeface="Times New Roman"/>
              </a:rPr>
              <a:t> </a:t>
            </a:r>
            <a:r>
              <a:rPr sz="2200" dirty="0">
                <a:solidFill>
                  <a:srgbClr val="252525"/>
                </a:solidFill>
                <a:latin typeface="Times New Roman"/>
                <a:cs typeface="Times New Roman"/>
              </a:rPr>
              <a:t>or</a:t>
            </a:r>
            <a:r>
              <a:rPr sz="2200" spc="254" dirty="0">
                <a:solidFill>
                  <a:srgbClr val="252525"/>
                </a:solidFill>
                <a:latin typeface="Times New Roman"/>
                <a:cs typeface="Times New Roman"/>
              </a:rPr>
              <a:t> </a:t>
            </a:r>
            <a:r>
              <a:rPr sz="2200" spc="-50" dirty="0">
                <a:solidFill>
                  <a:srgbClr val="252525"/>
                </a:solidFill>
                <a:latin typeface="Times New Roman"/>
                <a:cs typeface="Times New Roman"/>
              </a:rPr>
              <a:t>6.6kV,</a:t>
            </a:r>
            <a:r>
              <a:rPr sz="2200" spc="250" dirty="0">
                <a:solidFill>
                  <a:srgbClr val="252525"/>
                </a:solidFill>
                <a:latin typeface="Times New Roman"/>
                <a:cs typeface="Times New Roman"/>
              </a:rPr>
              <a:t> </a:t>
            </a:r>
            <a:r>
              <a:rPr sz="2200" dirty="0">
                <a:solidFill>
                  <a:srgbClr val="252525"/>
                </a:solidFill>
                <a:latin typeface="Times New Roman"/>
                <a:cs typeface="Times New Roman"/>
              </a:rPr>
              <a:t>3</a:t>
            </a:r>
            <a:r>
              <a:rPr sz="2200" spc="245" dirty="0">
                <a:solidFill>
                  <a:srgbClr val="252525"/>
                </a:solidFill>
                <a:latin typeface="Times New Roman"/>
                <a:cs typeface="Times New Roman"/>
              </a:rPr>
              <a:t> </a:t>
            </a:r>
            <a:r>
              <a:rPr sz="2200" dirty="0">
                <a:solidFill>
                  <a:srgbClr val="252525"/>
                </a:solidFill>
                <a:latin typeface="Times New Roman"/>
                <a:cs typeface="Times New Roman"/>
              </a:rPr>
              <a:t>phase</a:t>
            </a:r>
            <a:r>
              <a:rPr sz="2200" spc="254" dirty="0">
                <a:solidFill>
                  <a:srgbClr val="252525"/>
                </a:solidFill>
                <a:latin typeface="Times New Roman"/>
                <a:cs typeface="Times New Roman"/>
              </a:rPr>
              <a:t> </a:t>
            </a:r>
            <a:r>
              <a:rPr sz="2200" dirty="0">
                <a:solidFill>
                  <a:srgbClr val="252525"/>
                </a:solidFill>
                <a:latin typeface="Times New Roman"/>
                <a:cs typeface="Times New Roman"/>
              </a:rPr>
              <a:t>3-</a:t>
            </a:r>
            <a:endParaRPr sz="2200">
              <a:latin typeface="Times New Roman"/>
              <a:cs typeface="Times New Roman"/>
            </a:endParaRPr>
          </a:p>
          <a:p>
            <a:pPr marL="287020">
              <a:lnSpc>
                <a:spcPct val="100000"/>
              </a:lnSpc>
              <a:spcBef>
                <a:spcPts val="5"/>
              </a:spcBef>
            </a:pPr>
            <a:r>
              <a:rPr sz="2200" dirty="0">
                <a:solidFill>
                  <a:srgbClr val="252525"/>
                </a:solidFill>
                <a:latin typeface="Times New Roman"/>
                <a:cs typeface="Times New Roman"/>
              </a:rPr>
              <a:t>wire</a:t>
            </a:r>
            <a:r>
              <a:rPr sz="2200" spc="-25" dirty="0">
                <a:solidFill>
                  <a:srgbClr val="252525"/>
                </a:solidFill>
                <a:latin typeface="Times New Roman"/>
                <a:cs typeface="Times New Roman"/>
              </a:rPr>
              <a:t> </a:t>
            </a:r>
            <a:r>
              <a:rPr sz="2200" dirty="0">
                <a:solidFill>
                  <a:srgbClr val="252525"/>
                </a:solidFill>
                <a:latin typeface="Times New Roman"/>
                <a:cs typeface="Times New Roman"/>
              </a:rPr>
              <a:t>system</a:t>
            </a:r>
            <a:endParaRPr sz="2200">
              <a:latin typeface="Times New Roman"/>
              <a:cs typeface="Times New Roman"/>
            </a:endParaRPr>
          </a:p>
          <a:p>
            <a:pPr marL="287020" indent="-274955">
              <a:lnSpc>
                <a:spcPct val="100000"/>
              </a:lnSpc>
              <a:spcBef>
                <a:spcPts val="525"/>
              </a:spcBef>
              <a:buClr>
                <a:srgbClr val="0AD0D9"/>
              </a:buClr>
              <a:buSzPct val="93181"/>
              <a:buFont typeface="Arial"/>
              <a:buChar char=""/>
              <a:tabLst>
                <a:tab pos="287020" algn="l"/>
                <a:tab pos="287655" algn="l"/>
              </a:tabLst>
            </a:pPr>
            <a:r>
              <a:rPr sz="2200" u="sng" dirty="0">
                <a:solidFill>
                  <a:srgbClr val="252525"/>
                </a:solidFill>
                <a:uFill>
                  <a:solidFill>
                    <a:srgbClr val="252525"/>
                  </a:solidFill>
                </a:uFill>
                <a:latin typeface="Times New Roman"/>
                <a:cs typeface="Times New Roman"/>
              </a:rPr>
              <a:t>Secondary distribution:</a:t>
            </a:r>
            <a:r>
              <a:rPr sz="2200" dirty="0">
                <a:solidFill>
                  <a:srgbClr val="252525"/>
                </a:solidFill>
                <a:latin typeface="Times New Roman"/>
                <a:cs typeface="Times New Roman"/>
              </a:rPr>
              <a:t> 400V for 3φ, 230V for</a:t>
            </a:r>
            <a:r>
              <a:rPr sz="2200" spc="-254" dirty="0">
                <a:solidFill>
                  <a:srgbClr val="252525"/>
                </a:solidFill>
                <a:latin typeface="Times New Roman"/>
                <a:cs typeface="Times New Roman"/>
              </a:rPr>
              <a:t> </a:t>
            </a:r>
            <a:r>
              <a:rPr sz="2200" dirty="0">
                <a:solidFill>
                  <a:srgbClr val="252525"/>
                </a:solidFill>
                <a:latin typeface="Times New Roman"/>
                <a:cs typeface="Times New Roman"/>
              </a:rPr>
              <a:t>1φ</a:t>
            </a:r>
            <a:endParaRPr sz="2200">
              <a:latin typeface="Times New Roman"/>
              <a:cs typeface="Times New Roman"/>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82073F36-16CB-4D56-A530-BB07A22C588F}"/>
              </a:ext>
            </a:extLst>
          </p:cNvPr>
          <p:cNvSpPr>
            <a:spLocks noGrp="1"/>
          </p:cNvSpPr>
          <p:nvPr>
            <p:ph type="sldNum" sz="quarter" idx="7"/>
          </p:nvPr>
        </p:nvSpPr>
        <p:spPr/>
        <p:txBody>
          <a:bodyPr/>
          <a:lstStyle/>
          <a:p>
            <a:pPr marL="38100">
              <a:lnSpc>
                <a:spcPts val="1240"/>
              </a:lnSpc>
            </a:pPr>
            <a:fld id="{81D60167-4931-47E6-BA6A-407CBD079E47}" type="slidenum">
              <a:rPr lang="en-IN" spc="-120" smtClean="0"/>
              <a:t>17</a:t>
            </a:fld>
            <a:endParaRPr lang="en-IN" spc="-12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6244" y="252425"/>
            <a:ext cx="1726564" cy="421005"/>
          </a:xfrm>
          <a:prstGeom prst="rect">
            <a:avLst/>
          </a:prstGeom>
        </p:spPr>
        <p:txBody>
          <a:bodyPr vert="horz" wrap="square" lIns="0" tIns="12065" rIns="0" bIns="0" rtlCol="0">
            <a:spAutoFit/>
          </a:bodyPr>
          <a:lstStyle/>
          <a:p>
            <a:pPr marL="12700">
              <a:lnSpc>
                <a:spcPct val="100000"/>
              </a:lnSpc>
              <a:spcBef>
                <a:spcPts val="95"/>
              </a:spcBef>
            </a:pPr>
            <a:r>
              <a:rPr sz="2600" b="1" u="heavy" spc="-5" dirty="0">
                <a:uFill>
                  <a:solidFill>
                    <a:srgbClr val="000000"/>
                  </a:solidFill>
                </a:uFill>
                <a:latin typeface="Times New Roman"/>
                <a:cs typeface="Times New Roman"/>
              </a:rPr>
              <a:t>Generator</a:t>
            </a:r>
            <a:r>
              <a:rPr sz="2600" b="1" u="heavy" spc="-15" dirty="0">
                <a:uFill>
                  <a:solidFill>
                    <a:srgbClr val="000000"/>
                  </a:solidFill>
                </a:uFill>
                <a:latin typeface="Times New Roman"/>
                <a:cs typeface="Times New Roman"/>
              </a:rPr>
              <a:t>s</a:t>
            </a:r>
            <a:r>
              <a:rPr sz="2600" b="1" u="heavy" spc="-5" dirty="0">
                <a:uFill>
                  <a:solidFill>
                    <a:srgbClr val="000000"/>
                  </a:solidFill>
                </a:uFill>
                <a:latin typeface="Times New Roman"/>
                <a:cs typeface="Times New Roman"/>
              </a:rPr>
              <a:t>:</a:t>
            </a:r>
            <a:endParaRPr sz="2600">
              <a:latin typeface="Times New Roman"/>
              <a:cs typeface="Times New Roman"/>
            </a:endParaRPr>
          </a:p>
        </p:txBody>
      </p:sp>
      <p:sp>
        <p:nvSpPr>
          <p:cNvPr id="12" name="object 12"/>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9" name="object 9"/>
          <p:cNvSpPr txBox="1">
            <a:spLocks noGrp="1"/>
          </p:cNvSpPr>
          <p:nvPr>
            <p:ph type="title"/>
          </p:nvPr>
        </p:nvSpPr>
        <p:spPr>
          <a:xfrm>
            <a:off x="536244" y="731342"/>
            <a:ext cx="8077834" cy="1307465"/>
          </a:xfrm>
          <a:prstGeom prst="rect">
            <a:avLst/>
          </a:prstGeom>
        </p:spPr>
        <p:txBody>
          <a:bodyPr vert="horz" wrap="square" lIns="0" tIns="13970" rIns="0" bIns="0" rtlCol="0">
            <a:spAutoFit/>
          </a:bodyPr>
          <a:lstStyle/>
          <a:p>
            <a:pPr marL="287020" marR="5080" indent="-274320" algn="just">
              <a:lnSpc>
                <a:spcPct val="100000"/>
              </a:lnSpc>
              <a:spcBef>
                <a:spcPts val="110"/>
              </a:spcBef>
            </a:pPr>
            <a:r>
              <a:rPr sz="2650" b="0" i="0" spc="-680" dirty="0">
                <a:solidFill>
                  <a:srgbClr val="0AD0D9"/>
                </a:solidFill>
                <a:latin typeface="Arial"/>
                <a:cs typeface="Arial"/>
              </a:rPr>
              <a:t> </a:t>
            </a:r>
            <a:r>
              <a:rPr sz="2800" b="0" i="0" spc="-5" dirty="0">
                <a:solidFill>
                  <a:srgbClr val="000000"/>
                </a:solidFill>
                <a:latin typeface="Times New Roman"/>
                <a:cs typeface="Times New Roman"/>
              </a:rPr>
              <a:t>Generator is </a:t>
            </a:r>
            <a:r>
              <a:rPr sz="2800" b="0" i="0" dirty="0">
                <a:solidFill>
                  <a:srgbClr val="000000"/>
                </a:solidFill>
                <a:latin typeface="Times New Roman"/>
                <a:cs typeface="Times New Roman"/>
              </a:rPr>
              <a:t>a </a:t>
            </a:r>
            <a:r>
              <a:rPr sz="2800" b="0" i="0" spc="-5" dirty="0">
                <a:solidFill>
                  <a:srgbClr val="000000"/>
                </a:solidFill>
                <a:latin typeface="Times New Roman"/>
                <a:cs typeface="Times New Roman"/>
              </a:rPr>
              <a:t>device </a:t>
            </a:r>
            <a:r>
              <a:rPr sz="2800" b="0" i="0" dirty="0">
                <a:solidFill>
                  <a:srgbClr val="000000"/>
                </a:solidFill>
                <a:latin typeface="Times New Roman"/>
                <a:cs typeface="Times New Roman"/>
              </a:rPr>
              <a:t>which </a:t>
            </a:r>
            <a:r>
              <a:rPr sz="2800" b="0" i="0" spc="-5" dirty="0">
                <a:solidFill>
                  <a:srgbClr val="000000"/>
                </a:solidFill>
                <a:latin typeface="Times New Roman"/>
                <a:cs typeface="Times New Roman"/>
              </a:rPr>
              <a:t>converts </a:t>
            </a:r>
            <a:r>
              <a:rPr sz="2800" b="0" i="0" spc="-50" dirty="0">
                <a:solidFill>
                  <a:srgbClr val="000000"/>
                </a:solidFill>
                <a:latin typeface="Times New Roman"/>
                <a:cs typeface="Times New Roman"/>
              </a:rPr>
              <a:t>mechanical  </a:t>
            </a:r>
            <a:r>
              <a:rPr sz="2800" b="0" i="0" spc="-10" dirty="0">
                <a:solidFill>
                  <a:srgbClr val="000000"/>
                </a:solidFill>
                <a:latin typeface="Times New Roman"/>
                <a:cs typeface="Times New Roman"/>
              </a:rPr>
              <a:t>energy </a:t>
            </a:r>
            <a:r>
              <a:rPr sz="2800" b="0" i="0" dirty="0">
                <a:solidFill>
                  <a:srgbClr val="000000"/>
                </a:solidFill>
                <a:latin typeface="Times New Roman"/>
                <a:cs typeface="Times New Roman"/>
              </a:rPr>
              <a:t>into </a:t>
            </a:r>
            <a:r>
              <a:rPr sz="2800" b="0" i="0" spc="-10" dirty="0">
                <a:solidFill>
                  <a:srgbClr val="000000"/>
                </a:solidFill>
                <a:latin typeface="Times New Roman"/>
                <a:cs typeface="Times New Roman"/>
              </a:rPr>
              <a:t>electrical </a:t>
            </a:r>
            <a:r>
              <a:rPr sz="2800" b="0" i="0" spc="-40" dirty="0">
                <a:solidFill>
                  <a:srgbClr val="000000"/>
                </a:solidFill>
                <a:latin typeface="Times New Roman"/>
                <a:cs typeface="Times New Roman"/>
              </a:rPr>
              <a:t>energy. </a:t>
            </a:r>
            <a:r>
              <a:rPr sz="2800" b="0" i="0" spc="-5" dirty="0">
                <a:solidFill>
                  <a:srgbClr val="000000"/>
                </a:solidFill>
                <a:latin typeface="Times New Roman"/>
                <a:cs typeface="Times New Roman"/>
              </a:rPr>
              <a:t>Generating voltages </a:t>
            </a:r>
            <a:r>
              <a:rPr sz="2800" b="0" i="0" dirty="0">
                <a:solidFill>
                  <a:srgbClr val="000000"/>
                </a:solidFill>
                <a:latin typeface="Times New Roman"/>
                <a:cs typeface="Times New Roman"/>
              </a:rPr>
              <a:t>are  normally 6.6 </a:t>
            </a:r>
            <a:r>
              <a:rPr sz="2800" b="0" i="0" spc="-50" dirty="0">
                <a:solidFill>
                  <a:srgbClr val="000000"/>
                </a:solidFill>
                <a:latin typeface="Times New Roman"/>
                <a:cs typeface="Times New Roman"/>
              </a:rPr>
              <a:t>kV,10.5 </a:t>
            </a:r>
            <a:r>
              <a:rPr sz="2800" b="0" i="0" spc="10" dirty="0">
                <a:solidFill>
                  <a:srgbClr val="000000"/>
                </a:solidFill>
                <a:latin typeface="Times New Roman"/>
                <a:cs typeface="Times New Roman"/>
              </a:rPr>
              <a:t>kV </a:t>
            </a:r>
            <a:r>
              <a:rPr sz="2800" b="0" i="0" spc="5" dirty="0">
                <a:solidFill>
                  <a:srgbClr val="000000"/>
                </a:solidFill>
                <a:latin typeface="Times New Roman"/>
                <a:cs typeface="Times New Roman"/>
              </a:rPr>
              <a:t>or </a:t>
            </a:r>
            <a:r>
              <a:rPr sz="2800" b="0" i="0" spc="-40" dirty="0">
                <a:solidFill>
                  <a:srgbClr val="000000"/>
                </a:solidFill>
                <a:latin typeface="Times New Roman"/>
                <a:cs typeface="Times New Roman"/>
              </a:rPr>
              <a:t>11</a:t>
            </a:r>
            <a:r>
              <a:rPr sz="2800" b="0" i="0" spc="-180" dirty="0">
                <a:solidFill>
                  <a:srgbClr val="000000"/>
                </a:solidFill>
                <a:latin typeface="Times New Roman"/>
                <a:cs typeface="Times New Roman"/>
              </a:rPr>
              <a:t> </a:t>
            </a:r>
            <a:r>
              <a:rPr sz="2800" b="0" i="0" spc="-120" dirty="0">
                <a:solidFill>
                  <a:srgbClr val="000000"/>
                </a:solidFill>
                <a:latin typeface="Times New Roman"/>
                <a:cs typeface="Times New Roman"/>
              </a:rPr>
              <a:t>kV.</a:t>
            </a:r>
            <a:endParaRPr sz="2800">
              <a:latin typeface="Times New Roman"/>
              <a:cs typeface="Times New Roman"/>
            </a:endParaRPr>
          </a:p>
        </p:txBody>
      </p:sp>
      <p:sp>
        <p:nvSpPr>
          <p:cNvPr id="10" name="object 10"/>
          <p:cNvSpPr txBox="1"/>
          <p:nvPr/>
        </p:nvSpPr>
        <p:spPr>
          <a:xfrm>
            <a:off x="536244" y="2097481"/>
            <a:ext cx="8077834" cy="2673985"/>
          </a:xfrm>
          <a:prstGeom prst="rect">
            <a:avLst/>
          </a:prstGeom>
        </p:spPr>
        <p:txBody>
          <a:bodyPr vert="horz" wrap="square" lIns="0" tIns="13970" rIns="0" bIns="0" rtlCol="0">
            <a:spAutoFit/>
          </a:bodyPr>
          <a:lstStyle/>
          <a:p>
            <a:pPr marL="287020" marR="5080" indent="-274320" algn="just">
              <a:lnSpc>
                <a:spcPct val="100000"/>
              </a:lnSpc>
              <a:spcBef>
                <a:spcPts val="110"/>
              </a:spcBef>
              <a:buClr>
                <a:srgbClr val="0AD0D9"/>
              </a:buClr>
              <a:buSzPct val="94642"/>
              <a:buFont typeface="Arial"/>
              <a:buChar char=""/>
              <a:tabLst>
                <a:tab pos="287020" algn="l"/>
              </a:tabLst>
            </a:pPr>
            <a:r>
              <a:rPr sz="2800" spc="-5" dirty="0">
                <a:latin typeface="Times New Roman"/>
                <a:cs typeface="Times New Roman"/>
              </a:rPr>
              <a:t>This generating voltage can </a:t>
            </a:r>
            <a:r>
              <a:rPr sz="2800" spc="5" dirty="0">
                <a:latin typeface="Times New Roman"/>
                <a:cs typeface="Times New Roman"/>
              </a:rPr>
              <a:t>be </a:t>
            </a:r>
            <a:r>
              <a:rPr sz="2800" spc="-5" dirty="0">
                <a:latin typeface="Times New Roman"/>
                <a:cs typeface="Times New Roman"/>
              </a:rPr>
              <a:t>step up to </a:t>
            </a:r>
            <a:r>
              <a:rPr sz="2800" spc="-30" dirty="0">
                <a:latin typeface="Times New Roman"/>
                <a:cs typeface="Times New Roman"/>
              </a:rPr>
              <a:t>110 </a:t>
            </a:r>
            <a:r>
              <a:rPr sz="2800" spc="-80" dirty="0">
                <a:latin typeface="Times New Roman"/>
                <a:cs typeface="Times New Roman"/>
              </a:rPr>
              <a:t>kV/132  </a:t>
            </a:r>
            <a:r>
              <a:rPr sz="2800" dirty="0">
                <a:latin typeface="Times New Roman"/>
                <a:cs typeface="Times New Roman"/>
              </a:rPr>
              <a:t>kV/220kV </a:t>
            </a:r>
            <a:r>
              <a:rPr sz="2800" spc="-10" dirty="0">
                <a:latin typeface="Times New Roman"/>
                <a:cs typeface="Times New Roman"/>
              </a:rPr>
              <a:t>at the </a:t>
            </a:r>
            <a:r>
              <a:rPr sz="2800" spc="-5" dirty="0">
                <a:latin typeface="Times New Roman"/>
                <a:cs typeface="Times New Roman"/>
              </a:rPr>
              <a:t>generating(indoor </a:t>
            </a:r>
            <a:r>
              <a:rPr sz="2800" spc="5" dirty="0">
                <a:latin typeface="Times New Roman"/>
                <a:cs typeface="Times New Roman"/>
              </a:rPr>
              <a:t>or </a:t>
            </a:r>
            <a:r>
              <a:rPr sz="2800" spc="-5" dirty="0">
                <a:latin typeface="Times New Roman"/>
                <a:cs typeface="Times New Roman"/>
              </a:rPr>
              <a:t>outdoor) </a:t>
            </a:r>
            <a:r>
              <a:rPr sz="2800" spc="10" dirty="0">
                <a:latin typeface="Times New Roman"/>
                <a:cs typeface="Times New Roman"/>
              </a:rPr>
              <a:t>to  </a:t>
            </a:r>
            <a:r>
              <a:rPr sz="2800" spc="-5" dirty="0">
                <a:latin typeface="Times New Roman"/>
                <a:cs typeface="Times New Roman"/>
              </a:rPr>
              <a:t>reduce the current </a:t>
            </a:r>
            <a:r>
              <a:rPr sz="2800" spc="5" dirty="0">
                <a:latin typeface="Times New Roman"/>
                <a:cs typeface="Times New Roman"/>
              </a:rPr>
              <a:t>in </a:t>
            </a:r>
            <a:r>
              <a:rPr sz="2800" spc="-5" dirty="0">
                <a:latin typeface="Times New Roman"/>
                <a:cs typeface="Times New Roman"/>
              </a:rPr>
              <a:t>transmission </a:t>
            </a:r>
            <a:r>
              <a:rPr sz="2800" dirty="0">
                <a:latin typeface="Times New Roman"/>
                <a:cs typeface="Times New Roman"/>
              </a:rPr>
              <a:t>line </a:t>
            </a:r>
            <a:r>
              <a:rPr sz="2800" spc="-5" dirty="0">
                <a:latin typeface="Times New Roman"/>
                <a:cs typeface="Times New Roman"/>
              </a:rPr>
              <a:t>and to reduce  </a:t>
            </a:r>
            <a:r>
              <a:rPr sz="2800" dirty="0">
                <a:latin typeface="Times New Roman"/>
                <a:cs typeface="Times New Roman"/>
              </a:rPr>
              <a:t>transmission</a:t>
            </a:r>
            <a:r>
              <a:rPr sz="2800" spc="-75" dirty="0">
                <a:latin typeface="Times New Roman"/>
                <a:cs typeface="Times New Roman"/>
              </a:rPr>
              <a:t> </a:t>
            </a:r>
            <a:r>
              <a:rPr sz="2800" spc="5" dirty="0">
                <a:latin typeface="Times New Roman"/>
                <a:cs typeface="Times New Roman"/>
              </a:rPr>
              <a:t>losses.</a:t>
            </a:r>
            <a:endParaRPr sz="2800">
              <a:latin typeface="Times New Roman"/>
              <a:cs typeface="Times New Roman"/>
            </a:endParaRPr>
          </a:p>
          <a:p>
            <a:pPr marL="287020" marR="6350" indent="-274320" algn="just">
              <a:lnSpc>
                <a:spcPct val="100000"/>
              </a:lnSpc>
              <a:spcBef>
                <a:spcPts val="675"/>
              </a:spcBef>
              <a:buClr>
                <a:srgbClr val="0AD0D9"/>
              </a:buClr>
              <a:buSzPct val="94642"/>
              <a:buFont typeface="Arial"/>
              <a:buChar char=""/>
              <a:tabLst>
                <a:tab pos="287020" algn="l"/>
              </a:tabLst>
            </a:pPr>
            <a:r>
              <a:rPr sz="2800" spc="-5" dirty="0">
                <a:latin typeface="Times New Roman"/>
                <a:cs typeface="Times New Roman"/>
              </a:rPr>
              <a:t>Generators </a:t>
            </a:r>
            <a:r>
              <a:rPr sz="2800" dirty="0">
                <a:latin typeface="Times New Roman"/>
                <a:cs typeface="Times New Roman"/>
              </a:rPr>
              <a:t>produce </a:t>
            </a:r>
            <a:r>
              <a:rPr sz="2800" spc="-5" dirty="0">
                <a:latin typeface="Times New Roman"/>
                <a:cs typeface="Times New Roman"/>
              </a:rPr>
              <a:t>real </a:t>
            </a:r>
            <a:r>
              <a:rPr sz="2800" dirty="0">
                <a:latin typeface="Times New Roman"/>
                <a:cs typeface="Times New Roman"/>
              </a:rPr>
              <a:t>power (MV) </a:t>
            </a:r>
            <a:r>
              <a:rPr sz="2800" spc="5" dirty="0">
                <a:latin typeface="Times New Roman"/>
                <a:cs typeface="Times New Roman"/>
              </a:rPr>
              <a:t>and </a:t>
            </a:r>
            <a:r>
              <a:rPr sz="2800" spc="-60" dirty="0">
                <a:latin typeface="Times New Roman"/>
                <a:cs typeface="Times New Roman"/>
              </a:rPr>
              <a:t>reactive  </a:t>
            </a:r>
            <a:r>
              <a:rPr sz="2800" dirty="0">
                <a:latin typeface="Times New Roman"/>
                <a:cs typeface="Times New Roman"/>
              </a:rPr>
              <a:t>power</a:t>
            </a:r>
            <a:r>
              <a:rPr sz="2800" spc="-25" dirty="0">
                <a:latin typeface="Times New Roman"/>
                <a:cs typeface="Times New Roman"/>
              </a:rPr>
              <a:t> </a:t>
            </a:r>
            <a:r>
              <a:rPr sz="2800" spc="-55" dirty="0">
                <a:latin typeface="Times New Roman"/>
                <a:cs typeface="Times New Roman"/>
              </a:rPr>
              <a:t>(MVAR).</a:t>
            </a:r>
            <a:endParaRPr sz="2800">
              <a:latin typeface="Times New Roman"/>
              <a:cs typeface="Times New Roman"/>
            </a:endParaRPr>
          </a:p>
        </p:txBody>
      </p:sp>
      <p:sp>
        <p:nvSpPr>
          <p:cNvPr id="15" name="Slide Number Placeholder 14">
            <a:extLst>
              <a:ext uri="{FF2B5EF4-FFF2-40B4-BE49-F238E27FC236}">
                <a16:creationId xmlns:a16="http://schemas.microsoft.com/office/drawing/2014/main" id="{505DD24F-8F0D-4ECD-9267-4C2716F50632}"/>
              </a:ext>
            </a:extLst>
          </p:cNvPr>
          <p:cNvSpPr>
            <a:spLocks noGrp="1"/>
          </p:cNvSpPr>
          <p:nvPr>
            <p:ph type="sldNum" sz="quarter" idx="7"/>
          </p:nvPr>
        </p:nvSpPr>
        <p:spPr/>
        <p:txBody>
          <a:bodyPr/>
          <a:lstStyle/>
          <a:p>
            <a:pPr marL="38100">
              <a:lnSpc>
                <a:spcPts val="1240"/>
              </a:lnSpc>
            </a:pPr>
            <a:fld id="{81D60167-4931-47E6-BA6A-407CBD079E47}" type="slidenum">
              <a:rPr lang="en-IN" spc="-120" smtClean="0"/>
              <a:t>18</a:t>
            </a:fld>
            <a:endParaRPr lang="en-IN" spc="-12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498144" y="360588"/>
            <a:ext cx="8155305" cy="5362575"/>
          </a:xfrm>
          <a:prstGeom prst="rect">
            <a:avLst/>
          </a:prstGeom>
        </p:spPr>
        <p:txBody>
          <a:bodyPr vert="horz" wrap="square" lIns="0" tIns="55244" rIns="0" bIns="0" rtlCol="0">
            <a:spAutoFit/>
          </a:bodyPr>
          <a:lstStyle/>
          <a:p>
            <a:pPr marL="50800">
              <a:lnSpc>
                <a:spcPct val="100000"/>
              </a:lnSpc>
              <a:spcBef>
                <a:spcPts val="434"/>
              </a:spcBef>
            </a:pPr>
            <a:r>
              <a:rPr sz="2800" b="1" u="heavy" spc="-15" dirty="0">
                <a:uFill>
                  <a:solidFill>
                    <a:srgbClr val="000000"/>
                  </a:solidFill>
                </a:uFill>
                <a:latin typeface="Times New Roman"/>
                <a:cs typeface="Times New Roman"/>
              </a:rPr>
              <a:t>Transformers:</a:t>
            </a:r>
            <a:endParaRPr sz="2800">
              <a:latin typeface="Times New Roman"/>
              <a:cs typeface="Times New Roman"/>
            </a:endParaRPr>
          </a:p>
          <a:p>
            <a:pPr marL="325120" marR="42545" indent="-274320" algn="just">
              <a:lnSpc>
                <a:spcPct val="90000"/>
              </a:lnSpc>
              <a:spcBef>
                <a:spcPts val="675"/>
              </a:spcBef>
              <a:buClr>
                <a:srgbClr val="0AD0D9"/>
              </a:buClr>
              <a:buSzPct val="94642"/>
              <a:buFont typeface="Arial"/>
              <a:buChar char=""/>
              <a:tabLst>
                <a:tab pos="325120" algn="l"/>
              </a:tabLst>
            </a:pPr>
            <a:r>
              <a:rPr sz="2800" dirty="0">
                <a:latin typeface="Times New Roman"/>
                <a:cs typeface="Times New Roman"/>
              </a:rPr>
              <a:t>It </a:t>
            </a:r>
            <a:r>
              <a:rPr sz="2800" spc="-5" dirty="0">
                <a:latin typeface="Times New Roman"/>
                <a:cs typeface="Times New Roman"/>
              </a:rPr>
              <a:t>is </a:t>
            </a:r>
            <a:r>
              <a:rPr sz="2800" dirty="0">
                <a:latin typeface="Times New Roman"/>
                <a:cs typeface="Times New Roman"/>
              </a:rPr>
              <a:t>a </a:t>
            </a:r>
            <a:r>
              <a:rPr sz="2800" spc="-5" dirty="0">
                <a:latin typeface="Times New Roman"/>
                <a:cs typeface="Times New Roman"/>
              </a:rPr>
              <a:t>static device which transfers </a:t>
            </a:r>
            <a:r>
              <a:rPr sz="2800" dirty="0">
                <a:latin typeface="Times New Roman"/>
                <a:cs typeface="Times New Roman"/>
              </a:rPr>
              <a:t>power </a:t>
            </a:r>
            <a:r>
              <a:rPr sz="2800" spc="5" dirty="0">
                <a:latin typeface="Times New Roman"/>
                <a:cs typeface="Times New Roman"/>
              </a:rPr>
              <a:t>or </a:t>
            </a:r>
            <a:r>
              <a:rPr sz="2800" spc="-85" dirty="0">
                <a:latin typeface="Times New Roman"/>
                <a:cs typeface="Times New Roman"/>
              </a:rPr>
              <a:t>energy  </a:t>
            </a:r>
            <a:r>
              <a:rPr sz="2800" spc="5" dirty="0">
                <a:latin typeface="Times New Roman"/>
                <a:cs typeface="Times New Roman"/>
              </a:rPr>
              <a:t>from </a:t>
            </a:r>
            <a:r>
              <a:rPr sz="2800" spc="10" dirty="0">
                <a:latin typeface="Times New Roman"/>
                <a:cs typeface="Times New Roman"/>
              </a:rPr>
              <a:t>one </a:t>
            </a:r>
            <a:r>
              <a:rPr sz="2800" spc="-5" dirty="0">
                <a:latin typeface="Times New Roman"/>
                <a:cs typeface="Times New Roman"/>
              </a:rPr>
              <a:t>circuit to another circuit </a:t>
            </a:r>
            <a:r>
              <a:rPr sz="2800" spc="-10" dirty="0">
                <a:latin typeface="Times New Roman"/>
                <a:cs typeface="Times New Roman"/>
              </a:rPr>
              <a:t>without </a:t>
            </a:r>
            <a:r>
              <a:rPr sz="2800" spc="-5" dirty="0">
                <a:latin typeface="Times New Roman"/>
                <a:cs typeface="Times New Roman"/>
              </a:rPr>
              <a:t>change </a:t>
            </a:r>
            <a:r>
              <a:rPr sz="2800" spc="10" dirty="0">
                <a:latin typeface="Times New Roman"/>
                <a:cs typeface="Times New Roman"/>
              </a:rPr>
              <a:t>of </a:t>
            </a:r>
            <a:r>
              <a:rPr sz="2800" spc="720" dirty="0">
                <a:latin typeface="Times New Roman"/>
                <a:cs typeface="Times New Roman"/>
              </a:rPr>
              <a:t> </a:t>
            </a:r>
            <a:r>
              <a:rPr sz="2800" spc="-20" dirty="0">
                <a:latin typeface="Times New Roman"/>
                <a:cs typeface="Times New Roman"/>
              </a:rPr>
              <a:t>frequency.</a:t>
            </a:r>
            <a:endParaRPr sz="2800">
              <a:latin typeface="Times New Roman"/>
              <a:cs typeface="Times New Roman"/>
            </a:endParaRPr>
          </a:p>
          <a:p>
            <a:pPr marL="325120" marR="43815" indent="-274320" algn="just">
              <a:lnSpc>
                <a:spcPct val="90000"/>
              </a:lnSpc>
              <a:spcBef>
                <a:spcPts val="675"/>
              </a:spcBef>
              <a:buClr>
                <a:srgbClr val="0AD0D9"/>
              </a:buClr>
              <a:buSzPct val="94642"/>
              <a:buFont typeface="Arial"/>
              <a:buChar char=""/>
              <a:tabLst>
                <a:tab pos="325120" algn="l"/>
              </a:tabLst>
            </a:pPr>
            <a:r>
              <a:rPr sz="2800" dirty="0">
                <a:latin typeface="Times New Roman"/>
                <a:cs typeface="Times New Roman"/>
              </a:rPr>
              <a:t>The </a:t>
            </a:r>
            <a:r>
              <a:rPr sz="2800" spc="-10" dirty="0">
                <a:latin typeface="Times New Roman"/>
                <a:cs typeface="Times New Roman"/>
              </a:rPr>
              <a:t>main </a:t>
            </a:r>
            <a:r>
              <a:rPr sz="2800" spc="-5" dirty="0">
                <a:latin typeface="Times New Roman"/>
                <a:cs typeface="Times New Roman"/>
              </a:rPr>
              <a:t>function </a:t>
            </a:r>
            <a:r>
              <a:rPr sz="2800" spc="5" dirty="0">
                <a:latin typeface="Times New Roman"/>
                <a:cs typeface="Times New Roman"/>
              </a:rPr>
              <a:t>of </a:t>
            </a:r>
            <a:r>
              <a:rPr sz="2800" spc="-5" dirty="0">
                <a:latin typeface="Times New Roman"/>
                <a:cs typeface="Times New Roman"/>
              </a:rPr>
              <a:t>transformers </a:t>
            </a:r>
            <a:r>
              <a:rPr sz="2800" spc="5" dirty="0">
                <a:latin typeface="Times New Roman"/>
                <a:cs typeface="Times New Roman"/>
              </a:rPr>
              <a:t>is </a:t>
            </a:r>
            <a:r>
              <a:rPr sz="2800" dirty="0">
                <a:latin typeface="Times New Roman"/>
                <a:cs typeface="Times New Roman"/>
              </a:rPr>
              <a:t>step </a:t>
            </a:r>
            <a:r>
              <a:rPr sz="2800" spc="10" dirty="0">
                <a:latin typeface="Times New Roman"/>
                <a:cs typeface="Times New Roman"/>
              </a:rPr>
              <a:t>up </a:t>
            </a:r>
            <a:r>
              <a:rPr sz="2800" spc="-60" dirty="0">
                <a:latin typeface="Times New Roman"/>
                <a:cs typeface="Times New Roman"/>
              </a:rPr>
              <a:t>voltages  </a:t>
            </a:r>
            <a:r>
              <a:rPr sz="2800" spc="5" dirty="0">
                <a:latin typeface="Times New Roman"/>
                <a:cs typeface="Times New Roman"/>
              </a:rPr>
              <a:t>from </a:t>
            </a:r>
            <a:r>
              <a:rPr sz="2800" dirty="0">
                <a:latin typeface="Times New Roman"/>
                <a:cs typeface="Times New Roman"/>
              </a:rPr>
              <a:t>lower </a:t>
            </a:r>
            <a:r>
              <a:rPr sz="2800" spc="-5" dirty="0">
                <a:latin typeface="Times New Roman"/>
                <a:cs typeface="Times New Roman"/>
              </a:rPr>
              <a:t>generation </a:t>
            </a:r>
            <a:r>
              <a:rPr sz="2800" spc="-10" dirty="0">
                <a:latin typeface="Times New Roman"/>
                <a:cs typeface="Times New Roman"/>
              </a:rPr>
              <a:t>levels </a:t>
            </a:r>
            <a:r>
              <a:rPr sz="2800" spc="-5" dirty="0">
                <a:latin typeface="Times New Roman"/>
                <a:cs typeface="Times New Roman"/>
              </a:rPr>
              <a:t>to the higher </a:t>
            </a:r>
            <a:r>
              <a:rPr sz="2800" spc="-10" dirty="0">
                <a:latin typeface="Times New Roman"/>
                <a:cs typeface="Times New Roman"/>
              </a:rPr>
              <a:t>generation  </a:t>
            </a:r>
            <a:r>
              <a:rPr sz="2800" spc="-5" dirty="0">
                <a:latin typeface="Times New Roman"/>
                <a:cs typeface="Times New Roman"/>
              </a:rPr>
              <a:t>voltage levels </a:t>
            </a:r>
            <a:r>
              <a:rPr sz="2800" spc="-10" dirty="0">
                <a:latin typeface="Times New Roman"/>
                <a:cs typeface="Times New Roman"/>
              </a:rPr>
              <a:t>and </a:t>
            </a:r>
            <a:r>
              <a:rPr sz="2800" dirty="0">
                <a:latin typeface="Times New Roman"/>
                <a:cs typeface="Times New Roman"/>
              </a:rPr>
              <a:t>also </a:t>
            </a:r>
            <a:r>
              <a:rPr sz="2800" spc="-5" dirty="0">
                <a:latin typeface="Times New Roman"/>
                <a:cs typeface="Times New Roman"/>
              </a:rPr>
              <a:t>step down </a:t>
            </a:r>
            <a:r>
              <a:rPr sz="2800" spc="-10" dirty="0">
                <a:latin typeface="Times New Roman"/>
                <a:cs typeface="Times New Roman"/>
              </a:rPr>
              <a:t>voltages </a:t>
            </a:r>
            <a:r>
              <a:rPr sz="2800" spc="5" dirty="0">
                <a:latin typeface="Times New Roman"/>
                <a:cs typeface="Times New Roman"/>
              </a:rPr>
              <a:t>from  </a:t>
            </a:r>
            <a:r>
              <a:rPr sz="2800" dirty="0">
                <a:latin typeface="Times New Roman"/>
                <a:cs typeface="Times New Roman"/>
              </a:rPr>
              <a:t>higher </a:t>
            </a:r>
            <a:r>
              <a:rPr sz="2800" spc="-10" dirty="0">
                <a:latin typeface="Times New Roman"/>
                <a:cs typeface="Times New Roman"/>
              </a:rPr>
              <a:t>transmission </a:t>
            </a:r>
            <a:r>
              <a:rPr sz="2800" spc="-5" dirty="0">
                <a:latin typeface="Times New Roman"/>
                <a:cs typeface="Times New Roman"/>
              </a:rPr>
              <a:t>voltage </a:t>
            </a:r>
            <a:r>
              <a:rPr sz="2800" spc="-10" dirty="0">
                <a:latin typeface="Times New Roman"/>
                <a:cs typeface="Times New Roman"/>
              </a:rPr>
              <a:t>levels </a:t>
            </a:r>
            <a:r>
              <a:rPr sz="2800" spc="5" dirty="0">
                <a:latin typeface="Times New Roman"/>
                <a:cs typeface="Times New Roman"/>
              </a:rPr>
              <a:t>to </a:t>
            </a:r>
            <a:r>
              <a:rPr sz="2800" spc="-5" dirty="0">
                <a:latin typeface="Times New Roman"/>
                <a:cs typeface="Times New Roman"/>
              </a:rPr>
              <a:t>lower  </a:t>
            </a:r>
            <a:r>
              <a:rPr sz="2800" dirty="0">
                <a:latin typeface="Times New Roman"/>
                <a:cs typeface="Times New Roman"/>
              </a:rPr>
              <a:t>distribution</a:t>
            </a:r>
            <a:r>
              <a:rPr sz="2800" spc="-50" dirty="0">
                <a:latin typeface="Times New Roman"/>
                <a:cs typeface="Times New Roman"/>
              </a:rPr>
              <a:t> </a:t>
            </a:r>
            <a:r>
              <a:rPr sz="2800" spc="5" dirty="0">
                <a:latin typeface="Times New Roman"/>
                <a:cs typeface="Times New Roman"/>
              </a:rPr>
              <a:t>levels.</a:t>
            </a:r>
            <a:endParaRPr sz="2800">
              <a:latin typeface="Times New Roman"/>
              <a:cs typeface="Times New Roman"/>
            </a:endParaRPr>
          </a:p>
          <a:p>
            <a:pPr marL="325120" marR="43180" indent="-274320" algn="just">
              <a:lnSpc>
                <a:spcPct val="90000"/>
              </a:lnSpc>
              <a:spcBef>
                <a:spcPts val="675"/>
              </a:spcBef>
              <a:buClr>
                <a:srgbClr val="0AD0D9"/>
              </a:buClr>
              <a:buSzPct val="94642"/>
              <a:buFont typeface="Arial"/>
              <a:buChar char=""/>
              <a:tabLst>
                <a:tab pos="325120" algn="l"/>
              </a:tabLst>
            </a:pPr>
            <a:r>
              <a:rPr sz="2800" spc="-5" dirty="0">
                <a:latin typeface="Times New Roman"/>
                <a:cs typeface="Times New Roman"/>
              </a:rPr>
              <a:t>When we </a:t>
            </a:r>
            <a:r>
              <a:rPr sz="2800" dirty="0">
                <a:latin typeface="Times New Roman"/>
                <a:cs typeface="Times New Roman"/>
              </a:rPr>
              <a:t>are </a:t>
            </a:r>
            <a:r>
              <a:rPr sz="2800" spc="-5" dirty="0">
                <a:latin typeface="Times New Roman"/>
                <a:cs typeface="Times New Roman"/>
              </a:rPr>
              <a:t>increasing </a:t>
            </a:r>
            <a:r>
              <a:rPr sz="2800" dirty="0">
                <a:latin typeface="Times New Roman"/>
                <a:cs typeface="Times New Roman"/>
              </a:rPr>
              <a:t>the </a:t>
            </a:r>
            <a:r>
              <a:rPr sz="2800" spc="-5" dirty="0">
                <a:latin typeface="Times New Roman"/>
                <a:cs typeface="Times New Roman"/>
              </a:rPr>
              <a:t>transmission </a:t>
            </a:r>
            <a:r>
              <a:rPr sz="2800" spc="-60" dirty="0">
                <a:latin typeface="Times New Roman"/>
                <a:cs typeface="Times New Roman"/>
              </a:rPr>
              <a:t>voltage,  </a:t>
            </a:r>
            <a:r>
              <a:rPr sz="2800" spc="-5" dirty="0">
                <a:latin typeface="Times New Roman"/>
                <a:cs typeface="Times New Roman"/>
              </a:rPr>
              <a:t>current flowing through the current </a:t>
            </a:r>
            <a:r>
              <a:rPr sz="2800" spc="-10" dirty="0">
                <a:latin typeface="Times New Roman"/>
                <a:cs typeface="Times New Roman"/>
              </a:rPr>
              <a:t>flowing </a:t>
            </a:r>
            <a:r>
              <a:rPr sz="2800" spc="-5" dirty="0">
                <a:latin typeface="Times New Roman"/>
                <a:cs typeface="Times New Roman"/>
              </a:rPr>
              <a:t>through  </a:t>
            </a:r>
            <a:r>
              <a:rPr sz="2800" dirty="0">
                <a:latin typeface="Times New Roman"/>
                <a:cs typeface="Times New Roman"/>
              </a:rPr>
              <a:t>the grid </a:t>
            </a:r>
            <a:r>
              <a:rPr sz="2800" spc="-5" dirty="0">
                <a:latin typeface="Times New Roman"/>
                <a:cs typeface="Times New Roman"/>
              </a:rPr>
              <a:t>decreases, </a:t>
            </a:r>
            <a:r>
              <a:rPr sz="2800" dirty="0">
                <a:latin typeface="Times New Roman"/>
                <a:cs typeface="Times New Roman"/>
              </a:rPr>
              <a:t>thereby </a:t>
            </a:r>
            <a:r>
              <a:rPr sz="2800" spc="-5" dirty="0">
                <a:latin typeface="Times New Roman"/>
                <a:cs typeface="Times New Roman"/>
              </a:rPr>
              <a:t>transmission losses </a:t>
            </a:r>
            <a:r>
              <a:rPr sz="2800" dirty="0">
                <a:latin typeface="Times New Roman"/>
                <a:cs typeface="Times New Roman"/>
              </a:rPr>
              <a:t>(I</a:t>
            </a:r>
            <a:r>
              <a:rPr sz="2775" baseline="25525" dirty="0">
                <a:latin typeface="Times New Roman"/>
                <a:cs typeface="Times New Roman"/>
              </a:rPr>
              <a:t>2</a:t>
            </a:r>
            <a:r>
              <a:rPr sz="2800" dirty="0">
                <a:latin typeface="Times New Roman"/>
                <a:cs typeface="Times New Roman"/>
              </a:rPr>
              <a:t>R)  </a:t>
            </a:r>
            <a:r>
              <a:rPr sz="2800" spc="5" dirty="0">
                <a:latin typeface="Times New Roman"/>
                <a:cs typeface="Times New Roman"/>
              </a:rPr>
              <a:t>reduces.</a:t>
            </a:r>
            <a:endParaRPr sz="2800">
              <a:latin typeface="Times New Roman"/>
              <a:cs typeface="Times New Roman"/>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02274B47-A77B-4B6D-B3F7-3A0B684FCE89}"/>
              </a:ext>
            </a:extLst>
          </p:cNvPr>
          <p:cNvSpPr>
            <a:spLocks noGrp="1"/>
          </p:cNvSpPr>
          <p:nvPr>
            <p:ph type="sldNum" sz="quarter" idx="7"/>
          </p:nvPr>
        </p:nvSpPr>
        <p:spPr/>
        <p:txBody>
          <a:bodyPr/>
          <a:lstStyle/>
          <a:p>
            <a:pPr marL="38100">
              <a:lnSpc>
                <a:spcPts val="1240"/>
              </a:lnSpc>
            </a:pPr>
            <a:fld id="{81D60167-4931-47E6-BA6A-407CBD079E47}" type="slidenum">
              <a:rPr lang="en-IN" spc="-120" smtClean="0"/>
              <a:t>19</a:t>
            </a:fld>
            <a:endParaRPr lang="en-IN" spc="-12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528" y="0"/>
            <a:ext cx="9179779"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09066" y="877450"/>
            <a:ext cx="8851900" cy="503984"/>
          </a:xfrm>
          <a:prstGeom prst="rect">
            <a:avLst/>
          </a:prstGeom>
        </p:spPr>
        <p:txBody>
          <a:bodyPr vert="horz" wrap="square" lIns="0" tIns="11430" rIns="0" bIns="0" rtlCol="0">
            <a:spAutoFit/>
          </a:bodyPr>
          <a:lstStyle/>
          <a:p>
            <a:pPr marL="12700">
              <a:spcBef>
                <a:spcPts val="90"/>
              </a:spcBef>
            </a:pPr>
            <a:r>
              <a:rPr lang="en-US" sz="3200" dirty="0">
                <a:solidFill>
                  <a:schemeClr val="accent1">
                    <a:lumMod val="75000"/>
                  </a:schemeClr>
                </a:solidFill>
              </a:rPr>
              <a:t>VISSION AND MISSION OF INSTITUTE</a:t>
            </a:r>
            <a:endParaRPr sz="3200" dirty="0">
              <a:solidFill>
                <a:schemeClr val="accent1">
                  <a:lumMod val="75000"/>
                </a:schemeClr>
              </a:solidFill>
              <a:latin typeface="Times New Roman"/>
              <a:cs typeface="Times New Roman"/>
            </a:endParaRPr>
          </a:p>
        </p:txBody>
      </p:sp>
      <p:sp>
        <p:nvSpPr>
          <p:cNvPr id="10" name="object 10"/>
          <p:cNvSpPr txBox="1"/>
          <p:nvPr/>
        </p:nvSpPr>
        <p:spPr>
          <a:xfrm>
            <a:off x="8603995" y="6519773"/>
            <a:ext cx="99695" cy="208279"/>
          </a:xfrm>
          <a:prstGeom prst="rect">
            <a:avLst/>
          </a:prstGeom>
        </p:spPr>
        <p:txBody>
          <a:bodyPr vert="horz" wrap="square" lIns="0" tIns="12700" rIns="0" bIns="0" rtlCol="0">
            <a:spAutoFit/>
          </a:bodyPr>
          <a:lstStyle/>
          <a:p>
            <a:pPr marL="12700">
              <a:lnSpc>
                <a:spcPct val="100000"/>
              </a:lnSpc>
              <a:spcBef>
                <a:spcPts val="100"/>
              </a:spcBef>
            </a:pPr>
            <a:r>
              <a:rPr sz="1200" spc="-90" dirty="0">
                <a:solidFill>
                  <a:srgbClr val="045C75"/>
                </a:solidFill>
                <a:latin typeface="Georgia"/>
                <a:cs typeface="Georgia"/>
              </a:rPr>
              <a:t>2</a:t>
            </a:r>
            <a:endParaRPr sz="1200" dirty="0">
              <a:latin typeface="Georgia"/>
              <a:cs typeface="Georgia"/>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4" name="Picture 13">
            <a:extLst>
              <a:ext uri="{FF2B5EF4-FFF2-40B4-BE49-F238E27FC236}">
                <a16:creationId xmlns:a16="http://schemas.microsoft.com/office/drawing/2014/main" id="{75980DD2-C90E-4E18-BC22-73114C4F8711}"/>
              </a:ext>
            </a:extLst>
          </p:cNvPr>
          <p:cNvPicPr>
            <a:picLocks noChangeAspect="1"/>
          </p:cNvPicPr>
          <p:nvPr/>
        </p:nvPicPr>
        <p:blipFill>
          <a:blip r:embed="rId7"/>
          <a:stretch>
            <a:fillRect/>
          </a:stretch>
        </p:blipFill>
        <p:spPr>
          <a:xfrm>
            <a:off x="152400" y="1853048"/>
            <a:ext cx="8686800" cy="4127290"/>
          </a:xfrm>
          <a:prstGeom prst="rect">
            <a:avLst/>
          </a:prstGeom>
        </p:spPr>
      </p:pic>
      <p:sp>
        <p:nvSpPr>
          <p:cNvPr id="13" name="Slide Number Placeholder 12">
            <a:extLst>
              <a:ext uri="{FF2B5EF4-FFF2-40B4-BE49-F238E27FC236}">
                <a16:creationId xmlns:a16="http://schemas.microsoft.com/office/drawing/2014/main" id="{A79FB3B1-C696-4855-A57A-38E0F558B68F}"/>
              </a:ext>
            </a:extLst>
          </p:cNvPr>
          <p:cNvSpPr>
            <a:spLocks noGrp="1"/>
          </p:cNvSpPr>
          <p:nvPr>
            <p:ph type="sldNum" sz="quarter" idx="7"/>
          </p:nvPr>
        </p:nvSpPr>
        <p:spPr>
          <a:xfrm>
            <a:off x="8520683" y="6557724"/>
            <a:ext cx="209550" cy="153888"/>
          </a:xfrm>
        </p:spPr>
        <p:txBody>
          <a:bodyPr/>
          <a:lstStyle/>
          <a:p>
            <a:pPr marL="38100">
              <a:lnSpc>
                <a:spcPts val="1240"/>
              </a:lnSpc>
            </a:pPr>
            <a:endParaRPr lang="en-IN" spc="-120" dirty="0"/>
          </a:p>
        </p:txBody>
      </p:sp>
    </p:spTree>
    <p:extLst>
      <p:ext uri="{BB962C8B-B14F-4D97-AF65-F5344CB8AC3E}">
        <p14:creationId xmlns:p14="http://schemas.microsoft.com/office/powerpoint/2010/main" val="192732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307340" y="618108"/>
            <a:ext cx="8306434" cy="4490720"/>
          </a:xfrm>
          <a:prstGeom prst="rect">
            <a:avLst/>
          </a:prstGeom>
        </p:spPr>
        <p:txBody>
          <a:bodyPr vert="horz" wrap="square" lIns="0" tIns="85725" rIns="0" bIns="0" rtlCol="0">
            <a:spAutoFit/>
          </a:bodyPr>
          <a:lstStyle/>
          <a:p>
            <a:pPr marL="12700">
              <a:lnSpc>
                <a:spcPct val="100000"/>
              </a:lnSpc>
              <a:spcBef>
                <a:spcPts val="675"/>
              </a:spcBef>
            </a:pPr>
            <a:r>
              <a:rPr sz="2400" b="1" spc="-10" dirty="0">
                <a:latin typeface="Times New Roman"/>
                <a:cs typeface="Times New Roman"/>
              </a:rPr>
              <a:t>Control</a:t>
            </a:r>
            <a:r>
              <a:rPr sz="2400" b="1" spc="20" dirty="0">
                <a:latin typeface="Times New Roman"/>
                <a:cs typeface="Times New Roman"/>
              </a:rPr>
              <a:t> </a:t>
            </a:r>
            <a:r>
              <a:rPr sz="2400" b="1" spc="-5" dirty="0">
                <a:latin typeface="Times New Roman"/>
                <a:cs typeface="Times New Roman"/>
              </a:rPr>
              <a:t>Equipment</a:t>
            </a:r>
            <a:endParaRPr sz="2400">
              <a:latin typeface="Times New Roman"/>
              <a:cs typeface="Times New Roman"/>
            </a:endParaRPr>
          </a:p>
          <a:p>
            <a:pPr marL="287020" marR="8890" indent="-274955">
              <a:lnSpc>
                <a:spcPct val="100000"/>
              </a:lnSpc>
              <a:spcBef>
                <a:spcPts val="580"/>
              </a:spcBef>
              <a:buClr>
                <a:srgbClr val="0AD0D9"/>
              </a:buClr>
              <a:buSzPct val="93750"/>
              <a:buFont typeface="Arial"/>
              <a:buChar char=""/>
              <a:tabLst>
                <a:tab pos="287655" algn="l"/>
              </a:tabLst>
            </a:pPr>
            <a:r>
              <a:rPr sz="2400" u="heavy" spc="-5" dirty="0">
                <a:uFill>
                  <a:solidFill>
                    <a:srgbClr val="000000"/>
                  </a:solidFill>
                </a:uFill>
                <a:latin typeface="Times New Roman"/>
                <a:cs typeface="Times New Roman"/>
              </a:rPr>
              <a:t>Circuit </a:t>
            </a:r>
            <a:r>
              <a:rPr sz="2400" u="heavy" spc="-10" dirty="0">
                <a:uFill>
                  <a:solidFill>
                    <a:srgbClr val="000000"/>
                  </a:solidFill>
                </a:uFill>
                <a:latin typeface="Times New Roman"/>
                <a:cs typeface="Times New Roman"/>
              </a:rPr>
              <a:t>Breaker </a:t>
            </a:r>
            <a:r>
              <a:rPr sz="2400" u="heavy" spc="-5" dirty="0">
                <a:uFill>
                  <a:solidFill>
                    <a:srgbClr val="000000"/>
                  </a:solidFill>
                </a:uFill>
                <a:latin typeface="Times New Roman"/>
                <a:cs typeface="Times New Roman"/>
              </a:rPr>
              <a:t>(CB):</a:t>
            </a:r>
            <a:r>
              <a:rPr sz="2400" spc="-5" dirty="0">
                <a:latin typeface="Times New Roman"/>
                <a:cs typeface="Times New Roman"/>
              </a:rPr>
              <a:t> </a:t>
            </a:r>
            <a:r>
              <a:rPr sz="2400" dirty="0">
                <a:latin typeface="Times New Roman"/>
                <a:cs typeface="Times New Roman"/>
              </a:rPr>
              <a:t>Circuit </a:t>
            </a:r>
            <a:r>
              <a:rPr sz="2400" spc="-5" dirty="0">
                <a:latin typeface="Times New Roman"/>
                <a:cs typeface="Times New Roman"/>
              </a:rPr>
              <a:t>breakers </a:t>
            </a:r>
            <a:r>
              <a:rPr sz="2400" dirty="0">
                <a:latin typeface="Times New Roman"/>
                <a:cs typeface="Times New Roman"/>
              </a:rPr>
              <a:t>are used for opening </a:t>
            </a:r>
            <a:r>
              <a:rPr sz="2400" spc="-195" dirty="0">
                <a:latin typeface="Times New Roman"/>
                <a:cs typeface="Times New Roman"/>
              </a:rPr>
              <a:t>or  </a:t>
            </a:r>
            <a:r>
              <a:rPr sz="2400" dirty="0">
                <a:latin typeface="Times New Roman"/>
                <a:cs typeface="Times New Roman"/>
              </a:rPr>
              <a:t>closing a </a:t>
            </a:r>
            <a:r>
              <a:rPr sz="2400" spc="-5" dirty="0">
                <a:latin typeface="Times New Roman"/>
                <a:cs typeface="Times New Roman"/>
              </a:rPr>
              <a:t>circuit normal and abnormal (fault)</a:t>
            </a:r>
            <a:r>
              <a:rPr sz="2400" spc="-30" dirty="0">
                <a:latin typeface="Times New Roman"/>
                <a:cs typeface="Times New Roman"/>
              </a:rPr>
              <a:t> </a:t>
            </a:r>
            <a:r>
              <a:rPr sz="2400" dirty="0">
                <a:latin typeface="Times New Roman"/>
                <a:cs typeface="Times New Roman"/>
              </a:rPr>
              <a:t>condition.</a:t>
            </a:r>
            <a:endParaRPr sz="2400">
              <a:latin typeface="Times New Roman"/>
              <a:cs typeface="Times New Roman"/>
            </a:endParaRPr>
          </a:p>
          <a:p>
            <a:pPr marL="287020" marR="10795" indent="-274955">
              <a:lnSpc>
                <a:spcPct val="100000"/>
              </a:lnSpc>
              <a:spcBef>
                <a:spcPts val="580"/>
              </a:spcBef>
              <a:buClr>
                <a:srgbClr val="0AD0D9"/>
              </a:buClr>
              <a:buSzPct val="93750"/>
              <a:buFont typeface="Arial"/>
              <a:buChar char=""/>
              <a:tabLst>
                <a:tab pos="363220" algn="l"/>
                <a:tab pos="363855" algn="l"/>
              </a:tabLst>
            </a:pPr>
            <a:r>
              <a:rPr dirty="0"/>
              <a:t>	</a:t>
            </a:r>
            <a:r>
              <a:rPr sz="2400" spc="-10" dirty="0">
                <a:latin typeface="Times New Roman"/>
                <a:cs typeface="Times New Roman"/>
              </a:rPr>
              <a:t>Different types </a:t>
            </a:r>
            <a:r>
              <a:rPr sz="2400" dirty="0">
                <a:latin typeface="Times New Roman"/>
                <a:cs typeface="Times New Roman"/>
              </a:rPr>
              <a:t>of </a:t>
            </a:r>
            <a:r>
              <a:rPr sz="2400" spc="-5" dirty="0">
                <a:latin typeface="Times New Roman"/>
                <a:cs typeface="Times New Roman"/>
              </a:rPr>
              <a:t>circuit breaker </a:t>
            </a:r>
            <a:r>
              <a:rPr sz="2400" dirty="0">
                <a:latin typeface="Times New Roman"/>
                <a:cs typeface="Times New Roman"/>
              </a:rPr>
              <a:t>are oil </a:t>
            </a:r>
            <a:r>
              <a:rPr sz="2400" spc="-5" dirty="0">
                <a:latin typeface="Times New Roman"/>
                <a:cs typeface="Times New Roman"/>
              </a:rPr>
              <a:t>circuit </a:t>
            </a:r>
            <a:r>
              <a:rPr sz="2400" spc="-20" dirty="0">
                <a:latin typeface="Times New Roman"/>
                <a:cs typeface="Times New Roman"/>
              </a:rPr>
              <a:t>breaker, </a:t>
            </a:r>
            <a:r>
              <a:rPr sz="2400" spc="-10" dirty="0">
                <a:latin typeface="Times New Roman"/>
                <a:cs typeface="Times New Roman"/>
              </a:rPr>
              <a:t>air-blast  </a:t>
            </a:r>
            <a:r>
              <a:rPr sz="2400" spc="-5" dirty="0">
                <a:latin typeface="Times New Roman"/>
                <a:cs typeface="Times New Roman"/>
              </a:rPr>
              <a:t>circuit </a:t>
            </a:r>
            <a:r>
              <a:rPr sz="2400" spc="-20" dirty="0">
                <a:latin typeface="Times New Roman"/>
                <a:cs typeface="Times New Roman"/>
              </a:rPr>
              <a:t>breaker, </a:t>
            </a:r>
            <a:r>
              <a:rPr sz="2400" spc="-5" dirty="0">
                <a:latin typeface="Times New Roman"/>
                <a:cs typeface="Times New Roman"/>
              </a:rPr>
              <a:t>vacuum circuit </a:t>
            </a:r>
            <a:r>
              <a:rPr sz="2400" spc="-20" dirty="0">
                <a:latin typeface="Times New Roman"/>
                <a:cs typeface="Times New Roman"/>
              </a:rPr>
              <a:t>breaker, </a:t>
            </a:r>
            <a:r>
              <a:rPr sz="2400" spc="-5" dirty="0">
                <a:latin typeface="Times New Roman"/>
                <a:cs typeface="Times New Roman"/>
              </a:rPr>
              <a:t>SF6 circuit</a:t>
            </a:r>
            <a:r>
              <a:rPr sz="2400" spc="125" dirty="0">
                <a:latin typeface="Times New Roman"/>
                <a:cs typeface="Times New Roman"/>
              </a:rPr>
              <a:t> </a:t>
            </a:r>
            <a:r>
              <a:rPr sz="2400" spc="-25" dirty="0">
                <a:latin typeface="Times New Roman"/>
                <a:cs typeface="Times New Roman"/>
              </a:rPr>
              <a:t>breaker.</a:t>
            </a:r>
            <a:endParaRPr sz="2400">
              <a:latin typeface="Times New Roman"/>
              <a:cs typeface="Times New Roman"/>
            </a:endParaRPr>
          </a:p>
          <a:p>
            <a:pPr marL="287020" indent="-274955">
              <a:lnSpc>
                <a:spcPct val="100000"/>
              </a:lnSpc>
              <a:spcBef>
                <a:spcPts val="580"/>
              </a:spcBef>
              <a:buClr>
                <a:srgbClr val="0AD0D9"/>
              </a:buClr>
              <a:buSzPct val="93750"/>
              <a:buFont typeface="Arial"/>
              <a:buChar char=""/>
              <a:tabLst>
                <a:tab pos="287655" algn="l"/>
              </a:tabLst>
            </a:pPr>
            <a:r>
              <a:rPr sz="2400" spc="-5" dirty="0">
                <a:latin typeface="Times New Roman"/>
                <a:cs typeface="Times New Roman"/>
              </a:rPr>
              <a:t>During fault </a:t>
            </a:r>
            <a:r>
              <a:rPr sz="2400" dirty="0">
                <a:latin typeface="Times New Roman"/>
                <a:cs typeface="Times New Roman"/>
              </a:rPr>
              <a:t>conditions </a:t>
            </a:r>
            <a:r>
              <a:rPr sz="2400" spc="-5" dirty="0">
                <a:latin typeface="Times New Roman"/>
                <a:cs typeface="Times New Roman"/>
              </a:rPr>
              <a:t>relay </a:t>
            </a:r>
            <a:r>
              <a:rPr sz="2400" dirty="0">
                <a:latin typeface="Times New Roman"/>
                <a:cs typeface="Times New Roman"/>
              </a:rPr>
              <a:t>will </a:t>
            </a:r>
            <a:r>
              <a:rPr sz="2400" spc="-10" dirty="0">
                <a:latin typeface="Times New Roman"/>
                <a:cs typeface="Times New Roman"/>
              </a:rPr>
              <a:t>give </a:t>
            </a:r>
            <a:r>
              <a:rPr sz="2400" spc="-5" dirty="0">
                <a:latin typeface="Times New Roman"/>
                <a:cs typeface="Times New Roman"/>
              </a:rPr>
              <a:t>command </a:t>
            </a:r>
            <a:r>
              <a:rPr sz="2400" dirty="0">
                <a:latin typeface="Times New Roman"/>
                <a:cs typeface="Times New Roman"/>
              </a:rPr>
              <a:t>to the</a:t>
            </a:r>
            <a:r>
              <a:rPr sz="2400" spc="-125" dirty="0">
                <a:latin typeface="Times New Roman"/>
                <a:cs typeface="Times New Roman"/>
              </a:rPr>
              <a:t> </a:t>
            </a:r>
            <a:r>
              <a:rPr sz="2400" spc="-50" dirty="0">
                <a:latin typeface="Times New Roman"/>
                <a:cs typeface="Times New Roman"/>
              </a:rPr>
              <a:t>circuit</a:t>
            </a:r>
            <a:endParaRPr sz="2400">
              <a:latin typeface="Times New Roman"/>
              <a:cs typeface="Times New Roman"/>
            </a:endParaRPr>
          </a:p>
          <a:p>
            <a:pPr marL="287020">
              <a:lnSpc>
                <a:spcPct val="100000"/>
              </a:lnSpc>
            </a:pPr>
            <a:r>
              <a:rPr sz="2400" spc="-5" dirty="0">
                <a:latin typeface="Times New Roman"/>
                <a:cs typeface="Times New Roman"/>
              </a:rPr>
              <a:t>breaker </a:t>
            </a:r>
            <a:r>
              <a:rPr sz="2400" dirty="0">
                <a:latin typeface="Times New Roman"/>
                <a:cs typeface="Times New Roman"/>
              </a:rPr>
              <a:t>to </a:t>
            </a:r>
            <a:r>
              <a:rPr sz="2400" spc="-5" dirty="0">
                <a:latin typeface="Times New Roman"/>
                <a:cs typeface="Times New Roman"/>
              </a:rPr>
              <a:t>operate.</a:t>
            </a:r>
            <a:endParaRPr sz="2400">
              <a:latin typeface="Times New Roman"/>
              <a:cs typeface="Times New Roman"/>
            </a:endParaRPr>
          </a:p>
          <a:p>
            <a:pPr marL="287020" indent="-274955">
              <a:lnSpc>
                <a:spcPct val="100000"/>
              </a:lnSpc>
              <a:spcBef>
                <a:spcPts val="580"/>
              </a:spcBef>
              <a:buClr>
                <a:srgbClr val="0AD0D9"/>
              </a:buClr>
              <a:buSzPct val="93750"/>
              <a:buFont typeface="Arial"/>
              <a:buChar char=""/>
              <a:tabLst>
                <a:tab pos="287655" algn="l"/>
              </a:tabLst>
            </a:pPr>
            <a:r>
              <a:rPr sz="2400" u="heavy" spc="-5" dirty="0">
                <a:uFill>
                  <a:solidFill>
                    <a:srgbClr val="000000"/>
                  </a:solidFill>
                </a:uFill>
                <a:latin typeface="Times New Roman"/>
                <a:cs typeface="Times New Roman"/>
              </a:rPr>
              <a:t>Isolators:</a:t>
            </a:r>
            <a:r>
              <a:rPr sz="2400" spc="165" dirty="0">
                <a:latin typeface="Times New Roman"/>
                <a:cs typeface="Times New Roman"/>
              </a:rPr>
              <a:t> </a:t>
            </a:r>
            <a:r>
              <a:rPr sz="2400" spc="-5" dirty="0">
                <a:latin typeface="Times New Roman"/>
                <a:cs typeface="Times New Roman"/>
              </a:rPr>
              <a:t>Isolators</a:t>
            </a:r>
            <a:r>
              <a:rPr sz="2400" spc="135" dirty="0">
                <a:latin typeface="Times New Roman"/>
                <a:cs typeface="Times New Roman"/>
              </a:rPr>
              <a:t> </a:t>
            </a:r>
            <a:r>
              <a:rPr sz="2400" spc="-10" dirty="0">
                <a:latin typeface="Times New Roman"/>
                <a:cs typeface="Times New Roman"/>
              </a:rPr>
              <a:t>are</a:t>
            </a:r>
            <a:r>
              <a:rPr sz="2400" spc="130" dirty="0">
                <a:latin typeface="Times New Roman"/>
                <a:cs typeface="Times New Roman"/>
              </a:rPr>
              <a:t> </a:t>
            </a:r>
            <a:r>
              <a:rPr sz="2400" spc="-5" dirty="0">
                <a:latin typeface="Times New Roman"/>
                <a:cs typeface="Times New Roman"/>
              </a:rPr>
              <a:t>placed</a:t>
            </a:r>
            <a:r>
              <a:rPr sz="2400" spc="135" dirty="0">
                <a:latin typeface="Times New Roman"/>
                <a:cs typeface="Times New Roman"/>
              </a:rPr>
              <a:t> </a:t>
            </a:r>
            <a:r>
              <a:rPr sz="2400" dirty="0">
                <a:latin typeface="Times New Roman"/>
                <a:cs typeface="Times New Roman"/>
              </a:rPr>
              <a:t>in</a:t>
            </a:r>
            <a:r>
              <a:rPr sz="2400" spc="140" dirty="0">
                <a:latin typeface="Times New Roman"/>
                <a:cs typeface="Times New Roman"/>
              </a:rPr>
              <a:t> </a:t>
            </a:r>
            <a:r>
              <a:rPr sz="2400" dirty="0">
                <a:latin typeface="Times New Roman"/>
                <a:cs typeface="Times New Roman"/>
              </a:rPr>
              <a:t>substations</a:t>
            </a:r>
            <a:r>
              <a:rPr sz="2400" spc="114" dirty="0">
                <a:latin typeface="Times New Roman"/>
                <a:cs typeface="Times New Roman"/>
              </a:rPr>
              <a:t> </a:t>
            </a:r>
            <a:r>
              <a:rPr sz="2400" dirty="0">
                <a:latin typeface="Times New Roman"/>
                <a:cs typeface="Times New Roman"/>
              </a:rPr>
              <a:t>to</a:t>
            </a:r>
            <a:r>
              <a:rPr sz="2400" spc="114" dirty="0">
                <a:latin typeface="Times New Roman"/>
                <a:cs typeface="Times New Roman"/>
              </a:rPr>
              <a:t> </a:t>
            </a:r>
            <a:r>
              <a:rPr sz="2400" spc="-5" dirty="0">
                <a:latin typeface="Times New Roman"/>
                <a:cs typeface="Times New Roman"/>
              </a:rPr>
              <a:t>isolate</a:t>
            </a:r>
            <a:r>
              <a:rPr sz="2400" spc="130" dirty="0">
                <a:latin typeface="Times New Roman"/>
                <a:cs typeface="Times New Roman"/>
              </a:rPr>
              <a:t> </a:t>
            </a:r>
            <a:r>
              <a:rPr sz="2400" dirty="0">
                <a:latin typeface="Times New Roman"/>
                <a:cs typeface="Times New Roman"/>
              </a:rPr>
              <a:t>the</a:t>
            </a:r>
            <a:r>
              <a:rPr sz="2400" spc="135" dirty="0">
                <a:latin typeface="Times New Roman"/>
                <a:cs typeface="Times New Roman"/>
              </a:rPr>
              <a:t> </a:t>
            </a:r>
            <a:r>
              <a:rPr sz="2400" spc="-5" dirty="0">
                <a:latin typeface="Times New Roman"/>
                <a:cs typeface="Times New Roman"/>
              </a:rPr>
              <a:t>part</a:t>
            </a:r>
            <a:r>
              <a:rPr sz="2400" spc="140" dirty="0">
                <a:latin typeface="Times New Roman"/>
                <a:cs typeface="Times New Roman"/>
              </a:rPr>
              <a:t> </a:t>
            </a:r>
            <a:r>
              <a:rPr sz="2400" spc="-140" dirty="0">
                <a:latin typeface="Times New Roman"/>
                <a:cs typeface="Times New Roman"/>
              </a:rPr>
              <a:t>of</a:t>
            </a:r>
            <a:endParaRPr sz="2400">
              <a:latin typeface="Times New Roman"/>
              <a:cs typeface="Times New Roman"/>
            </a:endParaRPr>
          </a:p>
          <a:p>
            <a:pPr marL="287020">
              <a:lnSpc>
                <a:spcPct val="100000"/>
              </a:lnSpc>
            </a:pPr>
            <a:r>
              <a:rPr sz="2400" spc="-15" dirty="0">
                <a:latin typeface="Times New Roman"/>
                <a:cs typeface="Times New Roman"/>
              </a:rPr>
              <a:t>system </a:t>
            </a:r>
            <a:r>
              <a:rPr sz="2400" dirty="0">
                <a:latin typeface="Times New Roman"/>
                <a:cs typeface="Times New Roman"/>
              </a:rPr>
              <a:t>during</a:t>
            </a:r>
            <a:r>
              <a:rPr sz="2400" spc="80" dirty="0">
                <a:latin typeface="Times New Roman"/>
                <a:cs typeface="Times New Roman"/>
              </a:rPr>
              <a:t> </a:t>
            </a:r>
            <a:r>
              <a:rPr sz="2400" spc="-5" dirty="0">
                <a:latin typeface="Times New Roman"/>
                <a:cs typeface="Times New Roman"/>
              </a:rPr>
              <a:t>maintenance.</a:t>
            </a:r>
            <a:endParaRPr sz="2400">
              <a:latin typeface="Times New Roman"/>
              <a:cs typeface="Times New Roman"/>
            </a:endParaRPr>
          </a:p>
          <a:p>
            <a:pPr marL="287020" marR="6350" indent="-274955">
              <a:lnSpc>
                <a:spcPct val="100000"/>
              </a:lnSpc>
              <a:spcBef>
                <a:spcPts val="580"/>
              </a:spcBef>
              <a:buClr>
                <a:srgbClr val="0AD0D9"/>
              </a:buClr>
              <a:buSzPct val="93750"/>
              <a:buFont typeface="Arial"/>
              <a:buChar char=""/>
              <a:tabLst>
                <a:tab pos="287655" algn="l"/>
                <a:tab pos="6156325" algn="l"/>
              </a:tabLst>
            </a:pPr>
            <a:r>
              <a:rPr sz="2400" spc="-20" dirty="0">
                <a:latin typeface="Times New Roman"/>
                <a:cs typeface="Times New Roman"/>
              </a:rPr>
              <a:t>It  </a:t>
            </a:r>
            <a:r>
              <a:rPr sz="2400" spc="-10" dirty="0">
                <a:latin typeface="Times New Roman"/>
                <a:cs typeface="Times New Roman"/>
              </a:rPr>
              <a:t>can  </a:t>
            </a:r>
            <a:r>
              <a:rPr sz="2400" dirty="0">
                <a:latin typeface="Times New Roman"/>
                <a:cs typeface="Times New Roman"/>
              </a:rPr>
              <a:t>operate  </a:t>
            </a:r>
            <a:r>
              <a:rPr sz="2400" spc="5" dirty="0">
                <a:latin typeface="Times New Roman"/>
                <a:cs typeface="Times New Roman"/>
              </a:rPr>
              <a:t>only </a:t>
            </a:r>
            <a:r>
              <a:rPr sz="2400" dirty="0">
                <a:latin typeface="Times New Roman"/>
                <a:cs typeface="Times New Roman"/>
              </a:rPr>
              <a:t>during</a:t>
            </a:r>
            <a:r>
              <a:rPr sz="2400" spc="135" dirty="0">
                <a:latin typeface="Times New Roman"/>
                <a:cs typeface="Times New Roman"/>
              </a:rPr>
              <a:t> </a:t>
            </a:r>
            <a:r>
              <a:rPr sz="2400" spc="-5" dirty="0">
                <a:latin typeface="Times New Roman"/>
                <a:cs typeface="Times New Roman"/>
              </a:rPr>
              <a:t>no-load</a:t>
            </a:r>
            <a:r>
              <a:rPr sz="2400" spc="395" dirty="0">
                <a:latin typeface="Times New Roman"/>
                <a:cs typeface="Times New Roman"/>
              </a:rPr>
              <a:t> </a:t>
            </a:r>
            <a:r>
              <a:rPr sz="2400" spc="-5" dirty="0">
                <a:latin typeface="Times New Roman"/>
                <a:cs typeface="Times New Roman"/>
              </a:rPr>
              <a:t>condition.	Isolated switches  </a:t>
            </a:r>
            <a:r>
              <a:rPr sz="2400" spc="-10" dirty="0">
                <a:latin typeface="Times New Roman"/>
                <a:cs typeface="Times New Roman"/>
              </a:rPr>
              <a:t>are </a:t>
            </a:r>
            <a:r>
              <a:rPr sz="2400" spc="-5" dirty="0">
                <a:latin typeface="Times New Roman"/>
                <a:cs typeface="Times New Roman"/>
              </a:rPr>
              <a:t>provided </a:t>
            </a:r>
            <a:r>
              <a:rPr sz="2400" dirty="0">
                <a:latin typeface="Times New Roman"/>
                <a:cs typeface="Times New Roman"/>
              </a:rPr>
              <a:t>on </a:t>
            </a:r>
            <a:r>
              <a:rPr sz="2400" spc="-10" dirty="0">
                <a:latin typeface="Times New Roman"/>
                <a:cs typeface="Times New Roman"/>
              </a:rPr>
              <a:t>each </a:t>
            </a:r>
            <a:r>
              <a:rPr sz="2400" dirty="0">
                <a:latin typeface="Times New Roman"/>
                <a:cs typeface="Times New Roman"/>
              </a:rPr>
              <a:t>side of the </a:t>
            </a:r>
            <a:r>
              <a:rPr sz="2400" spc="-5" dirty="0">
                <a:latin typeface="Times New Roman"/>
                <a:cs typeface="Times New Roman"/>
              </a:rPr>
              <a:t>circuit</a:t>
            </a:r>
            <a:r>
              <a:rPr sz="2400" dirty="0">
                <a:latin typeface="Times New Roman"/>
                <a:cs typeface="Times New Roman"/>
              </a:rPr>
              <a:t> </a:t>
            </a:r>
            <a:r>
              <a:rPr sz="2400" spc="-25" dirty="0">
                <a:latin typeface="Times New Roman"/>
                <a:cs typeface="Times New Roman"/>
              </a:rPr>
              <a:t>breaker.</a:t>
            </a:r>
            <a:endParaRPr sz="2400">
              <a:latin typeface="Times New Roman"/>
              <a:cs typeface="Times New Roman"/>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3E7A8904-2A17-49FC-81E7-022B23550A87}"/>
              </a:ext>
            </a:extLst>
          </p:cNvPr>
          <p:cNvSpPr>
            <a:spLocks noGrp="1"/>
          </p:cNvSpPr>
          <p:nvPr>
            <p:ph type="sldNum" sz="quarter" idx="7"/>
          </p:nvPr>
        </p:nvSpPr>
        <p:spPr/>
        <p:txBody>
          <a:bodyPr/>
          <a:lstStyle/>
          <a:p>
            <a:pPr marL="38100">
              <a:lnSpc>
                <a:spcPts val="1240"/>
              </a:lnSpc>
            </a:pPr>
            <a:fld id="{81D60167-4931-47E6-BA6A-407CBD079E47}" type="slidenum">
              <a:rPr lang="en-IN" spc="-120" smtClean="0"/>
              <a:t>20</a:t>
            </a:fld>
            <a:endParaRPr lang="en-IN" spc="-12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804" y="1033348"/>
            <a:ext cx="2003425" cy="786765"/>
          </a:xfrm>
          <a:prstGeom prst="rect">
            <a:avLst/>
          </a:prstGeom>
        </p:spPr>
        <p:txBody>
          <a:bodyPr vert="horz" wrap="square" lIns="0" tIns="12065" rIns="0" bIns="0" rtlCol="0">
            <a:spAutoFit/>
          </a:bodyPr>
          <a:lstStyle/>
          <a:p>
            <a:pPr marL="12700">
              <a:lnSpc>
                <a:spcPct val="100000"/>
              </a:lnSpc>
              <a:spcBef>
                <a:spcPts val="95"/>
              </a:spcBef>
            </a:pPr>
            <a:r>
              <a:rPr sz="5000" b="0" i="0" spc="-25" dirty="0">
                <a:solidFill>
                  <a:srgbClr val="04607A"/>
                </a:solidFill>
                <a:latin typeface="Carlito"/>
                <a:cs typeface="Carlito"/>
              </a:rPr>
              <a:t>Contd…</a:t>
            </a:r>
            <a:endParaRPr sz="5000">
              <a:latin typeface="Carlito"/>
              <a:cs typeface="Carlito"/>
            </a:endParaRPr>
          </a:p>
        </p:txBody>
      </p:sp>
      <p:sp>
        <p:nvSpPr>
          <p:cNvPr id="14" name="object 14"/>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9" name="object 9"/>
          <p:cNvSpPr txBox="1">
            <a:spLocks noGrp="1"/>
          </p:cNvSpPr>
          <p:nvPr>
            <p:ph type="body" idx="1"/>
          </p:nvPr>
        </p:nvSpPr>
        <p:spPr>
          <a:prstGeom prst="rect">
            <a:avLst/>
          </a:prstGeom>
        </p:spPr>
        <p:txBody>
          <a:bodyPr vert="horz" wrap="square" lIns="0" tIns="13970" rIns="0" bIns="0" rtlCol="0">
            <a:spAutoFit/>
          </a:bodyPr>
          <a:lstStyle/>
          <a:p>
            <a:pPr marL="287020" marR="5080" indent="-274320">
              <a:lnSpc>
                <a:spcPct val="100000"/>
              </a:lnSpc>
              <a:spcBef>
                <a:spcPts val="110"/>
              </a:spcBef>
              <a:buClr>
                <a:srgbClr val="0AD0D9"/>
              </a:buClr>
              <a:buSzPct val="94642"/>
              <a:buFont typeface="Arial"/>
              <a:buChar char=""/>
              <a:tabLst>
                <a:tab pos="287020" algn="l"/>
              </a:tabLst>
            </a:pPr>
            <a:r>
              <a:rPr u="heavy" dirty="0">
                <a:uFill>
                  <a:solidFill>
                    <a:srgbClr val="000000"/>
                  </a:solidFill>
                </a:uFill>
              </a:rPr>
              <a:t>Busbar:</a:t>
            </a:r>
            <a:r>
              <a:rPr dirty="0"/>
              <a:t> </a:t>
            </a:r>
            <a:r>
              <a:rPr spc="-5" dirty="0"/>
              <a:t>Busbars </a:t>
            </a:r>
            <a:r>
              <a:rPr dirty="0"/>
              <a:t>are used </a:t>
            </a:r>
            <a:r>
              <a:rPr spc="-5" dirty="0"/>
              <a:t>to connect number </a:t>
            </a:r>
            <a:r>
              <a:rPr spc="5" dirty="0"/>
              <a:t>of </a:t>
            </a:r>
            <a:r>
              <a:rPr spc="-95" dirty="0"/>
              <a:t>lines  </a:t>
            </a:r>
            <a:r>
              <a:rPr dirty="0"/>
              <a:t>operating at </a:t>
            </a:r>
            <a:r>
              <a:rPr spc="5" dirty="0"/>
              <a:t>the </a:t>
            </a:r>
            <a:r>
              <a:rPr spc="-10" dirty="0"/>
              <a:t>same </a:t>
            </a:r>
            <a:r>
              <a:rPr dirty="0"/>
              <a:t>voltage</a:t>
            </a:r>
            <a:r>
              <a:rPr spc="-165" dirty="0"/>
              <a:t> </a:t>
            </a:r>
            <a:r>
              <a:rPr spc="-20" dirty="0"/>
              <a:t>electrically.</a:t>
            </a:r>
          </a:p>
          <a:p>
            <a:pPr marL="287020" indent="-274320">
              <a:lnSpc>
                <a:spcPct val="100000"/>
              </a:lnSpc>
              <a:spcBef>
                <a:spcPts val="675"/>
              </a:spcBef>
              <a:buClr>
                <a:srgbClr val="0AD0D9"/>
              </a:buClr>
              <a:buSzPct val="94642"/>
              <a:buFont typeface="Arial"/>
              <a:buChar char=""/>
              <a:tabLst>
                <a:tab pos="287020" algn="l"/>
              </a:tabLst>
            </a:pPr>
            <a:r>
              <a:rPr dirty="0"/>
              <a:t>It</a:t>
            </a:r>
            <a:r>
              <a:rPr spc="150" dirty="0"/>
              <a:t> </a:t>
            </a:r>
            <a:r>
              <a:rPr spc="-5" dirty="0"/>
              <a:t>is</a:t>
            </a:r>
            <a:r>
              <a:rPr spc="155" dirty="0"/>
              <a:t> </a:t>
            </a:r>
            <a:r>
              <a:rPr spc="-10" dirty="0"/>
              <a:t>made</a:t>
            </a:r>
            <a:r>
              <a:rPr spc="125" dirty="0"/>
              <a:t> </a:t>
            </a:r>
            <a:r>
              <a:rPr spc="10" dirty="0"/>
              <a:t>up</a:t>
            </a:r>
            <a:r>
              <a:rPr spc="125" dirty="0"/>
              <a:t> </a:t>
            </a:r>
            <a:r>
              <a:rPr spc="5" dirty="0"/>
              <a:t>of</a:t>
            </a:r>
            <a:r>
              <a:rPr spc="120" dirty="0"/>
              <a:t> </a:t>
            </a:r>
            <a:r>
              <a:rPr spc="-5" dirty="0"/>
              <a:t>copper</a:t>
            </a:r>
            <a:r>
              <a:rPr spc="150" dirty="0"/>
              <a:t> </a:t>
            </a:r>
            <a:r>
              <a:rPr spc="5" dirty="0"/>
              <a:t>or</a:t>
            </a:r>
            <a:r>
              <a:rPr spc="140" dirty="0"/>
              <a:t> </a:t>
            </a:r>
            <a:r>
              <a:rPr spc="-10" dirty="0"/>
              <a:t>aluminium.</a:t>
            </a:r>
            <a:r>
              <a:rPr spc="135" dirty="0"/>
              <a:t> </a:t>
            </a:r>
            <a:r>
              <a:rPr spc="-5" dirty="0"/>
              <a:t>Different</a:t>
            </a:r>
            <a:r>
              <a:rPr spc="140" dirty="0"/>
              <a:t> </a:t>
            </a:r>
            <a:r>
              <a:rPr spc="-80" dirty="0"/>
              <a:t>types</a:t>
            </a:r>
          </a:p>
        </p:txBody>
      </p:sp>
      <p:sp>
        <p:nvSpPr>
          <p:cNvPr id="10" name="object 10"/>
          <p:cNvSpPr txBox="1"/>
          <p:nvPr/>
        </p:nvSpPr>
        <p:spPr>
          <a:xfrm>
            <a:off x="810564" y="3750310"/>
            <a:ext cx="4397375" cy="453390"/>
          </a:xfrm>
          <a:prstGeom prst="rect">
            <a:avLst/>
          </a:prstGeom>
        </p:spPr>
        <p:txBody>
          <a:bodyPr vert="horz" wrap="square" lIns="0" tIns="13335" rIns="0" bIns="0" rtlCol="0">
            <a:spAutoFit/>
          </a:bodyPr>
          <a:lstStyle/>
          <a:p>
            <a:pPr marL="12700">
              <a:lnSpc>
                <a:spcPct val="100000"/>
              </a:lnSpc>
              <a:spcBef>
                <a:spcPts val="105"/>
              </a:spcBef>
              <a:tabLst>
                <a:tab pos="2115820" algn="l"/>
                <a:tab pos="3198495" algn="l"/>
                <a:tab pos="3930015" algn="l"/>
              </a:tabLst>
            </a:pPr>
            <a:r>
              <a:rPr sz="2800" dirty="0">
                <a:latin typeface="Times New Roman"/>
                <a:cs typeface="Times New Roman"/>
              </a:rPr>
              <a:t>arran</a:t>
            </a:r>
            <a:r>
              <a:rPr sz="2800" spc="-20" dirty="0">
                <a:latin typeface="Times New Roman"/>
                <a:cs typeface="Times New Roman"/>
              </a:rPr>
              <a:t>g</a:t>
            </a:r>
            <a:r>
              <a:rPr sz="2800" dirty="0">
                <a:latin typeface="Times New Roman"/>
                <a:cs typeface="Times New Roman"/>
              </a:rPr>
              <a:t>e</a:t>
            </a:r>
            <a:r>
              <a:rPr sz="2800" spc="-45" dirty="0">
                <a:latin typeface="Times New Roman"/>
                <a:cs typeface="Times New Roman"/>
              </a:rPr>
              <a:t>m</a:t>
            </a:r>
            <a:r>
              <a:rPr sz="2800" dirty="0">
                <a:latin typeface="Times New Roman"/>
                <a:cs typeface="Times New Roman"/>
              </a:rPr>
              <a:t>e</a:t>
            </a:r>
            <a:r>
              <a:rPr sz="2800" spc="10" dirty="0">
                <a:latin typeface="Times New Roman"/>
                <a:cs typeface="Times New Roman"/>
              </a:rPr>
              <a:t>n</a:t>
            </a:r>
            <a:r>
              <a:rPr sz="2800" spc="5" dirty="0">
                <a:latin typeface="Times New Roman"/>
                <a:cs typeface="Times New Roman"/>
              </a:rPr>
              <a:t>t</a:t>
            </a:r>
            <a:r>
              <a:rPr sz="2800" dirty="0">
                <a:latin typeface="Times New Roman"/>
                <a:cs typeface="Times New Roman"/>
              </a:rPr>
              <a:t>,	</a:t>
            </a:r>
            <a:r>
              <a:rPr sz="2800" spc="-15" dirty="0">
                <a:latin typeface="Times New Roman"/>
                <a:cs typeface="Times New Roman"/>
              </a:rPr>
              <a:t>sin</a:t>
            </a:r>
            <a:r>
              <a:rPr sz="2800" spc="5" dirty="0">
                <a:latin typeface="Times New Roman"/>
                <a:cs typeface="Times New Roman"/>
              </a:rPr>
              <a:t>g</a:t>
            </a:r>
            <a:r>
              <a:rPr sz="2800" spc="-15" dirty="0">
                <a:latin typeface="Times New Roman"/>
                <a:cs typeface="Times New Roman"/>
              </a:rPr>
              <a:t>l</a:t>
            </a:r>
            <a:r>
              <a:rPr sz="2800" dirty="0">
                <a:latin typeface="Times New Roman"/>
                <a:cs typeface="Times New Roman"/>
              </a:rPr>
              <a:t>e	</a:t>
            </a:r>
            <a:r>
              <a:rPr sz="2800" spc="-15" dirty="0">
                <a:latin typeface="Times New Roman"/>
                <a:cs typeface="Times New Roman"/>
              </a:rPr>
              <a:t>b</a:t>
            </a:r>
            <a:r>
              <a:rPr sz="2800" spc="5" dirty="0">
                <a:latin typeface="Times New Roman"/>
                <a:cs typeface="Times New Roman"/>
              </a:rPr>
              <a:t>u</a:t>
            </a:r>
            <a:r>
              <a:rPr sz="2800" dirty="0">
                <a:latin typeface="Times New Roman"/>
                <a:cs typeface="Times New Roman"/>
              </a:rPr>
              <a:t>s	</a:t>
            </a:r>
            <a:r>
              <a:rPr sz="2800" spc="-15" dirty="0">
                <a:latin typeface="Times New Roman"/>
                <a:cs typeface="Times New Roman"/>
              </a:rPr>
              <a:t>b</a:t>
            </a:r>
            <a:r>
              <a:rPr sz="2800" dirty="0">
                <a:latin typeface="Times New Roman"/>
                <a:cs typeface="Times New Roman"/>
              </a:rPr>
              <a:t>ar</a:t>
            </a:r>
            <a:endParaRPr sz="2800">
              <a:latin typeface="Times New Roman"/>
              <a:cs typeface="Times New Roman"/>
            </a:endParaRPr>
          </a:p>
        </p:txBody>
      </p:sp>
      <p:sp>
        <p:nvSpPr>
          <p:cNvPr id="11" name="object 11"/>
          <p:cNvSpPr txBox="1"/>
          <p:nvPr/>
        </p:nvSpPr>
        <p:spPr>
          <a:xfrm>
            <a:off x="810564" y="3323285"/>
            <a:ext cx="7802880" cy="880744"/>
          </a:xfrm>
          <a:prstGeom prst="rect">
            <a:avLst/>
          </a:prstGeom>
        </p:spPr>
        <p:txBody>
          <a:bodyPr vert="horz" wrap="square" lIns="0" tIns="13970" rIns="0" bIns="0" rtlCol="0">
            <a:spAutoFit/>
          </a:bodyPr>
          <a:lstStyle/>
          <a:p>
            <a:pPr marR="5080" algn="r">
              <a:lnSpc>
                <a:spcPct val="100000"/>
              </a:lnSpc>
              <a:spcBef>
                <a:spcPts val="110"/>
              </a:spcBef>
              <a:tabLst>
                <a:tab pos="740410" algn="l"/>
                <a:tab pos="2131060" algn="l"/>
                <a:tab pos="4485005" algn="l"/>
                <a:tab pos="5360035" algn="l"/>
                <a:tab pos="6826884" algn="l"/>
              </a:tabLst>
            </a:pPr>
            <a:r>
              <a:rPr sz="2800" spc="15" dirty="0">
                <a:latin typeface="Times New Roman"/>
                <a:cs typeface="Times New Roman"/>
              </a:rPr>
              <a:t>o</a:t>
            </a:r>
            <a:r>
              <a:rPr sz="2800" dirty="0">
                <a:latin typeface="Times New Roman"/>
                <a:cs typeface="Times New Roman"/>
              </a:rPr>
              <a:t>f	</a:t>
            </a:r>
            <a:r>
              <a:rPr sz="2800" spc="-10" dirty="0">
                <a:latin typeface="Times New Roman"/>
                <a:cs typeface="Times New Roman"/>
              </a:rPr>
              <a:t>bu</a:t>
            </a:r>
            <a:r>
              <a:rPr sz="2800" spc="5" dirty="0">
                <a:latin typeface="Times New Roman"/>
                <a:cs typeface="Times New Roman"/>
              </a:rPr>
              <a:t>s</a:t>
            </a:r>
            <a:r>
              <a:rPr sz="2800" spc="-10" dirty="0">
                <a:latin typeface="Times New Roman"/>
                <a:cs typeface="Times New Roman"/>
              </a:rPr>
              <a:t>b</a:t>
            </a:r>
            <a:r>
              <a:rPr sz="2800" dirty="0">
                <a:latin typeface="Times New Roman"/>
                <a:cs typeface="Times New Roman"/>
              </a:rPr>
              <a:t>ar	ar</a:t>
            </a:r>
            <a:r>
              <a:rPr sz="2800" spc="-25" dirty="0">
                <a:latin typeface="Times New Roman"/>
                <a:cs typeface="Times New Roman"/>
              </a:rPr>
              <a:t>r</a:t>
            </a:r>
            <a:r>
              <a:rPr sz="2800" dirty="0">
                <a:latin typeface="Times New Roman"/>
                <a:cs typeface="Times New Roman"/>
              </a:rPr>
              <a:t>a</a:t>
            </a:r>
            <a:r>
              <a:rPr sz="2800" spc="-10" dirty="0">
                <a:latin typeface="Times New Roman"/>
                <a:cs typeface="Times New Roman"/>
              </a:rPr>
              <a:t>ng</a:t>
            </a:r>
            <a:r>
              <a:rPr sz="2800" dirty="0">
                <a:latin typeface="Times New Roman"/>
                <a:cs typeface="Times New Roman"/>
              </a:rPr>
              <a:t>e</a:t>
            </a:r>
            <a:r>
              <a:rPr sz="2800" spc="-50" dirty="0">
                <a:latin typeface="Times New Roman"/>
                <a:cs typeface="Times New Roman"/>
              </a:rPr>
              <a:t>m</a:t>
            </a:r>
            <a:r>
              <a:rPr sz="2800" dirty="0">
                <a:latin typeface="Times New Roman"/>
                <a:cs typeface="Times New Roman"/>
              </a:rPr>
              <a:t>e</a:t>
            </a:r>
            <a:r>
              <a:rPr sz="2800" spc="5" dirty="0">
                <a:latin typeface="Times New Roman"/>
                <a:cs typeface="Times New Roman"/>
              </a:rPr>
              <a:t>nt</a:t>
            </a:r>
            <a:r>
              <a:rPr sz="2800" dirty="0">
                <a:latin typeface="Times New Roman"/>
                <a:cs typeface="Times New Roman"/>
              </a:rPr>
              <a:t>s	are	</a:t>
            </a:r>
            <a:r>
              <a:rPr sz="2800" spc="-10" dirty="0">
                <a:latin typeface="Times New Roman"/>
                <a:cs typeface="Times New Roman"/>
              </a:rPr>
              <a:t>–</a:t>
            </a:r>
            <a:r>
              <a:rPr sz="2800" spc="-15" dirty="0">
                <a:latin typeface="Times New Roman"/>
                <a:cs typeface="Times New Roman"/>
              </a:rPr>
              <a:t>s</a:t>
            </a:r>
            <a:r>
              <a:rPr sz="2800" spc="5" dirty="0">
                <a:latin typeface="Times New Roman"/>
                <a:cs typeface="Times New Roman"/>
              </a:rPr>
              <a:t>i</a:t>
            </a:r>
            <a:r>
              <a:rPr sz="2800" spc="-10" dirty="0">
                <a:latin typeface="Times New Roman"/>
                <a:cs typeface="Times New Roman"/>
              </a:rPr>
              <a:t>ng</a:t>
            </a:r>
            <a:r>
              <a:rPr sz="2800" spc="5" dirty="0">
                <a:latin typeface="Times New Roman"/>
                <a:cs typeface="Times New Roman"/>
              </a:rPr>
              <a:t>l</a:t>
            </a:r>
            <a:r>
              <a:rPr sz="2800" dirty="0">
                <a:latin typeface="Times New Roman"/>
                <a:cs typeface="Times New Roman"/>
              </a:rPr>
              <a:t>e	</a:t>
            </a:r>
            <a:r>
              <a:rPr sz="2800" spc="-10" dirty="0">
                <a:latin typeface="Times New Roman"/>
                <a:cs typeface="Times New Roman"/>
              </a:rPr>
              <a:t>b</a:t>
            </a:r>
            <a:r>
              <a:rPr sz="2800" spc="10" dirty="0">
                <a:latin typeface="Times New Roman"/>
                <a:cs typeface="Times New Roman"/>
              </a:rPr>
              <a:t>u</a:t>
            </a:r>
            <a:r>
              <a:rPr sz="2800" spc="-15" dirty="0">
                <a:latin typeface="Times New Roman"/>
                <a:cs typeface="Times New Roman"/>
              </a:rPr>
              <a:t>s</a:t>
            </a:r>
            <a:r>
              <a:rPr sz="2800" spc="10" dirty="0">
                <a:latin typeface="Times New Roman"/>
                <a:cs typeface="Times New Roman"/>
              </a:rPr>
              <a:t>b</a:t>
            </a:r>
            <a:r>
              <a:rPr sz="2800" dirty="0">
                <a:latin typeface="Times New Roman"/>
                <a:cs typeface="Times New Roman"/>
              </a:rPr>
              <a:t>ar</a:t>
            </a:r>
            <a:endParaRPr sz="2800">
              <a:latin typeface="Times New Roman"/>
              <a:cs typeface="Times New Roman"/>
            </a:endParaRPr>
          </a:p>
          <a:p>
            <a:pPr marR="8890" algn="r">
              <a:lnSpc>
                <a:spcPct val="100000"/>
              </a:lnSpc>
              <a:tabLst>
                <a:tab pos="865505" algn="l"/>
              </a:tabLst>
            </a:pPr>
            <a:r>
              <a:rPr sz="2800" spc="-10" dirty="0">
                <a:latin typeface="Times New Roman"/>
                <a:cs typeface="Times New Roman"/>
              </a:rPr>
              <a:t>w</a:t>
            </a:r>
            <a:r>
              <a:rPr sz="2800" spc="-15" dirty="0">
                <a:latin typeface="Times New Roman"/>
                <a:cs typeface="Times New Roman"/>
              </a:rPr>
              <a:t>it</a:t>
            </a:r>
            <a:r>
              <a:rPr sz="2800" dirty="0">
                <a:latin typeface="Times New Roman"/>
                <a:cs typeface="Times New Roman"/>
              </a:rPr>
              <a:t>h	</a:t>
            </a:r>
            <a:r>
              <a:rPr sz="2800" spc="5" dirty="0">
                <a:latin typeface="Times New Roman"/>
                <a:cs typeface="Times New Roman"/>
              </a:rPr>
              <a:t>s</a:t>
            </a:r>
            <a:r>
              <a:rPr sz="2800" dirty="0">
                <a:latin typeface="Times New Roman"/>
                <a:cs typeface="Times New Roman"/>
              </a:rPr>
              <a:t>e</a:t>
            </a:r>
            <a:r>
              <a:rPr sz="2800" spc="-25" dirty="0">
                <a:latin typeface="Times New Roman"/>
                <a:cs typeface="Times New Roman"/>
              </a:rPr>
              <a:t>c</a:t>
            </a:r>
            <a:r>
              <a:rPr sz="2800" spc="-15" dirty="0">
                <a:latin typeface="Times New Roman"/>
                <a:cs typeface="Times New Roman"/>
              </a:rPr>
              <a:t>t</a:t>
            </a:r>
            <a:r>
              <a:rPr sz="2800" spc="5" dirty="0">
                <a:latin typeface="Times New Roman"/>
                <a:cs typeface="Times New Roman"/>
              </a:rPr>
              <a:t>i</a:t>
            </a:r>
            <a:r>
              <a:rPr sz="2800" spc="-15" dirty="0">
                <a:latin typeface="Times New Roman"/>
                <a:cs typeface="Times New Roman"/>
              </a:rPr>
              <a:t>o</a:t>
            </a:r>
            <a:r>
              <a:rPr sz="2800" spc="5" dirty="0">
                <a:latin typeface="Times New Roman"/>
                <a:cs typeface="Times New Roman"/>
              </a:rPr>
              <a:t>n</a:t>
            </a:r>
            <a:r>
              <a:rPr sz="2800" spc="-25" dirty="0">
                <a:latin typeface="Times New Roman"/>
                <a:cs typeface="Times New Roman"/>
              </a:rPr>
              <a:t>a</a:t>
            </a:r>
            <a:r>
              <a:rPr sz="2800" spc="-15" dirty="0">
                <a:latin typeface="Times New Roman"/>
                <a:cs typeface="Times New Roman"/>
              </a:rPr>
              <a:t>li</a:t>
            </a:r>
            <a:r>
              <a:rPr sz="2800" spc="5" dirty="0">
                <a:latin typeface="Times New Roman"/>
                <a:cs typeface="Times New Roman"/>
              </a:rPr>
              <a:t>s</a:t>
            </a:r>
            <a:r>
              <a:rPr sz="2800" spc="-25" dirty="0">
                <a:latin typeface="Times New Roman"/>
                <a:cs typeface="Times New Roman"/>
              </a:rPr>
              <a:t>a</a:t>
            </a:r>
            <a:r>
              <a:rPr sz="2800" spc="5" dirty="0">
                <a:latin typeface="Times New Roman"/>
                <a:cs typeface="Times New Roman"/>
              </a:rPr>
              <a:t>t</a:t>
            </a:r>
            <a:r>
              <a:rPr sz="2800" spc="-15" dirty="0">
                <a:latin typeface="Times New Roman"/>
                <a:cs typeface="Times New Roman"/>
              </a:rPr>
              <a:t>io</a:t>
            </a:r>
            <a:r>
              <a:rPr sz="2800" spc="5" dirty="0">
                <a:latin typeface="Times New Roman"/>
                <a:cs typeface="Times New Roman"/>
              </a:rPr>
              <a:t>n</a:t>
            </a:r>
            <a:r>
              <a:rPr sz="2800" dirty="0">
                <a:latin typeface="Times New Roman"/>
                <a:cs typeface="Times New Roman"/>
              </a:rPr>
              <a:t>,</a:t>
            </a:r>
            <a:endParaRPr sz="2800">
              <a:latin typeface="Times New Roman"/>
              <a:cs typeface="Times New Roman"/>
            </a:endParaRPr>
          </a:p>
        </p:txBody>
      </p:sp>
      <p:sp>
        <p:nvSpPr>
          <p:cNvPr id="12" name="object 12"/>
          <p:cNvSpPr txBox="1"/>
          <p:nvPr/>
        </p:nvSpPr>
        <p:spPr>
          <a:xfrm>
            <a:off x="810564" y="4177106"/>
            <a:ext cx="7747000" cy="454025"/>
          </a:xfrm>
          <a:prstGeom prst="rect">
            <a:avLst/>
          </a:prstGeom>
        </p:spPr>
        <p:txBody>
          <a:bodyPr vert="horz" wrap="square" lIns="0" tIns="13970" rIns="0" bIns="0" rtlCol="0">
            <a:spAutoFit/>
          </a:bodyPr>
          <a:lstStyle/>
          <a:p>
            <a:pPr marL="12700">
              <a:lnSpc>
                <a:spcPct val="100000"/>
              </a:lnSpc>
              <a:spcBef>
                <a:spcPts val="110"/>
              </a:spcBef>
            </a:pPr>
            <a:r>
              <a:rPr sz="2800" spc="10" dirty="0">
                <a:latin typeface="Times New Roman"/>
                <a:cs typeface="Times New Roman"/>
              </a:rPr>
              <a:t>double bus </a:t>
            </a:r>
            <a:r>
              <a:rPr sz="2800" spc="5" dirty="0">
                <a:latin typeface="Times New Roman"/>
                <a:cs typeface="Times New Roman"/>
              </a:rPr>
              <a:t>bar </a:t>
            </a:r>
            <a:r>
              <a:rPr sz="2800" dirty="0">
                <a:latin typeface="Times New Roman"/>
                <a:cs typeface="Times New Roman"/>
              </a:rPr>
              <a:t>arrangements, </a:t>
            </a:r>
            <a:r>
              <a:rPr sz="2800" spc="5" dirty="0">
                <a:latin typeface="Times New Roman"/>
                <a:cs typeface="Times New Roman"/>
              </a:rPr>
              <a:t>ring </a:t>
            </a:r>
            <a:r>
              <a:rPr sz="2800" spc="10" dirty="0">
                <a:latin typeface="Times New Roman"/>
                <a:cs typeface="Times New Roman"/>
              </a:rPr>
              <a:t>bus </a:t>
            </a:r>
            <a:r>
              <a:rPr sz="2800" spc="5" dirty="0">
                <a:latin typeface="Times New Roman"/>
                <a:cs typeface="Times New Roman"/>
              </a:rPr>
              <a:t>bar </a:t>
            </a:r>
            <a:r>
              <a:rPr sz="2800" spc="-5" dirty="0">
                <a:latin typeface="Times New Roman"/>
                <a:cs typeface="Times New Roman"/>
              </a:rPr>
              <a:t>scheme</a:t>
            </a:r>
            <a:r>
              <a:rPr sz="2800" spc="-395" dirty="0">
                <a:latin typeface="Times New Roman"/>
                <a:cs typeface="Times New Roman"/>
              </a:rPr>
              <a:t> </a:t>
            </a:r>
            <a:r>
              <a:rPr sz="2800" spc="5" dirty="0">
                <a:latin typeface="Times New Roman"/>
                <a:cs typeface="Times New Roman"/>
              </a:rPr>
              <a:t>etc.</a:t>
            </a:r>
            <a:endParaRPr sz="2800">
              <a:latin typeface="Times New Roman"/>
              <a:cs typeface="Times New Roman"/>
            </a:endParaRPr>
          </a:p>
        </p:txBody>
      </p:sp>
      <p:sp>
        <p:nvSpPr>
          <p:cNvPr id="17" name="Slide Number Placeholder 16">
            <a:extLst>
              <a:ext uri="{FF2B5EF4-FFF2-40B4-BE49-F238E27FC236}">
                <a16:creationId xmlns:a16="http://schemas.microsoft.com/office/drawing/2014/main" id="{A1DDF660-58CB-47B5-8A85-8157D4D948F9}"/>
              </a:ext>
            </a:extLst>
          </p:cNvPr>
          <p:cNvSpPr>
            <a:spLocks noGrp="1"/>
          </p:cNvSpPr>
          <p:nvPr>
            <p:ph type="sldNum" sz="quarter" idx="7"/>
          </p:nvPr>
        </p:nvSpPr>
        <p:spPr/>
        <p:txBody>
          <a:bodyPr/>
          <a:lstStyle/>
          <a:p>
            <a:pPr marL="38100">
              <a:lnSpc>
                <a:spcPts val="1240"/>
              </a:lnSpc>
            </a:pPr>
            <a:fld id="{81D60167-4931-47E6-BA6A-407CBD079E47}" type="slidenum">
              <a:rPr lang="en-IN" spc="-120" smtClean="0"/>
              <a:t>21</a:t>
            </a:fld>
            <a:endParaRPr lang="en-IN" spc="-12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31140" y="167081"/>
            <a:ext cx="8686800" cy="5544185"/>
          </a:xfrm>
          <a:prstGeom prst="rect">
            <a:avLst/>
          </a:prstGeom>
        </p:spPr>
        <p:txBody>
          <a:bodyPr vert="horz" wrap="square" lIns="0" tIns="14605" rIns="0" bIns="0" rtlCol="0">
            <a:spAutoFit/>
          </a:bodyPr>
          <a:lstStyle/>
          <a:p>
            <a:pPr marL="12700" algn="just">
              <a:lnSpc>
                <a:spcPct val="100000"/>
              </a:lnSpc>
              <a:spcBef>
                <a:spcPts val="115"/>
              </a:spcBef>
            </a:pPr>
            <a:r>
              <a:rPr sz="2700" b="1" u="heavy" spc="-15" dirty="0">
                <a:uFill>
                  <a:solidFill>
                    <a:srgbClr val="000000"/>
                  </a:solidFill>
                </a:uFill>
                <a:latin typeface="Times New Roman"/>
                <a:cs typeface="Times New Roman"/>
              </a:rPr>
              <a:t>Transmission</a:t>
            </a:r>
            <a:r>
              <a:rPr sz="2700" b="1" u="heavy" spc="-65" dirty="0">
                <a:uFill>
                  <a:solidFill>
                    <a:srgbClr val="000000"/>
                  </a:solidFill>
                </a:uFill>
                <a:latin typeface="Times New Roman"/>
                <a:cs typeface="Times New Roman"/>
              </a:rPr>
              <a:t> </a:t>
            </a:r>
            <a:r>
              <a:rPr sz="2700" b="1" u="heavy" spc="5" dirty="0">
                <a:uFill>
                  <a:solidFill>
                    <a:srgbClr val="000000"/>
                  </a:solidFill>
                </a:uFill>
                <a:latin typeface="Times New Roman"/>
                <a:cs typeface="Times New Roman"/>
              </a:rPr>
              <a:t>System</a:t>
            </a:r>
            <a:endParaRPr sz="2700">
              <a:latin typeface="Times New Roman"/>
              <a:cs typeface="Times New Roman"/>
            </a:endParaRPr>
          </a:p>
          <a:p>
            <a:pPr marL="287020" marR="8255" indent="-274955" algn="just">
              <a:lnSpc>
                <a:spcPts val="2590"/>
              </a:lnSpc>
              <a:spcBef>
                <a:spcPts val="625"/>
              </a:spcBef>
              <a:buClr>
                <a:srgbClr val="0AD0D9"/>
              </a:buClr>
              <a:buSzPct val="94444"/>
              <a:buFont typeface="Arial"/>
              <a:buChar char=""/>
              <a:tabLst>
                <a:tab pos="287655" algn="l"/>
              </a:tabLst>
            </a:pPr>
            <a:r>
              <a:rPr sz="2700" spc="5" dirty="0">
                <a:latin typeface="Times New Roman"/>
                <a:cs typeface="Times New Roman"/>
              </a:rPr>
              <a:t>It </a:t>
            </a:r>
            <a:r>
              <a:rPr sz="2700" spc="-5" dirty="0">
                <a:latin typeface="Times New Roman"/>
                <a:cs typeface="Times New Roman"/>
              </a:rPr>
              <a:t>supplies only </a:t>
            </a:r>
            <a:r>
              <a:rPr sz="2700" spc="-15" dirty="0">
                <a:latin typeface="Times New Roman"/>
                <a:cs typeface="Times New Roman"/>
              </a:rPr>
              <a:t>large </a:t>
            </a:r>
            <a:r>
              <a:rPr sz="2700" dirty="0">
                <a:latin typeface="Times New Roman"/>
                <a:cs typeface="Times New Roman"/>
              </a:rPr>
              <a:t>blocks </a:t>
            </a:r>
            <a:r>
              <a:rPr sz="2700" spc="10" dirty="0">
                <a:latin typeface="Times New Roman"/>
                <a:cs typeface="Times New Roman"/>
              </a:rPr>
              <a:t>of </a:t>
            </a:r>
            <a:r>
              <a:rPr sz="2700" spc="-5" dirty="0">
                <a:latin typeface="Times New Roman"/>
                <a:cs typeface="Times New Roman"/>
              </a:rPr>
              <a:t>power to </a:t>
            </a:r>
            <a:r>
              <a:rPr sz="2700" spc="-10" dirty="0">
                <a:latin typeface="Times New Roman"/>
                <a:cs typeface="Times New Roman"/>
              </a:rPr>
              <a:t>bulk </a:t>
            </a:r>
            <a:r>
              <a:rPr sz="2700" dirty="0">
                <a:latin typeface="Times New Roman"/>
                <a:cs typeface="Times New Roman"/>
              </a:rPr>
              <a:t>power </a:t>
            </a:r>
            <a:r>
              <a:rPr sz="2700" spc="-60" dirty="0">
                <a:latin typeface="Times New Roman"/>
                <a:cs typeface="Times New Roman"/>
              </a:rPr>
              <a:t>station  </a:t>
            </a:r>
            <a:r>
              <a:rPr sz="2700" spc="10" dirty="0">
                <a:latin typeface="Times New Roman"/>
                <a:cs typeface="Times New Roman"/>
              </a:rPr>
              <a:t>or </a:t>
            </a:r>
            <a:r>
              <a:rPr sz="2700" spc="5" dirty="0">
                <a:latin typeface="Times New Roman"/>
                <a:cs typeface="Times New Roman"/>
              </a:rPr>
              <a:t>very </a:t>
            </a:r>
            <a:r>
              <a:rPr sz="2700" dirty="0">
                <a:latin typeface="Times New Roman"/>
                <a:cs typeface="Times New Roman"/>
              </a:rPr>
              <a:t>big</a:t>
            </a:r>
            <a:r>
              <a:rPr sz="2700" spc="-80" dirty="0">
                <a:latin typeface="Times New Roman"/>
                <a:cs typeface="Times New Roman"/>
              </a:rPr>
              <a:t> </a:t>
            </a:r>
            <a:r>
              <a:rPr sz="2700" spc="5" dirty="0">
                <a:latin typeface="Times New Roman"/>
                <a:cs typeface="Times New Roman"/>
              </a:rPr>
              <a:t>consumers.</a:t>
            </a:r>
            <a:endParaRPr sz="2700">
              <a:latin typeface="Times New Roman"/>
              <a:cs typeface="Times New Roman"/>
            </a:endParaRPr>
          </a:p>
          <a:p>
            <a:pPr marL="287020" marR="5715" indent="-274955" algn="just">
              <a:lnSpc>
                <a:spcPct val="80000"/>
              </a:lnSpc>
              <a:spcBef>
                <a:spcPts val="680"/>
              </a:spcBef>
              <a:buClr>
                <a:srgbClr val="0AD0D9"/>
              </a:buClr>
              <a:buSzPct val="94444"/>
              <a:buFont typeface="Arial"/>
              <a:buChar char=""/>
              <a:tabLst>
                <a:tab pos="372745" algn="l"/>
              </a:tabLst>
            </a:pPr>
            <a:r>
              <a:rPr dirty="0"/>
              <a:t>	</a:t>
            </a:r>
            <a:r>
              <a:rPr sz="2700" spc="5" dirty="0">
                <a:latin typeface="Times New Roman"/>
                <a:cs typeface="Times New Roman"/>
              </a:rPr>
              <a:t>It </a:t>
            </a:r>
            <a:r>
              <a:rPr sz="2700" spc="-5" dirty="0">
                <a:latin typeface="Times New Roman"/>
                <a:cs typeface="Times New Roman"/>
              </a:rPr>
              <a:t>interconnects </a:t>
            </a:r>
            <a:r>
              <a:rPr sz="2700" spc="-10" dirty="0">
                <a:latin typeface="Times New Roman"/>
                <a:cs typeface="Times New Roman"/>
              </a:rPr>
              <a:t>the </a:t>
            </a:r>
            <a:r>
              <a:rPr sz="2700" spc="-5" dirty="0">
                <a:latin typeface="Times New Roman"/>
                <a:cs typeface="Times New Roman"/>
              </a:rPr>
              <a:t>neighbouring generating stations </a:t>
            </a:r>
            <a:r>
              <a:rPr sz="2700" spc="-15" dirty="0">
                <a:latin typeface="Times New Roman"/>
                <a:cs typeface="Times New Roman"/>
              </a:rPr>
              <a:t>in </a:t>
            </a:r>
            <a:r>
              <a:rPr sz="2700" spc="-5" dirty="0">
                <a:latin typeface="Times New Roman"/>
                <a:cs typeface="Times New Roman"/>
              </a:rPr>
              <a:t>to </a:t>
            </a:r>
            <a:r>
              <a:rPr sz="2700" spc="-380" dirty="0">
                <a:latin typeface="Times New Roman"/>
                <a:cs typeface="Times New Roman"/>
              </a:rPr>
              <a:t>a  </a:t>
            </a:r>
            <a:r>
              <a:rPr sz="2700" spc="-5" dirty="0">
                <a:latin typeface="Times New Roman"/>
                <a:cs typeface="Times New Roman"/>
              </a:rPr>
              <a:t>power pool i.e, interconnection </a:t>
            </a:r>
            <a:r>
              <a:rPr sz="2700" spc="10" dirty="0">
                <a:latin typeface="Times New Roman"/>
                <a:cs typeface="Times New Roman"/>
              </a:rPr>
              <a:t>of </a:t>
            </a:r>
            <a:r>
              <a:rPr sz="2700" spc="-5" dirty="0">
                <a:latin typeface="Times New Roman"/>
                <a:cs typeface="Times New Roman"/>
              </a:rPr>
              <a:t>two or </a:t>
            </a:r>
            <a:r>
              <a:rPr sz="2700" dirty="0">
                <a:latin typeface="Times New Roman"/>
                <a:cs typeface="Times New Roman"/>
              </a:rPr>
              <a:t>more </a:t>
            </a:r>
            <a:r>
              <a:rPr sz="2700" spc="-5" dirty="0">
                <a:latin typeface="Times New Roman"/>
                <a:cs typeface="Times New Roman"/>
              </a:rPr>
              <a:t>generating  </a:t>
            </a:r>
            <a:r>
              <a:rPr sz="2700" dirty="0">
                <a:latin typeface="Times New Roman"/>
                <a:cs typeface="Times New Roman"/>
              </a:rPr>
              <a:t>stations.</a:t>
            </a:r>
            <a:endParaRPr sz="2700">
              <a:latin typeface="Times New Roman"/>
              <a:cs typeface="Times New Roman"/>
            </a:endParaRPr>
          </a:p>
          <a:p>
            <a:pPr marL="287020" marR="6350" indent="-274955" algn="just">
              <a:lnSpc>
                <a:spcPts val="2590"/>
              </a:lnSpc>
              <a:spcBef>
                <a:spcPts val="625"/>
              </a:spcBef>
              <a:buClr>
                <a:srgbClr val="0AD0D9"/>
              </a:buClr>
              <a:buSzPct val="94444"/>
              <a:buFont typeface="Arial"/>
              <a:buChar char=""/>
              <a:tabLst>
                <a:tab pos="287655" algn="l"/>
              </a:tabLst>
            </a:pPr>
            <a:r>
              <a:rPr sz="2700" spc="-20" dirty="0">
                <a:latin typeface="Times New Roman"/>
                <a:cs typeface="Times New Roman"/>
              </a:rPr>
              <a:t>Tolerance </a:t>
            </a:r>
            <a:r>
              <a:rPr sz="2700" spc="10" dirty="0">
                <a:latin typeface="Times New Roman"/>
                <a:cs typeface="Times New Roman"/>
              </a:rPr>
              <a:t>of </a:t>
            </a:r>
            <a:r>
              <a:rPr sz="2700" spc="-5" dirty="0">
                <a:latin typeface="Times New Roman"/>
                <a:cs typeface="Times New Roman"/>
              </a:rPr>
              <a:t>transmission line voltage is </a:t>
            </a:r>
            <a:r>
              <a:rPr sz="2700" dirty="0">
                <a:latin typeface="Times New Roman"/>
                <a:cs typeface="Times New Roman"/>
              </a:rPr>
              <a:t>±5 </a:t>
            </a:r>
            <a:r>
              <a:rPr sz="2700" spc="-5" dirty="0">
                <a:latin typeface="Times New Roman"/>
                <a:cs typeface="Times New Roman"/>
              </a:rPr>
              <a:t>to </a:t>
            </a:r>
            <a:r>
              <a:rPr sz="2700" spc="5" dirty="0">
                <a:latin typeface="Times New Roman"/>
                <a:cs typeface="Times New Roman"/>
              </a:rPr>
              <a:t>± </a:t>
            </a:r>
            <a:r>
              <a:rPr sz="2700" spc="15" dirty="0">
                <a:latin typeface="Times New Roman"/>
                <a:cs typeface="Times New Roman"/>
              </a:rPr>
              <a:t>10% </a:t>
            </a:r>
            <a:r>
              <a:rPr sz="2700" dirty="0">
                <a:latin typeface="Times New Roman"/>
                <a:cs typeface="Times New Roman"/>
              </a:rPr>
              <a:t>due </a:t>
            </a:r>
            <a:r>
              <a:rPr sz="2700" spc="-210" dirty="0">
                <a:latin typeface="Times New Roman"/>
                <a:cs typeface="Times New Roman"/>
              </a:rPr>
              <a:t>to  </a:t>
            </a:r>
            <a:r>
              <a:rPr sz="2700" dirty="0">
                <a:latin typeface="Times New Roman"/>
                <a:cs typeface="Times New Roman"/>
              </a:rPr>
              <a:t>the variation </a:t>
            </a:r>
            <a:r>
              <a:rPr sz="2700" spc="10" dirty="0">
                <a:latin typeface="Times New Roman"/>
                <a:cs typeface="Times New Roman"/>
              </a:rPr>
              <a:t>of</a:t>
            </a:r>
            <a:r>
              <a:rPr sz="2700" spc="-60" dirty="0">
                <a:latin typeface="Times New Roman"/>
                <a:cs typeface="Times New Roman"/>
              </a:rPr>
              <a:t> </a:t>
            </a:r>
            <a:r>
              <a:rPr sz="2700" spc="5" dirty="0">
                <a:latin typeface="Times New Roman"/>
                <a:cs typeface="Times New Roman"/>
              </a:rPr>
              <a:t>loads.</a:t>
            </a:r>
            <a:endParaRPr sz="2700">
              <a:latin typeface="Times New Roman"/>
              <a:cs typeface="Times New Roman"/>
            </a:endParaRPr>
          </a:p>
          <a:p>
            <a:pPr marL="12700" algn="just">
              <a:lnSpc>
                <a:spcPct val="100000"/>
              </a:lnSpc>
              <a:spcBef>
                <a:spcPts val="25"/>
              </a:spcBef>
            </a:pPr>
            <a:r>
              <a:rPr sz="2700" b="1" u="heavy" spc="5" dirty="0">
                <a:uFill>
                  <a:solidFill>
                    <a:srgbClr val="000000"/>
                  </a:solidFill>
                </a:uFill>
                <a:latin typeface="Times New Roman"/>
                <a:cs typeface="Times New Roman"/>
              </a:rPr>
              <a:t>Primary</a:t>
            </a:r>
            <a:r>
              <a:rPr sz="2700" b="1" u="heavy" spc="-110" dirty="0">
                <a:uFill>
                  <a:solidFill>
                    <a:srgbClr val="000000"/>
                  </a:solidFill>
                </a:uFill>
                <a:latin typeface="Times New Roman"/>
                <a:cs typeface="Times New Roman"/>
              </a:rPr>
              <a:t> </a:t>
            </a:r>
            <a:r>
              <a:rPr sz="2700" b="1" u="heavy" spc="-15" dirty="0">
                <a:uFill>
                  <a:solidFill>
                    <a:srgbClr val="000000"/>
                  </a:solidFill>
                </a:uFill>
                <a:latin typeface="Times New Roman"/>
                <a:cs typeface="Times New Roman"/>
              </a:rPr>
              <a:t>Transmission</a:t>
            </a:r>
            <a:endParaRPr sz="2700">
              <a:latin typeface="Times New Roman"/>
              <a:cs typeface="Times New Roman"/>
            </a:endParaRPr>
          </a:p>
          <a:p>
            <a:pPr marL="287020" marR="6985" indent="-274955" algn="just">
              <a:lnSpc>
                <a:spcPct val="80000"/>
              </a:lnSpc>
              <a:spcBef>
                <a:spcPts val="650"/>
              </a:spcBef>
              <a:buClr>
                <a:srgbClr val="0AD0D9"/>
              </a:buClr>
              <a:buSzPct val="94444"/>
              <a:buFont typeface="Arial"/>
              <a:buChar char=""/>
              <a:tabLst>
                <a:tab pos="287655" algn="l"/>
              </a:tabLst>
            </a:pPr>
            <a:r>
              <a:rPr sz="2700" spc="5" dirty="0">
                <a:latin typeface="Times New Roman"/>
                <a:cs typeface="Times New Roman"/>
              </a:rPr>
              <a:t>If </a:t>
            </a:r>
            <a:r>
              <a:rPr sz="2700" dirty="0">
                <a:latin typeface="Times New Roman"/>
                <a:cs typeface="Times New Roman"/>
              </a:rPr>
              <a:t>the generated </a:t>
            </a:r>
            <a:r>
              <a:rPr sz="2700" spc="-5" dirty="0">
                <a:latin typeface="Times New Roman"/>
                <a:cs typeface="Times New Roman"/>
              </a:rPr>
              <a:t>power is transmitted through </a:t>
            </a:r>
            <a:r>
              <a:rPr sz="2700" spc="-40" dirty="0">
                <a:latin typeface="Times New Roman"/>
                <a:cs typeface="Times New Roman"/>
              </a:rPr>
              <a:t>transmission  </a:t>
            </a:r>
            <a:r>
              <a:rPr sz="2700" spc="-5" dirty="0">
                <a:latin typeface="Times New Roman"/>
                <a:cs typeface="Times New Roman"/>
              </a:rPr>
              <a:t>line without </a:t>
            </a:r>
            <a:r>
              <a:rPr sz="2700" spc="-10" dirty="0">
                <a:latin typeface="Times New Roman"/>
                <a:cs typeface="Times New Roman"/>
              </a:rPr>
              <a:t>stepping </a:t>
            </a:r>
            <a:r>
              <a:rPr sz="2700" spc="-5" dirty="0">
                <a:latin typeface="Times New Roman"/>
                <a:cs typeface="Times New Roman"/>
              </a:rPr>
              <a:t>up </a:t>
            </a:r>
            <a:r>
              <a:rPr sz="2700" dirty="0">
                <a:latin typeface="Times New Roman"/>
                <a:cs typeface="Times New Roman"/>
              </a:rPr>
              <a:t>the </a:t>
            </a:r>
            <a:r>
              <a:rPr sz="2700" spc="-5" dirty="0">
                <a:latin typeface="Times New Roman"/>
                <a:cs typeface="Times New Roman"/>
              </a:rPr>
              <a:t>generated </a:t>
            </a:r>
            <a:r>
              <a:rPr sz="2700" dirty="0">
                <a:latin typeface="Times New Roman"/>
                <a:cs typeface="Times New Roman"/>
              </a:rPr>
              <a:t>voltage, </a:t>
            </a:r>
            <a:r>
              <a:rPr sz="2700" spc="-10" dirty="0">
                <a:latin typeface="Times New Roman"/>
                <a:cs typeface="Times New Roman"/>
              </a:rPr>
              <a:t>the </a:t>
            </a:r>
            <a:r>
              <a:rPr sz="2700" spc="-5" dirty="0">
                <a:latin typeface="Times New Roman"/>
                <a:cs typeface="Times New Roman"/>
              </a:rPr>
              <a:t>line  </a:t>
            </a:r>
            <a:r>
              <a:rPr sz="2700" spc="5" dirty="0">
                <a:latin typeface="Times New Roman"/>
                <a:cs typeface="Times New Roman"/>
              </a:rPr>
              <a:t>current and power </a:t>
            </a:r>
            <a:r>
              <a:rPr sz="2700" dirty="0">
                <a:latin typeface="Times New Roman"/>
                <a:cs typeface="Times New Roman"/>
              </a:rPr>
              <a:t>loss </a:t>
            </a:r>
            <a:r>
              <a:rPr sz="2700" spc="5" dirty="0">
                <a:latin typeface="Times New Roman"/>
                <a:cs typeface="Times New Roman"/>
              </a:rPr>
              <a:t>would </a:t>
            </a:r>
            <a:r>
              <a:rPr sz="2700" spc="10" dirty="0">
                <a:latin typeface="Times New Roman"/>
                <a:cs typeface="Times New Roman"/>
              </a:rPr>
              <a:t>be </a:t>
            </a:r>
            <a:r>
              <a:rPr sz="2700" spc="5" dirty="0">
                <a:latin typeface="Times New Roman"/>
                <a:cs typeface="Times New Roman"/>
              </a:rPr>
              <a:t>very</a:t>
            </a:r>
            <a:r>
              <a:rPr sz="2700" spc="-265" dirty="0">
                <a:latin typeface="Times New Roman"/>
                <a:cs typeface="Times New Roman"/>
              </a:rPr>
              <a:t> </a:t>
            </a:r>
            <a:r>
              <a:rPr sz="2700" spc="5" dirty="0">
                <a:latin typeface="Times New Roman"/>
                <a:cs typeface="Times New Roman"/>
              </a:rPr>
              <a:t>high.</a:t>
            </a:r>
            <a:endParaRPr sz="2700">
              <a:latin typeface="Times New Roman"/>
              <a:cs typeface="Times New Roman"/>
            </a:endParaRPr>
          </a:p>
          <a:p>
            <a:pPr marL="287020" marR="5080" indent="-274955" algn="just">
              <a:lnSpc>
                <a:spcPct val="80000"/>
              </a:lnSpc>
              <a:spcBef>
                <a:spcPts val="650"/>
              </a:spcBef>
              <a:buClr>
                <a:srgbClr val="0AD0D9"/>
              </a:buClr>
              <a:buSzPct val="94444"/>
              <a:buFont typeface="Arial"/>
              <a:buChar char=""/>
              <a:tabLst>
                <a:tab pos="287655" algn="l"/>
              </a:tabLst>
            </a:pPr>
            <a:r>
              <a:rPr sz="2700" spc="5" dirty="0">
                <a:latin typeface="Times New Roman"/>
                <a:cs typeface="Times New Roman"/>
              </a:rPr>
              <a:t>So </a:t>
            </a:r>
            <a:r>
              <a:rPr sz="2700" spc="-10" dirty="0">
                <a:latin typeface="Times New Roman"/>
                <a:cs typeface="Times New Roman"/>
              </a:rPr>
              <a:t>the </a:t>
            </a:r>
            <a:r>
              <a:rPr sz="2700" spc="-5" dirty="0">
                <a:latin typeface="Times New Roman"/>
                <a:cs typeface="Times New Roman"/>
              </a:rPr>
              <a:t>generated voltage is stepped up to </a:t>
            </a:r>
            <a:r>
              <a:rPr sz="2700" dirty="0">
                <a:latin typeface="Times New Roman"/>
                <a:cs typeface="Times New Roman"/>
              </a:rPr>
              <a:t>higher </a:t>
            </a:r>
            <a:r>
              <a:rPr sz="2700" spc="-5" dirty="0">
                <a:latin typeface="Times New Roman"/>
                <a:cs typeface="Times New Roman"/>
              </a:rPr>
              <a:t>value </a:t>
            </a:r>
            <a:r>
              <a:rPr sz="2700" spc="-195" dirty="0">
                <a:latin typeface="Times New Roman"/>
                <a:cs typeface="Times New Roman"/>
              </a:rPr>
              <a:t>by  </a:t>
            </a:r>
            <a:r>
              <a:rPr sz="2700" dirty="0">
                <a:latin typeface="Times New Roman"/>
                <a:cs typeface="Times New Roman"/>
              </a:rPr>
              <a:t>using the </a:t>
            </a:r>
            <a:r>
              <a:rPr sz="2700" spc="-10" dirty="0">
                <a:latin typeface="Times New Roman"/>
                <a:cs typeface="Times New Roman"/>
              </a:rPr>
              <a:t>step </a:t>
            </a:r>
            <a:r>
              <a:rPr sz="2700" spc="-5" dirty="0">
                <a:latin typeface="Times New Roman"/>
                <a:cs typeface="Times New Roman"/>
              </a:rPr>
              <a:t>up transformer located in substations known  </a:t>
            </a:r>
            <a:r>
              <a:rPr sz="2700" dirty="0">
                <a:latin typeface="Times New Roman"/>
                <a:cs typeface="Times New Roman"/>
              </a:rPr>
              <a:t>as </a:t>
            </a:r>
            <a:r>
              <a:rPr sz="2700" spc="5" dirty="0">
                <a:latin typeface="Times New Roman"/>
                <a:cs typeface="Times New Roman"/>
              </a:rPr>
              <a:t>sending end </a:t>
            </a:r>
            <a:r>
              <a:rPr sz="2700" dirty="0">
                <a:latin typeface="Times New Roman"/>
                <a:cs typeface="Times New Roman"/>
              </a:rPr>
              <a:t>substations near the generating</a:t>
            </a:r>
            <a:r>
              <a:rPr sz="2700" spc="-229" dirty="0">
                <a:latin typeface="Times New Roman"/>
                <a:cs typeface="Times New Roman"/>
              </a:rPr>
              <a:t> </a:t>
            </a:r>
            <a:r>
              <a:rPr sz="2700" dirty="0">
                <a:latin typeface="Times New Roman"/>
                <a:cs typeface="Times New Roman"/>
              </a:rPr>
              <a:t>stations.</a:t>
            </a:r>
            <a:endParaRPr sz="2700">
              <a:latin typeface="Times New Roman"/>
              <a:cs typeface="Times New Roman"/>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B8CD4726-2773-456D-91EE-191CDBE681DB}"/>
              </a:ext>
            </a:extLst>
          </p:cNvPr>
          <p:cNvSpPr>
            <a:spLocks noGrp="1"/>
          </p:cNvSpPr>
          <p:nvPr>
            <p:ph type="sldNum" sz="quarter" idx="7"/>
          </p:nvPr>
        </p:nvSpPr>
        <p:spPr/>
        <p:txBody>
          <a:bodyPr/>
          <a:lstStyle/>
          <a:p>
            <a:pPr marL="38100">
              <a:lnSpc>
                <a:spcPts val="1240"/>
              </a:lnSpc>
            </a:pPr>
            <a:fld id="{81D60167-4931-47E6-BA6A-407CBD079E47}" type="slidenum">
              <a:rPr lang="en-IN" spc="-120" smtClean="0"/>
              <a:t>22</a:t>
            </a:fld>
            <a:endParaRPr lang="en-IN" spc="-12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804" y="1033348"/>
            <a:ext cx="2003425" cy="786765"/>
          </a:xfrm>
          <a:prstGeom prst="rect">
            <a:avLst/>
          </a:prstGeom>
        </p:spPr>
        <p:txBody>
          <a:bodyPr vert="horz" wrap="square" lIns="0" tIns="12065" rIns="0" bIns="0" rtlCol="0">
            <a:spAutoFit/>
          </a:bodyPr>
          <a:lstStyle/>
          <a:p>
            <a:pPr marL="12700">
              <a:lnSpc>
                <a:spcPct val="100000"/>
              </a:lnSpc>
              <a:spcBef>
                <a:spcPts val="95"/>
              </a:spcBef>
            </a:pPr>
            <a:r>
              <a:rPr sz="5000" b="0" i="0" spc="-25" dirty="0">
                <a:solidFill>
                  <a:srgbClr val="04607A"/>
                </a:solidFill>
                <a:latin typeface="Carlito"/>
                <a:cs typeface="Carlito"/>
              </a:rPr>
              <a:t>Contd…</a:t>
            </a:r>
            <a:endParaRPr sz="5000">
              <a:latin typeface="Carlito"/>
              <a:cs typeface="Carlito"/>
            </a:endParaRPr>
          </a:p>
        </p:txBody>
      </p:sp>
      <p:sp>
        <p:nvSpPr>
          <p:cNvPr id="11" name="object 11"/>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9" name="object 9"/>
          <p:cNvSpPr txBox="1"/>
          <p:nvPr/>
        </p:nvSpPr>
        <p:spPr>
          <a:xfrm>
            <a:off x="536244" y="1923669"/>
            <a:ext cx="8077834" cy="3977640"/>
          </a:xfrm>
          <a:prstGeom prst="rect">
            <a:avLst/>
          </a:prstGeom>
        </p:spPr>
        <p:txBody>
          <a:bodyPr vert="horz" wrap="square" lIns="0" tIns="53340" rIns="0" bIns="0" rtlCol="0">
            <a:spAutoFit/>
          </a:bodyPr>
          <a:lstStyle/>
          <a:p>
            <a:pPr marL="287020" marR="11430" indent="-274320">
              <a:lnSpc>
                <a:spcPts val="2600"/>
              </a:lnSpc>
              <a:spcBef>
                <a:spcPts val="420"/>
              </a:spcBef>
              <a:buClr>
                <a:srgbClr val="0AD0D9"/>
              </a:buClr>
              <a:buSzPct val="93750"/>
              <a:buFont typeface="Arial"/>
              <a:buChar char=""/>
              <a:tabLst>
                <a:tab pos="287020" algn="l"/>
                <a:tab pos="957580" algn="l"/>
                <a:tab pos="1698625" algn="l"/>
                <a:tab pos="2793365" algn="l"/>
                <a:tab pos="4537075" algn="l"/>
                <a:tab pos="5311775" algn="l"/>
                <a:tab pos="6506845" algn="l"/>
                <a:tab pos="7466965" algn="l"/>
              </a:tabLst>
            </a:pPr>
            <a:r>
              <a:rPr sz="2400" dirty="0">
                <a:latin typeface="Times New Roman"/>
                <a:cs typeface="Times New Roman"/>
              </a:rPr>
              <a:t>The	hi</a:t>
            </a:r>
            <a:r>
              <a:rPr sz="2400" spc="-20" dirty="0">
                <a:latin typeface="Times New Roman"/>
                <a:cs typeface="Times New Roman"/>
              </a:rPr>
              <a:t>g</a:t>
            </a:r>
            <a:r>
              <a:rPr sz="2400" dirty="0">
                <a:latin typeface="Times New Roman"/>
                <a:cs typeface="Times New Roman"/>
              </a:rPr>
              <a:t>h	vol</a:t>
            </a:r>
            <a:r>
              <a:rPr sz="2400" spc="5" dirty="0">
                <a:latin typeface="Times New Roman"/>
                <a:cs typeface="Times New Roman"/>
              </a:rPr>
              <a:t>t</a:t>
            </a:r>
            <a:r>
              <a:rPr sz="2400" spc="-10" dirty="0">
                <a:latin typeface="Times New Roman"/>
                <a:cs typeface="Times New Roman"/>
              </a:rPr>
              <a:t>a</a:t>
            </a:r>
            <a:r>
              <a:rPr sz="2400" spc="-25" dirty="0">
                <a:latin typeface="Times New Roman"/>
                <a:cs typeface="Times New Roman"/>
              </a:rPr>
              <a:t>g</a:t>
            </a:r>
            <a:r>
              <a:rPr sz="2400" dirty="0">
                <a:latin typeface="Times New Roman"/>
                <a:cs typeface="Times New Roman"/>
              </a:rPr>
              <a:t>e	tr</a:t>
            </a:r>
            <a:r>
              <a:rPr sz="2400" spc="-15" dirty="0">
                <a:latin typeface="Times New Roman"/>
                <a:cs typeface="Times New Roman"/>
              </a:rPr>
              <a:t>a</a:t>
            </a:r>
            <a:r>
              <a:rPr sz="2400" spc="-5" dirty="0">
                <a:latin typeface="Times New Roman"/>
                <a:cs typeface="Times New Roman"/>
              </a:rPr>
              <a:t>n</a:t>
            </a:r>
            <a:r>
              <a:rPr sz="2400" spc="15" dirty="0">
                <a:latin typeface="Times New Roman"/>
                <a:cs typeface="Times New Roman"/>
              </a:rPr>
              <a:t>s</a:t>
            </a:r>
            <a:r>
              <a:rPr sz="2400" dirty="0">
                <a:latin typeface="Times New Roman"/>
                <a:cs typeface="Times New Roman"/>
              </a:rPr>
              <a:t>m</a:t>
            </a:r>
            <a:r>
              <a:rPr sz="2400" spc="5" dirty="0">
                <a:latin typeface="Times New Roman"/>
                <a:cs typeface="Times New Roman"/>
              </a:rPr>
              <a:t>i</a:t>
            </a:r>
            <a:r>
              <a:rPr sz="2400" spc="-5" dirty="0">
                <a:latin typeface="Times New Roman"/>
                <a:cs typeface="Times New Roman"/>
              </a:rPr>
              <a:t>ss</a:t>
            </a:r>
            <a:r>
              <a:rPr sz="2400" dirty="0">
                <a:latin typeface="Times New Roman"/>
                <a:cs typeface="Times New Roman"/>
              </a:rPr>
              <a:t>ion	l</a:t>
            </a:r>
            <a:r>
              <a:rPr sz="2400" spc="5" dirty="0">
                <a:latin typeface="Times New Roman"/>
                <a:cs typeface="Times New Roman"/>
              </a:rPr>
              <a:t>i</a:t>
            </a:r>
            <a:r>
              <a:rPr sz="2400" dirty="0">
                <a:latin typeface="Times New Roman"/>
                <a:cs typeface="Times New Roman"/>
              </a:rPr>
              <a:t>n</a:t>
            </a:r>
            <a:r>
              <a:rPr sz="2400" spc="-10" dirty="0">
                <a:latin typeface="Times New Roman"/>
                <a:cs typeface="Times New Roman"/>
              </a:rPr>
              <a:t>e</a:t>
            </a:r>
            <a:r>
              <a:rPr sz="2400" spc="-5" dirty="0">
                <a:latin typeface="Times New Roman"/>
                <a:cs typeface="Times New Roman"/>
              </a:rPr>
              <a:t>s</a:t>
            </a:r>
            <a:r>
              <a:rPr sz="2400" dirty="0">
                <a:latin typeface="Times New Roman"/>
                <a:cs typeface="Times New Roman"/>
              </a:rPr>
              <a:t>	tr</a:t>
            </a:r>
            <a:r>
              <a:rPr sz="2400" spc="-15" dirty="0">
                <a:latin typeface="Times New Roman"/>
                <a:cs typeface="Times New Roman"/>
              </a:rPr>
              <a:t>a</a:t>
            </a:r>
            <a:r>
              <a:rPr sz="2400" dirty="0">
                <a:latin typeface="Times New Roman"/>
                <a:cs typeface="Times New Roman"/>
              </a:rPr>
              <a:t>nsm</a:t>
            </a:r>
            <a:r>
              <a:rPr sz="2400" spc="-15" dirty="0">
                <a:latin typeface="Times New Roman"/>
                <a:cs typeface="Times New Roman"/>
              </a:rPr>
              <a:t>i</a:t>
            </a:r>
            <a:r>
              <a:rPr sz="2400" dirty="0">
                <a:latin typeface="Times New Roman"/>
                <a:cs typeface="Times New Roman"/>
              </a:rPr>
              <a:t>t	pow</a:t>
            </a:r>
            <a:r>
              <a:rPr sz="2400" spc="-15" dirty="0">
                <a:latin typeface="Times New Roman"/>
                <a:cs typeface="Times New Roman"/>
              </a:rPr>
              <a:t>e</a:t>
            </a:r>
            <a:r>
              <a:rPr sz="2400" dirty="0">
                <a:latin typeface="Times New Roman"/>
                <a:cs typeface="Times New Roman"/>
              </a:rPr>
              <a:t>r	f</a:t>
            </a:r>
            <a:r>
              <a:rPr sz="2400" spc="-15" dirty="0">
                <a:latin typeface="Times New Roman"/>
                <a:cs typeface="Times New Roman"/>
              </a:rPr>
              <a:t>r</a:t>
            </a:r>
            <a:r>
              <a:rPr sz="2400" dirty="0">
                <a:latin typeface="Times New Roman"/>
                <a:cs typeface="Times New Roman"/>
              </a:rPr>
              <a:t>om  </a:t>
            </a:r>
            <a:r>
              <a:rPr sz="2400" spc="-5" dirty="0">
                <a:latin typeface="Times New Roman"/>
                <a:cs typeface="Times New Roman"/>
              </a:rPr>
              <a:t>sending end substation </a:t>
            </a:r>
            <a:r>
              <a:rPr sz="2400" dirty="0">
                <a:latin typeface="Times New Roman"/>
                <a:cs typeface="Times New Roman"/>
              </a:rPr>
              <a:t>to the </a:t>
            </a:r>
            <a:r>
              <a:rPr sz="2400" spc="-5" dirty="0">
                <a:latin typeface="Times New Roman"/>
                <a:cs typeface="Times New Roman"/>
              </a:rPr>
              <a:t>receiving end</a:t>
            </a:r>
            <a:r>
              <a:rPr sz="2400" spc="30" dirty="0">
                <a:latin typeface="Times New Roman"/>
                <a:cs typeface="Times New Roman"/>
              </a:rPr>
              <a:t> </a:t>
            </a:r>
            <a:r>
              <a:rPr sz="2400" dirty="0">
                <a:latin typeface="Times New Roman"/>
                <a:cs typeface="Times New Roman"/>
              </a:rPr>
              <a:t>substation.</a:t>
            </a:r>
            <a:endParaRPr sz="2400">
              <a:latin typeface="Times New Roman"/>
              <a:cs typeface="Times New Roman"/>
            </a:endParaRPr>
          </a:p>
          <a:p>
            <a:pPr marL="287020" marR="5080" indent="-274320">
              <a:lnSpc>
                <a:spcPts val="2590"/>
              </a:lnSpc>
              <a:spcBef>
                <a:spcPts val="570"/>
              </a:spcBef>
              <a:buClr>
                <a:srgbClr val="0AD0D9"/>
              </a:buClr>
              <a:buSzPct val="93750"/>
              <a:buFont typeface="Arial"/>
              <a:buChar char=""/>
              <a:tabLst>
                <a:tab pos="287020" algn="l"/>
              </a:tabLst>
            </a:pPr>
            <a:r>
              <a:rPr sz="2400" dirty="0">
                <a:latin typeface="Times New Roman"/>
                <a:cs typeface="Times New Roman"/>
              </a:rPr>
              <a:t>Primary </a:t>
            </a:r>
            <a:r>
              <a:rPr sz="2400" spc="-5" dirty="0">
                <a:latin typeface="Times New Roman"/>
                <a:cs typeface="Times New Roman"/>
              </a:rPr>
              <a:t>transmission voltages </a:t>
            </a:r>
            <a:r>
              <a:rPr sz="2400" dirty="0">
                <a:latin typeface="Times New Roman"/>
                <a:cs typeface="Times New Roman"/>
              </a:rPr>
              <a:t>are </a:t>
            </a:r>
            <a:r>
              <a:rPr sz="2400" spc="-70" dirty="0">
                <a:latin typeface="Times New Roman"/>
                <a:cs typeface="Times New Roman"/>
              </a:rPr>
              <a:t>110KV, </a:t>
            </a:r>
            <a:r>
              <a:rPr sz="2400" dirty="0">
                <a:latin typeface="Times New Roman"/>
                <a:cs typeface="Times New Roman"/>
              </a:rPr>
              <a:t>132 </a:t>
            </a:r>
            <a:r>
              <a:rPr sz="2400" spc="-5" dirty="0">
                <a:latin typeface="Times New Roman"/>
                <a:cs typeface="Times New Roman"/>
              </a:rPr>
              <a:t>KV </a:t>
            </a:r>
            <a:r>
              <a:rPr sz="2400" dirty="0">
                <a:latin typeface="Times New Roman"/>
                <a:cs typeface="Times New Roman"/>
              </a:rPr>
              <a:t>or </a:t>
            </a:r>
            <a:r>
              <a:rPr sz="2400" spc="-80" dirty="0">
                <a:latin typeface="Times New Roman"/>
                <a:cs typeface="Times New Roman"/>
              </a:rPr>
              <a:t>220KV  </a:t>
            </a:r>
            <a:r>
              <a:rPr sz="2400" dirty="0">
                <a:latin typeface="Times New Roman"/>
                <a:cs typeface="Times New Roman"/>
              </a:rPr>
              <a:t>0r </a:t>
            </a:r>
            <a:r>
              <a:rPr sz="2400" spc="-5" dirty="0">
                <a:latin typeface="Times New Roman"/>
                <a:cs typeface="Times New Roman"/>
              </a:rPr>
              <a:t>400KV </a:t>
            </a:r>
            <a:r>
              <a:rPr sz="2400" dirty="0">
                <a:latin typeface="Times New Roman"/>
                <a:cs typeface="Times New Roman"/>
              </a:rPr>
              <a:t>or </a:t>
            </a:r>
            <a:r>
              <a:rPr sz="2400" spc="-50" dirty="0">
                <a:latin typeface="Times New Roman"/>
                <a:cs typeface="Times New Roman"/>
              </a:rPr>
              <a:t>760KV.It </a:t>
            </a:r>
            <a:r>
              <a:rPr sz="2400" spc="-5" dirty="0">
                <a:latin typeface="Times New Roman"/>
                <a:cs typeface="Times New Roman"/>
              </a:rPr>
              <a:t>uses 3phase, and </a:t>
            </a:r>
            <a:r>
              <a:rPr sz="2400" dirty="0">
                <a:latin typeface="Times New Roman"/>
                <a:cs typeface="Times New Roman"/>
              </a:rPr>
              <a:t>3wire</a:t>
            </a:r>
            <a:r>
              <a:rPr sz="2400" spc="110" dirty="0">
                <a:latin typeface="Times New Roman"/>
                <a:cs typeface="Times New Roman"/>
              </a:rPr>
              <a:t> </a:t>
            </a:r>
            <a:r>
              <a:rPr sz="2400" spc="-10" dirty="0">
                <a:latin typeface="Times New Roman"/>
                <a:cs typeface="Times New Roman"/>
              </a:rPr>
              <a:t>system.</a:t>
            </a:r>
            <a:endParaRPr sz="2400">
              <a:latin typeface="Times New Roman"/>
              <a:cs typeface="Times New Roman"/>
            </a:endParaRPr>
          </a:p>
          <a:p>
            <a:pPr marL="12700">
              <a:lnSpc>
                <a:spcPct val="100000"/>
              </a:lnSpc>
              <a:spcBef>
                <a:spcPts val="254"/>
              </a:spcBef>
            </a:pPr>
            <a:r>
              <a:rPr sz="2400" b="1" u="heavy" spc="-5" dirty="0">
                <a:uFill>
                  <a:solidFill>
                    <a:srgbClr val="000000"/>
                  </a:solidFill>
                </a:uFill>
                <a:latin typeface="Times New Roman"/>
                <a:cs typeface="Times New Roman"/>
              </a:rPr>
              <a:t>Secondary</a:t>
            </a:r>
            <a:r>
              <a:rPr sz="2400" b="1" u="heavy" spc="-50" dirty="0">
                <a:uFill>
                  <a:solidFill>
                    <a:srgbClr val="000000"/>
                  </a:solidFill>
                </a:uFill>
                <a:latin typeface="Times New Roman"/>
                <a:cs typeface="Times New Roman"/>
              </a:rPr>
              <a:t> </a:t>
            </a:r>
            <a:r>
              <a:rPr sz="2400" b="1" u="heavy" spc="-20" dirty="0">
                <a:uFill>
                  <a:solidFill>
                    <a:srgbClr val="000000"/>
                  </a:solidFill>
                </a:uFill>
                <a:latin typeface="Times New Roman"/>
                <a:cs typeface="Times New Roman"/>
              </a:rPr>
              <a:t>Transmission</a:t>
            </a:r>
            <a:endParaRPr sz="2400">
              <a:latin typeface="Times New Roman"/>
              <a:cs typeface="Times New Roman"/>
            </a:endParaRPr>
          </a:p>
          <a:p>
            <a:pPr marL="287020" marR="10160" indent="-274320" algn="just">
              <a:lnSpc>
                <a:spcPts val="2590"/>
              </a:lnSpc>
              <a:spcBef>
                <a:spcPts val="615"/>
              </a:spcBef>
              <a:buClr>
                <a:srgbClr val="0AD0D9"/>
              </a:buClr>
              <a:buSzPct val="93750"/>
              <a:buFont typeface="Arial"/>
              <a:buChar char=""/>
              <a:tabLst>
                <a:tab pos="287020" algn="l"/>
              </a:tabLst>
            </a:pPr>
            <a:r>
              <a:rPr sz="2400" spc="-5" dirty="0">
                <a:latin typeface="Times New Roman"/>
                <a:cs typeface="Times New Roman"/>
              </a:rPr>
              <a:t>At </a:t>
            </a:r>
            <a:r>
              <a:rPr sz="2400" dirty="0">
                <a:latin typeface="Times New Roman"/>
                <a:cs typeface="Times New Roman"/>
              </a:rPr>
              <a:t>the </a:t>
            </a:r>
            <a:r>
              <a:rPr sz="2400" spc="-5" dirty="0">
                <a:latin typeface="Times New Roman"/>
                <a:cs typeface="Times New Roman"/>
              </a:rPr>
              <a:t>receiving end </a:t>
            </a:r>
            <a:r>
              <a:rPr sz="2400" dirty="0">
                <a:latin typeface="Times New Roman"/>
                <a:cs typeface="Times New Roman"/>
              </a:rPr>
              <a:t>substation, the </a:t>
            </a:r>
            <a:r>
              <a:rPr sz="2400" spc="-5" dirty="0">
                <a:latin typeface="Times New Roman"/>
                <a:cs typeface="Times New Roman"/>
              </a:rPr>
              <a:t>voltage </a:t>
            </a:r>
            <a:r>
              <a:rPr sz="2400" dirty="0">
                <a:latin typeface="Times New Roman"/>
                <a:cs typeface="Times New Roman"/>
              </a:rPr>
              <a:t>is stepped down </a:t>
            </a:r>
            <a:r>
              <a:rPr sz="2400" spc="-195" dirty="0">
                <a:latin typeface="Times New Roman"/>
                <a:cs typeface="Times New Roman"/>
              </a:rPr>
              <a:t>to  </a:t>
            </a:r>
            <a:r>
              <a:rPr sz="2400" dirty="0">
                <a:latin typeface="Times New Roman"/>
                <a:cs typeface="Times New Roman"/>
              </a:rPr>
              <a:t>a </a:t>
            </a:r>
            <a:r>
              <a:rPr sz="2400" spc="-5" dirty="0">
                <a:latin typeface="Times New Roman"/>
                <a:cs typeface="Times New Roman"/>
              </a:rPr>
              <a:t>value of 66 or 33 or 22 KV </a:t>
            </a:r>
            <a:r>
              <a:rPr sz="2400" dirty="0">
                <a:latin typeface="Times New Roman"/>
                <a:cs typeface="Times New Roman"/>
              </a:rPr>
              <a:t>using step </a:t>
            </a:r>
            <a:r>
              <a:rPr sz="2400" spc="-5" dirty="0">
                <a:latin typeface="Times New Roman"/>
                <a:cs typeface="Times New Roman"/>
              </a:rPr>
              <a:t>down</a:t>
            </a:r>
            <a:r>
              <a:rPr sz="2400" spc="-25" dirty="0">
                <a:latin typeface="Times New Roman"/>
                <a:cs typeface="Times New Roman"/>
              </a:rPr>
              <a:t> </a:t>
            </a:r>
            <a:r>
              <a:rPr sz="2400" spc="-5" dirty="0">
                <a:latin typeface="Times New Roman"/>
                <a:cs typeface="Times New Roman"/>
              </a:rPr>
              <a:t>transformers.</a:t>
            </a:r>
            <a:endParaRPr sz="2400">
              <a:latin typeface="Times New Roman"/>
              <a:cs typeface="Times New Roman"/>
            </a:endParaRPr>
          </a:p>
          <a:p>
            <a:pPr marL="287020" marR="10160" indent="-274320" algn="just">
              <a:lnSpc>
                <a:spcPct val="90100"/>
              </a:lnSpc>
              <a:spcBef>
                <a:spcPts val="540"/>
              </a:spcBef>
              <a:buClr>
                <a:srgbClr val="0AD0D9"/>
              </a:buClr>
              <a:buSzPct val="93750"/>
              <a:buFont typeface="Arial"/>
              <a:buChar char=""/>
              <a:tabLst>
                <a:tab pos="287020" algn="l"/>
              </a:tabLst>
            </a:pPr>
            <a:r>
              <a:rPr sz="2400" dirty="0">
                <a:latin typeface="Times New Roman"/>
                <a:cs typeface="Times New Roman"/>
              </a:rPr>
              <a:t>The secondary </a:t>
            </a:r>
            <a:r>
              <a:rPr sz="2400" spc="-5" dirty="0">
                <a:latin typeface="Times New Roman"/>
                <a:cs typeface="Times New Roman"/>
              </a:rPr>
              <a:t>transmission </a:t>
            </a:r>
            <a:r>
              <a:rPr sz="2400" dirty="0">
                <a:latin typeface="Times New Roman"/>
                <a:cs typeface="Times New Roman"/>
              </a:rPr>
              <a:t>line </a:t>
            </a:r>
            <a:r>
              <a:rPr sz="2400" spc="-5" dirty="0">
                <a:latin typeface="Times New Roman"/>
                <a:cs typeface="Times New Roman"/>
              </a:rPr>
              <a:t>forms </a:t>
            </a:r>
            <a:r>
              <a:rPr sz="2400" dirty="0">
                <a:latin typeface="Times New Roman"/>
                <a:cs typeface="Times New Roman"/>
              </a:rPr>
              <a:t>the link </a:t>
            </a:r>
            <a:r>
              <a:rPr sz="2400" spc="-5" dirty="0">
                <a:latin typeface="Times New Roman"/>
                <a:cs typeface="Times New Roman"/>
              </a:rPr>
              <a:t>between </a:t>
            </a:r>
            <a:r>
              <a:rPr sz="2400" spc="-130" dirty="0">
                <a:latin typeface="Times New Roman"/>
                <a:cs typeface="Times New Roman"/>
              </a:rPr>
              <a:t>the  </a:t>
            </a:r>
            <a:r>
              <a:rPr sz="2400" spc="-5" dirty="0">
                <a:latin typeface="Times New Roman"/>
                <a:cs typeface="Times New Roman"/>
              </a:rPr>
              <a:t>receiving end </a:t>
            </a:r>
            <a:r>
              <a:rPr sz="2400" dirty="0">
                <a:latin typeface="Times New Roman"/>
                <a:cs typeface="Times New Roman"/>
              </a:rPr>
              <a:t>substation </a:t>
            </a:r>
            <a:r>
              <a:rPr sz="2400" spc="-5" dirty="0">
                <a:latin typeface="Times New Roman"/>
                <a:cs typeface="Times New Roman"/>
              </a:rPr>
              <a:t>and </a:t>
            </a:r>
            <a:r>
              <a:rPr sz="2400" dirty="0">
                <a:latin typeface="Times New Roman"/>
                <a:cs typeface="Times New Roman"/>
              </a:rPr>
              <a:t>the secondary station. </a:t>
            </a:r>
            <a:r>
              <a:rPr sz="2400" spc="-30" dirty="0">
                <a:latin typeface="Times New Roman"/>
                <a:cs typeface="Times New Roman"/>
              </a:rPr>
              <a:t>It </a:t>
            </a:r>
            <a:r>
              <a:rPr sz="2400" dirty="0">
                <a:latin typeface="Times New Roman"/>
                <a:cs typeface="Times New Roman"/>
              </a:rPr>
              <a:t>uses  </a:t>
            </a:r>
            <a:r>
              <a:rPr sz="2400" spc="-5" dirty="0">
                <a:latin typeface="Times New Roman"/>
                <a:cs typeface="Times New Roman"/>
              </a:rPr>
              <a:t>3phase,3 </a:t>
            </a:r>
            <a:r>
              <a:rPr sz="2400" dirty="0">
                <a:latin typeface="Times New Roman"/>
                <a:cs typeface="Times New Roman"/>
              </a:rPr>
              <a:t>wire </a:t>
            </a:r>
            <a:r>
              <a:rPr sz="2400" spc="-5" dirty="0">
                <a:latin typeface="Times New Roman"/>
                <a:cs typeface="Times New Roman"/>
              </a:rPr>
              <a:t>system and </a:t>
            </a:r>
            <a:r>
              <a:rPr sz="2400" dirty="0">
                <a:latin typeface="Times New Roman"/>
                <a:cs typeface="Times New Roman"/>
              </a:rPr>
              <a:t>the </a:t>
            </a:r>
            <a:r>
              <a:rPr sz="2400" spc="-5" dirty="0">
                <a:latin typeface="Times New Roman"/>
                <a:cs typeface="Times New Roman"/>
              </a:rPr>
              <a:t>conductors </a:t>
            </a:r>
            <a:r>
              <a:rPr sz="2400" dirty="0">
                <a:latin typeface="Times New Roman"/>
                <a:cs typeface="Times New Roman"/>
              </a:rPr>
              <a:t>used </a:t>
            </a:r>
            <a:r>
              <a:rPr sz="2400" spc="-5" dirty="0">
                <a:latin typeface="Times New Roman"/>
                <a:cs typeface="Times New Roman"/>
              </a:rPr>
              <a:t>are called  </a:t>
            </a:r>
            <a:r>
              <a:rPr sz="2400" spc="-10" dirty="0">
                <a:latin typeface="Times New Roman"/>
                <a:cs typeface="Times New Roman"/>
              </a:rPr>
              <a:t>feeders.</a:t>
            </a:r>
            <a:endParaRPr sz="2400">
              <a:latin typeface="Times New Roman"/>
              <a:cs typeface="Times New Roman"/>
            </a:endParaRPr>
          </a:p>
        </p:txBody>
      </p:sp>
      <p:sp>
        <p:nvSpPr>
          <p:cNvPr id="14" name="Slide Number Placeholder 13">
            <a:extLst>
              <a:ext uri="{FF2B5EF4-FFF2-40B4-BE49-F238E27FC236}">
                <a16:creationId xmlns:a16="http://schemas.microsoft.com/office/drawing/2014/main" id="{9843CCE8-7F05-4975-93DD-FA20C4587973}"/>
              </a:ext>
            </a:extLst>
          </p:cNvPr>
          <p:cNvSpPr>
            <a:spLocks noGrp="1"/>
          </p:cNvSpPr>
          <p:nvPr>
            <p:ph type="sldNum" sz="quarter" idx="7"/>
          </p:nvPr>
        </p:nvSpPr>
        <p:spPr/>
        <p:txBody>
          <a:bodyPr/>
          <a:lstStyle/>
          <a:p>
            <a:pPr marL="38100">
              <a:lnSpc>
                <a:spcPts val="1240"/>
              </a:lnSpc>
            </a:pPr>
            <a:fld id="{81D60167-4931-47E6-BA6A-407CBD079E47}" type="slidenum">
              <a:rPr lang="en-IN" spc="-120" smtClean="0"/>
              <a:t>23</a:t>
            </a:fld>
            <a:endParaRPr lang="en-IN" spc="-12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31140" y="179261"/>
            <a:ext cx="8655685" cy="5661025"/>
          </a:xfrm>
          <a:prstGeom prst="rect">
            <a:avLst/>
          </a:prstGeom>
        </p:spPr>
        <p:txBody>
          <a:bodyPr vert="horz" wrap="square" lIns="0" tIns="85725" rIns="0" bIns="0" rtlCol="0">
            <a:spAutoFit/>
          </a:bodyPr>
          <a:lstStyle/>
          <a:p>
            <a:pPr marL="12700">
              <a:lnSpc>
                <a:spcPct val="100000"/>
              </a:lnSpc>
              <a:spcBef>
                <a:spcPts val="675"/>
              </a:spcBef>
            </a:pPr>
            <a:r>
              <a:rPr sz="2400" b="1" spc="-5" dirty="0">
                <a:latin typeface="Times New Roman"/>
                <a:cs typeface="Times New Roman"/>
              </a:rPr>
              <a:t>Distribution</a:t>
            </a:r>
            <a:r>
              <a:rPr sz="2400" b="1" spc="-20" dirty="0">
                <a:latin typeface="Times New Roman"/>
                <a:cs typeface="Times New Roman"/>
              </a:rPr>
              <a:t> </a:t>
            </a:r>
            <a:r>
              <a:rPr sz="2400" b="1" spc="-5" dirty="0">
                <a:latin typeface="Times New Roman"/>
                <a:cs typeface="Times New Roman"/>
              </a:rPr>
              <a:t>System</a:t>
            </a:r>
            <a:endParaRPr sz="2400">
              <a:latin typeface="Times New Roman"/>
              <a:cs typeface="Times New Roman"/>
            </a:endParaRPr>
          </a:p>
          <a:p>
            <a:pPr marL="287020" marR="113030" indent="-274955">
              <a:lnSpc>
                <a:spcPct val="100000"/>
              </a:lnSpc>
              <a:spcBef>
                <a:spcPts val="580"/>
              </a:spcBef>
              <a:buClr>
                <a:srgbClr val="0AD0D9"/>
              </a:buClr>
              <a:buSzPct val="93750"/>
              <a:buFont typeface="Arial"/>
              <a:buChar char=""/>
              <a:tabLst>
                <a:tab pos="356870" algn="l"/>
                <a:tab pos="357505" algn="l"/>
              </a:tabLst>
            </a:pPr>
            <a:r>
              <a:rPr dirty="0"/>
              <a:t>	</a:t>
            </a:r>
            <a:r>
              <a:rPr sz="2400" dirty="0">
                <a:latin typeface="Times New Roman"/>
                <a:cs typeface="Times New Roman"/>
              </a:rPr>
              <a:t>The </a:t>
            </a:r>
            <a:r>
              <a:rPr sz="2400" spc="-5" dirty="0">
                <a:latin typeface="Times New Roman"/>
                <a:cs typeface="Times New Roman"/>
              </a:rPr>
              <a:t>component </a:t>
            </a:r>
            <a:r>
              <a:rPr sz="2400" dirty="0">
                <a:latin typeface="Times New Roman"/>
                <a:cs typeface="Times New Roman"/>
              </a:rPr>
              <a:t>of </a:t>
            </a:r>
            <a:r>
              <a:rPr sz="2400" spc="-10" dirty="0">
                <a:latin typeface="Times New Roman"/>
                <a:cs typeface="Times New Roman"/>
              </a:rPr>
              <a:t>an </a:t>
            </a:r>
            <a:r>
              <a:rPr sz="2400" spc="-5" dirty="0">
                <a:latin typeface="Times New Roman"/>
                <a:cs typeface="Times New Roman"/>
              </a:rPr>
              <a:t>electrical power </a:t>
            </a:r>
            <a:r>
              <a:rPr sz="2400" spc="-15" dirty="0">
                <a:latin typeface="Times New Roman"/>
                <a:cs typeface="Times New Roman"/>
              </a:rPr>
              <a:t>system </a:t>
            </a:r>
            <a:r>
              <a:rPr sz="2400" spc="-5" dirty="0">
                <a:latin typeface="Times New Roman"/>
                <a:cs typeface="Times New Roman"/>
              </a:rPr>
              <a:t>connecting all </a:t>
            </a:r>
            <a:r>
              <a:rPr sz="2400" dirty="0">
                <a:latin typeface="Times New Roman"/>
                <a:cs typeface="Times New Roman"/>
              </a:rPr>
              <a:t>the  </a:t>
            </a:r>
            <a:r>
              <a:rPr sz="2400" spc="-5" dirty="0">
                <a:latin typeface="Times New Roman"/>
                <a:cs typeface="Times New Roman"/>
              </a:rPr>
              <a:t>consumers </a:t>
            </a:r>
            <a:r>
              <a:rPr sz="2400" dirty="0">
                <a:latin typeface="Times New Roman"/>
                <a:cs typeface="Times New Roman"/>
              </a:rPr>
              <a:t>in </a:t>
            </a:r>
            <a:r>
              <a:rPr sz="2400" spc="-5" dirty="0">
                <a:latin typeface="Times New Roman"/>
                <a:cs typeface="Times New Roman"/>
              </a:rPr>
              <a:t>an </a:t>
            </a:r>
            <a:r>
              <a:rPr sz="2400" spc="-10" dirty="0">
                <a:latin typeface="Times New Roman"/>
                <a:cs typeface="Times New Roman"/>
              </a:rPr>
              <a:t>area </a:t>
            </a:r>
            <a:r>
              <a:rPr sz="2400" dirty="0">
                <a:latin typeface="Times New Roman"/>
                <a:cs typeface="Times New Roman"/>
              </a:rPr>
              <a:t>to the bulk </a:t>
            </a:r>
            <a:r>
              <a:rPr sz="2400" spc="-5" dirty="0">
                <a:latin typeface="Times New Roman"/>
                <a:cs typeface="Times New Roman"/>
              </a:rPr>
              <a:t>power sources </a:t>
            </a:r>
            <a:r>
              <a:rPr sz="2400" dirty="0">
                <a:latin typeface="Times New Roman"/>
                <a:cs typeface="Times New Roman"/>
              </a:rPr>
              <a:t>or </a:t>
            </a:r>
            <a:r>
              <a:rPr sz="2400" spc="-5" dirty="0">
                <a:latin typeface="Times New Roman"/>
                <a:cs typeface="Times New Roman"/>
              </a:rPr>
              <a:t>transmission </a:t>
            </a:r>
            <a:r>
              <a:rPr sz="2400" dirty="0">
                <a:latin typeface="Times New Roman"/>
                <a:cs typeface="Times New Roman"/>
              </a:rPr>
              <a:t>line  is </a:t>
            </a:r>
            <a:r>
              <a:rPr sz="2400" spc="-5" dirty="0">
                <a:latin typeface="Times New Roman"/>
                <a:cs typeface="Times New Roman"/>
              </a:rPr>
              <a:t>called </a:t>
            </a:r>
            <a:r>
              <a:rPr sz="2400" dirty="0">
                <a:latin typeface="Times New Roman"/>
                <a:cs typeface="Times New Roman"/>
              </a:rPr>
              <a:t>a distribution</a:t>
            </a:r>
            <a:r>
              <a:rPr sz="2400" spc="-65" dirty="0">
                <a:latin typeface="Times New Roman"/>
                <a:cs typeface="Times New Roman"/>
              </a:rPr>
              <a:t> </a:t>
            </a:r>
            <a:r>
              <a:rPr sz="2400" spc="-10" dirty="0">
                <a:latin typeface="Times New Roman"/>
                <a:cs typeface="Times New Roman"/>
              </a:rPr>
              <a:t>system.</a:t>
            </a:r>
            <a:endParaRPr sz="2400">
              <a:latin typeface="Times New Roman"/>
              <a:cs typeface="Times New Roman"/>
            </a:endParaRPr>
          </a:p>
          <a:p>
            <a:pPr marL="287020" marR="20320" indent="-274955">
              <a:lnSpc>
                <a:spcPct val="100000"/>
              </a:lnSpc>
              <a:spcBef>
                <a:spcPts val="580"/>
              </a:spcBef>
              <a:buClr>
                <a:srgbClr val="0AD0D9"/>
              </a:buClr>
              <a:buSzPct val="93750"/>
              <a:buFont typeface="Arial"/>
              <a:buChar char=""/>
              <a:tabLst>
                <a:tab pos="287655" algn="l"/>
              </a:tabLst>
            </a:pPr>
            <a:r>
              <a:rPr sz="2400" spc="-5" dirty="0">
                <a:latin typeface="Times New Roman"/>
                <a:cs typeface="Times New Roman"/>
              </a:rPr>
              <a:t>A </a:t>
            </a:r>
            <a:r>
              <a:rPr sz="2400" dirty="0">
                <a:latin typeface="Times New Roman"/>
                <a:cs typeface="Times New Roman"/>
              </a:rPr>
              <a:t>distribution station </a:t>
            </a:r>
            <a:r>
              <a:rPr sz="2400" spc="-5" dirty="0">
                <a:latin typeface="Times New Roman"/>
                <a:cs typeface="Times New Roman"/>
              </a:rPr>
              <a:t>distributes power </a:t>
            </a:r>
            <a:r>
              <a:rPr sz="2400" dirty="0">
                <a:latin typeface="Times New Roman"/>
                <a:cs typeface="Times New Roman"/>
              </a:rPr>
              <a:t>to </a:t>
            </a:r>
            <a:r>
              <a:rPr sz="2400" spc="-5" dirty="0">
                <a:latin typeface="Times New Roman"/>
                <a:cs typeface="Times New Roman"/>
              </a:rPr>
              <a:t>domestic, commercial </a:t>
            </a:r>
            <a:r>
              <a:rPr sz="2400" spc="-140" dirty="0">
                <a:latin typeface="Times New Roman"/>
                <a:cs typeface="Times New Roman"/>
              </a:rPr>
              <a:t>and  </a:t>
            </a:r>
            <a:r>
              <a:rPr sz="2400" spc="-5" dirty="0">
                <a:latin typeface="Times New Roman"/>
                <a:cs typeface="Times New Roman"/>
              </a:rPr>
              <a:t>relatively </a:t>
            </a:r>
            <a:r>
              <a:rPr sz="2400" dirty="0">
                <a:latin typeface="Times New Roman"/>
                <a:cs typeface="Times New Roman"/>
              </a:rPr>
              <a:t>small</a:t>
            </a:r>
            <a:r>
              <a:rPr sz="2400" spc="-20" dirty="0">
                <a:latin typeface="Times New Roman"/>
                <a:cs typeface="Times New Roman"/>
              </a:rPr>
              <a:t> </a:t>
            </a:r>
            <a:r>
              <a:rPr sz="2400" spc="-5" dirty="0">
                <a:latin typeface="Times New Roman"/>
                <a:cs typeface="Times New Roman"/>
              </a:rPr>
              <a:t>consumers.</a:t>
            </a:r>
            <a:endParaRPr sz="2400">
              <a:latin typeface="Times New Roman"/>
              <a:cs typeface="Times New Roman"/>
            </a:endParaRPr>
          </a:p>
          <a:p>
            <a:pPr marL="287020" marR="732790" indent="-274955">
              <a:lnSpc>
                <a:spcPct val="100000"/>
              </a:lnSpc>
              <a:spcBef>
                <a:spcPts val="580"/>
              </a:spcBef>
              <a:buClr>
                <a:srgbClr val="0AD0D9"/>
              </a:buClr>
              <a:buSzPct val="93750"/>
              <a:buFont typeface="Arial"/>
              <a:buChar char=""/>
              <a:tabLst>
                <a:tab pos="287655" algn="l"/>
              </a:tabLst>
            </a:pPr>
            <a:r>
              <a:rPr sz="2400" spc="-5" dirty="0">
                <a:latin typeface="Times New Roman"/>
                <a:cs typeface="Times New Roman"/>
              </a:rPr>
              <a:t>Distribution transformers are normally installed </a:t>
            </a:r>
            <a:r>
              <a:rPr sz="2400" dirty="0">
                <a:latin typeface="Times New Roman"/>
                <a:cs typeface="Times New Roman"/>
              </a:rPr>
              <a:t>on poles or </a:t>
            </a:r>
            <a:r>
              <a:rPr sz="2400" spc="-204" dirty="0">
                <a:latin typeface="Times New Roman"/>
                <a:cs typeface="Times New Roman"/>
              </a:rPr>
              <a:t>on  </a:t>
            </a:r>
            <a:r>
              <a:rPr sz="2400" dirty="0">
                <a:latin typeface="Times New Roman"/>
                <a:cs typeface="Times New Roman"/>
              </a:rPr>
              <a:t>plinth mounted or </a:t>
            </a:r>
            <a:r>
              <a:rPr sz="2400" spc="-5" dirty="0">
                <a:latin typeface="Times New Roman"/>
                <a:cs typeface="Times New Roman"/>
              </a:rPr>
              <a:t>near </a:t>
            </a:r>
            <a:r>
              <a:rPr sz="2400" dirty="0">
                <a:latin typeface="Times New Roman"/>
                <a:cs typeface="Times New Roman"/>
              </a:rPr>
              <a:t>the</a:t>
            </a:r>
            <a:r>
              <a:rPr sz="2400" spc="-50" dirty="0">
                <a:latin typeface="Times New Roman"/>
                <a:cs typeface="Times New Roman"/>
              </a:rPr>
              <a:t> </a:t>
            </a:r>
            <a:r>
              <a:rPr sz="2400" spc="-5" dirty="0">
                <a:latin typeface="Times New Roman"/>
                <a:cs typeface="Times New Roman"/>
              </a:rPr>
              <a:t>consumers</a:t>
            </a:r>
            <a:endParaRPr sz="2400">
              <a:latin typeface="Times New Roman"/>
              <a:cs typeface="Times New Roman"/>
            </a:endParaRPr>
          </a:p>
          <a:p>
            <a:pPr marL="12700">
              <a:lnSpc>
                <a:spcPct val="100000"/>
              </a:lnSpc>
              <a:spcBef>
                <a:spcPts val="580"/>
              </a:spcBef>
            </a:pPr>
            <a:r>
              <a:rPr sz="2400" b="1" spc="-15" dirty="0">
                <a:latin typeface="Times New Roman"/>
                <a:cs typeface="Times New Roman"/>
              </a:rPr>
              <a:t>Primary</a:t>
            </a:r>
            <a:r>
              <a:rPr sz="2400" b="1" spc="45" dirty="0">
                <a:latin typeface="Times New Roman"/>
                <a:cs typeface="Times New Roman"/>
              </a:rPr>
              <a:t> </a:t>
            </a:r>
            <a:r>
              <a:rPr sz="2400" b="1" spc="-5" dirty="0">
                <a:latin typeface="Times New Roman"/>
                <a:cs typeface="Times New Roman"/>
              </a:rPr>
              <a:t>Distribution</a:t>
            </a:r>
            <a:endParaRPr sz="2400">
              <a:latin typeface="Times New Roman"/>
              <a:cs typeface="Times New Roman"/>
            </a:endParaRPr>
          </a:p>
          <a:p>
            <a:pPr marL="287020" marR="73660" indent="-274955">
              <a:lnSpc>
                <a:spcPct val="100000"/>
              </a:lnSpc>
              <a:spcBef>
                <a:spcPts val="575"/>
              </a:spcBef>
              <a:buClr>
                <a:srgbClr val="0AD0D9"/>
              </a:buClr>
              <a:buSzPct val="93750"/>
              <a:buFont typeface="Arial"/>
              <a:buChar char=""/>
              <a:tabLst>
                <a:tab pos="344805" algn="l"/>
                <a:tab pos="345440" algn="l"/>
              </a:tabLst>
            </a:pPr>
            <a:r>
              <a:rPr dirty="0"/>
              <a:t>	</a:t>
            </a:r>
            <a:r>
              <a:rPr sz="2400" spc="-5" dirty="0">
                <a:latin typeface="Times New Roman"/>
                <a:cs typeface="Times New Roman"/>
              </a:rPr>
              <a:t>At </a:t>
            </a:r>
            <a:r>
              <a:rPr sz="2400" dirty="0">
                <a:latin typeface="Times New Roman"/>
                <a:cs typeface="Times New Roman"/>
              </a:rPr>
              <a:t>the </a:t>
            </a:r>
            <a:r>
              <a:rPr sz="2400" spc="-5" dirty="0">
                <a:latin typeface="Times New Roman"/>
                <a:cs typeface="Times New Roman"/>
              </a:rPr>
              <a:t>secondary substations, </a:t>
            </a:r>
            <a:r>
              <a:rPr sz="2400" dirty="0">
                <a:latin typeface="Times New Roman"/>
                <a:cs typeface="Times New Roman"/>
              </a:rPr>
              <a:t>the </a:t>
            </a:r>
            <a:r>
              <a:rPr sz="2400" spc="-5" dirty="0">
                <a:latin typeface="Times New Roman"/>
                <a:cs typeface="Times New Roman"/>
              </a:rPr>
              <a:t>voltage is stepped </a:t>
            </a:r>
            <a:r>
              <a:rPr sz="2400" dirty="0">
                <a:latin typeface="Times New Roman"/>
                <a:cs typeface="Times New Roman"/>
              </a:rPr>
              <a:t>down to </a:t>
            </a:r>
            <a:r>
              <a:rPr sz="2400" spc="-50" dirty="0">
                <a:latin typeface="Times New Roman"/>
                <a:cs typeface="Times New Roman"/>
              </a:rPr>
              <a:t>11 </a:t>
            </a:r>
            <a:r>
              <a:rPr sz="2400" spc="-5" dirty="0">
                <a:latin typeface="Times New Roman"/>
                <a:cs typeface="Times New Roman"/>
              </a:rPr>
              <a:t>KV  </a:t>
            </a:r>
            <a:r>
              <a:rPr sz="2400" dirty="0">
                <a:latin typeface="Times New Roman"/>
                <a:cs typeface="Times New Roman"/>
              </a:rPr>
              <a:t>or 6.6 </a:t>
            </a:r>
            <a:r>
              <a:rPr sz="2400" spc="-5" dirty="0">
                <a:latin typeface="Times New Roman"/>
                <a:cs typeface="Times New Roman"/>
              </a:rPr>
              <a:t>KV </a:t>
            </a:r>
            <a:r>
              <a:rPr sz="2400" dirty="0">
                <a:latin typeface="Times New Roman"/>
                <a:cs typeface="Times New Roman"/>
              </a:rPr>
              <a:t>using step </a:t>
            </a:r>
            <a:r>
              <a:rPr sz="2400" spc="-5" dirty="0">
                <a:latin typeface="Times New Roman"/>
                <a:cs typeface="Times New Roman"/>
              </a:rPr>
              <a:t>down</a:t>
            </a:r>
            <a:r>
              <a:rPr sz="2400" spc="-55" dirty="0">
                <a:latin typeface="Times New Roman"/>
                <a:cs typeface="Times New Roman"/>
              </a:rPr>
              <a:t> </a:t>
            </a:r>
            <a:r>
              <a:rPr sz="2400" spc="-5" dirty="0">
                <a:latin typeface="Times New Roman"/>
                <a:cs typeface="Times New Roman"/>
              </a:rPr>
              <a:t>transformers.</a:t>
            </a:r>
            <a:endParaRPr sz="2400">
              <a:latin typeface="Times New Roman"/>
              <a:cs typeface="Times New Roman"/>
            </a:endParaRPr>
          </a:p>
          <a:p>
            <a:pPr marL="287020" marR="5080" indent="-274955">
              <a:lnSpc>
                <a:spcPct val="100000"/>
              </a:lnSpc>
              <a:spcBef>
                <a:spcPts val="580"/>
              </a:spcBef>
              <a:buClr>
                <a:srgbClr val="0AD0D9"/>
              </a:buClr>
              <a:buSzPct val="93750"/>
              <a:buFont typeface="Arial"/>
              <a:buChar char=""/>
              <a:tabLst>
                <a:tab pos="287655" algn="l"/>
              </a:tabLst>
            </a:pPr>
            <a:r>
              <a:rPr sz="2400" dirty="0">
                <a:latin typeface="Times New Roman"/>
                <a:cs typeface="Times New Roman"/>
              </a:rPr>
              <a:t>The </a:t>
            </a:r>
            <a:r>
              <a:rPr sz="2400" spc="-5" dirty="0">
                <a:latin typeface="Times New Roman"/>
                <a:cs typeface="Times New Roman"/>
              </a:rPr>
              <a:t>primary </a:t>
            </a:r>
            <a:r>
              <a:rPr sz="2400" dirty="0">
                <a:latin typeface="Times New Roman"/>
                <a:cs typeface="Times New Roman"/>
              </a:rPr>
              <a:t>distributor </a:t>
            </a:r>
            <a:r>
              <a:rPr sz="2400" spc="-10" dirty="0">
                <a:latin typeface="Times New Roman"/>
                <a:cs typeface="Times New Roman"/>
              </a:rPr>
              <a:t>forms </a:t>
            </a:r>
            <a:r>
              <a:rPr sz="2400" dirty="0">
                <a:latin typeface="Times New Roman"/>
                <a:cs typeface="Times New Roman"/>
              </a:rPr>
              <a:t>the link </a:t>
            </a:r>
            <a:r>
              <a:rPr sz="2400" spc="-5" dirty="0">
                <a:latin typeface="Times New Roman"/>
                <a:cs typeface="Times New Roman"/>
              </a:rPr>
              <a:t>between secondary </a:t>
            </a:r>
            <a:r>
              <a:rPr sz="2400" spc="-50" dirty="0">
                <a:latin typeface="Times New Roman"/>
                <a:cs typeface="Times New Roman"/>
              </a:rPr>
              <a:t>substation  </a:t>
            </a:r>
            <a:r>
              <a:rPr sz="2400" spc="-5" dirty="0">
                <a:latin typeface="Times New Roman"/>
                <a:cs typeface="Times New Roman"/>
              </a:rPr>
              <a:t>and </a:t>
            </a:r>
            <a:r>
              <a:rPr sz="2400" dirty="0">
                <a:latin typeface="Times New Roman"/>
                <a:cs typeface="Times New Roman"/>
              </a:rPr>
              <a:t>distribution </a:t>
            </a:r>
            <a:r>
              <a:rPr sz="2400" spc="-5" dirty="0">
                <a:latin typeface="Times New Roman"/>
                <a:cs typeface="Times New Roman"/>
              </a:rPr>
              <a:t>substation and </a:t>
            </a:r>
            <a:r>
              <a:rPr sz="2400" dirty="0">
                <a:latin typeface="Times New Roman"/>
                <a:cs typeface="Times New Roman"/>
              </a:rPr>
              <a:t>the </a:t>
            </a:r>
            <a:r>
              <a:rPr sz="2400" spc="-5" dirty="0">
                <a:latin typeface="Times New Roman"/>
                <a:cs typeface="Times New Roman"/>
              </a:rPr>
              <a:t>power is fed </a:t>
            </a:r>
            <a:r>
              <a:rPr sz="2400" dirty="0">
                <a:latin typeface="Times New Roman"/>
                <a:cs typeface="Times New Roman"/>
              </a:rPr>
              <a:t>in to the </a:t>
            </a:r>
            <a:r>
              <a:rPr sz="2400" spc="-5" dirty="0">
                <a:latin typeface="Times New Roman"/>
                <a:cs typeface="Times New Roman"/>
              </a:rPr>
              <a:t>primary  </a:t>
            </a:r>
            <a:r>
              <a:rPr sz="2400" dirty="0">
                <a:latin typeface="Times New Roman"/>
                <a:cs typeface="Times New Roman"/>
              </a:rPr>
              <a:t>distribution </a:t>
            </a:r>
            <a:r>
              <a:rPr sz="2400" spc="-10" dirty="0">
                <a:latin typeface="Times New Roman"/>
                <a:cs typeface="Times New Roman"/>
              </a:rPr>
              <a:t>system. </a:t>
            </a:r>
            <a:r>
              <a:rPr sz="2400" spc="-30" dirty="0">
                <a:latin typeface="Times New Roman"/>
                <a:cs typeface="Times New Roman"/>
              </a:rPr>
              <a:t>It </a:t>
            </a:r>
            <a:r>
              <a:rPr sz="2400" spc="-5" dirty="0">
                <a:latin typeface="Times New Roman"/>
                <a:cs typeface="Times New Roman"/>
              </a:rPr>
              <a:t>uses 3phase, </a:t>
            </a:r>
            <a:r>
              <a:rPr sz="2400" dirty="0">
                <a:latin typeface="Times New Roman"/>
                <a:cs typeface="Times New Roman"/>
              </a:rPr>
              <a:t>3 </a:t>
            </a:r>
            <a:r>
              <a:rPr sz="2400" spc="-5" dirty="0">
                <a:latin typeface="Times New Roman"/>
                <a:cs typeface="Times New Roman"/>
              </a:rPr>
              <a:t>wire</a:t>
            </a:r>
            <a:r>
              <a:rPr sz="2400" spc="125" dirty="0">
                <a:latin typeface="Times New Roman"/>
                <a:cs typeface="Times New Roman"/>
              </a:rPr>
              <a:t> </a:t>
            </a:r>
            <a:r>
              <a:rPr sz="2400" spc="-10" dirty="0">
                <a:latin typeface="Times New Roman"/>
                <a:cs typeface="Times New Roman"/>
              </a:rPr>
              <a:t>system.</a:t>
            </a:r>
            <a:endParaRPr sz="2400">
              <a:latin typeface="Times New Roman"/>
              <a:cs typeface="Times New Roman"/>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B56AAF2B-B0AD-429A-8A43-B73613F8BF38}"/>
              </a:ext>
            </a:extLst>
          </p:cNvPr>
          <p:cNvSpPr>
            <a:spLocks noGrp="1"/>
          </p:cNvSpPr>
          <p:nvPr>
            <p:ph type="sldNum" sz="quarter" idx="7"/>
          </p:nvPr>
        </p:nvSpPr>
        <p:spPr/>
        <p:txBody>
          <a:bodyPr/>
          <a:lstStyle/>
          <a:p>
            <a:pPr marL="38100">
              <a:lnSpc>
                <a:spcPts val="1240"/>
              </a:lnSpc>
            </a:pPr>
            <a:fld id="{81D60167-4931-47E6-BA6A-407CBD079E47}" type="slidenum">
              <a:rPr lang="en-IN" spc="-120" smtClean="0"/>
              <a:t>24</a:t>
            </a:fld>
            <a:endParaRPr lang="en-IN" spc="-12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6244" y="858250"/>
            <a:ext cx="8037830" cy="4386580"/>
          </a:xfrm>
          <a:prstGeom prst="rect">
            <a:avLst/>
          </a:prstGeom>
        </p:spPr>
        <p:txBody>
          <a:bodyPr vert="horz" wrap="square" lIns="0" tIns="92075" rIns="0" bIns="0" rtlCol="0">
            <a:spAutoFit/>
          </a:bodyPr>
          <a:lstStyle/>
          <a:p>
            <a:pPr marL="12700">
              <a:lnSpc>
                <a:spcPct val="100000"/>
              </a:lnSpc>
              <a:spcBef>
                <a:spcPts val="725"/>
              </a:spcBef>
            </a:pPr>
            <a:r>
              <a:rPr sz="2600" spc="-5" dirty="0">
                <a:latin typeface="Times New Roman"/>
                <a:cs typeface="Times New Roman"/>
              </a:rPr>
              <a:t>Secondary</a:t>
            </a:r>
            <a:r>
              <a:rPr sz="2600" spc="5" dirty="0">
                <a:latin typeface="Times New Roman"/>
                <a:cs typeface="Times New Roman"/>
              </a:rPr>
              <a:t> </a:t>
            </a:r>
            <a:r>
              <a:rPr sz="2600" spc="-5" dirty="0">
                <a:latin typeface="Times New Roman"/>
                <a:cs typeface="Times New Roman"/>
              </a:rPr>
              <a:t>Distribution</a:t>
            </a:r>
            <a:endParaRPr sz="2600">
              <a:latin typeface="Times New Roman"/>
              <a:cs typeface="Times New Roman"/>
            </a:endParaRPr>
          </a:p>
          <a:p>
            <a:pPr marL="287020" marR="5080" indent="-274320">
              <a:lnSpc>
                <a:spcPct val="100000"/>
              </a:lnSpc>
              <a:spcBef>
                <a:spcPts val="625"/>
              </a:spcBef>
              <a:buClr>
                <a:srgbClr val="0AD0D9"/>
              </a:buClr>
              <a:buSzPct val="94230"/>
              <a:buFont typeface="Arial"/>
              <a:buChar char=""/>
              <a:tabLst>
                <a:tab pos="433070" algn="l"/>
                <a:tab pos="433705" algn="l"/>
              </a:tabLst>
            </a:pPr>
            <a:r>
              <a:rPr dirty="0"/>
              <a:t>	</a:t>
            </a:r>
            <a:r>
              <a:rPr sz="2600" spc="-5" dirty="0">
                <a:latin typeface="Times New Roman"/>
                <a:cs typeface="Times New Roman"/>
              </a:rPr>
              <a:t>At the distribution substation the voltage is stepped down  to 400V </a:t>
            </a:r>
            <a:r>
              <a:rPr sz="2600" dirty="0">
                <a:latin typeface="Times New Roman"/>
                <a:cs typeface="Times New Roman"/>
              </a:rPr>
              <a:t>(for </a:t>
            </a:r>
            <a:r>
              <a:rPr sz="2600" spc="-5" dirty="0">
                <a:latin typeface="Times New Roman"/>
                <a:cs typeface="Times New Roman"/>
              </a:rPr>
              <a:t>3phase) or 230V </a:t>
            </a:r>
            <a:r>
              <a:rPr sz="2600" dirty="0">
                <a:latin typeface="Times New Roman"/>
                <a:cs typeface="Times New Roman"/>
              </a:rPr>
              <a:t>(for </a:t>
            </a:r>
            <a:r>
              <a:rPr sz="2600" spc="-5" dirty="0">
                <a:latin typeface="Times New Roman"/>
                <a:cs typeface="Times New Roman"/>
              </a:rPr>
              <a:t>1 phase) using step  down</a:t>
            </a:r>
            <a:r>
              <a:rPr sz="2600" spc="5" dirty="0">
                <a:latin typeface="Times New Roman"/>
                <a:cs typeface="Times New Roman"/>
              </a:rPr>
              <a:t> </a:t>
            </a:r>
            <a:r>
              <a:rPr sz="2600" spc="-5" dirty="0">
                <a:latin typeface="Times New Roman"/>
                <a:cs typeface="Times New Roman"/>
              </a:rPr>
              <a:t>transformers.</a:t>
            </a:r>
            <a:endParaRPr sz="2600">
              <a:latin typeface="Times New Roman"/>
              <a:cs typeface="Times New Roman"/>
            </a:endParaRPr>
          </a:p>
          <a:p>
            <a:pPr marL="287020" marR="199390" indent="-274320">
              <a:lnSpc>
                <a:spcPct val="100000"/>
              </a:lnSpc>
              <a:spcBef>
                <a:spcPts val="630"/>
              </a:spcBef>
              <a:buClr>
                <a:srgbClr val="0AD0D9"/>
              </a:buClr>
              <a:buSzPct val="94230"/>
              <a:buFont typeface="Arial"/>
              <a:buChar char=""/>
              <a:tabLst>
                <a:tab pos="362585" algn="l"/>
                <a:tab pos="363220" algn="l"/>
              </a:tabLst>
            </a:pPr>
            <a:r>
              <a:rPr dirty="0"/>
              <a:t>	</a:t>
            </a:r>
            <a:r>
              <a:rPr sz="2600" spc="-5" dirty="0">
                <a:latin typeface="Times New Roman"/>
                <a:cs typeface="Times New Roman"/>
              </a:rPr>
              <a:t>The distribution lines are drawn along the roads and  service connections to the </a:t>
            </a:r>
            <a:r>
              <a:rPr sz="2600" spc="-10" dirty="0">
                <a:latin typeface="Times New Roman"/>
                <a:cs typeface="Times New Roman"/>
              </a:rPr>
              <a:t>consumers </a:t>
            </a:r>
            <a:r>
              <a:rPr sz="2600" spc="-5" dirty="0">
                <a:latin typeface="Times New Roman"/>
                <a:cs typeface="Times New Roman"/>
              </a:rPr>
              <a:t>are tapped </a:t>
            </a:r>
            <a:r>
              <a:rPr sz="2600" spc="-15" dirty="0">
                <a:latin typeface="Times New Roman"/>
                <a:cs typeface="Times New Roman"/>
              </a:rPr>
              <a:t>off </a:t>
            </a:r>
            <a:r>
              <a:rPr sz="2600" dirty="0">
                <a:latin typeface="Times New Roman"/>
                <a:cs typeface="Times New Roman"/>
              </a:rPr>
              <a:t>from  </a:t>
            </a:r>
            <a:r>
              <a:rPr sz="2600" spc="-5" dirty="0">
                <a:latin typeface="Times New Roman"/>
                <a:cs typeface="Times New Roman"/>
              </a:rPr>
              <a:t>the</a:t>
            </a:r>
            <a:r>
              <a:rPr sz="2600" spc="-10" dirty="0">
                <a:latin typeface="Times New Roman"/>
                <a:cs typeface="Times New Roman"/>
              </a:rPr>
              <a:t> </a:t>
            </a:r>
            <a:r>
              <a:rPr sz="2600" spc="-5" dirty="0">
                <a:latin typeface="Times New Roman"/>
                <a:cs typeface="Times New Roman"/>
              </a:rPr>
              <a:t>distributors.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5" dirty="0">
                <a:latin typeface="Times New Roman"/>
                <a:cs typeface="Times New Roman"/>
              </a:rPr>
              <a:t>It uses 3 phase, 4 wire</a:t>
            </a:r>
            <a:r>
              <a:rPr sz="2600" spc="35" dirty="0">
                <a:latin typeface="Times New Roman"/>
                <a:cs typeface="Times New Roman"/>
              </a:rPr>
              <a:t> </a:t>
            </a:r>
            <a:r>
              <a:rPr sz="2600" spc="-20" dirty="0">
                <a:latin typeface="Times New Roman"/>
                <a:cs typeface="Times New Roman"/>
              </a:rPr>
              <a:t>system.</a:t>
            </a:r>
            <a:endParaRPr sz="2600">
              <a:latin typeface="Times New Roman"/>
              <a:cs typeface="Times New Roman"/>
            </a:endParaRPr>
          </a:p>
          <a:p>
            <a:pPr marL="287020" marR="142875" indent="-274320">
              <a:lnSpc>
                <a:spcPct val="100000"/>
              </a:lnSpc>
              <a:spcBef>
                <a:spcPts val="630"/>
              </a:spcBef>
              <a:buClr>
                <a:srgbClr val="0AD0D9"/>
              </a:buClr>
              <a:buSzPct val="94230"/>
              <a:buFont typeface="Arial"/>
              <a:buChar char=""/>
              <a:tabLst>
                <a:tab pos="287020" algn="l"/>
              </a:tabLst>
            </a:pPr>
            <a:r>
              <a:rPr sz="2600" spc="-5" dirty="0">
                <a:latin typeface="Times New Roman"/>
                <a:cs typeface="Times New Roman"/>
              </a:rPr>
              <a:t>Single phase loads are connected between one phase </a:t>
            </a:r>
            <a:r>
              <a:rPr sz="2600" spc="-125" dirty="0">
                <a:latin typeface="Times New Roman"/>
                <a:cs typeface="Times New Roman"/>
              </a:rPr>
              <a:t>wire  </a:t>
            </a:r>
            <a:r>
              <a:rPr sz="2600" spc="-5" dirty="0">
                <a:latin typeface="Times New Roman"/>
                <a:cs typeface="Times New Roman"/>
              </a:rPr>
              <a:t>and one neutral</a:t>
            </a:r>
            <a:r>
              <a:rPr sz="2600" spc="5" dirty="0">
                <a:latin typeface="Times New Roman"/>
                <a:cs typeface="Times New Roman"/>
              </a:rPr>
              <a:t> </a:t>
            </a:r>
            <a:r>
              <a:rPr sz="2600" spc="-5" dirty="0">
                <a:latin typeface="Times New Roman"/>
                <a:cs typeface="Times New Roman"/>
              </a:rPr>
              <a:t>wire.</a:t>
            </a:r>
            <a:endParaRPr sz="2600">
              <a:latin typeface="Times New Roman"/>
              <a:cs typeface="Times New Roman"/>
            </a:endParaRPr>
          </a:p>
        </p:txBody>
      </p:sp>
      <p:sp>
        <p:nvSpPr>
          <p:cNvPr id="10" name="object 10"/>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Slide Number Placeholder 12">
            <a:extLst>
              <a:ext uri="{FF2B5EF4-FFF2-40B4-BE49-F238E27FC236}">
                <a16:creationId xmlns:a16="http://schemas.microsoft.com/office/drawing/2014/main" id="{DDD488BD-E9FF-4B73-9566-758EF8E87848}"/>
              </a:ext>
            </a:extLst>
          </p:cNvPr>
          <p:cNvSpPr>
            <a:spLocks noGrp="1"/>
          </p:cNvSpPr>
          <p:nvPr>
            <p:ph type="sldNum" sz="quarter" idx="7"/>
          </p:nvPr>
        </p:nvSpPr>
        <p:spPr/>
        <p:txBody>
          <a:bodyPr/>
          <a:lstStyle/>
          <a:p>
            <a:pPr marL="38100">
              <a:lnSpc>
                <a:spcPts val="1240"/>
              </a:lnSpc>
            </a:pPr>
            <a:fld id="{81D60167-4931-47E6-BA6A-407CBD079E47}" type="slidenum">
              <a:rPr lang="en-IN" spc="-120" smtClean="0"/>
              <a:t>25</a:t>
            </a:fld>
            <a:endParaRPr lang="en-IN" spc="-12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4432300"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Bulk Power Grids</a:t>
            </a:r>
            <a:endParaRPr sz="3200" dirty="0">
              <a:latin typeface="Times New Roman"/>
              <a:cs typeface="Times New Roman"/>
            </a:endParaRPr>
          </a:p>
        </p:txBody>
      </p:sp>
      <p:sp>
        <p:nvSpPr>
          <p:cNvPr id="9" name="object 9"/>
          <p:cNvSpPr txBox="1"/>
          <p:nvPr/>
        </p:nvSpPr>
        <p:spPr>
          <a:xfrm>
            <a:off x="536244" y="1273886"/>
            <a:ext cx="8077834" cy="4651273"/>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b="0" i="0" dirty="0">
                <a:solidFill>
                  <a:srgbClr val="222222"/>
                </a:solidFill>
                <a:effectLst/>
                <a:latin typeface="Times New Roman" panose="02020603050405020304" pitchFamily="18" charset="0"/>
                <a:cs typeface="Times New Roman" panose="02020603050405020304" pitchFamily="18" charset="0"/>
              </a:rPr>
              <a:t>A </a:t>
            </a:r>
            <a:r>
              <a:rPr lang="en-US" sz="2700" b="1" i="0" dirty="0">
                <a:solidFill>
                  <a:srgbClr val="222222"/>
                </a:solidFill>
                <a:effectLst/>
                <a:latin typeface="Times New Roman" panose="02020603050405020304" pitchFamily="18" charset="0"/>
                <a:cs typeface="Times New Roman" panose="02020603050405020304" pitchFamily="18" charset="0"/>
              </a:rPr>
              <a:t>bulk power system</a:t>
            </a:r>
            <a:r>
              <a:rPr lang="en-US" sz="2700" b="0" i="0" dirty="0">
                <a:solidFill>
                  <a:srgbClr val="222222"/>
                </a:solidFill>
                <a:effectLst/>
                <a:latin typeface="Times New Roman" panose="02020603050405020304" pitchFamily="18" charset="0"/>
                <a:cs typeface="Times New Roman" panose="02020603050405020304" pitchFamily="18" charset="0"/>
              </a:rPr>
              <a:t> (BPS) is a large interconnected electrical </a:t>
            </a:r>
            <a:r>
              <a:rPr lang="en-US" sz="2700" b="1" i="0" dirty="0">
                <a:solidFill>
                  <a:srgbClr val="222222"/>
                </a:solidFill>
                <a:effectLst/>
                <a:latin typeface="Times New Roman" panose="02020603050405020304" pitchFamily="18" charset="0"/>
                <a:cs typeface="Times New Roman" panose="02020603050405020304" pitchFamily="18" charset="0"/>
              </a:rPr>
              <a:t>system</a:t>
            </a:r>
            <a:r>
              <a:rPr lang="en-US" sz="2700" b="0" i="0" dirty="0">
                <a:solidFill>
                  <a:srgbClr val="222222"/>
                </a:solidFill>
                <a:effectLst/>
                <a:latin typeface="Times New Roman" panose="02020603050405020304" pitchFamily="18" charset="0"/>
                <a:cs typeface="Times New Roman" panose="02020603050405020304" pitchFamily="18" charset="0"/>
              </a:rPr>
              <a:t> made up of generation and transmission facilities and their control systems. A BPS does not include facilities used in the local distribution of electric energy. If a </a:t>
            </a:r>
            <a:r>
              <a:rPr lang="en-US" sz="2700" b="1" i="0" dirty="0">
                <a:solidFill>
                  <a:srgbClr val="222222"/>
                </a:solidFill>
                <a:effectLst/>
                <a:latin typeface="Times New Roman" panose="02020603050405020304" pitchFamily="18" charset="0"/>
                <a:cs typeface="Times New Roman" panose="02020603050405020304" pitchFamily="18" charset="0"/>
              </a:rPr>
              <a:t>bulk power system</a:t>
            </a:r>
            <a:r>
              <a:rPr lang="en-US" sz="2700" b="0" i="0" dirty="0">
                <a:solidFill>
                  <a:srgbClr val="222222"/>
                </a:solidFill>
                <a:effectLst/>
                <a:latin typeface="Times New Roman" panose="02020603050405020304" pitchFamily="18" charset="0"/>
                <a:cs typeface="Times New Roman" panose="02020603050405020304" pitchFamily="18" charset="0"/>
              </a:rPr>
              <a:t> is disrupted, the effects are felt in more than one location.</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solidFill>
                  <a:srgbClr val="222222"/>
                </a:solidFill>
                <a:latin typeface="Times New Roman" panose="02020603050405020304" pitchFamily="18" charset="0"/>
                <a:cs typeface="Times New Roman" panose="02020603050405020304" pitchFamily="18" charset="0"/>
              </a:rPr>
              <a:t>Dispatching of large-scale inter resources control and scheduling of AC/DC hybrid Power grid.</a:t>
            </a:r>
            <a:endParaRPr lang="en-US" sz="2700" b="0" i="0" dirty="0">
              <a:solidFill>
                <a:srgbClr val="222222"/>
              </a:solidFill>
              <a:effectLst/>
              <a:latin typeface="Times New Roman" panose="02020603050405020304" pitchFamily="18" charset="0"/>
              <a:cs typeface="Times New Roman" panose="02020603050405020304" pitchFamily="18" charset="0"/>
            </a:endParaRP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Bulk power systems consist of a backbone of a extra high voltage transmission grid with generators pooling their generation into it. The pooled power is withdrawn by loads at lower voltage levels.</a:t>
            </a: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F348D859-9C88-4D81-A842-DBDCCC920DE1}"/>
              </a:ext>
            </a:extLst>
          </p:cNvPr>
          <p:cNvSpPr>
            <a:spLocks noGrp="1"/>
          </p:cNvSpPr>
          <p:nvPr>
            <p:ph type="sldNum" sz="quarter" idx="7"/>
          </p:nvPr>
        </p:nvSpPr>
        <p:spPr>
          <a:xfrm>
            <a:off x="8520683" y="6553200"/>
            <a:ext cx="209550" cy="177800"/>
          </a:xfrm>
        </p:spPr>
        <p:txBody>
          <a:bodyPr/>
          <a:lstStyle/>
          <a:p>
            <a:pPr marL="38100">
              <a:lnSpc>
                <a:spcPts val="1240"/>
              </a:lnSpc>
            </a:pPr>
            <a:fld id="{81D60167-4931-47E6-BA6A-407CBD079E47}" type="slidenum">
              <a:rPr lang="en-IN" spc="-120" smtClean="0"/>
              <a:t>26</a:t>
            </a:fld>
            <a:endParaRPr lang="en-IN" spc="-120" dirty="0"/>
          </a:p>
        </p:txBody>
      </p:sp>
    </p:spTree>
    <p:extLst>
      <p:ext uri="{BB962C8B-B14F-4D97-AF65-F5344CB8AC3E}">
        <p14:creationId xmlns:p14="http://schemas.microsoft.com/office/powerpoint/2010/main" val="172345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5" y="-25136"/>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4432300"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Micro Grids</a:t>
            </a:r>
            <a:endParaRPr sz="3200" dirty="0">
              <a:latin typeface="Times New Roman"/>
              <a:cs typeface="Times New Roman"/>
            </a:endParaRPr>
          </a:p>
        </p:txBody>
      </p:sp>
      <p:sp>
        <p:nvSpPr>
          <p:cNvPr id="9" name="object 9"/>
          <p:cNvSpPr txBox="1"/>
          <p:nvPr/>
        </p:nvSpPr>
        <p:spPr>
          <a:xfrm>
            <a:off x="536244" y="1273886"/>
            <a:ext cx="8077834" cy="3535583"/>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b="0" i="0" dirty="0">
                <a:solidFill>
                  <a:srgbClr val="222222"/>
                </a:solidFill>
                <a:effectLst/>
                <a:latin typeface="Times New Roman" panose="02020603050405020304" pitchFamily="18" charset="0"/>
                <a:cs typeface="Times New Roman" panose="02020603050405020304" pitchFamily="18" charset="0"/>
              </a:rPr>
              <a:t>A microgrid is a localized group of </a:t>
            </a:r>
            <a:r>
              <a:rPr lang="en-US" sz="2700" b="1" i="0" dirty="0">
                <a:solidFill>
                  <a:srgbClr val="222222"/>
                </a:solidFill>
                <a:effectLst/>
                <a:latin typeface="Times New Roman" panose="02020603050405020304" pitchFamily="18" charset="0"/>
                <a:cs typeface="Times New Roman" panose="02020603050405020304" pitchFamily="18" charset="0"/>
              </a:rPr>
              <a:t>electricity</a:t>
            </a:r>
            <a:r>
              <a:rPr lang="en-US" sz="2700" b="0" i="0" dirty="0">
                <a:solidFill>
                  <a:srgbClr val="222222"/>
                </a:solidFill>
                <a:effectLst/>
                <a:latin typeface="Times New Roman" panose="02020603050405020304" pitchFamily="18" charset="0"/>
                <a:cs typeface="Times New Roman" panose="02020603050405020304" pitchFamily="18" charset="0"/>
              </a:rPr>
              <a:t> sources and sinks (loads) that typically operates connected to and synchronous with the traditional centralized </a:t>
            </a:r>
            <a:r>
              <a:rPr lang="en-US" sz="2700" b="1" i="0" dirty="0">
                <a:solidFill>
                  <a:srgbClr val="222222"/>
                </a:solidFill>
                <a:effectLst/>
                <a:latin typeface="Times New Roman" panose="02020603050405020304" pitchFamily="18" charset="0"/>
                <a:cs typeface="Times New Roman" panose="02020603050405020304" pitchFamily="18" charset="0"/>
              </a:rPr>
              <a:t>grid</a:t>
            </a:r>
            <a:r>
              <a:rPr lang="en-US" sz="2700" b="0" i="0" dirty="0">
                <a:solidFill>
                  <a:srgbClr val="222222"/>
                </a:solidFill>
                <a:effectLst/>
                <a:latin typeface="Times New Roman" panose="02020603050405020304" pitchFamily="18" charset="0"/>
                <a:cs typeface="Times New Roman" panose="02020603050405020304" pitchFamily="18" charset="0"/>
              </a:rPr>
              <a:t> (</a:t>
            </a:r>
            <a:r>
              <a:rPr lang="en-US" sz="2700" b="0" i="0" dirty="0" err="1">
                <a:solidFill>
                  <a:srgbClr val="222222"/>
                </a:solidFill>
                <a:effectLst/>
                <a:latin typeface="Times New Roman" panose="02020603050405020304" pitchFamily="18" charset="0"/>
                <a:cs typeface="Times New Roman" panose="02020603050405020304" pitchFamily="18" charset="0"/>
              </a:rPr>
              <a:t>macrogrid</a:t>
            </a:r>
            <a:r>
              <a:rPr lang="en-US" sz="2700" b="0" i="0" dirty="0">
                <a:solidFill>
                  <a:srgbClr val="222222"/>
                </a:solidFill>
                <a:effectLst/>
                <a:latin typeface="Times New Roman" panose="02020603050405020304" pitchFamily="18" charset="0"/>
                <a:cs typeface="Times New Roman" panose="02020603050405020304" pitchFamily="18" charset="0"/>
              </a:rPr>
              <a:t>), but can disconnect and maintain operation autonomously as physical and/or economic conditions dictate.</a:t>
            </a:r>
          </a:p>
          <a:p>
            <a:pPr marL="287020" marR="8890" indent="-274320" algn="just">
              <a:lnSpc>
                <a:spcPts val="2930"/>
              </a:lnSpc>
              <a:spcBef>
                <a:spcPts val="470"/>
              </a:spcBef>
              <a:buClr>
                <a:srgbClr val="0AD0D9"/>
              </a:buClr>
              <a:buSzPct val="94444"/>
              <a:buFont typeface="Arial"/>
              <a:buChar char=""/>
              <a:tabLst>
                <a:tab pos="287020" algn="l"/>
              </a:tabLst>
            </a:pPr>
            <a:endParaRPr lang="en-US" sz="2700" b="0" i="0" dirty="0">
              <a:solidFill>
                <a:srgbClr val="222222"/>
              </a:solidFill>
              <a:effectLst/>
              <a:latin typeface="Times New Roman" panose="02020603050405020304" pitchFamily="18" charset="0"/>
              <a:cs typeface="Times New Roman" panose="02020603050405020304" pitchFamily="18" charset="0"/>
            </a:endParaRP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Dispatching of distribution network with the DG intelligent Microgrid dispatching.</a:t>
            </a: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736EC05D-D493-4ABC-B579-4EDF51A9A8C3}"/>
              </a:ext>
            </a:extLst>
          </p:cNvPr>
          <p:cNvSpPr>
            <a:spLocks noGrp="1"/>
          </p:cNvSpPr>
          <p:nvPr>
            <p:ph type="sldNum" sz="quarter" idx="7"/>
          </p:nvPr>
        </p:nvSpPr>
        <p:spPr/>
        <p:txBody>
          <a:bodyPr/>
          <a:lstStyle/>
          <a:p>
            <a:pPr marL="38100">
              <a:lnSpc>
                <a:spcPts val="1240"/>
              </a:lnSpc>
            </a:pPr>
            <a:fld id="{81D60167-4931-47E6-BA6A-407CBD079E47}" type="slidenum">
              <a:rPr lang="en-IN" spc="-120" smtClean="0"/>
              <a:t>27</a:t>
            </a:fld>
            <a:endParaRPr lang="en-IN" spc="-120" dirty="0"/>
          </a:p>
        </p:txBody>
      </p:sp>
    </p:spTree>
    <p:extLst>
      <p:ext uri="{BB962C8B-B14F-4D97-AF65-F5344CB8AC3E}">
        <p14:creationId xmlns:p14="http://schemas.microsoft.com/office/powerpoint/2010/main" val="228964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4653"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8474378" cy="996427"/>
          </a:xfrm>
          <a:prstGeom prst="rect">
            <a:avLst/>
          </a:prstGeom>
        </p:spPr>
        <p:txBody>
          <a:bodyPr vert="horz" wrap="square" lIns="0" tIns="11430" rIns="0" bIns="0" rtlCol="0">
            <a:spAutoFit/>
          </a:bodyPr>
          <a:lstStyle/>
          <a:p>
            <a:pPr marL="12700">
              <a:lnSpc>
                <a:spcPct val="100000"/>
              </a:lnSpc>
              <a:spcBef>
                <a:spcPts val="90"/>
              </a:spcBef>
            </a:pPr>
            <a:r>
              <a:rPr lang="en-IN" sz="3200" spc="-50" dirty="0">
                <a:solidFill>
                  <a:schemeClr val="accent1">
                    <a:lumMod val="75000"/>
                  </a:schemeClr>
                </a:solidFill>
              </a:rPr>
              <a:t>Conventional </a:t>
            </a:r>
            <a:r>
              <a:rPr lang="en-IN" sz="3200" spc="-15" dirty="0">
                <a:solidFill>
                  <a:schemeClr val="accent1">
                    <a:lumMod val="75000"/>
                  </a:schemeClr>
                </a:solidFill>
              </a:rPr>
              <a:t>and </a:t>
            </a:r>
            <a:r>
              <a:rPr lang="en-IN" sz="3200" spc="-45" dirty="0">
                <a:solidFill>
                  <a:schemeClr val="accent1">
                    <a:lumMod val="75000"/>
                  </a:schemeClr>
                </a:solidFill>
              </a:rPr>
              <a:t>non-conventional  </a:t>
            </a:r>
            <a:r>
              <a:rPr lang="en-IN" sz="3200" spc="-65" dirty="0">
                <a:solidFill>
                  <a:schemeClr val="accent1">
                    <a:lumMod val="75000"/>
                  </a:schemeClr>
                </a:solidFill>
              </a:rPr>
              <a:t>Resources</a:t>
            </a:r>
            <a:endParaRPr sz="3200" dirty="0">
              <a:solidFill>
                <a:schemeClr val="accent1">
                  <a:lumMod val="75000"/>
                </a:schemeClr>
              </a:solidFill>
              <a:latin typeface="Times New Roman"/>
              <a:cs typeface="Times New Roman"/>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026" name="Picture 2">
            <a:extLst>
              <a:ext uri="{FF2B5EF4-FFF2-40B4-BE49-F238E27FC236}">
                <a16:creationId xmlns:a16="http://schemas.microsoft.com/office/drawing/2014/main" id="{D7958E52-65B1-41CD-BC50-C90405C9A4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62100"/>
            <a:ext cx="8790519" cy="43053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05A3E6C1-264D-4891-8F9B-03C4BBA7D6D1}"/>
              </a:ext>
            </a:extLst>
          </p:cNvPr>
          <p:cNvSpPr>
            <a:spLocks noGrp="1"/>
          </p:cNvSpPr>
          <p:nvPr>
            <p:ph type="sldNum" sz="quarter" idx="7"/>
          </p:nvPr>
        </p:nvSpPr>
        <p:spPr/>
        <p:txBody>
          <a:bodyPr/>
          <a:lstStyle/>
          <a:p>
            <a:pPr marL="38100">
              <a:lnSpc>
                <a:spcPts val="1240"/>
              </a:lnSpc>
            </a:pPr>
            <a:fld id="{81D60167-4931-47E6-BA6A-407CBD079E47}" type="slidenum">
              <a:rPr lang="en-IN" spc="-120" smtClean="0"/>
              <a:t>28</a:t>
            </a:fld>
            <a:endParaRPr lang="en-IN" spc="-120" dirty="0"/>
          </a:p>
        </p:txBody>
      </p:sp>
    </p:spTree>
    <p:extLst>
      <p:ext uri="{BB962C8B-B14F-4D97-AF65-F5344CB8AC3E}">
        <p14:creationId xmlns:p14="http://schemas.microsoft.com/office/powerpoint/2010/main" val="3556632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Distributed Energy Resources</a:t>
            </a:r>
            <a:endParaRPr sz="3200" dirty="0">
              <a:latin typeface="Times New Roman"/>
              <a:cs typeface="Times New Roman"/>
            </a:endParaRPr>
          </a:p>
        </p:txBody>
      </p:sp>
      <p:sp>
        <p:nvSpPr>
          <p:cNvPr id="9" name="object 9"/>
          <p:cNvSpPr txBox="1"/>
          <p:nvPr/>
        </p:nvSpPr>
        <p:spPr>
          <a:xfrm>
            <a:off x="536244" y="1273886"/>
            <a:ext cx="8077834" cy="5330947"/>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b="0" i="0" dirty="0">
                <a:solidFill>
                  <a:srgbClr val="1E1E1E"/>
                </a:solidFill>
                <a:effectLst/>
                <a:latin typeface="Times New Roman" panose="02020603050405020304" pitchFamily="18" charset="0"/>
                <a:cs typeface="Times New Roman" panose="02020603050405020304" pitchFamily="18" charset="0"/>
              </a:rPr>
              <a:t>Distributed Energy Resources (DER), small-scale power generation sources located close to where electricity is used, provide an alternative to or an enhancement of the traditional electric power grid.</a:t>
            </a:r>
          </a:p>
          <a:p>
            <a:pPr marL="287020" marR="8890" indent="-274320" algn="just">
              <a:lnSpc>
                <a:spcPts val="2930"/>
              </a:lnSpc>
              <a:spcBef>
                <a:spcPts val="470"/>
              </a:spcBef>
              <a:buClr>
                <a:srgbClr val="0AD0D9"/>
              </a:buClr>
              <a:buSzPct val="94444"/>
              <a:buFont typeface="Arial"/>
              <a:buChar char=""/>
              <a:tabLst>
                <a:tab pos="287020" algn="l"/>
              </a:tabLst>
            </a:pPr>
            <a:r>
              <a:rPr lang="en-US" sz="2700" b="0" i="0" dirty="0">
                <a:solidFill>
                  <a:srgbClr val="1E1E1E"/>
                </a:solidFill>
                <a:effectLst/>
                <a:latin typeface="Times New Roman" panose="02020603050405020304" pitchFamily="18" charset="0"/>
                <a:cs typeface="Times New Roman" panose="02020603050405020304" pitchFamily="18" charset="0"/>
              </a:rPr>
              <a:t>DER is a faster, less expensive option to the construction of large, central power plants and high-voltage transmission lines. They offer consumers the potential for lower cost, higher service reliability, high power quality, increased energy efficiency, and energy independence. The use of renewable distributed energy generation technologies and "green power" such as wind, photovoltaic, geothermal, biomass, or hydroelectric power can also provide a significant environmental benefit.</a:t>
            </a:r>
            <a:endParaRPr lang="en-US" sz="2700"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7472C9B6-8484-413F-A127-770C1744EBD9}"/>
              </a:ext>
            </a:extLst>
          </p:cNvPr>
          <p:cNvSpPr>
            <a:spLocks noGrp="1"/>
          </p:cNvSpPr>
          <p:nvPr>
            <p:ph type="sldNum" sz="quarter" idx="7"/>
          </p:nvPr>
        </p:nvSpPr>
        <p:spPr/>
        <p:txBody>
          <a:bodyPr/>
          <a:lstStyle/>
          <a:p>
            <a:pPr marL="38100">
              <a:lnSpc>
                <a:spcPts val="1240"/>
              </a:lnSpc>
            </a:pPr>
            <a:fld id="{81D60167-4931-47E6-BA6A-407CBD079E47}" type="slidenum">
              <a:rPr lang="en-IN" spc="-120" smtClean="0"/>
              <a:t>29</a:t>
            </a:fld>
            <a:endParaRPr lang="en-IN" spc="-120" dirty="0"/>
          </a:p>
        </p:txBody>
      </p:sp>
    </p:spTree>
    <p:extLst>
      <p:ext uri="{BB962C8B-B14F-4D97-AF65-F5344CB8AC3E}">
        <p14:creationId xmlns:p14="http://schemas.microsoft.com/office/powerpoint/2010/main" val="136559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VISSION AND MISSION OF DEPARTMENT</a:t>
            </a:r>
            <a:endParaRPr lang="en-IN" sz="3200" dirty="0">
              <a:solidFill>
                <a:schemeClr val="accent1">
                  <a:lumMod val="75000"/>
                </a:schemeClr>
              </a:solidFill>
            </a:endParaRPr>
          </a:p>
        </p:txBody>
      </p:sp>
      <p:sp>
        <p:nvSpPr>
          <p:cNvPr id="10" name="object 10"/>
          <p:cNvSpPr txBox="1"/>
          <p:nvPr/>
        </p:nvSpPr>
        <p:spPr>
          <a:xfrm>
            <a:off x="8603995" y="6519773"/>
            <a:ext cx="99695" cy="197490"/>
          </a:xfrm>
          <a:prstGeom prst="rect">
            <a:avLst/>
          </a:prstGeom>
        </p:spPr>
        <p:txBody>
          <a:bodyPr vert="horz" wrap="square" lIns="0" tIns="12700" rIns="0" bIns="0" rtlCol="0">
            <a:spAutoFit/>
          </a:bodyPr>
          <a:lstStyle/>
          <a:p>
            <a:pPr marL="12700">
              <a:lnSpc>
                <a:spcPct val="100000"/>
              </a:lnSpc>
              <a:spcBef>
                <a:spcPts val="100"/>
              </a:spcBef>
            </a:pPr>
            <a:r>
              <a:rPr lang="en-IN" sz="1200" dirty="0">
                <a:latin typeface="Georgia"/>
                <a:cs typeface="Georgia"/>
              </a:rPr>
              <a:t>3</a:t>
            </a:r>
            <a:endParaRPr sz="1200" dirty="0">
              <a:latin typeface="Georgia"/>
              <a:cs typeface="Georgia"/>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8145BF8D-767C-4B52-A733-C371E1B92829}"/>
              </a:ext>
            </a:extLst>
          </p:cNvPr>
          <p:cNvPicPr>
            <a:picLocks noChangeAspect="1"/>
          </p:cNvPicPr>
          <p:nvPr/>
        </p:nvPicPr>
        <p:blipFill>
          <a:blip r:embed="rId7"/>
          <a:stretch>
            <a:fillRect/>
          </a:stretch>
        </p:blipFill>
        <p:spPr>
          <a:xfrm>
            <a:off x="304800" y="1676400"/>
            <a:ext cx="8766750" cy="4495800"/>
          </a:xfrm>
          <a:prstGeom prst="rect">
            <a:avLst/>
          </a:prstGeom>
        </p:spPr>
      </p:pic>
    </p:spTree>
    <p:extLst>
      <p:ext uri="{BB962C8B-B14F-4D97-AF65-F5344CB8AC3E}">
        <p14:creationId xmlns:p14="http://schemas.microsoft.com/office/powerpoint/2010/main" val="224932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996427"/>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Types of Distributed Energy Resources and Technologies</a:t>
            </a:r>
            <a:endParaRPr lang="en-IN" sz="3200" dirty="0">
              <a:latin typeface="Times New Roman"/>
              <a:cs typeface="Times New Roman"/>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2050" name="Picture 2" descr="Inforgraphic showing the different types of distributed energy resources and technologies. Connected to a receiving station is gas turbine/grid support and a central station; Connected to a substatation are hospital (recip. engine, standby/peak shaving, computer chip manufacturer (fuel cell, quality power), chemical plant (combustion turbine, process heat), residential (photovoltaics, batteries, fuel cells); also included is a standalone (remote location">
            <a:extLst>
              <a:ext uri="{FF2B5EF4-FFF2-40B4-BE49-F238E27FC236}">
                <a16:creationId xmlns:a16="http://schemas.microsoft.com/office/drawing/2014/main" id="{C349443F-96B9-40D8-ACE6-F792AF9FEC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803066"/>
            <a:ext cx="7848600" cy="4216734"/>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C4E23878-2AB0-4439-A383-DFC2416FA555}"/>
              </a:ext>
            </a:extLst>
          </p:cNvPr>
          <p:cNvSpPr>
            <a:spLocks noGrp="1"/>
          </p:cNvSpPr>
          <p:nvPr>
            <p:ph type="sldNum" sz="quarter" idx="7"/>
          </p:nvPr>
        </p:nvSpPr>
        <p:spPr/>
        <p:txBody>
          <a:bodyPr/>
          <a:lstStyle/>
          <a:p>
            <a:pPr marL="38100">
              <a:lnSpc>
                <a:spcPts val="1240"/>
              </a:lnSpc>
            </a:pPr>
            <a:fld id="{81D60167-4931-47E6-BA6A-407CBD079E47}" type="slidenum">
              <a:rPr lang="en-IN" spc="-120" smtClean="0"/>
              <a:t>30</a:t>
            </a:fld>
            <a:endParaRPr lang="en-IN" spc="-120" dirty="0"/>
          </a:p>
        </p:txBody>
      </p:sp>
    </p:spTree>
    <p:extLst>
      <p:ext uri="{BB962C8B-B14F-4D97-AF65-F5344CB8AC3E}">
        <p14:creationId xmlns:p14="http://schemas.microsoft.com/office/powerpoint/2010/main" val="2013507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Energy Storage</a:t>
            </a:r>
            <a:endParaRPr sz="3200" dirty="0">
              <a:latin typeface="Times New Roman"/>
              <a:cs typeface="Times New Roman"/>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E07E0B19-52CF-4767-A0FA-CD4C49EED724}"/>
              </a:ext>
            </a:extLst>
          </p:cNvPr>
          <p:cNvSpPr txBox="1"/>
          <p:nvPr/>
        </p:nvSpPr>
        <p:spPr>
          <a:xfrm>
            <a:off x="459740" y="1544993"/>
            <a:ext cx="8272780" cy="4735271"/>
          </a:xfrm>
          <a:prstGeom prst="rect">
            <a:avLst/>
          </a:prstGeom>
        </p:spPr>
        <p:txBody>
          <a:bodyPr vert="horz" wrap="square" lIns="0" tIns="92075" rIns="0" bIns="0" rtlCol="0">
            <a:spAutoFit/>
          </a:bodyPr>
          <a:lstStyle/>
          <a:p>
            <a:pPr marL="469900" indent="-457200">
              <a:lnSpc>
                <a:spcPct val="100000"/>
              </a:lnSpc>
              <a:spcBef>
                <a:spcPts val="725"/>
              </a:spcBef>
              <a:buClr>
                <a:srgbClr val="00007C"/>
              </a:buClr>
              <a:buSzPct val="75000"/>
              <a:buFont typeface="Wingdings" panose="05000000000000000000" pitchFamily="2" charset="2"/>
              <a:buChar char="q"/>
              <a:tabLst>
                <a:tab pos="354965" algn="l"/>
                <a:tab pos="355600" algn="l"/>
              </a:tabLst>
            </a:pPr>
            <a:r>
              <a:rPr sz="2700" dirty="0">
                <a:latin typeface="Times New Roman" panose="02020603050405020304" pitchFamily="18" charset="0"/>
                <a:cs typeface="Times New Roman" panose="02020603050405020304" pitchFamily="18" charset="0"/>
              </a:rPr>
              <a:t>Storing energy when renewable </a:t>
            </a:r>
            <a:r>
              <a:rPr sz="2700" spc="5" dirty="0">
                <a:latin typeface="Times New Roman" panose="02020603050405020304" pitchFamily="18" charset="0"/>
                <a:cs typeface="Times New Roman" panose="02020603050405020304" pitchFamily="18" charset="0"/>
              </a:rPr>
              <a:t>power</a:t>
            </a:r>
            <a:r>
              <a:rPr sz="2700" spc="-4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enough</a:t>
            </a:r>
          </a:p>
          <a:p>
            <a:pPr marL="469900" indent="-457200">
              <a:lnSpc>
                <a:spcPct val="100000"/>
              </a:lnSpc>
              <a:spcBef>
                <a:spcPts val="630"/>
              </a:spcBef>
              <a:buClr>
                <a:srgbClr val="00007C"/>
              </a:buClr>
              <a:buSzPct val="75000"/>
              <a:buFont typeface="Wingdings" panose="05000000000000000000" pitchFamily="2" charset="2"/>
              <a:buChar char="q"/>
              <a:tabLst>
                <a:tab pos="354965" algn="l"/>
                <a:tab pos="355600" algn="l"/>
              </a:tabLst>
            </a:pPr>
            <a:r>
              <a:rPr sz="2700" dirty="0">
                <a:latin typeface="Times New Roman" panose="02020603050405020304" pitchFamily="18" charset="0"/>
                <a:cs typeface="Times New Roman" panose="02020603050405020304" pitchFamily="18" charset="0"/>
              </a:rPr>
              <a:t>Releasing </a:t>
            </a:r>
            <a:r>
              <a:rPr sz="2700" spc="5" dirty="0">
                <a:latin typeface="Times New Roman" panose="02020603050405020304" pitchFamily="18" charset="0"/>
                <a:cs typeface="Times New Roman" panose="02020603050405020304" pitchFamily="18" charset="0"/>
              </a:rPr>
              <a:t>power </a:t>
            </a:r>
            <a:r>
              <a:rPr sz="2700" dirty="0">
                <a:latin typeface="Times New Roman" panose="02020603050405020304" pitchFamily="18" charset="0"/>
                <a:cs typeface="Times New Roman" panose="02020603050405020304" pitchFamily="18" charset="0"/>
              </a:rPr>
              <a:t>when renewable </a:t>
            </a:r>
            <a:r>
              <a:rPr sz="2700" spc="5" dirty="0">
                <a:latin typeface="Times New Roman" panose="02020603050405020304" pitchFamily="18" charset="0"/>
                <a:cs typeface="Times New Roman" panose="02020603050405020304" pitchFamily="18" charset="0"/>
              </a:rPr>
              <a:t>power not</a:t>
            </a:r>
            <a:r>
              <a:rPr sz="2700" spc="-6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sufficient</a:t>
            </a:r>
            <a:endParaRPr sz="2700" dirty="0">
              <a:latin typeface="Times New Roman" panose="02020603050405020304" pitchFamily="18" charset="0"/>
              <a:cs typeface="Times New Roman" panose="02020603050405020304" pitchFamily="18" charset="0"/>
            </a:endParaRPr>
          </a:p>
          <a:p>
            <a:pPr marL="469900" indent="-457200">
              <a:lnSpc>
                <a:spcPct val="100000"/>
              </a:lnSpc>
              <a:spcBef>
                <a:spcPts val="625"/>
              </a:spcBef>
              <a:buClr>
                <a:srgbClr val="00007C"/>
              </a:buClr>
              <a:buSzPct val="75000"/>
              <a:buFont typeface="Wingdings" panose="05000000000000000000" pitchFamily="2" charset="2"/>
              <a:buChar char="q"/>
              <a:tabLst>
                <a:tab pos="354965" algn="l"/>
                <a:tab pos="355600" algn="l"/>
              </a:tabLst>
            </a:pPr>
            <a:r>
              <a:rPr sz="2700" dirty="0">
                <a:latin typeface="Times New Roman" panose="02020603050405020304" pitchFamily="18" charset="0"/>
                <a:cs typeface="Times New Roman" panose="02020603050405020304" pitchFamily="18" charset="0"/>
              </a:rPr>
              <a:t>Energy storage</a:t>
            </a:r>
            <a:r>
              <a:rPr sz="2700" spc="-2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devices</a:t>
            </a:r>
            <a:endParaRPr sz="2700" dirty="0">
              <a:latin typeface="Times New Roman" panose="02020603050405020304" pitchFamily="18" charset="0"/>
              <a:cs typeface="Times New Roman" panose="02020603050405020304" pitchFamily="18" charset="0"/>
            </a:endParaRPr>
          </a:p>
          <a:p>
            <a:pPr marL="869950" lvl="1" indent="-457200">
              <a:lnSpc>
                <a:spcPct val="100000"/>
              </a:lnSpc>
              <a:spcBef>
                <a:spcPts val="530"/>
              </a:spcBef>
              <a:buSzPct val="75000"/>
              <a:buFont typeface="Wingdings" panose="05000000000000000000" pitchFamily="2" charset="2"/>
              <a:buChar char="Ø"/>
              <a:tabLst>
                <a:tab pos="756285" algn="l"/>
                <a:tab pos="756920" algn="l"/>
              </a:tabLst>
            </a:pPr>
            <a:r>
              <a:rPr sz="2700" spc="-5" dirty="0">
                <a:latin typeface="Times New Roman" panose="02020603050405020304" pitchFamily="18" charset="0"/>
                <a:cs typeface="Times New Roman" panose="02020603050405020304" pitchFamily="18" charset="0"/>
              </a:rPr>
              <a:t>Batteries, hydrogen </a:t>
            </a:r>
            <a:r>
              <a:rPr sz="2700" dirty="0">
                <a:latin typeface="Times New Roman" panose="02020603050405020304" pitchFamily="18" charset="0"/>
                <a:cs typeface="Times New Roman" panose="02020603050405020304" pitchFamily="18" charset="0"/>
              </a:rPr>
              <a:t>tanks, </a:t>
            </a:r>
            <a:r>
              <a:rPr sz="2700" spc="-5" dirty="0">
                <a:latin typeface="Times New Roman" panose="02020603050405020304" pitchFamily="18" charset="0"/>
                <a:cs typeface="Times New Roman" panose="02020603050405020304" pitchFamily="18" charset="0"/>
              </a:rPr>
              <a:t>other energy storage</a:t>
            </a:r>
            <a:r>
              <a:rPr sz="2700" spc="90"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devices</a:t>
            </a:r>
            <a:endParaRPr sz="2700" dirty="0">
              <a:latin typeface="Times New Roman" panose="02020603050405020304" pitchFamily="18" charset="0"/>
              <a:cs typeface="Times New Roman" panose="02020603050405020304" pitchFamily="18" charset="0"/>
            </a:endParaRPr>
          </a:p>
          <a:p>
            <a:pPr marL="469900" indent="-457200">
              <a:lnSpc>
                <a:spcPct val="100000"/>
              </a:lnSpc>
              <a:spcBef>
                <a:spcPts val="620"/>
              </a:spcBef>
              <a:buClr>
                <a:srgbClr val="00007C"/>
              </a:buClr>
              <a:buSzPct val="75000"/>
              <a:buFont typeface="Wingdings" panose="05000000000000000000" pitchFamily="2" charset="2"/>
              <a:buChar char="q"/>
              <a:tabLst>
                <a:tab pos="354965" algn="l"/>
                <a:tab pos="355600" algn="l"/>
              </a:tabLst>
            </a:pPr>
            <a:r>
              <a:rPr sz="2700" spc="5" dirty="0">
                <a:latin typeface="Times New Roman" panose="02020603050405020304" pitchFamily="18" charset="0"/>
                <a:cs typeface="Times New Roman" panose="02020603050405020304" pitchFamily="18" charset="0"/>
              </a:rPr>
              <a:t>Power</a:t>
            </a:r>
            <a:r>
              <a:rPr sz="2700" spc="-2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electronics</a:t>
            </a:r>
          </a:p>
          <a:p>
            <a:pPr marL="869950" lvl="1" indent="-457200">
              <a:lnSpc>
                <a:spcPct val="100000"/>
              </a:lnSpc>
              <a:spcBef>
                <a:spcPts val="535"/>
              </a:spcBef>
              <a:buSzPct val="75000"/>
              <a:buFont typeface="Wingdings" panose="05000000000000000000" pitchFamily="2" charset="2"/>
              <a:buChar char="Ø"/>
              <a:tabLst>
                <a:tab pos="756285" algn="l"/>
                <a:tab pos="756920" algn="l"/>
              </a:tabLst>
            </a:pPr>
            <a:r>
              <a:rPr sz="2700" spc="-5" dirty="0">
                <a:latin typeface="Times New Roman" panose="02020603050405020304" pitchFamily="18" charset="0"/>
                <a:cs typeface="Times New Roman" panose="02020603050405020304" pitchFamily="18" charset="0"/>
              </a:rPr>
              <a:t>For charging energy storage</a:t>
            </a:r>
            <a:r>
              <a:rPr sz="2700" spc="3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devices</a:t>
            </a:r>
            <a:endParaRPr sz="2700" dirty="0">
              <a:latin typeface="Times New Roman" panose="02020603050405020304" pitchFamily="18" charset="0"/>
              <a:cs typeface="Times New Roman" panose="02020603050405020304" pitchFamily="18" charset="0"/>
            </a:endParaRPr>
          </a:p>
          <a:p>
            <a:pPr marL="869950" lvl="1" indent="-457200">
              <a:lnSpc>
                <a:spcPct val="100000"/>
              </a:lnSpc>
              <a:spcBef>
                <a:spcPts val="525"/>
              </a:spcBef>
              <a:buSzPct val="75000"/>
              <a:buFont typeface="Wingdings" panose="05000000000000000000" pitchFamily="2" charset="2"/>
              <a:buChar char="Ø"/>
              <a:tabLst>
                <a:tab pos="756285" algn="l"/>
                <a:tab pos="756920" algn="l"/>
              </a:tabLst>
            </a:pPr>
            <a:r>
              <a:rPr sz="2700" spc="-5" dirty="0">
                <a:latin typeface="Times New Roman" panose="02020603050405020304" pitchFamily="18" charset="0"/>
                <a:cs typeface="Times New Roman" panose="02020603050405020304" pitchFamily="18" charset="0"/>
              </a:rPr>
              <a:t>For converting voltage in appropriate format and</a:t>
            </a:r>
            <a:r>
              <a:rPr sz="2700" spc="114"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level</a:t>
            </a:r>
          </a:p>
          <a:p>
            <a:pPr marL="869950" lvl="1" indent="-457200">
              <a:lnSpc>
                <a:spcPct val="100000"/>
              </a:lnSpc>
              <a:spcBef>
                <a:spcPts val="535"/>
              </a:spcBef>
              <a:buSzPct val="75000"/>
              <a:buFont typeface="Wingdings" panose="05000000000000000000" pitchFamily="2" charset="2"/>
              <a:buChar char="Ø"/>
              <a:tabLst>
                <a:tab pos="756285" algn="l"/>
                <a:tab pos="756920" algn="l"/>
              </a:tabLst>
            </a:pPr>
            <a:r>
              <a:rPr sz="2700" spc="-5" dirty="0">
                <a:latin typeface="Times New Roman" panose="02020603050405020304" pitchFamily="18" charset="0"/>
                <a:cs typeface="Times New Roman" panose="02020603050405020304" pitchFamily="18" charset="0"/>
              </a:rPr>
              <a:t>For achieving</a:t>
            </a:r>
            <a:r>
              <a:rPr sz="2700" spc="15" dirty="0">
                <a:latin typeface="Times New Roman" panose="02020603050405020304" pitchFamily="18" charset="0"/>
                <a:cs typeface="Times New Roman" panose="02020603050405020304" pitchFamily="18" charset="0"/>
              </a:rPr>
              <a:t> </a:t>
            </a:r>
            <a:r>
              <a:rPr sz="2700" spc="-5" dirty="0">
                <a:latin typeface="Times New Roman" panose="02020603050405020304" pitchFamily="18" charset="0"/>
                <a:cs typeface="Times New Roman" panose="02020603050405020304" pitchFamily="18" charset="0"/>
              </a:rPr>
              <a:t>MPPT</a:t>
            </a:r>
            <a:endParaRPr sz="27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4395C1E5-A0CF-4255-93B8-16B74A84FAF8}"/>
              </a:ext>
            </a:extLst>
          </p:cNvPr>
          <p:cNvSpPr>
            <a:spLocks noGrp="1"/>
          </p:cNvSpPr>
          <p:nvPr>
            <p:ph type="sldNum" sz="quarter" idx="7"/>
          </p:nvPr>
        </p:nvSpPr>
        <p:spPr/>
        <p:txBody>
          <a:bodyPr/>
          <a:lstStyle/>
          <a:p>
            <a:pPr marL="38100">
              <a:lnSpc>
                <a:spcPts val="1240"/>
              </a:lnSpc>
            </a:pPr>
            <a:fld id="{81D60167-4931-47E6-BA6A-407CBD079E47}" type="slidenum">
              <a:rPr lang="en-IN" spc="-120" smtClean="0"/>
              <a:t>31</a:t>
            </a:fld>
            <a:endParaRPr lang="en-IN" spc="-120" dirty="0"/>
          </a:p>
        </p:txBody>
      </p:sp>
    </p:spTree>
    <p:extLst>
      <p:ext uri="{BB962C8B-B14F-4D97-AF65-F5344CB8AC3E}">
        <p14:creationId xmlns:p14="http://schemas.microsoft.com/office/powerpoint/2010/main" val="387291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3" y="-115864"/>
            <a:ext cx="9145525" cy="6858000"/>
            <a:chOff x="-763" y="-115864"/>
            <a:chExt cx="9145525" cy="6858000"/>
          </a:xfrm>
        </p:grpSpPr>
        <p:sp>
          <p:nvSpPr>
            <p:cNvPr id="3" name="object 3"/>
            <p:cNvSpPr/>
            <p:nvPr/>
          </p:nvSpPr>
          <p:spPr>
            <a:xfrm>
              <a:off x="-763" y="-115864"/>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spc="-5" dirty="0">
                <a:solidFill>
                  <a:schemeClr val="accent1">
                    <a:lumMod val="75000"/>
                  </a:schemeClr>
                </a:solidFill>
                <a:latin typeface="Times New Roman" panose="02020603050405020304" pitchFamily="18" charset="0"/>
                <a:cs typeface="Times New Roman" panose="02020603050405020304" pitchFamily="18" charset="0"/>
              </a:rPr>
              <a:t>Battery </a:t>
            </a:r>
            <a:r>
              <a:rPr lang="en-IN" sz="3200" i="0" dirty="0">
                <a:solidFill>
                  <a:schemeClr val="accent1">
                    <a:lumMod val="75000"/>
                  </a:schemeClr>
                </a:solidFill>
                <a:latin typeface="Times New Roman" panose="02020603050405020304" pitchFamily="18" charset="0"/>
                <a:cs typeface="Times New Roman" panose="02020603050405020304" pitchFamily="18" charset="0"/>
              </a:rPr>
              <a:t>Energy Storage</a:t>
            </a:r>
            <a:r>
              <a:rPr lang="en-IN" sz="3200" i="0" spc="-105"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object 11">
            <a:extLst>
              <a:ext uri="{FF2B5EF4-FFF2-40B4-BE49-F238E27FC236}">
                <a16:creationId xmlns:a16="http://schemas.microsoft.com/office/drawing/2014/main" id="{69DDA08B-B8C2-4BB6-808C-076B3AF8D611}"/>
              </a:ext>
            </a:extLst>
          </p:cNvPr>
          <p:cNvSpPr txBox="1"/>
          <p:nvPr/>
        </p:nvSpPr>
        <p:spPr>
          <a:xfrm>
            <a:off x="459740" y="1542972"/>
            <a:ext cx="7110095" cy="1639570"/>
          </a:xfrm>
          <a:prstGeom prst="rect">
            <a:avLst/>
          </a:prstGeom>
        </p:spPr>
        <p:txBody>
          <a:bodyPr vert="horz" wrap="square" lIns="0" tIns="94615" rIns="0" bIns="0" rtlCol="0">
            <a:spAutoFit/>
          </a:bodyPr>
          <a:lstStyle/>
          <a:p>
            <a:pPr marL="355600" indent="-342900">
              <a:lnSpc>
                <a:spcPct val="100000"/>
              </a:lnSpc>
              <a:spcBef>
                <a:spcPts val="745"/>
              </a:spcBef>
              <a:buClr>
                <a:srgbClr val="00007C"/>
              </a:buClr>
              <a:buSzPct val="75000"/>
              <a:buFont typeface="Wingdings"/>
              <a:buChar char=""/>
              <a:tabLst>
                <a:tab pos="354965" algn="l"/>
                <a:tab pos="355600" algn="l"/>
              </a:tabLst>
            </a:pPr>
            <a:r>
              <a:rPr sz="2600" spc="5" dirty="0">
                <a:solidFill>
                  <a:schemeClr val="accent1">
                    <a:lumMod val="75000"/>
                  </a:schemeClr>
                </a:solidFill>
                <a:latin typeface="Times New Roman" panose="02020603050405020304" pitchFamily="18" charset="0"/>
                <a:cs typeface="Times New Roman" panose="02020603050405020304" pitchFamily="18" charset="0"/>
              </a:rPr>
              <a:t>BESS </a:t>
            </a:r>
            <a:r>
              <a:rPr sz="2600" spc="-5" dirty="0">
                <a:solidFill>
                  <a:schemeClr val="accent1">
                    <a:lumMod val="75000"/>
                  </a:schemeClr>
                </a:solidFill>
                <a:latin typeface="Times New Roman" panose="02020603050405020304" pitchFamily="18" charset="0"/>
                <a:cs typeface="Times New Roman" panose="02020603050405020304" pitchFamily="18" charset="0"/>
              </a:rPr>
              <a:t>for </a:t>
            </a:r>
            <a:r>
              <a:rPr sz="2600" dirty="0">
                <a:solidFill>
                  <a:schemeClr val="accent1">
                    <a:lumMod val="75000"/>
                  </a:schemeClr>
                </a:solidFill>
                <a:latin typeface="Times New Roman" panose="02020603050405020304" pitchFamily="18" charset="0"/>
                <a:cs typeface="Times New Roman" panose="02020603050405020304" pitchFamily="18" charset="0"/>
              </a:rPr>
              <a:t>PV</a:t>
            </a:r>
            <a:r>
              <a:rPr sz="2600" spc="-5" dirty="0">
                <a:solidFill>
                  <a:schemeClr val="accent1">
                    <a:lumMod val="75000"/>
                  </a:schemeClr>
                </a:solidFill>
                <a:latin typeface="Times New Roman" panose="02020603050405020304" pitchFamily="18" charset="0"/>
                <a:cs typeface="Times New Roman" panose="02020603050405020304" pitchFamily="18" charset="0"/>
              </a:rPr>
              <a:t> </a:t>
            </a:r>
            <a:r>
              <a:rPr sz="2600" spc="5" dirty="0">
                <a:solidFill>
                  <a:schemeClr val="accent1">
                    <a:lumMod val="75000"/>
                  </a:schemeClr>
                </a:solidFill>
                <a:latin typeface="Times New Roman" panose="02020603050405020304" pitchFamily="18" charset="0"/>
                <a:cs typeface="Times New Roman" panose="02020603050405020304" pitchFamily="18" charset="0"/>
              </a:rPr>
              <a:t>systems</a:t>
            </a:r>
            <a:endParaRPr sz="2600" dirty="0">
              <a:solidFill>
                <a:schemeClr val="accent1">
                  <a:lumMod val="75000"/>
                </a:schemeClr>
              </a:solidFill>
              <a:latin typeface="Times New Roman" panose="02020603050405020304" pitchFamily="18" charset="0"/>
              <a:cs typeface="Times New Roman" panose="02020603050405020304" pitchFamily="18" charset="0"/>
            </a:endParaRPr>
          </a:p>
          <a:p>
            <a:pPr marL="756285" lvl="1" indent="-343535">
              <a:lnSpc>
                <a:spcPct val="100000"/>
              </a:lnSpc>
              <a:spcBef>
                <a:spcPts val="535"/>
              </a:spcBef>
              <a:buSzPct val="75000"/>
              <a:buFont typeface="Wingdings"/>
              <a:buChar char=""/>
              <a:tabLst>
                <a:tab pos="756285" algn="l"/>
                <a:tab pos="756920" algn="l"/>
              </a:tabLst>
            </a:pPr>
            <a:r>
              <a:rPr sz="2200" spc="-5" dirty="0">
                <a:solidFill>
                  <a:schemeClr val="accent1">
                    <a:lumMod val="75000"/>
                  </a:schemeClr>
                </a:solidFill>
                <a:latin typeface="Times New Roman" panose="02020603050405020304" pitchFamily="18" charset="0"/>
                <a:cs typeface="Times New Roman" panose="02020603050405020304" pitchFamily="18" charset="0"/>
              </a:rPr>
              <a:t>DC/DC</a:t>
            </a:r>
            <a:r>
              <a:rPr sz="2200" dirty="0">
                <a:solidFill>
                  <a:schemeClr val="accent1">
                    <a:lumMod val="75000"/>
                  </a:schemeClr>
                </a:solidFill>
                <a:latin typeface="Times New Roman" panose="02020603050405020304" pitchFamily="18" charset="0"/>
                <a:cs typeface="Times New Roman" panose="02020603050405020304" pitchFamily="18" charset="0"/>
              </a:rPr>
              <a:t> </a:t>
            </a:r>
            <a:r>
              <a:rPr sz="2200" spc="-5" dirty="0">
                <a:solidFill>
                  <a:schemeClr val="accent1">
                    <a:lumMod val="75000"/>
                  </a:schemeClr>
                </a:solidFill>
                <a:latin typeface="Times New Roman" panose="02020603050405020304" pitchFamily="18" charset="0"/>
                <a:cs typeface="Times New Roman" panose="02020603050405020304" pitchFamily="18" charset="0"/>
              </a:rPr>
              <a:t>converters</a:t>
            </a:r>
            <a:endParaRPr sz="2200" dirty="0">
              <a:solidFill>
                <a:schemeClr val="accent1">
                  <a:lumMod val="75000"/>
                </a:schemeClr>
              </a:solidFill>
              <a:latin typeface="Times New Roman" panose="02020603050405020304" pitchFamily="18" charset="0"/>
              <a:cs typeface="Times New Roman" panose="02020603050405020304" pitchFamily="18" charset="0"/>
            </a:endParaRPr>
          </a:p>
          <a:p>
            <a:pPr marL="1213485" lvl="2" indent="-343535">
              <a:lnSpc>
                <a:spcPct val="100000"/>
              </a:lnSpc>
              <a:spcBef>
                <a:spcPts val="484"/>
              </a:spcBef>
              <a:buClr>
                <a:srgbClr val="9999CC"/>
              </a:buClr>
              <a:buSzPct val="75000"/>
              <a:buFont typeface="Wingdings"/>
              <a:buChar char=""/>
              <a:tabLst>
                <a:tab pos="1213485" algn="l"/>
                <a:tab pos="1214120" algn="l"/>
              </a:tabLst>
            </a:pPr>
            <a:r>
              <a:rPr sz="2000" dirty="0">
                <a:solidFill>
                  <a:schemeClr val="accent1">
                    <a:lumMod val="75000"/>
                  </a:schemeClr>
                </a:solidFill>
                <a:latin typeface="Times New Roman" panose="02020603050405020304" pitchFamily="18" charset="0"/>
                <a:cs typeface="Times New Roman" panose="02020603050405020304" pitchFamily="18" charset="0"/>
              </a:rPr>
              <a:t>Providing DC link voltage to the inverter from</a:t>
            </a:r>
            <a:r>
              <a:rPr sz="2000" spc="-160" dirty="0">
                <a:solidFill>
                  <a:schemeClr val="accent1">
                    <a:lumMod val="75000"/>
                  </a:schemeClr>
                </a:solidFill>
                <a:latin typeface="Times New Roman" panose="02020603050405020304" pitchFamily="18" charset="0"/>
                <a:cs typeface="Times New Roman" panose="02020603050405020304" pitchFamily="18" charset="0"/>
              </a:rPr>
              <a:t> </a:t>
            </a:r>
            <a:r>
              <a:rPr sz="2000" dirty="0">
                <a:solidFill>
                  <a:schemeClr val="accent1">
                    <a:lumMod val="75000"/>
                  </a:schemeClr>
                </a:solidFill>
                <a:latin typeface="Times New Roman" panose="02020603050405020304" pitchFamily="18" charset="0"/>
                <a:cs typeface="Times New Roman" panose="02020603050405020304" pitchFamily="18" charset="0"/>
              </a:rPr>
              <a:t>battery</a:t>
            </a:r>
          </a:p>
          <a:p>
            <a:pPr marL="1213485" lvl="2" indent="-343535">
              <a:lnSpc>
                <a:spcPct val="100000"/>
              </a:lnSpc>
              <a:spcBef>
                <a:spcPts val="480"/>
              </a:spcBef>
              <a:buClr>
                <a:srgbClr val="9999CC"/>
              </a:buClr>
              <a:buSzPct val="75000"/>
              <a:buFont typeface="Wingdings"/>
              <a:buChar char=""/>
              <a:tabLst>
                <a:tab pos="1213485" algn="l"/>
                <a:tab pos="1214120" algn="l"/>
              </a:tabLst>
            </a:pPr>
            <a:r>
              <a:rPr sz="2000" dirty="0">
                <a:solidFill>
                  <a:schemeClr val="accent1">
                    <a:lumMod val="75000"/>
                  </a:schemeClr>
                </a:solidFill>
                <a:latin typeface="Times New Roman" panose="02020603050405020304" pitchFamily="18" charset="0"/>
                <a:cs typeface="Times New Roman" panose="02020603050405020304" pitchFamily="18" charset="0"/>
              </a:rPr>
              <a:t>Achieving maximum power point tracking</a:t>
            </a:r>
            <a:r>
              <a:rPr sz="2000" spc="-125" dirty="0">
                <a:solidFill>
                  <a:schemeClr val="accent1">
                    <a:lumMod val="75000"/>
                  </a:schemeClr>
                </a:solidFill>
                <a:latin typeface="Times New Roman" panose="02020603050405020304" pitchFamily="18" charset="0"/>
                <a:cs typeface="Times New Roman" panose="02020603050405020304" pitchFamily="18" charset="0"/>
              </a:rPr>
              <a:t> </a:t>
            </a:r>
            <a:r>
              <a:rPr sz="2000" dirty="0">
                <a:solidFill>
                  <a:schemeClr val="accent1">
                    <a:lumMod val="75000"/>
                  </a:schemeClr>
                </a:solidFill>
                <a:latin typeface="Times New Roman" panose="02020603050405020304" pitchFamily="18" charset="0"/>
                <a:cs typeface="Times New Roman" panose="02020603050405020304" pitchFamily="18" charset="0"/>
              </a:rPr>
              <a:t>(MPPT)</a:t>
            </a:r>
          </a:p>
        </p:txBody>
      </p:sp>
      <p:sp>
        <p:nvSpPr>
          <p:cNvPr id="66" name="object 62">
            <a:extLst>
              <a:ext uri="{FF2B5EF4-FFF2-40B4-BE49-F238E27FC236}">
                <a16:creationId xmlns:a16="http://schemas.microsoft.com/office/drawing/2014/main" id="{67A8A6B3-C54C-42D3-96BE-D8447F697589}"/>
              </a:ext>
            </a:extLst>
          </p:cNvPr>
          <p:cNvSpPr txBox="1"/>
          <p:nvPr/>
        </p:nvSpPr>
        <p:spPr>
          <a:xfrm>
            <a:off x="3894277" y="3946414"/>
            <a:ext cx="86360" cy="298450"/>
          </a:xfrm>
          <a:prstGeom prst="rect">
            <a:avLst/>
          </a:prstGeom>
        </p:spPr>
        <p:txBody>
          <a:bodyPr vert="horz" wrap="square" lIns="0" tIns="11430" rIns="0" bIns="0" rtlCol="0">
            <a:spAutoFit/>
          </a:bodyPr>
          <a:lstStyle/>
          <a:p>
            <a:pPr marL="12700">
              <a:lnSpc>
                <a:spcPct val="100000"/>
              </a:lnSpc>
              <a:spcBef>
                <a:spcPts val="90"/>
              </a:spcBef>
            </a:pPr>
            <a:r>
              <a:rPr sz="1800" u="sng" spc="25" dirty="0">
                <a:solidFill>
                  <a:srgbClr val="001F5F"/>
                </a:solidFill>
                <a:uFill>
                  <a:solidFill>
                    <a:srgbClr val="000000"/>
                  </a:solidFill>
                </a:uFill>
                <a:latin typeface="Times New Roman"/>
                <a:cs typeface="Times New Roman"/>
              </a:rPr>
              <a:t> </a:t>
            </a:r>
            <a:endParaRPr sz="1800">
              <a:latin typeface="Times New Roman"/>
              <a:cs typeface="Times New Roman"/>
            </a:endParaRPr>
          </a:p>
        </p:txBody>
      </p:sp>
      <p:sp>
        <p:nvSpPr>
          <p:cNvPr id="13" name="Slide Number Placeholder 12">
            <a:extLst>
              <a:ext uri="{FF2B5EF4-FFF2-40B4-BE49-F238E27FC236}">
                <a16:creationId xmlns:a16="http://schemas.microsoft.com/office/drawing/2014/main" id="{A81360C0-62D1-4F60-8F5C-396B31A95946}"/>
              </a:ext>
            </a:extLst>
          </p:cNvPr>
          <p:cNvSpPr>
            <a:spLocks noGrp="1"/>
          </p:cNvSpPr>
          <p:nvPr>
            <p:ph type="sldNum" sz="quarter" idx="7"/>
          </p:nvPr>
        </p:nvSpPr>
        <p:spPr/>
        <p:txBody>
          <a:bodyPr/>
          <a:lstStyle/>
          <a:p>
            <a:pPr marL="38100">
              <a:lnSpc>
                <a:spcPts val="1240"/>
              </a:lnSpc>
            </a:pPr>
            <a:fld id="{81D60167-4931-47E6-BA6A-407CBD079E47}" type="slidenum">
              <a:rPr lang="en-IN" spc="-120" smtClean="0"/>
              <a:t>32</a:t>
            </a:fld>
            <a:endParaRPr lang="en-IN" spc="-120" dirty="0"/>
          </a:p>
        </p:txBody>
      </p:sp>
      <p:pic>
        <p:nvPicPr>
          <p:cNvPr id="15" name="Picture 14">
            <a:extLst>
              <a:ext uri="{FF2B5EF4-FFF2-40B4-BE49-F238E27FC236}">
                <a16:creationId xmlns:a16="http://schemas.microsoft.com/office/drawing/2014/main" id="{97F1B2FF-E683-44A6-B6C4-303F31858943}"/>
              </a:ext>
            </a:extLst>
          </p:cNvPr>
          <p:cNvPicPr>
            <a:picLocks noChangeAspect="1"/>
          </p:cNvPicPr>
          <p:nvPr/>
        </p:nvPicPr>
        <p:blipFill>
          <a:blip r:embed="rId7"/>
          <a:stretch>
            <a:fillRect/>
          </a:stretch>
        </p:blipFill>
        <p:spPr>
          <a:xfrm>
            <a:off x="321358" y="3352800"/>
            <a:ext cx="8020050" cy="2602082"/>
          </a:xfrm>
          <a:prstGeom prst="rect">
            <a:avLst/>
          </a:prstGeom>
        </p:spPr>
      </p:pic>
    </p:spTree>
    <p:extLst>
      <p:ext uri="{BB962C8B-B14F-4D97-AF65-F5344CB8AC3E}">
        <p14:creationId xmlns:p14="http://schemas.microsoft.com/office/powerpoint/2010/main" val="3323316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66"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spc="-5" dirty="0">
                <a:solidFill>
                  <a:schemeClr val="accent1">
                    <a:lumMod val="75000"/>
                  </a:schemeClr>
                </a:solidFill>
                <a:latin typeface="Times New Roman" panose="02020603050405020304" pitchFamily="18" charset="0"/>
                <a:cs typeface="Times New Roman" panose="02020603050405020304" pitchFamily="18" charset="0"/>
              </a:rPr>
              <a:t>Battery </a:t>
            </a:r>
            <a:r>
              <a:rPr lang="en-IN" sz="3200" i="0" dirty="0">
                <a:solidFill>
                  <a:schemeClr val="accent1">
                    <a:lumMod val="75000"/>
                  </a:schemeClr>
                </a:solidFill>
                <a:latin typeface="Times New Roman" panose="02020603050405020304" pitchFamily="18" charset="0"/>
                <a:cs typeface="Times New Roman" panose="02020603050405020304" pitchFamily="18" charset="0"/>
              </a:rPr>
              <a:t>Energy Storage</a:t>
            </a:r>
            <a:r>
              <a:rPr lang="en-IN" sz="3200" i="0" spc="-105"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66" name="object 62">
            <a:extLst>
              <a:ext uri="{FF2B5EF4-FFF2-40B4-BE49-F238E27FC236}">
                <a16:creationId xmlns:a16="http://schemas.microsoft.com/office/drawing/2014/main" id="{67A8A6B3-C54C-42D3-96BE-D8447F697589}"/>
              </a:ext>
            </a:extLst>
          </p:cNvPr>
          <p:cNvSpPr txBox="1"/>
          <p:nvPr/>
        </p:nvSpPr>
        <p:spPr>
          <a:xfrm>
            <a:off x="3894277" y="3946414"/>
            <a:ext cx="86360" cy="298450"/>
          </a:xfrm>
          <a:prstGeom prst="rect">
            <a:avLst/>
          </a:prstGeom>
        </p:spPr>
        <p:txBody>
          <a:bodyPr vert="horz" wrap="square" lIns="0" tIns="11430" rIns="0" bIns="0" rtlCol="0">
            <a:spAutoFit/>
          </a:bodyPr>
          <a:lstStyle/>
          <a:p>
            <a:pPr marL="12700">
              <a:lnSpc>
                <a:spcPct val="100000"/>
              </a:lnSpc>
              <a:spcBef>
                <a:spcPts val="90"/>
              </a:spcBef>
            </a:pPr>
            <a:r>
              <a:rPr sz="1800" u="sng" spc="25" dirty="0">
                <a:solidFill>
                  <a:srgbClr val="001F5F"/>
                </a:solidFill>
                <a:uFill>
                  <a:solidFill>
                    <a:srgbClr val="000000"/>
                  </a:solidFill>
                </a:uFill>
                <a:latin typeface="Times New Roman"/>
                <a:cs typeface="Times New Roman"/>
              </a:rPr>
              <a:t> </a:t>
            </a:r>
            <a:endParaRPr sz="1800">
              <a:latin typeface="Times New Roman"/>
              <a:cs typeface="Times New Roman"/>
            </a:endParaRPr>
          </a:p>
        </p:txBody>
      </p:sp>
      <p:sp>
        <p:nvSpPr>
          <p:cNvPr id="91" name="object 2">
            <a:extLst>
              <a:ext uri="{FF2B5EF4-FFF2-40B4-BE49-F238E27FC236}">
                <a16:creationId xmlns:a16="http://schemas.microsoft.com/office/drawing/2014/main" id="{FEFD952D-9E1B-4BB9-AAA9-873B8F5FB635}"/>
              </a:ext>
            </a:extLst>
          </p:cNvPr>
          <p:cNvSpPr txBox="1"/>
          <p:nvPr/>
        </p:nvSpPr>
        <p:spPr>
          <a:xfrm>
            <a:off x="287724" y="1588347"/>
            <a:ext cx="4200525" cy="3590925"/>
          </a:xfrm>
          <a:prstGeom prst="rect">
            <a:avLst/>
          </a:prstGeom>
        </p:spPr>
        <p:txBody>
          <a:bodyPr vert="horz" wrap="square" lIns="0" tIns="94615" rIns="0" bIns="0" rtlCol="0">
            <a:spAutoFit/>
          </a:bodyPr>
          <a:lstStyle/>
          <a:p>
            <a:pPr marL="355600" indent="-342900">
              <a:lnSpc>
                <a:spcPct val="100000"/>
              </a:lnSpc>
              <a:spcBef>
                <a:spcPts val="745"/>
              </a:spcBef>
              <a:buClr>
                <a:srgbClr val="00007C"/>
              </a:buClr>
              <a:buSzPct val="75000"/>
              <a:buFont typeface="Wingdings"/>
              <a:buChar char=""/>
              <a:tabLst>
                <a:tab pos="354965" algn="l"/>
                <a:tab pos="355600" algn="l"/>
              </a:tabLst>
            </a:pPr>
            <a:r>
              <a:rPr sz="2600" dirty="0">
                <a:solidFill>
                  <a:srgbClr val="FF0000"/>
                </a:solidFill>
                <a:latin typeface="Arial"/>
                <a:cs typeface="Arial"/>
              </a:rPr>
              <a:t>BESS for PV</a:t>
            </a:r>
            <a:r>
              <a:rPr sz="2600" spc="-25" dirty="0">
                <a:solidFill>
                  <a:srgbClr val="FF0000"/>
                </a:solidFill>
                <a:latin typeface="Arial"/>
                <a:cs typeface="Arial"/>
              </a:rPr>
              <a:t> </a:t>
            </a:r>
            <a:r>
              <a:rPr sz="2600" dirty="0">
                <a:solidFill>
                  <a:srgbClr val="FF0000"/>
                </a:solidFill>
                <a:latin typeface="Arial"/>
                <a:cs typeface="Arial"/>
              </a:rPr>
              <a:t>systems</a:t>
            </a:r>
            <a:endParaRPr sz="2600" dirty="0">
              <a:latin typeface="Arial"/>
              <a:cs typeface="Arial"/>
            </a:endParaRPr>
          </a:p>
          <a:p>
            <a:pPr marL="756285" lvl="1" indent="-343535">
              <a:lnSpc>
                <a:spcPct val="100000"/>
              </a:lnSpc>
              <a:spcBef>
                <a:spcPts val="535"/>
              </a:spcBef>
              <a:buSzPct val="75000"/>
              <a:buFont typeface="Wingdings"/>
              <a:buChar char=""/>
              <a:tabLst>
                <a:tab pos="756285" algn="l"/>
                <a:tab pos="756920" algn="l"/>
              </a:tabLst>
            </a:pPr>
            <a:r>
              <a:rPr sz="2200" spc="-10" dirty="0">
                <a:solidFill>
                  <a:srgbClr val="00007C"/>
                </a:solidFill>
                <a:latin typeface="Arial"/>
                <a:cs typeface="Arial"/>
              </a:rPr>
              <a:t>MPPT</a:t>
            </a:r>
            <a:endParaRPr sz="2200" dirty="0">
              <a:latin typeface="Arial"/>
              <a:cs typeface="Arial"/>
            </a:endParaRPr>
          </a:p>
          <a:p>
            <a:pPr marL="1213485" marR="193040" lvl="2" indent="-342900">
              <a:lnSpc>
                <a:spcPct val="100000"/>
              </a:lnSpc>
              <a:spcBef>
                <a:spcPts val="484"/>
              </a:spcBef>
              <a:buClr>
                <a:srgbClr val="9999CC"/>
              </a:buClr>
              <a:buSzPct val="75000"/>
              <a:buFont typeface="Wingdings"/>
              <a:buChar char=""/>
              <a:tabLst>
                <a:tab pos="1213485" algn="l"/>
                <a:tab pos="1214120" algn="l"/>
              </a:tabLst>
            </a:pPr>
            <a:r>
              <a:rPr sz="2000" dirty="0">
                <a:solidFill>
                  <a:srgbClr val="993300"/>
                </a:solidFill>
                <a:latin typeface="Arial"/>
                <a:cs typeface="Arial"/>
              </a:rPr>
              <a:t>Current of PV increasing  while </a:t>
            </a:r>
            <a:r>
              <a:rPr sz="2000" spc="-5" dirty="0">
                <a:solidFill>
                  <a:srgbClr val="993300"/>
                </a:solidFill>
                <a:latin typeface="Arial"/>
                <a:cs typeface="Arial"/>
              </a:rPr>
              <a:t>voltage</a:t>
            </a:r>
            <a:r>
              <a:rPr sz="2000" spc="-50" dirty="0">
                <a:solidFill>
                  <a:srgbClr val="993300"/>
                </a:solidFill>
                <a:latin typeface="Arial"/>
                <a:cs typeface="Arial"/>
              </a:rPr>
              <a:t> </a:t>
            </a:r>
            <a:r>
              <a:rPr sz="2000" dirty="0">
                <a:solidFill>
                  <a:srgbClr val="993300"/>
                </a:solidFill>
                <a:latin typeface="Arial"/>
                <a:cs typeface="Arial"/>
              </a:rPr>
              <a:t>decreasing</a:t>
            </a:r>
            <a:endParaRPr sz="2000" dirty="0">
              <a:latin typeface="Arial"/>
              <a:cs typeface="Arial"/>
            </a:endParaRPr>
          </a:p>
          <a:p>
            <a:pPr marL="1213485" marR="5080" lvl="2" indent="-342900">
              <a:lnSpc>
                <a:spcPct val="100000"/>
              </a:lnSpc>
              <a:spcBef>
                <a:spcPts val="484"/>
              </a:spcBef>
              <a:buClr>
                <a:srgbClr val="9999CC"/>
              </a:buClr>
              <a:buSzPct val="75000"/>
              <a:buFont typeface="Wingdings"/>
              <a:buChar char=""/>
              <a:tabLst>
                <a:tab pos="1213485" algn="l"/>
                <a:tab pos="1214120" algn="l"/>
              </a:tabLst>
            </a:pPr>
            <a:r>
              <a:rPr sz="2000" dirty="0">
                <a:solidFill>
                  <a:srgbClr val="993300"/>
                </a:solidFill>
                <a:latin typeface="Arial"/>
                <a:cs typeface="Arial"/>
              </a:rPr>
              <a:t>Control output current</a:t>
            </a:r>
            <a:r>
              <a:rPr sz="2000" spc="-150" dirty="0">
                <a:solidFill>
                  <a:srgbClr val="993300"/>
                </a:solidFill>
                <a:latin typeface="Arial"/>
                <a:cs typeface="Arial"/>
              </a:rPr>
              <a:t> </a:t>
            </a:r>
            <a:r>
              <a:rPr sz="2000" dirty="0">
                <a:solidFill>
                  <a:srgbClr val="993300"/>
                </a:solidFill>
                <a:latin typeface="Arial"/>
                <a:cs typeface="Arial"/>
              </a:rPr>
              <a:t>with  corresponding output  voltage levels of </a:t>
            </a:r>
            <a:r>
              <a:rPr sz="2000" spc="-5" dirty="0">
                <a:solidFill>
                  <a:srgbClr val="993300"/>
                </a:solidFill>
                <a:latin typeface="Arial"/>
                <a:cs typeface="Arial"/>
              </a:rPr>
              <a:t>the</a:t>
            </a:r>
            <a:r>
              <a:rPr sz="2000" spc="-70" dirty="0">
                <a:solidFill>
                  <a:srgbClr val="993300"/>
                </a:solidFill>
                <a:latin typeface="Arial"/>
                <a:cs typeface="Arial"/>
              </a:rPr>
              <a:t> </a:t>
            </a:r>
            <a:r>
              <a:rPr sz="2000" dirty="0">
                <a:solidFill>
                  <a:srgbClr val="993300"/>
                </a:solidFill>
                <a:latin typeface="Arial"/>
                <a:cs typeface="Arial"/>
              </a:rPr>
              <a:t>PV</a:t>
            </a:r>
            <a:endParaRPr sz="2000" dirty="0">
              <a:latin typeface="Arial"/>
              <a:cs typeface="Arial"/>
            </a:endParaRPr>
          </a:p>
          <a:p>
            <a:pPr marL="1213485" lvl="2" indent="-343535">
              <a:lnSpc>
                <a:spcPct val="100000"/>
              </a:lnSpc>
              <a:spcBef>
                <a:spcPts val="480"/>
              </a:spcBef>
              <a:buClr>
                <a:srgbClr val="9999CC"/>
              </a:buClr>
              <a:buSzPct val="75000"/>
              <a:buFont typeface="Wingdings"/>
              <a:buChar char=""/>
              <a:tabLst>
                <a:tab pos="1213485" algn="l"/>
                <a:tab pos="1214120" algn="l"/>
              </a:tabLst>
            </a:pPr>
            <a:r>
              <a:rPr sz="2000" dirty="0">
                <a:solidFill>
                  <a:srgbClr val="C00000"/>
                </a:solidFill>
                <a:latin typeface="Arial"/>
                <a:cs typeface="Arial"/>
              </a:rPr>
              <a:t>For maximising</a:t>
            </a:r>
            <a:r>
              <a:rPr sz="2000" spc="-105" dirty="0">
                <a:solidFill>
                  <a:srgbClr val="C00000"/>
                </a:solidFill>
                <a:latin typeface="Arial"/>
                <a:cs typeface="Arial"/>
              </a:rPr>
              <a:t> </a:t>
            </a:r>
            <a:r>
              <a:rPr sz="2000" dirty="0">
                <a:solidFill>
                  <a:srgbClr val="C00000"/>
                </a:solidFill>
                <a:latin typeface="Arial"/>
                <a:cs typeface="Arial"/>
              </a:rPr>
              <a:t>output</a:t>
            </a:r>
            <a:endParaRPr sz="2000" dirty="0">
              <a:latin typeface="Arial"/>
              <a:cs typeface="Arial"/>
            </a:endParaRPr>
          </a:p>
          <a:p>
            <a:pPr marL="1213485">
              <a:lnSpc>
                <a:spcPct val="100000"/>
              </a:lnSpc>
            </a:pPr>
            <a:r>
              <a:rPr sz="2000" dirty="0">
                <a:solidFill>
                  <a:srgbClr val="C00000"/>
                </a:solidFill>
                <a:latin typeface="Arial"/>
                <a:cs typeface="Arial"/>
              </a:rPr>
              <a:t>power</a:t>
            </a:r>
            <a:endParaRPr sz="2000" dirty="0">
              <a:latin typeface="Arial"/>
              <a:cs typeface="Arial"/>
            </a:endParaRPr>
          </a:p>
          <a:p>
            <a:pPr marL="1213485" lvl="2" indent="-343535">
              <a:lnSpc>
                <a:spcPct val="100000"/>
              </a:lnSpc>
              <a:spcBef>
                <a:spcPts val="480"/>
              </a:spcBef>
              <a:buClr>
                <a:srgbClr val="9999CC"/>
              </a:buClr>
              <a:buSzPct val="75000"/>
              <a:buFont typeface="Wingdings"/>
              <a:buChar char=""/>
              <a:tabLst>
                <a:tab pos="1213485" algn="l"/>
                <a:tab pos="1214120" algn="l"/>
              </a:tabLst>
            </a:pPr>
            <a:r>
              <a:rPr sz="2000" spc="-5" dirty="0">
                <a:solidFill>
                  <a:srgbClr val="C00000"/>
                </a:solidFill>
                <a:latin typeface="Arial"/>
                <a:cs typeface="Arial"/>
              </a:rPr>
              <a:t>Avoiding </a:t>
            </a:r>
            <a:r>
              <a:rPr sz="2000" dirty="0">
                <a:solidFill>
                  <a:srgbClr val="C00000"/>
                </a:solidFill>
                <a:latin typeface="Arial"/>
                <a:cs typeface="Arial"/>
              </a:rPr>
              <a:t>overload of</a:t>
            </a:r>
            <a:r>
              <a:rPr sz="2000" spc="-65" dirty="0">
                <a:solidFill>
                  <a:srgbClr val="C00000"/>
                </a:solidFill>
                <a:latin typeface="Arial"/>
                <a:cs typeface="Arial"/>
              </a:rPr>
              <a:t> </a:t>
            </a:r>
            <a:r>
              <a:rPr sz="2000" dirty="0">
                <a:solidFill>
                  <a:srgbClr val="C00000"/>
                </a:solidFill>
                <a:latin typeface="Arial"/>
                <a:cs typeface="Arial"/>
              </a:rPr>
              <a:t>PV</a:t>
            </a:r>
            <a:endParaRPr sz="2000" dirty="0">
              <a:latin typeface="Arial"/>
              <a:cs typeface="Arial"/>
            </a:endParaRPr>
          </a:p>
        </p:txBody>
      </p:sp>
      <p:sp>
        <p:nvSpPr>
          <p:cNvPr id="13" name="Slide Number Placeholder 12">
            <a:extLst>
              <a:ext uri="{FF2B5EF4-FFF2-40B4-BE49-F238E27FC236}">
                <a16:creationId xmlns:a16="http://schemas.microsoft.com/office/drawing/2014/main" id="{2A03C769-4284-4C06-ABDF-4CCAEDCB8F50}"/>
              </a:ext>
            </a:extLst>
          </p:cNvPr>
          <p:cNvSpPr>
            <a:spLocks noGrp="1"/>
          </p:cNvSpPr>
          <p:nvPr>
            <p:ph type="sldNum" sz="quarter" idx="7"/>
          </p:nvPr>
        </p:nvSpPr>
        <p:spPr/>
        <p:txBody>
          <a:bodyPr/>
          <a:lstStyle/>
          <a:p>
            <a:pPr marL="38100">
              <a:lnSpc>
                <a:spcPts val="1240"/>
              </a:lnSpc>
            </a:pPr>
            <a:fld id="{81D60167-4931-47E6-BA6A-407CBD079E47}" type="slidenum">
              <a:rPr lang="en-IN" spc="-120" smtClean="0"/>
              <a:t>33</a:t>
            </a:fld>
            <a:endParaRPr lang="en-IN" spc="-120" dirty="0"/>
          </a:p>
        </p:txBody>
      </p:sp>
      <p:pic>
        <p:nvPicPr>
          <p:cNvPr id="14" name="Picture 13">
            <a:extLst>
              <a:ext uri="{FF2B5EF4-FFF2-40B4-BE49-F238E27FC236}">
                <a16:creationId xmlns:a16="http://schemas.microsoft.com/office/drawing/2014/main" id="{0A829309-EB11-4089-98C1-0B467A78AEA1}"/>
              </a:ext>
            </a:extLst>
          </p:cNvPr>
          <p:cNvPicPr>
            <a:picLocks noChangeAspect="1"/>
          </p:cNvPicPr>
          <p:nvPr/>
        </p:nvPicPr>
        <p:blipFill>
          <a:blip r:embed="rId7"/>
          <a:stretch>
            <a:fillRect/>
          </a:stretch>
        </p:blipFill>
        <p:spPr>
          <a:xfrm>
            <a:off x="4806668" y="1550470"/>
            <a:ext cx="3706973" cy="4610100"/>
          </a:xfrm>
          <a:prstGeom prst="rect">
            <a:avLst/>
          </a:prstGeom>
        </p:spPr>
      </p:pic>
    </p:spTree>
    <p:extLst>
      <p:ext uri="{BB962C8B-B14F-4D97-AF65-F5344CB8AC3E}">
        <p14:creationId xmlns:p14="http://schemas.microsoft.com/office/powerpoint/2010/main" val="5961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416" cy="1028175"/>
            <a:chOff x="-654" y="0"/>
            <a:chExt cx="9145416" cy="1028175"/>
          </a:xfrm>
        </p:grpSpPr>
        <p:sp>
          <p:nvSpPr>
            <p:cNvPr id="4" name="object 4"/>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spc="-5" dirty="0">
                <a:solidFill>
                  <a:schemeClr val="accent1">
                    <a:lumMod val="75000"/>
                  </a:schemeClr>
                </a:solidFill>
                <a:latin typeface="Times New Roman" panose="02020603050405020304" pitchFamily="18" charset="0"/>
                <a:cs typeface="Times New Roman" panose="02020603050405020304" pitchFamily="18" charset="0"/>
              </a:rPr>
              <a:t>Battery </a:t>
            </a:r>
            <a:r>
              <a:rPr lang="en-IN" sz="3200" i="0" dirty="0">
                <a:solidFill>
                  <a:schemeClr val="accent1">
                    <a:lumMod val="75000"/>
                  </a:schemeClr>
                </a:solidFill>
                <a:latin typeface="Times New Roman" panose="02020603050405020304" pitchFamily="18" charset="0"/>
                <a:cs typeface="Times New Roman" panose="02020603050405020304" pitchFamily="18" charset="0"/>
              </a:rPr>
              <a:t>Energy Storage</a:t>
            </a:r>
            <a:r>
              <a:rPr lang="en-IN" sz="3200" i="0" spc="-105"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66" name="object 62">
            <a:extLst>
              <a:ext uri="{FF2B5EF4-FFF2-40B4-BE49-F238E27FC236}">
                <a16:creationId xmlns:a16="http://schemas.microsoft.com/office/drawing/2014/main" id="{67A8A6B3-C54C-42D3-96BE-D8447F697589}"/>
              </a:ext>
            </a:extLst>
          </p:cNvPr>
          <p:cNvSpPr txBox="1"/>
          <p:nvPr/>
        </p:nvSpPr>
        <p:spPr>
          <a:xfrm>
            <a:off x="3894277" y="3946414"/>
            <a:ext cx="86360" cy="298450"/>
          </a:xfrm>
          <a:prstGeom prst="rect">
            <a:avLst/>
          </a:prstGeom>
        </p:spPr>
        <p:txBody>
          <a:bodyPr vert="horz" wrap="square" lIns="0" tIns="11430" rIns="0" bIns="0" rtlCol="0">
            <a:spAutoFit/>
          </a:bodyPr>
          <a:lstStyle/>
          <a:p>
            <a:pPr marL="12700">
              <a:lnSpc>
                <a:spcPct val="100000"/>
              </a:lnSpc>
              <a:spcBef>
                <a:spcPts val="90"/>
              </a:spcBef>
            </a:pPr>
            <a:r>
              <a:rPr sz="1800" u="sng" spc="25" dirty="0">
                <a:solidFill>
                  <a:srgbClr val="001F5F"/>
                </a:solidFill>
                <a:uFill>
                  <a:solidFill>
                    <a:srgbClr val="000000"/>
                  </a:solidFill>
                </a:uFill>
                <a:latin typeface="Times New Roman"/>
                <a:cs typeface="Times New Roman"/>
              </a:rPr>
              <a:t> </a:t>
            </a:r>
            <a:endParaRPr sz="1800">
              <a:latin typeface="Times New Roman"/>
              <a:cs typeface="Times New Roman"/>
            </a:endParaRPr>
          </a:p>
        </p:txBody>
      </p:sp>
      <p:sp>
        <p:nvSpPr>
          <p:cNvPr id="49" name="object 32">
            <a:extLst>
              <a:ext uri="{FF2B5EF4-FFF2-40B4-BE49-F238E27FC236}">
                <a16:creationId xmlns:a16="http://schemas.microsoft.com/office/drawing/2014/main" id="{C801641B-B3E3-4A92-BEC5-F2E8A4CFA0EB}"/>
              </a:ext>
            </a:extLst>
          </p:cNvPr>
          <p:cNvSpPr txBox="1"/>
          <p:nvPr/>
        </p:nvSpPr>
        <p:spPr>
          <a:xfrm>
            <a:off x="612140" y="1551305"/>
            <a:ext cx="5706745" cy="1642116"/>
          </a:xfrm>
          <a:prstGeom prst="rect">
            <a:avLst/>
          </a:prstGeom>
        </p:spPr>
        <p:txBody>
          <a:bodyPr vert="horz" wrap="square" lIns="0" tIns="94615" rIns="0" bIns="0" rtlCol="0">
            <a:spAutoFit/>
          </a:bodyPr>
          <a:lstStyle/>
          <a:p>
            <a:pPr marL="355600" indent="-343535">
              <a:lnSpc>
                <a:spcPct val="100000"/>
              </a:lnSpc>
              <a:spcBef>
                <a:spcPts val="745"/>
              </a:spcBef>
              <a:buClr>
                <a:srgbClr val="00007C"/>
              </a:buClr>
              <a:buSzPct val="75000"/>
              <a:buFont typeface="Wingdings"/>
              <a:buChar char=""/>
              <a:tabLst>
                <a:tab pos="355600" algn="l"/>
                <a:tab pos="356235" algn="l"/>
              </a:tabLst>
            </a:pPr>
            <a:r>
              <a:rPr sz="2600" dirty="0">
                <a:solidFill>
                  <a:srgbClr val="FF0000"/>
                </a:solidFill>
                <a:latin typeface="Times New Roman" panose="02020603050405020304" pitchFamily="18" charset="0"/>
                <a:cs typeface="Times New Roman" panose="02020603050405020304" pitchFamily="18" charset="0"/>
              </a:rPr>
              <a:t>BESS for</a:t>
            </a:r>
            <a:r>
              <a:rPr sz="2600" spc="-15" dirty="0">
                <a:solidFill>
                  <a:srgbClr val="FF0000"/>
                </a:solidFill>
                <a:latin typeface="Times New Roman" panose="02020603050405020304" pitchFamily="18" charset="0"/>
                <a:cs typeface="Times New Roman" panose="02020603050405020304" pitchFamily="18" charset="0"/>
              </a:rPr>
              <a:t> </a:t>
            </a:r>
            <a:r>
              <a:rPr sz="2600" dirty="0">
                <a:solidFill>
                  <a:srgbClr val="FF0000"/>
                </a:solidFill>
                <a:latin typeface="Times New Roman" panose="02020603050405020304" pitchFamily="18" charset="0"/>
                <a:cs typeface="Times New Roman" panose="02020603050405020304" pitchFamily="18" charset="0"/>
              </a:rPr>
              <a:t>Utility</a:t>
            </a:r>
            <a:endParaRPr sz="2600" dirty="0">
              <a:latin typeface="Times New Roman" panose="02020603050405020304" pitchFamily="18" charset="0"/>
              <a:cs typeface="Times New Roman" panose="02020603050405020304" pitchFamily="18" charset="0"/>
            </a:endParaRPr>
          </a:p>
          <a:p>
            <a:pPr marL="756285" lvl="1" indent="-343535">
              <a:lnSpc>
                <a:spcPct val="100000"/>
              </a:lnSpc>
              <a:spcBef>
                <a:spcPts val="535"/>
              </a:spcBef>
              <a:buSzPct val="75000"/>
              <a:buFont typeface="Wingdings"/>
              <a:buChar char=""/>
              <a:tabLst>
                <a:tab pos="756285" algn="l"/>
                <a:tab pos="756920" algn="l"/>
              </a:tabLst>
            </a:pPr>
            <a:r>
              <a:rPr sz="2200" spc="-5" dirty="0">
                <a:solidFill>
                  <a:srgbClr val="00007C"/>
                </a:solidFill>
                <a:latin typeface="Times New Roman" panose="02020603050405020304" pitchFamily="18" charset="0"/>
                <a:cs typeface="Times New Roman" panose="02020603050405020304" pitchFamily="18" charset="0"/>
              </a:rPr>
              <a:t>Bidirectional </a:t>
            </a:r>
            <a:r>
              <a:rPr sz="2200" dirty="0">
                <a:solidFill>
                  <a:srgbClr val="00007C"/>
                </a:solidFill>
                <a:latin typeface="Times New Roman" panose="02020603050405020304" pitchFamily="18" charset="0"/>
                <a:cs typeface="Times New Roman" panose="02020603050405020304" pitchFamily="18" charset="0"/>
              </a:rPr>
              <a:t>Inverter (DC/AC </a:t>
            </a:r>
            <a:r>
              <a:rPr sz="2200" spc="-5" dirty="0">
                <a:solidFill>
                  <a:srgbClr val="00007C"/>
                </a:solidFill>
                <a:latin typeface="Times New Roman" panose="02020603050405020304" pitchFamily="18" charset="0"/>
                <a:cs typeface="Times New Roman" panose="02020603050405020304" pitchFamily="18" charset="0"/>
              </a:rPr>
              <a:t>or</a:t>
            </a:r>
            <a:r>
              <a:rPr sz="2200" spc="-155" dirty="0">
                <a:solidFill>
                  <a:srgbClr val="00007C"/>
                </a:solidFill>
                <a:latin typeface="Times New Roman" panose="02020603050405020304" pitchFamily="18" charset="0"/>
                <a:cs typeface="Times New Roman" panose="02020603050405020304" pitchFamily="18" charset="0"/>
              </a:rPr>
              <a:t> </a:t>
            </a:r>
            <a:r>
              <a:rPr sz="2200" spc="-5" dirty="0">
                <a:solidFill>
                  <a:srgbClr val="00007C"/>
                </a:solidFill>
                <a:latin typeface="Times New Roman" panose="02020603050405020304" pitchFamily="18" charset="0"/>
                <a:cs typeface="Times New Roman" panose="02020603050405020304" pitchFamily="18" charset="0"/>
              </a:rPr>
              <a:t>AC/DC)</a:t>
            </a:r>
            <a:endParaRPr sz="2200" dirty="0">
              <a:latin typeface="Times New Roman" panose="02020603050405020304" pitchFamily="18" charset="0"/>
              <a:cs typeface="Times New Roman" panose="02020603050405020304" pitchFamily="18" charset="0"/>
            </a:endParaRPr>
          </a:p>
          <a:p>
            <a:pPr marL="1213485" lvl="2" indent="-343535">
              <a:lnSpc>
                <a:spcPct val="100000"/>
              </a:lnSpc>
              <a:spcBef>
                <a:spcPts val="484"/>
              </a:spcBef>
              <a:buClr>
                <a:srgbClr val="9999CC"/>
              </a:buClr>
              <a:buSzPct val="75000"/>
              <a:buFont typeface="Wingdings"/>
              <a:buChar char=""/>
              <a:tabLst>
                <a:tab pos="1213485" algn="l"/>
                <a:tab pos="1214120" algn="l"/>
              </a:tabLst>
            </a:pPr>
            <a:r>
              <a:rPr sz="2000" dirty="0">
                <a:solidFill>
                  <a:srgbClr val="993300"/>
                </a:solidFill>
                <a:latin typeface="Times New Roman" panose="02020603050405020304" pitchFamily="18" charset="0"/>
                <a:cs typeface="Times New Roman" panose="02020603050405020304" pitchFamily="18" charset="0"/>
              </a:rPr>
              <a:t>DC/AC conversion to AC</a:t>
            </a:r>
            <a:r>
              <a:rPr sz="2000" spc="-180" dirty="0">
                <a:solidFill>
                  <a:srgbClr val="993300"/>
                </a:solidFill>
                <a:latin typeface="Times New Roman" panose="02020603050405020304" pitchFamily="18" charset="0"/>
                <a:cs typeface="Times New Roman" panose="02020603050405020304" pitchFamily="18" charset="0"/>
              </a:rPr>
              <a:t> </a:t>
            </a:r>
            <a:r>
              <a:rPr sz="2000" dirty="0">
                <a:solidFill>
                  <a:srgbClr val="993300"/>
                </a:solidFill>
                <a:latin typeface="Times New Roman" panose="02020603050405020304" pitchFamily="18" charset="0"/>
                <a:cs typeface="Times New Roman" panose="02020603050405020304" pitchFamily="18" charset="0"/>
              </a:rPr>
              <a:t>grid</a:t>
            </a:r>
            <a:endParaRPr sz="2000" dirty="0">
              <a:latin typeface="Times New Roman" panose="02020603050405020304" pitchFamily="18" charset="0"/>
              <a:cs typeface="Times New Roman" panose="02020603050405020304" pitchFamily="18" charset="0"/>
            </a:endParaRPr>
          </a:p>
          <a:p>
            <a:pPr marL="1213485" lvl="2" indent="-343535">
              <a:lnSpc>
                <a:spcPct val="100000"/>
              </a:lnSpc>
              <a:spcBef>
                <a:spcPts val="480"/>
              </a:spcBef>
              <a:buClr>
                <a:srgbClr val="9999CC"/>
              </a:buClr>
              <a:buSzPct val="75000"/>
              <a:buFont typeface="Wingdings"/>
              <a:buChar char=""/>
              <a:tabLst>
                <a:tab pos="1213485" algn="l"/>
                <a:tab pos="1214120" algn="l"/>
              </a:tabLst>
            </a:pPr>
            <a:r>
              <a:rPr sz="2000" dirty="0">
                <a:solidFill>
                  <a:srgbClr val="993300"/>
                </a:solidFill>
                <a:latin typeface="Times New Roman" panose="02020603050405020304" pitchFamily="18" charset="0"/>
                <a:cs typeface="Times New Roman" panose="02020603050405020304" pitchFamily="18" charset="0"/>
              </a:rPr>
              <a:t>AC/DC conversion to charging</a:t>
            </a:r>
            <a:r>
              <a:rPr sz="2000" spc="-110" dirty="0">
                <a:solidFill>
                  <a:srgbClr val="993300"/>
                </a:solidFill>
                <a:latin typeface="Times New Roman" panose="02020603050405020304" pitchFamily="18" charset="0"/>
                <a:cs typeface="Times New Roman" panose="02020603050405020304" pitchFamily="18" charset="0"/>
              </a:rPr>
              <a:t> </a:t>
            </a:r>
            <a:r>
              <a:rPr sz="2000" dirty="0">
                <a:solidFill>
                  <a:srgbClr val="993300"/>
                </a:solidFill>
                <a:latin typeface="Times New Roman" panose="02020603050405020304" pitchFamily="18" charset="0"/>
                <a:cs typeface="Times New Roman" panose="02020603050405020304" pitchFamily="18" charset="0"/>
              </a:rPr>
              <a:t>battery</a:t>
            </a:r>
            <a:endParaRPr sz="2000"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AF8AC573-72FF-49D4-B62B-202B7F3A3E6F}"/>
              </a:ext>
            </a:extLst>
          </p:cNvPr>
          <p:cNvSpPr>
            <a:spLocks noGrp="1"/>
          </p:cNvSpPr>
          <p:nvPr>
            <p:ph type="sldNum" sz="quarter" idx="7"/>
          </p:nvPr>
        </p:nvSpPr>
        <p:spPr/>
        <p:txBody>
          <a:bodyPr/>
          <a:lstStyle/>
          <a:p>
            <a:pPr marL="38100">
              <a:lnSpc>
                <a:spcPts val="1240"/>
              </a:lnSpc>
            </a:pPr>
            <a:fld id="{81D60167-4931-47E6-BA6A-407CBD079E47}" type="slidenum">
              <a:rPr lang="en-IN" spc="-120" smtClean="0"/>
              <a:t>34</a:t>
            </a:fld>
            <a:endParaRPr lang="en-IN" spc="-120" dirty="0"/>
          </a:p>
        </p:txBody>
      </p:sp>
      <p:pic>
        <p:nvPicPr>
          <p:cNvPr id="13" name="Picture 12">
            <a:extLst>
              <a:ext uri="{FF2B5EF4-FFF2-40B4-BE49-F238E27FC236}">
                <a16:creationId xmlns:a16="http://schemas.microsoft.com/office/drawing/2014/main" id="{00900697-584E-4ECF-8DE1-6BA445DBD7DA}"/>
              </a:ext>
            </a:extLst>
          </p:cNvPr>
          <p:cNvPicPr>
            <a:picLocks noChangeAspect="1"/>
          </p:cNvPicPr>
          <p:nvPr/>
        </p:nvPicPr>
        <p:blipFill>
          <a:blip r:embed="rId6"/>
          <a:stretch>
            <a:fillRect/>
          </a:stretch>
        </p:blipFill>
        <p:spPr>
          <a:xfrm>
            <a:off x="1219200" y="3405536"/>
            <a:ext cx="5886450" cy="2724150"/>
          </a:xfrm>
          <a:prstGeom prst="rect">
            <a:avLst/>
          </a:prstGeom>
        </p:spPr>
      </p:pic>
    </p:spTree>
    <p:extLst>
      <p:ext uri="{BB962C8B-B14F-4D97-AF65-F5344CB8AC3E}">
        <p14:creationId xmlns:p14="http://schemas.microsoft.com/office/powerpoint/2010/main" val="2306856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416" cy="6858000"/>
            <a:chOff x="-654" y="0"/>
            <a:chExt cx="9145416"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spc="-5" dirty="0">
                <a:solidFill>
                  <a:schemeClr val="accent1">
                    <a:lumMod val="75000"/>
                  </a:schemeClr>
                </a:solidFill>
                <a:latin typeface="Times New Roman" panose="02020603050405020304" pitchFamily="18" charset="0"/>
                <a:cs typeface="Times New Roman" panose="02020603050405020304" pitchFamily="18" charset="0"/>
              </a:rPr>
              <a:t>Battery </a:t>
            </a:r>
            <a:r>
              <a:rPr lang="en-IN" sz="3200" i="0" dirty="0">
                <a:solidFill>
                  <a:schemeClr val="accent1">
                    <a:lumMod val="75000"/>
                  </a:schemeClr>
                </a:solidFill>
                <a:latin typeface="Times New Roman" panose="02020603050405020304" pitchFamily="18" charset="0"/>
                <a:cs typeface="Times New Roman" panose="02020603050405020304" pitchFamily="18" charset="0"/>
              </a:rPr>
              <a:t>Energy Storage</a:t>
            </a:r>
            <a:r>
              <a:rPr lang="en-IN" sz="3200" i="0" spc="-105"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66" name="object 62">
            <a:extLst>
              <a:ext uri="{FF2B5EF4-FFF2-40B4-BE49-F238E27FC236}">
                <a16:creationId xmlns:a16="http://schemas.microsoft.com/office/drawing/2014/main" id="{67A8A6B3-C54C-42D3-96BE-D8447F697589}"/>
              </a:ext>
            </a:extLst>
          </p:cNvPr>
          <p:cNvSpPr txBox="1"/>
          <p:nvPr/>
        </p:nvSpPr>
        <p:spPr>
          <a:xfrm>
            <a:off x="3894277" y="3946414"/>
            <a:ext cx="86360" cy="298450"/>
          </a:xfrm>
          <a:prstGeom prst="rect">
            <a:avLst/>
          </a:prstGeom>
        </p:spPr>
        <p:txBody>
          <a:bodyPr vert="horz" wrap="square" lIns="0" tIns="11430" rIns="0" bIns="0" rtlCol="0">
            <a:spAutoFit/>
          </a:bodyPr>
          <a:lstStyle/>
          <a:p>
            <a:pPr marL="12700">
              <a:lnSpc>
                <a:spcPct val="100000"/>
              </a:lnSpc>
              <a:spcBef>
                <a:spcPts val="90"/>
              </a:spcBef>
            </a:pPr>
            <a:r>
              <a:rPr sz="1800" u="sng" spc="25" dirty="0">
                <a:solidFill>
                  <a:srgbClr val="001F5F"/>
                </a:solidFill>
                <a:uFill>
                  <a:solidFill>
                    <a:srgbClr val="000000"/>
                  </a:solidFill>
                </a:uFill>
                <a:latin typeface="Times New Roman"/>
                <a:cs typeface="Times New Roman"/>
              </a:rPr>
              <a:t> </a:t>
            </a:r>
            <a:endParaRPr sz="1800">
              <a:latin typeface="Times New Roman"/>
              <a:cs typeface="Times New Roman"/>
            </a:endParaRPr>
          </a:p>
        </p:txBody>
      </p:sp>
      <p:graphicFrame>
        <p:nvGraphicFramePr>
          <p:cNvPr id="26" name="object 12">
            <a:extLst>
              <a:ext uri="{FF2B5EF4-FFF2-40B4-BE49-F238E27FC236}">
                <a16:creationId xmlns:a16="http://schemas.microsoft.com/office/drawing/2014/main" id="{75F144C7-6786-4FEE-BAF4-C8464264BBB8}"/>
              </a:ext>
            </a:extLst>
          </p:cNvPr>
          <p:cNvGraphicFramePr>
            <a:graphicFrameLocks noGrp="1"/>
          </p:cNvGraphicFramePr>
          <p:nvPr>
            <p:extLst>
              <p:ext uri="{D42A27DB-BD31-4B8C-83A1-F6EECF244321}">
                <p14:modId xmlns:p14="http://schemas.microsoft.com/office/powerpoint/2010/main" val="740781411"/>
              </p:ext>
            </p:extLst>
          </p:nvPr>
        </p:nvGraphicFramePr>
        <p:xfrm>
          <a:off x="222250" y="4191000"/>
          <a:ext cx="8458200" cy="2057395"/>
        </p:xfrm>
        <a:graphic>
          <a:graphicData uri="http://schemas.openxmlformats.org/drawingml/2006/table">
            <a:tbl>
              <a:tblPr firstRow="1" bandRow="1">
                <a:tableStyleId>{2D5ABB26-0587-4C30-8999-92F81FD0307C}</a:tableStyleId>
              </a:tblPr>
              <a:tblGrid>
                <a:gridCol w="1943735">
                  <a:extLst>
                    <a:ext uri="{9D8B030D-6E8A-4147-A177-3AD203B41FA5}">
                      <a16:colId xmlns:a16="http://schemas.microsoft.com/office/drawing/2014/main" val="20000"/>
                    </a:ext>
                  </a:extLst>
                </a:gridCol>
                <a:gridCol w="2136140">
                  <a:extLst>
                    <a:ext uri="{9D8B030D-6E8A-4147-A177-3AD203B41FA5}">
                      <a16:colId xmlns:a16="http://schemas.microsoft.com/office/drawing/2014/main" val="20001"/>
                    </a:ext>
                  </a:extLst>
                </a:gridCol>
                <a:gridCol w="2349500">
                  <a:extLst>
                    <a:ext uri="{9D8B030D-6E8A-4147-A177-3AD203B41FA5}">
                      <a16:colId xmlns:a16="http://schemas.microsoft.com/office/drawing/2014/main" val="20002"/>
                    </a:ext>
                  </a:extLst>
                </a:gridCol>
                <a:gridCol w="2028825">
                  <a:extLst>
                    <a:ext uri="{9D8B030D-6E8A-4147-A177-3AD203B41FA5}">
                      <a16:colId xmlns:a16="http://schemas.microsoft.com/office/drawing/2014/main" val="20003"/>
                    </a:ext>
                  </a:extLst>
                </a:gridCol>
              </a:tblGrid>
              <a:tr h="411479">
                <a:tc>
                  <a:txBody>
                    <a:bodyPr/>
                    <a:lstStyle/>
                    <a:p>
                      <a:pPr algn="ctr">
                        <a:lnSpc>
                          <a:spcPct val="100000"/>
                        </a:lnSpc>
                        <a:spcBef>
                          <a:spcPts val="484"/>
                        </a:spcBef>
                      </a:pPr>
                      <a:r>
                        <a:rPr sz="1800" b="1" spc="-40" dirty="0">
                          <a:latin typeface="Arial"/>
                          <a:cs typeface="Arial"/>
                        </a:rPr>
                        <a:t>Type</a:t>
                      </a:r>
                      <a:endParaRPr sz="18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635" algn="ctr">
                        <a:lnSpc>
                          <a:spcPct val="100000"/>
                        </a:lnSpc>
                        <a:spcBef>
                          <a:spcPts val="484"/>
                        </a:spcBef>
                      </a:pPr>
                      <a:r>
                        <a:rPr sz="1800" b="1" spc="-5" dirty="0">
                          <a:latin typeface="Arial"/>
                          <a:cs typeface="Arial"/>
                        </a:rPr>
                        <a:t>Cell voltage</a:t>
                      </a:r>
                      <a:r>
                        <a:rPr sz="1800" b="1" dirty="0">
                          <a:latin typeface="Arial"/>
                          <a:cs typeface="Arial"/>
                        </a:rPr>
                        <a:t> (V)</a:t>
                      </a:r>
                      <a:endParaRPr sz="18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algn="ctr">
                        <a:lnSpc>
                          <a:spcPct val="100000"/>
                        </a:lnSpc>
                        <a:spcBef>
                          <a:spcPts val="484"/>
                        </a:spcBef>
                      </a:pPr>
                      <a:r>
                        <a:rPr sz="1800" b="1" spc="-5" dirty="0">
                          <a:latin typeface="Arial"/>
                          <a:cs typeface="Arial"/>
                        </a:rPr>
                        <a:t>Density</a:t>
                      </a:r>
                      <a:r>
                        <a:rPr sz="1800" b="1" spc="-10" dirty="0">
                          <a:latin typeface="Arial"/>
                          <a:cs typeface="Arial"/>
                        </a:rPr>
                        <a:t> </a:t>
                      </a:r>
                      <a:r>
                        <a:rPr sz="1800" b="1" spc="-5" dirty="0">
                          <a:latin typeface="Arial"/>
                          <a:cs typeface="Arial"/>
                        </a:rPr>
                        <a:t>(Whr/kg)</a:t>
                      </a:r>
                      <a:endParaRPr sz="18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635" algn="ctr">
                        <a:lnSpc>
                          <a:spcPct val="100000"/>
                        </a:lnSpc>
                        <a:spcBef>
                          <a:spcPts val="484"/>
                        </a:spcBef>
                      </a:pPr>
                      <a:r>
                        <a:rPr sz="1800" b="1" spc="-5" dirty="0">
                          <a:latin typeface="Arial"/>
                          <a:cs typeface="Arial"/>
                        </a:rPr>
                        <a:t>Efficiency</a:t>
                      </a:r>
                      <a:r>
                        <a:rPr sz="1800" b="1" spc="-20" dirty="0">
                          <a:latin typeface="Arial"/>
                          <a:cs typeface="Arial"/>
                        </a:rPr>
                        <a:t> </a:t>
                      </a:r>
                      <a:r>
                        <a:rPr sz="1800" b="1" spc="-10" dirty="0">
                          <a:latin typeface="Arial"/>
                          <a:cs typeface="Arial"/>
                        </a:rPr>
                        <a:t>(%)</a:t>
                      </a:r>
                      <a:endParaRPr sz="18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274320">
                <a:tc>
                  <a:txBody>
                    <a:bodyPr/>
                    <a:lstStyle/>
                    <a:p>
                      <a:pPr algn="ctr">
                        <a:lnSpc>
                          <a:spcPts val="2060"/>
                        </a:lnSpc>
                      </a:pPr>
                      <a:r>
                        <a:rPr sz="1800" spc="-5" dirty="0">
                          <a:solidFill>
                            <a:srgbClr val="FF0000"/>
                          </a:solidFill>
                          <a:latin typeface="Arial"/>
                          <a:cs typeface="Arial"/>
                        </a:rPr>
                        <a:t>Lead-acid</a:t>
                      </a:r>
                      <a:endParaRPr sz="1800">
                        <a:latin typeface="Arial"/>
                        <a:cs typeface="Arial"/>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2.1, </a:t>
                      </a:r>
                      <a:r>
                        <a:rPr sz="1800" dirty="0">
                          <a:solidFill>
                            <a:srgbClr val="001F5F"/>
                          </a:solidFill>
                          <a:latin typeface="Arial"/>
                          <a:cs typeface="Arial"/>
                        </a:rPr>
                        <a:t>2.2</a:t>
                      </a:r>
                      <a:endParaRPr sz="1800">
                        <a:latin typeface="Arial"/>
                        <a:cs typeface="Arial"/>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30-40</a:t>
                      </a:r>
                      <a:endParaRPr sz="1800">
                        <a:latin typeface="Arial"/>
                        <a:cs typeface="Arial"/>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1270" algn="ctr">
                        <a:lnSpc>
                          <a:spcPts val="2060"/>
                        </a:lnSpc>
                      </a:pPr>
                      <a:r>
                        <a:rPr sz="1800" spc="-5" dirty="0">
                          <a:solidFill>
                            <a:srgbClr val="001F5F"/>
                          </a:solidFill>
                          <a:latin typeface="Arial"/>
                          <a:cs typeface="Arial"/>
                        </a:rPr>
                        <a:t>70-92</a:t>
                      </a:r>
                      <a:endParaRPr sz="1800">
                        <a:latin typeface="Arial"/>
                        <a:cs typeface="Arial"/>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74319">
                <a:tc>
                  <a:txBody>
                    <a:bodyPr/>
                    <a:lstStyle/>
                    <a:p>
                      <a:pPr algn="ctr">
                        <a:lnSpc>
                          <a:spcPts val="2060"/>
                        </a:lnSpc>
                      </a:pPr>
                      <a:r>
                        <a:rPr sz="1800" spc="-5" dirty="0">
                          <a:solidFill>
                            <a:srgbClr val="FF0000"/>
                          </a:solidFill>
                          <a:latin typeface="Arial"/>
                          <a:cs typeface="Arial"/>
                        </a:rPr>
                        <a:t>Ni-Cad</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1.2</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40-60</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60"/>
                        </a:lnSpc>
                      </a:pPr>
                      <a:r>
                        <a:rPr sz="1800" spc="-5" dirty="0">
                          <a:solidFill>
                            <a:srgbClr val="001F5F"/>
                          </a:solidFill>
                          <a:latin typeface="Arial"/>
                          <a:cs typeface="Arial"/>
                        </a:rPr>
                        <a:t>70-90</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74319">
                <a:tc>
                  <a:txBody>
                    <a:bodyPr/>
                    <a:lstStyle/>
                    <a:p>
                      <a:pPr algn="ctr">
                        <a:lnSpc>
                          <a:spcPts val="2060"/>
                        </a:lnSpc>
                      </a:pPr>
                      <a:r>
                        <a:rPr sz="1800" spc="-5" dirty="0">
                          <a:solidFill>
                            <a:srgbClr val="FF0000"/>
                          </a:solidFill>
                          <a:latin typeface="Arial"/>
                          <a:cs typeface="Arial"/>
                        </a:rPr>
                        <a:t>Ni-iron</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1.2</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10" dirty="0">
                          <a:solidFill>
                            <a:srgbClr val="001F5F"/>
                          </a:solidFill>
                          <a:latin typeface="Arial"/>
                          <a:cs typeface="Arial"/>
                        </a:rPr>
                        <a:t>50</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60"/>
                        </a:lnSpc>
                      </a:pPr>
                      <a:r>
                        <a:rPr sz="1800" spc="-10" dirty="0">
                          <a:solidFill>
                            <a:srgbClr val="001F5F"/>
                          </a:solidFill>
                          <a:latin typeface="Arial"/>
                          <a:cs typeface="Arial"/>
                        </a:rPr>
                        <a:t>65</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a:txBody>
                    <a:bodyPr/>
                    <a:lstStyle/>
                    <a:p>
                      <a:pPr algn="ctr">
                        <a:lnSpc>
                          <a:spcPts val="2060"/>
                        </a:lnSpc>
                      </a:pPr>
                      <a:r>
                        <a:rPr sz="1800" spc="-5" dirty="0">
                          <a:solidFill>
                            <a:srgbClr val="FF0000"/>
                          </a:solidFill>
                          <a:latin typeface="Arial"/>
                          <a:cs typeface="Arial"/>
                        </a:rPr>
                        <a:t>NiMH</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1.2</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10" dirty="0">
                          <a:solidFill>
                            <a:srgbClr val="001F5F"/>
                          </a:solidFill>
                          <a:latin typeface="Arial"/>
                          <a:cs typeface="Arial"/>
                        </a:rPr>
                        <a:t>30-80</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60"/>
                        </a:lnSpc>
                      </a:pPr>
                      <a:r>
                        <a:rPr sz="1800" spc="-10" dirty="0">
                          <a:solidFill>
                            <a:srgbClr val="001F5F"/>
                          </a:solidFill>
                          <a:latin typeface="Arial"/>
                          <a:cs typeface="Arial"/>
                        </a:rPr>
                        <a:t>66-95</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19">
                <a:tc>
                  <a:txBody>
                    <a:bodyPr/>
                    <a:lstStyle/>
                    <a:p>
                      <a:pPr algn="ctr">
                        <a:lnSpc>
                          <a:spcPts val="2060"/>
                        </a:lnSpc>
                      </a:pPr>
                      <a:r>
                        <a:rPr sz="1800" spc="-5" dirty="0">
                          <a:solidFill>
                            <a:srgbClr val="FF0000"/>
                          </a:solidFill>
                          <a:latin typeface="Arial"/>
                          <a:cs typeface="Arial"/>
                        </a:rPr>
                        <a:t>Li-ion</a:t>
                      </a:r>
                      <a:r>
                        <a:rPr sz="1800" spc="-10" dirty="0">
                          <a:solidFill>
                            <a:srgbClr val="FF0000"/>
                          </a:solidFill>
                          <a:latin typeface="Arial"/>
                          <a:cs typeface="Arial"/>
                        </a:rPr>
                        <a:t> </a:t>
                      </a:r>
                      <a:r>
                        <a:rPr sz="1800" spc="-5" dirty="0">
                          <a:solidFill>
                            <a:srgbClr val="FF0000"/>
                          </a:solidFill>
                          <a:latin typeface="Arial"/>
                          <a:cs typeface="Arial"/>
                        </a:rPr>
                        <a:t>Based</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5" dirty="0">
                          <a:solidFill>
                            <a:srgbClr val="001F5F"/>
                          </a:solidFill>
                          <a:latin typeface="Arial"/>
                          <a:cs typeface="Arial"/>
                        </a:rPr>
                        <a:t>3.6</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60"/>
                        </a:lnSpc>
                      </a:pPr>
                      <a:r>
                        <a:rPr sz="1800" spc="-10" dirty="0">
                          <a:solidFill>
                            <a:srgbClr val="001F5F"/>
                          </a:solidFill>
                          <a:latin typeface="Arial"/>
                          <a:cs typeface="Arial"/>
                        </a:rPr>
                        <a:t>160</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270" algn="ctr">
                        <a:lnSpc>
                          <a:spcPts val="2060"/>
                        </a:lnSpc>
                      </a:pPr>
                      <a:r>
                        <a:rPr sz="1800" spc="-10" dirty="0">
                          <a:solidFill>
                            <a:srgbClr val="001F5F"/>
                          </a:solidFill>
                          <a:latin typeface="Arial"/>
                          <a:cs typeface="Arial"/>
                        </a:rPr>
                        <a:t>99</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5"/>
                  </a:ext>
                </a:extLst>
              </a:tr>
              <a:tr h="274319">
                <a:tc>
                  <a:txBody>
                    <a:bodyPr/>
                    <a:lstStyle/>
                    <a:p>
                      <a:pPr algn="ctr">
                        <a:lnSpc>
                          <a:spcPts val="2060"/>
                        </a:lnSpc>
                      </a:pPr>
                      <a:r>
                        <a:rPr sz="1800" spc="-5" dirty="0">
                          <a:solidFill>
                            <a:srgbClr val="FF0000"/>
                          </a:solidFill>
                          <a:latin typeface="Arial"/>
                          <a:cs typeface="Arial"/>
                        </a:rPr>
                        <a:t>Nano</a:t>
                      </a:r>
                      <a:r>
                        <a:rPr sz="1800" spc="-50" dirty="0">
                          <a:solidFill>
                            <a:srgbClr val="FF0000"/>
                          </a:solidFill>
                          <a:latin typeface="Arial"/>
                          <a:cs typeface="Arial"/>
                        </a:rPr>
                        <a:t> </a:t>
                      </a:r>
                      <a:r>
                        <a:rPr sz="1800" spc="-10" dirty="0">
                          <a:solidFill>
                            <a:srgbClr val="FF0000"/>
                          </a:solidFill>
                          <a:latin typeface="Arial"/>
                          <a:cs typeface="Arial"/>
                        </a:rPr>
                        <a:t>Titanate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060"/>
                        </a:lnSpc>
                      </a:pPr>
                      <a:r>
                        <a:rPr sz="1800" spc="-5" dirty="0">
                          <a:solidFill>
                            <a:srgbClr val="001F5F"/>
                          </a:solidFill>
                          <a:latin typeface="Arial"/>
                          <a:cs typeface="Arial"/>
                        </a:rPr>
                        <a:t>13.8</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060"/>
                        </a:lnSpc>
                      </a:pPr>
                      <a:r>
                        <a:rPr sz="1800" spc="-10" dirty="0">
                          <a:solidFill>
                            <a:srgbClr val="001F5F"/>
                          </a:solidFill>
                          <a:latin typeface="Arial"/>
                          <a:cs typeface="Arial"/>
                        </a:rPr>
                        <a:t>90</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60"/>
                        </a:lnSpc>
                      </a:pPr>
                      <a:r>
                        <a:rPr sz="1800" spc="-5" dirty="0">
                          <a:solidFill>
                            <a:srgbClr val="001F5F"/>
                          </a:solidFill>
                          <a:latin typeface="Arial"/>
                          <a:cs typeface="Arial"/>
                        </a:rPr>
                        <a:t>87-95</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
        <p:nvSpPr>
          <p:cNvPr id="28" name="TextBox 27">
            <a:extLst>
              <a:ext uri="{FF2B5EF4-FFF2-40B4-BE49-F238E27FC236}">
                <a16:creationId xmlns:a16="http://schemas.microsoft.com/office/drawing/2014/main" id="{9AE93DFF-D249-4D96-ACB2-435090CFED5E}"/>
              </a:ext>
            </a:extLst>
          </p:cNvPr>
          <p:cNvSpPr txBox="1"/>
          <p:nvPr/>
        </p:nvSpPr>
        <p:spPr>
          <a:xfrm>
            <a:off x="762000" y="1371600"/>
            <a:ext cx="8001000" cy="2777683"/>
          </a:xfrm>
          <a:prstGeom prst="rect">
            <a:avLst/>
          </a:prstGeom>
          <a:noFill/>
        </p:spPr>
        <p:txBody>
          <a:bodyPr wrap="square">
            <a:spAutoFit/>
          </a:bodyPr>
          <a:lstStyle/>
          <a:p>
            <a:pPr marL="368300" indent="-343535">
              <a:lnSpc>
                <a:spcPct val="100000"/>
              </a:lnSpc>
              <a:spcBef>
                <a:spcPts val="745"/>
              </a:spcBef>
              <a:buClr>
                <a:srgbClr val="00007C"/>
              </a:buClr>
              <a:buSzPct val="75000"/>
              <a:buFont typeface="Wingdings"/>
              <a:buChar char=""/>
              <a:tabLst>
                <a:tab pos="368300" algn="l"/>
                <a:tab pos="368935" algn="l"/>
              </a:tabLst>
            </a:pPr>
            <a:r>
              <a:rPr lang="en-US" sz="2700" dirty="0">
                <a:solidFill>
                  <a:srgbClr val="FF0000"/>
                </a:solidFill>
                <a:latin typeface="Times New Roman" panose="02020603050405020304" pitchFamily="18" charset="0"/>
                <a:cs typeface="Times New Roman" panose="02020603050405020304" pitchFamily="18" charset="0"/>
              </a:rPr>
              <a:t>Comparison of batteries for</a:t>
            </a:r>
            <a:r>
              <a:rPr lang="en-US" sz="2700" spc="-40" dirty="0">
                <a:solidFill>
                  <a:srgbClr val="FF0000"/>
                </a:solidFill>
                <a:latin typeface="Times New Roman" panose="02020603050405020304" pitchFamily="18" charset="0"/>
                <a:cs typeface="Times New Roman" panose="02020603050405020304" pitchFamily="18" charset="0"/>
              </a:rPr>
              <a:t> </a:t>
            </a:r>
            <a:r>
              <a:rPr lang="en-US" sz="2700" dirty="0">
                <a:solidFill>
                  <a:srgbClr val="FF0000"/>
                </a:solidFill>
                <a:latin typeface="Times New Roman" panose="02020603050405020304" pitchFamily="18" charset="0"/>
                <a:cs typeface="Times New Roman" panose="02020603050405020304" pitchFamily="18" charset="0"/>
              </a:rPr>
              <a:t>BESS</a:t>
            </a:r>
            <a:endParaRPr lang="en-US" sz="2700" dirty="0">
              <a:latin typeface="Times New Roman" panose="02020603050405020304" pitchFamily="18" charset="0"/>
              <a:cs typeface="Times New Roman" panose="02020603050405020304" pitchFamily="18" charset="0"/>
            </a:endParaRPr>
          </a:p>
          <a:p>
            <a:pPr marL="768985" lvl="1" indent="-343535">
              <a:lnSpc>
                <a:spcPct val="100000"/>
              </a:lnSpc>
              <a:spcBef>
                <a:spcPts val="535"/>
              </a:spcBef>
              <a:buSzPct val="75000"/>
              <a:buFont typeface="Wingdings"/>
              <a:buChar char=""/>
              <a:tabLst>
                <a:tab pos="768985" algn="l"/>
                <a:tab pos="769620" algn="l"/>
              </a:tabLst>
            </a:pPr>
            <a:r>
              <a:rPr lang="en-US" sz="2700" spc="-5" dirty="0">
                <a:solidFill>
                  <a:srgbClr val="00007C"/>
                </a:solidFill>
                <a:latin typeface="Times New Roman" panose="02020603050405020304" pitchFamily="18" charset="0"/>
                <a:cs typeface="Times New Roman" panose="02020603050405020304" pitchFamily="18" charset="0"/>
              </a:rPr>
              <a:t>Examples of types of </a:t>
            </a:r>
            <a:r>
              <a:rPr lang="en-US" sz="2700" dirty="0">
                <a:solidFill>
                  <a:srgbClr val="00007C"/>
                </a:solidFill>
                <a:latin typeface="Times New Roman" panose="02020603050405020304" pitchFamily="18" charset="0"/>
                <a:cs typeface="Times New Roman" panose="02020603050405020304" pitchFamily="18" charset="0"/>
              </a:rPr>
              <a:t>lithium-ion</a:t>
            </a:r>
            <a:r>
              <a:rPr lang="en-US" sz="2700" spc="45" dirty="0">
                <a:solidFill>
                  <a:srgbClr val="00007C"/>
                </a:solidFill>
                <a:latin typeface="Times New Roman" panose="02020603050405020304" pitchFamily="18" charset="0"/>
                <a:cs typeface="Times New Roman" panose="02020603050405020304" pitchFamily="18" charset="0"/>
              </a:rPr>
              <a:t> </a:t>
            </a:r>
            <a:r>
              <a:rPr lang="en-US" sz="2700" spc="-5" dirty="0">
                <a:solidFill>
                  <a:srgbClr val="00007C"/>
                </a:solidFill>
                <a:latin typeface="Times New Roman" panose="02020603050405020304" pitchFamily="18" charset="0"/>
                <a:cs typeface="Times New Roman" panose="02020603050405020304" pitchFamily="18" charset="0"/>
              </a:rPr>
              <a:t>batteries</a:t>
            </a:r>
            <a:endParaRPr lang="en-US" sz="2700" dirty="0">
              <a:latin typeface="Times New Roman" panose="02020603050405020304" pitchFamily="18" charset="0"/>
              <a:cs typeface="Times New Roman" panose="02020603050405020304" pitchFamily="18" charset="0"/>
            </a:endParaRPr>
          </a:p>
          <a:p>
            <a:pPr marL="1226185" lvl="2" indent="-343535">
              <a:lnSpc>
                <a:spcPct val="100000"/>
              </a:lnSpc>
              <a:spcBef>
                <a:spcPts val="484"/>
              </a:spcBef>
              <a:buClr>
                <a:srgbClr val="9999CC"/>
              </a:buClr>
              <a:buSzPct val="75000"/>
              <a:buFont typeface="Wingdings"/>
              <a:buChar char=""/>
              <a:tabLst>
                <a:tab pos="1226185" algn="l"/>
                <a:tab pos="1226820" algn="l"/>
              </a:tabLst>
            </a:pPr>
            <a:r>
              <a:rPr lang="en-US" sz="2700" dirty="0">
                <a:solidFill>
                  <a:srgbClr val="993300"/>
                </a:solidFill>
                <a:latin typeface="Times New Roman" panose="02020603050405020304" pitchFamily="18" charset="0"/>
                <a:cs typeface="Times New Roman" panose="02020603050405020304" pitchFamily="18" charset="0"/>
              </a:rPr>
              <a:t>Lithium cobalt oxide </a:t>
            </a:r>
            <a:r>
              <a:rPr lang="en-US" sz="2700" spc="5" dirty="0">
                <a:solidFill>
                  <a:srgbClr val="993300"/>
                </a:solidFill>
                <a:latin typeface="Times New Roman" panose="02020603050405020304" pitchFamily="18" charset="0"/>
                <a:cs typeface="Times New Roman" panose="02020603050405020304" pitchFamily="18" charset="0"/>
              </a:rPr>
              <a:t>(LiCoO</a:t>
            </a:r>
            <a:r>
              <a:rPr lang="en-US" sz="2700" spc="7" baseline="-21367" dirty="0">
                <a:solidFill>
                  <a:srgbClr val="993300"/>
                </a:solidFill>
                <a:latin typeface="Times New Roman" panose="02020603050405020304" pitchFamily="18" charset="0"/>
                <a:cs typeface="Times New Roman" panose="02020603050405020304" pitchFamily="18" charset="0"/>
              </a:rPr>
              <a:t>2</a:t>
            </a:r>
            <a:r>
              <a:rPr lang="en-US" sz="2700" spc="5" dirty="0">
                <a:solidFill>
                  <a:srgbClr val="993300"/>
                </a:solidFill>
                <a:latin typeface="Times New Roman" panose="02020603050405020304" pitchFamily="18" charset="0"/>
                <a:cs typeface="Times New Roman" panose="02020603050405020304" pitchFamily="18" charset="0"/>
              </a:rPr>
              <a:t>) </a:t>
            </a:r>
            <a:r>
              <a:rPr lang="en-US" sz="2700" dirty="0">
                <a:solidFill>
                  <a:srgbClr val="993300"/>
                </a:solidFill>
                <a:latin typeface="Times New Roman" panose="02020603050405020304" pitchFamily="18" charset="0"/>
                <a:cs typeface="Times New Roman" panose="02020603050405020304" pitchFamily="18" charset="0"/>
              </a:rPr>
              <a:t>battery </a:t>
            </a:r>
            <a:r>
              <a:rPr lang="en-US" sz="2700" dirty="0">
                <a:solidFill>
                  <a:srgbClr val="C00000"/>
                </a:solidFill>
                <a:latin typeface="Times New Roman" panose="02020603050405020304" pitchFamily="18" charset="0"/>
                <a:cs typeface="Times New Roman" panose="02020603050405020304" pitchFamily="18" charset="0"/>
              </a:rPr>
              <a:t>(high energy</a:t>
            </a:r>
            <a:r>
              <a:rPr lang="en-US" sz="2700" spc="-210" dirty="0">
                <a:solidFill>
                  <a:srgbClr val="C00000"/>
                </a:solidFill>
                <a:latin typeface="Times New Roman" panose="02020603050405020304" pitchFamily="18" charset="0"/>
                <a:cs typeface="Times New Roman" panose="02020603050405020304" pitchFamily="18" charset="0"/>
              </a:rPr>
              <a:t> </a:t>
            </a:r>
            <a:r>
              <a:rPr lang="en-US" sz="2700" dirty="0">
                <a:solidFill>
                  <a:srgbClr val="C00000"/>
                </a:solidFill>
                <a:latin typeface="Times New Roman" panose="02020603050405020304" pitchFamily="18" charset="0"/>
                <a:cs typeface="Times New Roman" panose="02020603050405020304" pitchFamily="18" charset="0"/>
              </a:rPr>
              <a:t>density)</a:t>
            </a:r>
            <a:endParaRPr lang="en-US" sz="2700" dirty="0">
              <a:latin typeface="Times New Roman" panose="02020603050405020304" pitchFamily="18" charset="0"/>
              <a:cs typeface="Times New Roman" panose="02020603050405020304" pitchFamily="18" charset="0"/>
            </a:endParaRPr>
          </a:p>
          <a:p>
            <a:pPr marL="1226185" lvl="2" indent="-343535">
              <a:lnSpc>
                <a:spcPct val="100000"/>
              </a:lnSpc>
              <a:spcBef>
                <a:spcPts val="480"/>
              </a:spcBef>
              <a:buClr>
                <a:srgbClr val="9999CC"/>
              </a:buClr>
              <a:buSzPct val="75000"/>
              <a:buFont typeface="Wingdings"/>
              <a:buChar char=""/>
              <a:tabLst>
                <a:tab pos="1226185" algn="l"/>
                <a:tab pos="1226820" algn="l"/>
              </a:tabLst>
            </a:pPr>
            <a:r>
              <a:rPr lang="en-US" sz="2700" dirty="0">
                <a:solidFill>
                  <a:srgbClr val="993300"/>
                </a:solidFill>
                <a:latin typeface="Times New Roman" panose="02020603050405020304" pitchFamily="18" charset="0"/>
                <a:cs typeface="Times New Roman" panose="02020603050405020304" pitchFamily="18" charset="0"/>
              </a:rPr>
              <a:t>Lithium iron phosphate (LiFePo</a:t>
            </a:r>
            <a:r>
              <a:rPr lang="en-US" sz="2700" baseline="-21367" dirty="0">
                <a:solidFill>
                  <a:srgbClr val="993300"/>
                </a:solidFill>
                <a:latin typeface="Times New Roman" panose="02020603050405020304" pitchFamily="18" charset="0"/>
                <a:cs typeface="Times New Roman" panose="02020603050405020304" pitchFamily="18" charset="0"/>
              </a:rPr>
              <a:t>4 </a:t>
            </a:r>
            <a:r>
              <a:rPr lang="en-US" sz="2700" dirty="0">
                <a:solidFill>
                  <a:srgbClr val="993300"/>
                </a:solidFill>
                <a:latin typeface="Times New Roman" panose="02020603050405020304" pitchFamily="18" charset="0"/>
                <a:cs typeface="Times New Roman" panose="02020603050405020304" pitchFamily="18" charset="0"/>
              </a:rPr>
              <a:t>or LFE) battery</a:t>
            </a:r>
            <a:r>
              <a:rPr lang="en-US" sz="2700" spc="-310" dirty="0">
                <a:solidFill>
                  <a:srgbClr val="993300"/>
                </a:solidFill>
                <a:latin typeface="Times New Roman" panose="02020603050405020304" pitchFamily="18" charset="0"/>
                <a:cs typeface="Times New Roman" panose="02020603050405020304" pitchFamily="18" charset="0"/>
              </a:rPr>
              <a:t> </a:t>
            </a:r>
            <a:r>
              <a:rPr lang="en-US" sz="2700" dirty="0">
                <a:solidFill>
                  <a:srgbClr val="C00000"/>
                </a:solidFill>
                <a:latin typeface="Times New Roman" panose="02020603050405020304" pitchFamily="18" charset="0"/>
                <a:cs typeface="Times New Roman" panose="02020603050405020304" pitchFamily="18" charset="0"/>
              </a:rPr>
              <a:t>(safer)</a:t>
            </a:r>
            <a:endParaRPr lang="en-US" sz="2700"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B8345D0F-9F7C-489C-897A-69E0D8EE56BA}"/>
              </a:ext>
            </a:extLst>
          </p:cNvPr>
          <p:cNvSpPr>
            <a:spLocks noGrp="1"/>
          </p:cNvSpPr>
          <p:nvPr>
            <p:ph type="sldNum" sz="quarter" idx="7"/>
          </p:nvPr>
        </p:nvSpPr>
        <p:spPr/>
        <p:txBody>
          <a:bodyPr/>
          <a:lstStyle/>
          <a:p>
            <a:pPr marL="38100">
              <a:lnSpc>
                <a:spcPts val="1240"/>
              </a:lnSpc>
            </a:pPr>
            <a:fld id="{81D60167-4931-47E6-BA6A-407CBD079E47}" type="slidenum">
              <a:rPr lang="en-IN" spc="-120" smtClean="0"/>
              <a:t>35</a:t>
            </a:fld>
            <a:endParaRPr lang="en-IN" spc="-120" dirty="0"/>
          </a:p>
        </p:txBody>
      </p:sp>
    </p:spTree>
    <p:extLst>
      <p:ext uri="{BB962C8B-B14F-4D97-AF65-F5344CB8AC3E}">
        <p14:creationId xmlns:p14="http://schemas.microsoft.com/office/powerpoint/2010/main" val="486351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Hydrogen Energy Storage</a:t>
            </a:r>
            <a:r>
              <a:rPr lang="en-IN" sz="3200" i="0" spc="-120"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26" name="object 11">
            <a:extLst>
              <a:ext uri="{FF2B5EF4-FFF2-40B4-BE49-F238E27FC236}">
                <a16:creationId xmlns:a16="http://schemas.microsoft.com/office/drawing/2014/main" id="{D7EB23C9-1016-46B4-B96C-94EEC4B7A127}"/>
              </a:ext>
            </a:extLst>
          </p:cNvPr>
          <p:cNvSpPr txBox="1"/>
          <p:nvPr/>
        </p:nvSpPr>
        <p:spPr>
          <a:xfrm>
            <a:off x="762000" y="1458450"/>
            <a:ext cx="6667500" cy="1708785"/>
          </a:xfrm>
          <a:prstGeom prst="rect">
            <a:avLst/>
          </a:prstGeom>
        </p:spPr>
        <p:txBody>
          <a:bodyPr vert="horz" wrap="square" lIns="0" tIns="86360" rIns="0" bIns="0" rtlCol="0">
            <a:spAutoFit/>
          </a:bodyPr>
          <a:lstStyle/>
          <a:p>
            <a:pPr marL="368300" indent="-342900">
              <a:lnSpc>
                <a:spcPct val="100000"/>
              </a:lnSpc>
              <a:spcBef>
                <a:spcPts val="680"/>
              </a:spcBef>
              <a:buClr>
                <a:srgbClr val="00007C"/>
              </a:buClr>
              <a:buSzPct val="75000"/>
              <a:buFont typeface="Wingdings"/>
              <a:buChar char=""/>
              <a:tabLst>
                <a:tab pos="367665" algn="l"/>
                <a:tab pos="368300" algn="l"/>
              </a:tabLst>
            </a:pPr>
            <a:r>
              <a:rPr sz="2400" dirty="0">
                <a:solidFill>
                  <a:srgbClr val="FF0000"/>
                </a:solidFill>
                <a:latin typeface="Times New Roman" panose="02020603050405020304" pitchFamily="18" charset="0"/>
                <a:cs typeface="Times New Roman" panose="02020603050405020304" pitchFamily="18" charset="0"/>
              </a:rPr>
              <a:t>Hydrogen as</a:t>
            </a:r>
            <a:r>
              <a:rPr sz="2400" spc="1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fuel</a:t>
            </a:r>
            <a:endParaRPr sz="2400" dirty="0">
              <a:latin typeface="Times New Roman" panose="02020603050405020304" pitchFamily="18" charset="0"/>
              <a:cs typeface="Times New Roman" panose="02020603050405020304" pitchFamily="18" charset="0"/>
            </a:endParaRPr>
          </a:p>
          <a:p>
            <a:pPr marL="368300" indent="-342900">
              <a:lnSpc>
                <a:spcPct val="100000"/>
              </a:lnSpc>
              <a:spcBef>
                <a:spcPts val="580"/>
              </a:spcBef>
              <a:buClr>
                <a:srgbClr val="00007C"/>
              </a:buClr>
              <a:buSzPct val="75000"/>
              <a:buFont typeface="Wingdings"/>
              <a:buChar char=""/>
              <a:tabLst>
                <a:tab pos="367665" algn="l"/>
                <a:tab pos="368300" algn="l"/>
              </a:tabLst>
            </a:pPr>
            <a:r>
              <a:rPr sz="2400" spc="-5" dirty="0">
                <a:solidFill>
                  <a:srgbClr val="FF0000"/>
                </a:solidFill>
                <a:latin typeface="Times New Roman" panose="02020603050405020304" pitchFamily="18" charset="0"/>
                <a:cs typeface="Times New Roman" panose="02020603050405020304" pitchFamily="18" charset="0"/>
              </a:rPr>
              <a:t>Electrolyser</a:t>
            </a:r>
            <a:endParaRPr sz="2400" dirty="0">
              <a:latin typeface="Times New Roman" panose="02020603050405020304" pitchFamily="18" charset="0"/>
              <a:cs typeface="Times New Roman" panose="02020603050405020304" pitchFamily="18" charset="0"/>
            </a:endParaRPr>
          </a:p>
          <a:p>
            <a:pPr marL="768985" lvl="1" indent="-343535">
              <a:lnSpc>
                <a:spcPct val="100000"/>
              </a:lnSpc>
              <a:spcBef>
                <a:spcPts val="525"/>
              </a:spcBef>
              <a:buSzPct val="75000"/>
              <a:buFont typeface="Wingdings"/>
              <a:buChar char=""/>
              <a:tabLst>
                <a:tab pos="768985" algn="l"/>
                <a:tab pos="769620" algn="l"/>
              </a:tabLst>
            </a:pPr>
            <a:r>
              <a:rPr sz="2200" spc="-5" dirty="0">
                <a:solidFill>
                  <a:srgbClr val="00007C"/>
                </a:solidFill>
                <a:latin typeface="Times New Roman" panose="02020603050405020304" pitchFamily="18" charset="0"/>
                <a:cs typeface="Times New Roman" panose="02020603050405020304" pitchFamily="18" charset="0"/>
              </a:rPr>
              <a:t>Decomposing water to H and</a:t>
            </a:r>
            <a:r>
              <a:rPr sz="2200" spc="40" dirty="0">
                <a:solidFill>
                  <a:srgbClr val="00007C"/>
                </a:solidFill>
                <a:latin typeface="Times New Roman" panose="02020603050405020304" pitchFamily="18" charset="0"/>
                <a:cs typeface="Times New Roman" panose="02020603050405020304" pitchFamily="18" charset="0"/>
              </a:rPr>
              <a:t> </a:t>
            </a:r>
            <a:r>
              <a:rPr sz="2200" spc="10" dirty="0">
                <a:solidFill>
                  <a:srgbClr val="00007C"/>
                </a:solidFill>
                <a:latin typeface="Times New Roman" panose="02020603050405020304" pitchFamily="18" charset="0"/>
                <a:cs typeface="Times New Roman" panose="02020603050405020304" pitchFamily="18" charset="0"/>
              </a:rPr>
              <a:t>O</a:t>
            </a:r>
            <a:r>
              <a:rPr sz="2175" spc="15" baseline="-21072" dirty="0">
                <a:solidFill>
                  <a:srgbClr val="00007C"/>
                </a:solidFill>
                <a:latin typeface="Times New Roman" panose="02020603050405020304" pitchFamily="18" charset="0"/>
                <a:cs typeface="Times New Roman" panose="02020603050405020304" pitchFamily="18" charset="0"/>
              </a:rPr>
              <a:t>2</a:t>
            </a:r>
            <a:endParaRPr sz="2175" baseline="-21072" dirty="0">
              <a:latin typeface="Times New Roman" panose="02020603050405020304" pitchFamily="18" charset="0"/>
              <a:cs typeface="Times New Roman" panose="02020603050405020304" pitchFamily="18" charset="0"/>
            </a:endParaRPr>
          </a:p>
          <a:p>
            <a:pPr marL="768985" lvl="1" indent="-343535">
              <a:lnSpc>
                <a:spcPct val="100000"/>
              </a:lnSpc>
              <a:spcBef>
                <a:spcPts val="525"/>
              </a:spcBef>
              <a:buSzPct val="75000"/>
              <a:buFont typeface="Wingdings"/>
              <a:buChar char=""/>
              <a:tabLst>
                <a:tab pos="768985" algn="l"/>
                <a:tab pos="769620" algn="l"/>
              </a:tabLst>
            </a:pPr>
            <a:r>
              <a:rPr sz="2200" spc="-5" dirty="0">
                <a:solidFill>
                  <a:srgbClr val="00007C"/>
                </a:solidFill>
                <a:latin typeface="Times New Roman" panose="02020603050405020304" pitchFamily="18" charset="0"/>
                <a:cs typeface="Times New Roman" panose="02020603050405020304" pitchFamily="18" charset="0"/>
              </a:rPr>
              <a:t>H stored in a high pressure tank as fuel</a:t>
            </a:r>
            <a:r>
              <a:rPr sz="2200" spc="75" dirty="0">
                <a:solidFill>
                  <a:srgbClr val="00007C"/>
                </a:solidFill>
                <a:latin typeface="Times New Roman" panose="02020603050405020304" pitchFamily="18" charset="0"/>
                <a:cs typeface="Times New Roman" panose="02020603050405020304" pitchFamily="18" charset="0"/>
              </a:rPr>
              <a:t> </a:t>
            </a:r>
            <a:r>
              <a:rPr sz="2200" spc="-5" dirty="0">
                <a:solidFill>
                  <a:srgbClr val="00007C"/>
                </a:solidFill>
                <a:latin typeface="Times New Roman" panose="02020603050405020304" pitchFamily="18" charset="0"/>
                <a:cs typeface="Times New Roman" panose="02020603050405020304" pitchFamily="18" charset="0"/>
              </a:rPr>
              <a:t>storage</a:t>
            </a:r>
            <a:endParaRPr sz="2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742659-56CD-4571-8132-93CA625F46D1}"/>
              </a:ext>
            </a:extLst>
          </p:cNvPr>
          <p:cNvPicPr>
            <a:picLocks noChangeAspect="1"/>
          </p:cNvPicPr>
          <p:nvPr/>
        </p:nvPicPr>
        <p:blipFill>
          <a:blip r:embed="rId7"/>
          <a:stretch>
            <a:fillRect/>
          </a:stretch>
        </p:blipFill>
        <p:spPr>
          <a:xfrm>
            <a:off x="1274642" y="3243257"/>
            <a:ext cx="7238999" cy="3164365"/>
          </a:xfrm>
          <a:prstGeom prst="rect">
            <a:avLst/>
          </a:prstGeom>
        </p:spPr>
      </p:pic>
      <p:sp>
        <p:nvSpPr>
          <p:cNvPr id="14" name="Slide Number Placeholder 13">
            <a:extLst>
              <a:ext uri="{FF2B5EF4-FFF2-40B4-BE49-F238E27FC236}">
                <a16:creationId xmlns:a16="http://schemas.microsoft.com/office/drawing/2014/main" id="{7B11759D-C769-4CF1-99F3-F3A429158FAA}"/>
              </a:ext>
            </a:extLst>
          </p:cNvPr>
          <p:cNvSpPr>
            <a:spLocks noGrp="1"/>
          </p:cNvSpPr>
          <p:nvPr>
            <p:ph type="sldNum" sz="quarter" idx="7"/>
          </p:nvPr>
        </p:nvSpPr>
        <p:spPr/>
        <p:txBody>
          <a:bodyPr/>
          <a:lstStyle/>
          <a:p>
            <a:pPr marL="38100">
              <a:lnSpc>
                <a:spcPts val="1240"/>
              </a:lnSpc>
            </a:pPr>
            <a:fld id="{81D60167-4931-47E6-BA6A-407CBD079E47}" type="slidenum">
              <a:rPr lang="en-IN" spc="-120" smtClean="0"/>
              <a:t>36</a:t>
            </a:fld>
            <a:endParaRPr lang="en-IN" spc="-120" dirty="0"/>
          </a:p>
        </p:txBody>
      </p:sp>
    </p:spTree>
    <p:extLst>
      <p:ext uri="{BB962C8B-B14F-4D97-AF65-F5344CB8AC3E}">
        <p14:creationId xmlns:p14="http://schemas.microsoft.com/office/powerpoint/2010/main" val="4183114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Hydrogen Energy Storage</a:t>
            </a:r>
            <a:r>
              <a:rPr lang="en-IN" sz="3200" i="0" spc="-120"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26" name="object 11">
            <a:extLst>
              <a:ext uri="{FF2B5EF4-FFF2-40B4-BE49-F238E27FC236}">
                <a16:creationId xmlns:a16="http://schemas.microsoft.com/office/drawing/2014/main" id="{D7EB23C9-1016-46B4-B96C-94EEC4B7A127}"/>
              </a:ext>
            </a:extLst>
          </p:cNvPr>
          <p:cNvSpPr txBox="1"/>
          <p:nvPr/>
        </p:nvSpPr>
        <p:spPr>
          <a:xfrm>
            <a:off x="609600" y="1458450"/>
            <a:ext cx="4267200" cy="3680495"/>
          </a:xfrm>
          <a:prstGeom prst="rect">
            <a:avLst/>
          </a:prstGeom>
        </p:spPr>
        <p:txBody>
          <a:bodyPr vert="horz" wrap="square" lIns="0" tIns="86360" rIns="0" bIns="0" rtlCol="0">
            <a:spAutoFit/>
          </a:bodyPr>
          <a:lstStyle/>
          <a:p>
            <a:pPr marL="368300" indent="-342900">
              <a:lnSpc>
                <a:spcPct val="100000"/>
              </a:lnSpc>
              <a:spcBef>
                <a:spcPts val="680"/>
              </a:spcBef>
              <a:buClr>
                <a:srgbClr val="00007C"/>
              </a:buClr>
              <a:buSzPct val="75000"/>
              <a:buFont typeface="Wingdings"/>
              <a:buChar char=""/>
              <a:tabLst>
                <a:tab pos="367665" algn="l"/>
                <a:tab pos="368300" algn="l"/>
              </a:tabLst>
            </a:pPr>
            <a:r>
              <a:rPr lang="en-US" sz="2700" dirty="0">
                <a:solidFill>
                  <a:srgbClr val="FF0000"/>
                </a:solidFill>
                <a:latin typeface="Times New Roman" panose="02020603050405020304" pitchFamily="18" charset="0"/>
                <a:cs typeface="Times New Roman" panose="02020603050405020304" pitchFamily="18" charset="0"/>
              </a:rPr>
              <a:t>Fuel cell</a:t>
            </a:r>
            <a:endParaRPr lang="en-US" sz="2700" dirty="0">
              <a:latin typeface="Times New Roman" panose="02020603050405020304" pitchFamily="18" charset="0"/>
              <a:cs typeface="Times New Roman" panose="02020603050405020304" pitchFamily="18" charset="0"/>
            </a:endParaRPr>
          </a:p>
          <a:p>
            <a:pPr marL="768985" marR="53975" lvl="1" indent="-343535">
              <a:lnSpc>
                <a:spcPct val="100000"/>
              </a:lnSpc>
              <a:spcBef>
                <a:spcPts val="530"/>
              </a:spcBef>
              <a:buSzPct val="75000"/>
              <a:buFont typeface="Wingdings"/>
              <a:buChar char=""/>
              <a:tabLst>
                <a:tab pos="768985" algn="l"/>
                <a:tab pos="769620" algn="l"/>
              </a:tabLst>
            </a:pPr>
            <a:r>
              <a:rPr lang="en-US" sz="2700" spc="-5" dirty="0">
                <a:solidFill>
                  <a:srgbClr val="00007C"/>
                </a:solidFill>
                <a:latin typeface="Times New Roman" panose="02020603050405020304" pitchFamily="18" charset="0"/>
                <a:cs typeface="Times New Roman" panose="02020603050405020304" pitchFamily="18" charset="0"/>
              </a:rPr>
              <a:t>generating DC power by  reaction of H and</a:t>
            </a:r>
            <a:r>
              <a:rPr lang="en-US" sz="2700" dirty="0">
                <a:solidFill>
                  <a:srgbClr val="00007C"/>
                </a:solidFill>
                <a:latin typeface="Times New Roman" panose="02020603050405020304" pitchFamily="18" charset="0"/>
                <a:cs typeface="Times New Roman" panose="02020603050405020304" pitchFamily="18" charset="0"/>
              </a:rPr>
              <a:t> </a:t>
            </a:r>
            <a:r>
              <a:rPr lang="en-US" sz="2700" spc="5" dirty="0">
                <a:solidFill>
                  <a:srgbClr val="00007C"/>
                </a:solidFill>
                <a:latin typeface="Times New Roman" panose="02020603050405020304" pitchFamily="18" charset="0"/>
                <a:cs typeface="Times New Roman" panose="02020603050405020304" pitchFamily="18" charset="0"/>
              </a:rPr>
              <a:t>O</a:t>
            </a:r>
            <a:r>
              <a:rPr lang="en-US" sz="2700" spc="7" baseline="-21072" dirty="0">
                <a:solidFill>
                  <a:srgbClr val="00007C"/>
                </a:solidFill>
                <a:latin typeface="Times New Roman" panose="02020603050405020304" pitchFamily="18" charset="0"/>
                <a:cs typeface="Times New Roman" panose="02020603050405020304" pitchFamily="18" charset="0"/>
              </a:rPr>
              <a:t>2</a:t>
            </a:r>
            <a:endParaRPr lang="en-US" sz="2700" baseline="-21072" dirty="0">
              <a:latin typeface="Times New Roman" panose="02020603050405020304" pitchFamily="18" charset="0"/>
              <a:cs typeface="Times New Roman" panose="02020603050405020304" pitchFamily="18" charset="0"/>
            </a:endParaRPr>
          </a:p>
          <a:p>
            <a:pPr marL="768985" lvl="1" indent="-343535">
              <a:lnSpc>
                <a:spcPct val="100000"/>
              </a:lnSpc>
              <a:spcBef>
                <a:spcPts val="525"/>
              </a:spcBef>
              <a:buSzPct val="75000"/>
              <a:buFont typeface="Wingdings"/>
              <a:buChar char=""/>
              <a:tabLst>
                <a:tab pos="768985" algn="l"/>
                <a:tab pos="769620" algn="l"/>
              </a:tabLst>
            </a:pPr>
            <a:r>
              <a:rPr lang="en-US" sz="2700" spc="-20" dirty="0">
                <a:solidFill>
                  <a:srgbClr val="00007C"/>
                </a:solidFill>
                <a:latin typeface="Times New Roman" panose="02020603050405020304" pitchFamily="18" charset="0"/>
                <a:cs typeface="Times New Roman" panose="02020603050405020304" pitchFamily="18" charset="0"/>
              </a:rPr>
              <a:t>Water </a:t>
            </a:r>
            <a:r>
              <a:rPr lang="en-US" sz="2700" spc="-5" dirty="0">
                <a:solidFill>
                  <a:srgbClr val="00007C"/>
                </a:solidFill>
                <a:latin typeface="Times New Roman" panose="02020603050405020304" pitchFamily="18" charset="0"/>
                <a:cs typeface="Times New Roman" panose="02020603050405020304" pitchFamily="18" charset="0"/>
              </a:rPr>
              <a:t>or steam</a:t>
            </a:r>
            <a:r>
              <a:rPr lang="en-US" sz="2700" dirty="0">
                <a:solidFill>
                  <a:srgbClr val="00007C"/>
                </a:solidFill>
                <a:latin typeface="Times New Roman" panose="02020603050405020304" pitchFamily="18" charset="0"/>
                <a:cs typeface="Times New Roman" panose="02020603050405020304" pitchFamily="18" charset="0"/>
              </a:rPr>
              <a:t> </a:t>
            </a:r>
            <a:r>
              <a:rPr lang="en-US" sz="2700" spc="-5" dirty="0">
                <a:solidFill>
                  <a:srgbClr val="00007C"/>
                </a:solidFill>
                <a:latin typeface="Times New Roman" panose="02020603050405020304" pitchFamily="18" charset="0"/>
                <a:cs typeface="Times New Roman" panose="02020603050405020304" pitchFamily="18" charset="0"/>
              </a:rPr>
              <a:t>released</a:t>
            </a:r>
            <a:endParaRPr lang="en-US" sz="2700" dirty="0">
              <a:latin typeface="Times New Roman" panose="02020603050405020304" pitchFamily="18" charset="0"/>
              <a:cs typeface="Times New Roman" panose="02020603050405020304" pitchFamily="18" charset="0"/>
            </a:endParaRPr>
          </a:p>
          <a:p>
            <a:pPr marL="768985">
              <a:lnSpc>
                <a:spcPct val="100000"/>
              </a:lnSpc>
            </a:pPr>
            <a:r>
              <a:rPr lang="en-US" sz="2700" spc="-5" dirty="0">
                <a:solidFill>
                  <a:srgbClr val="00007C"/>
                </a:solidFill>
                <a:latin typeface="Times New Roman" panose="02020603050405020304" pitchFamily="18" charset="0"/>
                <a:cs typeface="Times New Roman" panose="02020603050405020304" pitchFamily="18" charset="0"/>
              </a:rPr>
              <a:t>as</a:t>
            </a:r>
            <a:r>
              <a:rPr lang="en-US" sz="2700" dirty="0">
                <a:solidFill>
                  <a:srgbClr val="00007C"/>
                </a:solidFill>
                <a:latin typeface="Times New Roman" panose="02020603050405020304" pitchFamily="18" charset="0"/>
                <a:cs typeface="Times New Roman" panose="02020603050405020304" pitchFamily="18" charset="0"/>
              </a:rPr>
              <a:t> </a:t>
            </a:r>
            <a:r>
              <a:rPr lang="en-US" sz="2700" spc="-5" dirty="0">
                <a:solidFill>
                  <a:srgbClr val="00007C"/>
                </a:solidFill>
                <a:latin typeface="Times New Roman" panose="02020603050405020304" pitchFamily="18" charset="0"/>
                <a:cs typeface="Times New Roman" panose="02020603050405020304" pitchFamily="18" charset="0"/>
              </a:rPr>
              <a:t>waste</a:t>
            </a:r>
            <a:endParaRPr lang="en-US" sz="2700" dirty="0">
              <a:latin typeface="Times New Roman" panose="02020603050405020304" pitchFamily="18" charset="0"/>
              <a:cs typeface="Times New Roman" panose="02020603050405020304" pitchFamily="18" charset="0"/>
            </a:endParaRPr>
          </a:p>
          <a:p>
            <a:pPr marL="768985" lvl="1" indent="-343535">
              <a:lnSpc>
                <a:spcPct val="100000"/>
              </a:lnSpc>
              <a:spcBef>
                <a:spcPts val="530"/>
              </a:spcBef>
              <a:buSzPct val="75000"/>
              <a:buFont typeface="Wingdings"/>
              <a:buChar char=""/>
              <a:tabLst>
                <a:tab pos="768985" algn="l"/>
                <a:tab pos="769620" algn="l"/>
              </a:tabLst>
            </a:pPr>
            <a:r>
              <a:rPr lang="en-US" sz="2700" spc="-10" dirty="0">
                <a:solidFill>
                  <a:srgbClr val="00007C"/>
                </a:solidFill>
                <a:latin typeface="Times New Roman" panose="02020603050405020304" pitchFamily="18" charset="0"/>
                <a:cs typeface="Times New Roman" panose="02020603050405020304" pitchFamily="18" charset="0"/>
              </a:rPr>
              <a:t>MPPT</a:t>
            </a:r>
            <a:r>
              <a:rPr lang="en-US" sz="2700" spc="-30" dirty="0">
                <a:solidFill>
                  <a:srgbClr val="00007C"/>
                </a:solidFill>
                <a:latin typeface="Times New Roman" panose="02020603050405020304" pitchFamily="18" charset="0"/>
                <a:cs typeface="Times New Roman" panose="02020603050405020304" pitchFamily="18" charset="0"/>
              </a:rPr>
              <a:t> </a:t>
            </a:r>
            <a:r>
              <a:rPr lang="en-US" sz="2700" spc="-5" dirty="0">
                <a:solidFill>
                  <a:srgbClr val="00007C"/>
                </a:solidFill>
                <a:latin typeface="Times New Roman" panose="02020603050405020304" pitchFamily="18" charset="0"/>
                <a:cs typeface="Times New Roman" panose="02020603050405020304" pitchFamily="18" charset="0"/>
              </a:rPr>
              <a:t>necessary</a:t>
            </a:r>
            <a:endParaRPr lang="en-US" sz="2700" dirty="0">
              <a:latin typeface="Times New Roman" panose="02020603050405020304" pitchFamily="18" charset="0"/>
              <a:cs typeface="Times New Roman" panose="02020603050405020304" pitchFamily="18" charset="0"/>
            </a:endParaRPr>
          </a:p>
          <a:p>
            <a:pPr marL="368300" marR="59055" indent="-342900">
              <a:lnSpc>
                <a:spcPct val="100000"/>
              </a:lnSpc>
              <a:spcBef>
                <a:spcPts val="580"/>
              </a:spcBef>
              <a:buClr>
                <a:srgbClr val="00007C"/>
              </a:buClr>
              <a:buSzPct val="75000"/>
              <a:buFont typeface="Wingdings"/>
              <a:buChar char=""/>
              <a:tabLst>
                <a:tab pos="367665" algn="l"/>
                <a:tab pos="368300" algn="l"/>
              </a:tabLst>
            </a:pPr>
            <a:r>
              <a:rPr lang="en-US" sz="2700" spc="-5" dirty="0">
                <a:solidFill>
                  <a:srgbClr val="FF0000"/>
                </a:solidFill>
                <a:latin typeface="Times New Roman" panose="02020603050405020304" pitchFamily="18" charset="0"/>
                <a:cs typeface="Times New Roman" panose="02020603050405020304" pitchFamily="18" charset="0"/>
              </a:rPr>
              <a:t>Hydrogen able </a:t>
            </a:r>
            <a:r>
              <a:rPr lang="en-US" sz="2700" dirty="0">
                <a:solidFill>
                  <a:srgbClr val="FF0000"/>
                </a:solidFill>
                <a:latin typeface="Times New Roman" panose="02020603050405020304" pitchFamily="18" charset="0"/>
                <a:cs typeface="Times New Roman" panose="02020603050405020304" pitchFamily="18" charset="0"/>
              </a:rPr>
              <a:t>to </a:t>
            </a:r>
            <a:r>
              <a:rPr lang="en-US" sz="2700" spc="-5" dirty="0">
                <a:solidFill>
                  <a:srgbClr val="FF0000"/>
                </a:solidFill>
                <a:latin typeface="Times New Roman" panose="02020603050405020304" pitchFamily="18" charset="0"/>
                <a:cs typeface="Times New Roman" panose="02020603050405020304" pitchFamily="18" charset="0"/>
              </a:rPr>
              <a:t>be  </a:t>
            </a:r>
            <a:r>
              <a:rPr lang="en-US" sz="2700" dirty="0">
                <a:solidFill>
                  <a:srgbClr val="FF0000"/>
                </a:solidFill>
                <a:latin typeface="Times New Roman" panose="02020603050405020304" pitchFamily="18" charset="0"/>
                <a:cs typeface="Times New Roman" panose="02020603050405020304" pitchFamily="18" charset="0"/>
              </a:rPr>
              <a:t>transported via gas</a:t>
            </a:r>
            <a:r>
              <a:rPr lang="en-US" sz="2700" spc="-80" dirty="0">
                <a:solidFill>
                  <a:srgbClr val="FF0000"/>
                </a:solidFill>
                <a:latin typeface="Times New Roman" panose="02020603050405020304" pitchFamily="18" charset="0"/>
                <a:cs typeface="Times New Roman" panose="02020603050405020304" pitchFamily="18" charset="0"/>
              </a:rPr>
              <a:t> </a:t>
            </a:r>
            <a:r>
              <a:rPr lang="en-US" sz="2700" dirty="0">
                <a:solidFill>
                  <a:srgbClr val="FF0000"/>
                </a:solidFill>
                <a:latin typeface="Times New Roman" panose="02020603050405020304" pitchFamily="18" charset="0"/>
                <a:cs typeface="Times New Roman" panose="02020603050405020304" pitchFamily="18" charset="0"/>
              </a:rPr>
              <a:t>pipes</a:t>
            </a:r>
            <a:endParaRPr lang="en-US" sz="2700" dirty="0">
              <a:latin typeface="Times New Roman" panose="02020603050405020304" pitchFamily="18" charset="0"/>
              <a:cs typeface="Times New Roman" panose="02020603050405020304" pitchFamily="18" charset="0"/>
            </a:endParaRPr>
          </a:p>
        </p:txBody>
      </p:sp>
      <p:sp>
        <p:nvSpPr>
          <p:cNvPr id="14" name="object 12">
            <a:extLst>
              <a:ext uri="{FF2B5EF4-FFF2-40B4-BE49-F238E27FC236}">
                <a16:creationId xmlns:a16="http://schemas.microsoft.com/office/drawing/2014/main" id="{6A4FFD79-1998-40E8-87FA-69B1F43E64B2}"/>
              </a:ext>
            </a:extLst>
          </p:cNvPr>
          <p:cNvSpPr/>
          <p:nvPr/>
        </p:nvSpPr>
        <p:spPr>
          <a:xfrm>
            <a:off x="5029200" y="1712711"/>
            <a:ext cx="3669792" cy="2706888"/>
          </a:xfrm>
          <a:prstGeom prst="rect">
            <a:avLst/>
          </a:prstGeom>
          <a:blipFill>
            <a:blip r:embed="rId7" cstate="print"/>
            <a:stretch>
              <a:fillRect/>
            </a:stretch>
          </a:blipFill>
        </p:spPr>
        <p:txBody>
          <a:bodyPr wrap="square" lIns="0" tIns="0" rIns="0" bIns="0" rtlCol="0"/>
          <a:lstStyle/>
          <a:p>
            <a:endParaRPr/>
          </a:p>
        </p:txBody>
      </p:sp>
      <p:sp>
        <p:nvSpPr>
          <p:cNvPr id="13" name="Slide Number Placeholder 12">
            <a:extLst>
              <a:ext uri="{FF2B5EF4-FFF2-40B4-BE49-F238E27FC236}">
                <a16:creationId xmlns:a16="http://schemas.microsoft.com/office/drawing/2014/main" id="{8ED52136-EE32-473A-B0C3-D605AE62F4B0}"/>
              </a:ext>
            </a:extLst>
          </p:cNvPr>
          <p:cNvSpPr>
            <a:spLocks noGrp="1"/>
          </p:cNvSpPr>
          <p:nvPr>
            <p:ph type="sldNum" sz="quarter" idx="7"/>
          </p:nvPr>
        </p:nvSpPr>
        <p:spPr/>
        <p:txBody>
          <a:bodyPr/>
          <a:lstStyle/>
          <a:p>
            <a:pPr marL="38100">
              <a:lnSpc>
                <a:spcPts val="1240"/>
              </a:lnSpc>
            </a:pPr>
            <a:fld id="{81D60167-4931-47E6-BA6A-407CBD079E47}" type="slidenum">
              <a:rPr lang="en-IN" spc="-120" smtClean="0"/>
              <a:t>37</a:t>
            </a:fld>
            <a:endParaRPr lang="en-IN" spc="-120" dirty="0"/>
          </a:p>
        </p:txBody>
      </p:sp>
    </p:spTree>
    <p:extLst>
      <p:ext uri="{BB962C8B-B14F-4D97-AF65-F5344CB8AC3E}">
        <p14:creationId xmlns:p14="http://schemas.microsoft.com/office/powerpoint/2010/main" val="1160526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Hydrogen Energy Storage</a:t>
            </a:r>
            <a:r>
              <a:rPr lang="en-IN" sz="3200" i="0" spc="-120"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5" name="object 11">
            <a:extLst>
              <a:ext uri="{FF2B5EF4-FFF2-40B4-BE49-F238E27FC236}">
                <a16:creationId xmlns:a16="http://schemas.microsoft.com/office/drawing/2014/main" id="{8B5D0B7F-EEEC-44CA-AB99-C0DECD8EA164}"/>
              </a:ext>
            </a:extLst>
          </p:cNvPr>
          <p:cNvSpPr txBox="1"/>
          <p:nvPr/>
        </p:nvSpPr>
        <p:spPr>
          <a:xfrm>
            <a:off x="459740" y="1475640"/>
            <a:ext cx="7084060" cy="3872855"/>
          </a:xfrm>
          <a:prstGeom prst="rect">
            <a:avLst/>
          </a:prstGeom>
        </p:spPr>
        <p:txBody>
          <a:bodyPr vert="horz" wrap="square" lIns="0" tIns="86360" rIns="0" bIns="0" rtlCol="0">
            <a:spAutoFit/>
          </a:bodyPr>
          <a:lstStyle/>
          <a:p>
            <a:pPr marL="355600" indent="-342900">
              <a:lnSpc>
                <a:spcPct val="100000"/>
              </a:lnSpc>
              <a:spcBef>
                <a:spcPts val="680"/>
              </a:spcBef>
              <a:buClr>
                <a:srgbClr val="00007C"/>
              </a:buClr>
              <a:buSzPct val="75000"/>
              <a:buFont typeface="Wingdings"/>
              <a:buChar char=""/>
              <a:tabLst>
                <a:tab pos="354965" algn="l"/>
                <a:tab pos="355600" algn="l"/>
              </a:tabLst>
            </a:pPr>
            <a:r>
              <a:rPr sz="2700" spc="-5" dirty="0">
                <a:solidFill>
                  <a:srgbClr val="FF0000"/>
                </a:solidFill>
                <a:latin typeface="Times New Roman" panose="02020603050405020304" pitchFamily="18" charset="0"/>
                <a:cs typeface="Times New Roman" panose="02020603050405020304" pitchFamily="18" charset="0"/>
              </a:rPr>
              <a:t>Efficiency</a:t>
            </a:r>
            <a:endParaRPr sz="2700" dirty="0">
              <a:latin typeface="Times New Roman" panose="02020603050405020304" pitchFamily="18" charset="0"/>
              <a:cs typeface="Times New Roman" panose="02020603050405020304" pitchFamily="18" charset="0"/>
            </a:endParaRPr>
          </a:p>
          <a:p>
            <a:pPr marL="756285" lvl="1" indent="-343535">
              <a:lnSpc>
                <a:spcPct val="100000"/>
              </a:lnSpc>
              <a:spcBef>
                <a:spcPts val="530"/>
              </a:spcBef>
              <a:buSzPct val="75000"/>
              <a:buFont typeface="Wingdings"/>
              <a:buChar char=""/>
              <a:tabLst>
                <a:tab pos="756285" algn="l"/>
                <a:tab pos="756920" algn="l"/>
              </a:tabLst>
            </a:pPr>
            <a:r>
              <a:rPr sz="2700" spc="-5" dirty="0">
                <a:solidFill>
                  <a:srgbClr val="00007C"/>
                </a:solidFill>
                <a:latin typeface="Times New Roman" panose="02020603050405020304" pitchFamily="18" charset="0"/>
                <a:cs typeface="Times New Roman" panose="02020603050405020304" pitchFamily="18" charset="0"/>
              </a:rPr>
              <a:t>Electrolyser </a:t>
            </a:r>
            <a:r>
              <a:rPr sz="2700" dirty="0">
                <a:solidFill>
                  <a:srgbClr val="00007C"/>
                </a:solidFill>
                <a:latin typeface="Times New Roman" panose="02020603050405020304" pitchFamily="18" charset="0"/>
                <a:cs typeface="Times New Roman" panose="02020603050405020304" pitchFamily="18" charset="0"/>
              </a:rPr>
              <a:t>best </a:t>
            </a:r>
            <a:r>
              <a:rPr sz="2700" spc="-5" dirty="0">
                <a:solidFill>
                  <a:srgbClr val="00007C"/>
                </a:solidFill>
                <a:latin typeface="Times New Roman" panose="02020603050405020304" pitchFamily="18" charset="0"/>
                <a:cs typeface="Times New Roman" panose="02020603050405020304" pitchFamily="18" charset="0"/>
              </a:rPr>
              <a:t>efficiency &lt;</a:t>
            </a:r>
            <a:r>
              <a:rPr sz="2700" spc="-20" dirty="0">
                <a:solidFill>
                  <a:srgbClr val="00007C"/>
                </a:solidFill>
                <a:latin typeface="Times New Roman" panose="02020603050405020304" pitchFamily="18" charset="0"/>
                <a:cs typeface="Times New Roman" panose="02020603050405020304" pitchFamily="18" charset="0"/>
              </a:rPr>
              <a:t> </a:t>
            </a:r>
            <a:r>
              <a:rPr sz="2700" spc="-5" dirty="0">
                <a:solidFill>
                  <a:srgbClr val="00007C"/>
                </a:solidFill>
                <a:latin typeface="Times New Roman" panose="02020603050405020304" pitchFamily="18" charset="0"/>
                <a:cs typeface="Times New Roman" panose="02020603050405020304" pitchFamily="18" charset="0"/>
              </a:rPr>
              <a:t>85%</a:t>
            </a:r>
            <a:endParaRPr sz="2700" dirty="0">
              <a:latin typeface="Times New Roman" panose="02020603050405020304" pitchFamily="18" charset="0"/>
              <a:cs typeface="Times New Roman" panose="02020603050405020304" pitchFamily="18" charset="0"/>
            </a:endParaRPr>
          </a:p>
          <a:p>
            <a:pPr marL="756285" lvl="1" indent="-343535">
              <a:lnSpc>
                <a:spcPct val="100000"/>
              </a:lnSpc>
              <a:spcBef>
                <a:spcPts val="525"/>
              </a:spcBef>
              <a:buSzPct val="75000"/>
              <a:buFont typeface="Wingdings"/>
              <a:buChar char=""/>
              <a:tabLst>
                <a:tab pos="756285" algn="l"/>
                <a:tab pos="756920" algn="l"/>
              </a:tabLst>
            </a:pPr>
            <a:r>
              <a:rPr sz="2700" spc="-5" dirty="0">
                <a:solidFill>
                  <a:srgbClr val="00007C"/>
                </a:solidFill>
                <a:latin typeface="Times New Roman" panose="02020603050405020304" pitchFamily="18" charset="0"/>
                <a:cs typeface="Times New Roman" panose="02020603050405020304" pitchFamily="18" charset="0"/>
              </a:rPr>
              <a:t>Fuel cell around 35%, best efficiency &lt;</a:t>
            </a:r>
            <a:r>
              <a:rPr sz="2700" spc="10" dirty="0">
                <a:solidFill>
                  <a:srgbClr val="00007C"/>
                </a:solidFill>
                <a:latin typeface="Times New Roman" panose="02020603050405020304" pitchFamily="18" charset="0"/>
                <a:cs typeface="Times New Roman" panose="02020603050405020304" pitchFamily="18" charset="0"/>
              </a:rPr>
              <a:t> </a:t>
            </a:r>
            <a:r>
              <a:rPr sz="2700" spc="-5" dirty="0">
                <a:solidFill>
                  <a:srgbClr val="00007C"/>
                </a:solidFill>
                <a:latin typeface="Times New Roman" panose="02020603050405020304" pitchFamily="18" charset="0"/>
                <a:cs typeface="Times New Roman" panose="02020603050405020304" pitchFamily="18" charset="0"/>
              </a:rPr>
              <a:t>50%</a:t>
            </a:r>
            <a:endParaRPr sz="2700" dirty="0">
              <a:latin typeface="Times New Roman" panose="02020603050405020304" pitchFamily="18" charset="0"/>
              <a:cs typeface="Times New Roman" panose="02020603050405020304" pitchFamily="18" charset="0"/>
            </a:endParaRPr>
          </a:p>
          <a:p>
            <a:pPr marL="756285" lvl="1" indent="-343535">
              <a:lnSpc>
                <a:spcPct val="100000"/>
              </a:lnSpc>
              <a:spcBef>
                <a:spcPts val="530"/>
              </a:spcBef>
              <a:buSzPct val="75000"/>
              <a:buFont typeface="Wingdings"/>
              <a:buChar char=""/>
              <a:tabLst>
                <a:tab pos="756285" algn="l"/>
                <a:tab pos="756920" algn="l"/>
              </a:tabLst>
            </a:pPr>
            <a:r>
              <a:rPr sz="2700" spc="-5" dirty="0">
                <a:solidFill>
                  <a:srgbClr val="00007C"/>
                </a:solidFill>
                <a:latin typeface="Times New Roman" panose="02020603050405020304" pitchFamily="18" charset="0"/>
                <a:cs typeface="Times New Roman" panose="02020603050405020304" pitchFamily="18" charset="0"/>
              </a:rPr>
              <a:t>Overall HESS around 30%</a:t>
            </a:r>
            <a:r>
              <a:rPr sz="2700" spc="30" dirty="0">
                <a:solidFill>
                  <a:srgbClr val="00007C"/>
                </a:solidFill>
                <a:latin typeface="Times New Roman" panose="02020603050405020304" pitchFamily="18" charset="0"/>
                <a:cs typeface="Times New Roman" panose="02020603050405020304" pitchFamily="18" charset="0"/>
              </a:rPr>
              <a:t> </a:t>
            </a:r>
            <a:r>
              <a:rPr sz="2700" spc="-5" dirty="0">
                <a:solidFill>
                  <a:srgbClr val="00007C"/>
                </a:solidFill>
                <a:latin typeface="Times New Roman" panose="02020603050405020304" pitchFamily="18" charset="0"/>
                <a:cs typeface="Times New Roman" panose="02020603050405020304" pitchFamily="18" charset="0"/>
              </a:rPr>
              <a:t>efficiency</a:t>
            </a:r>
            <a:endParaRPr sz="2700" dirty="0">
              <a:latin typeface="Times New Roman" panose="02020603050405020304" pitchFamily="18" charset="0"/>
              <a:cs typeface="Times New Roman" panose="02020603050405020304" pitchFamily="18" charset="0"/>
            </a:endParaRPr>
          </a:p>
          <a:p>
            <a:pPr marL="756285" lvl="1" indent="-343535">
              <a:lnSpc>
                <a:spcPct val="100000"/>
              </a:lnSpc>
              <a:spcBef>
                <a:spcPts val="530"/>
              </a:spcBef>
              <a:buClr>
                <a:srgbClr val="00007C"/>
              </a:buClr>
              <a:buSzPct val="75000"/>
              <a:buFont typeface="Wingdings"/>
              <a:buChar char=""/>
              <a:tabLst>
                <a:tab pos="756285" algn="l"/>
                <a:tab pos="756920" algn="l"/>
              </a:tabLst>
            </a:pPr>
            <a:r>
              <a:rPr sz="2700" spc="-5" dirty="0">
                <a:solidFill>
                  <a:srgbClr val="993300"/>
                </a:solidFill>
                <a:latin typeface="Times New Roman" panose="02020603050405020304" pitchFamily="18" charset="0"/>
                <a:cs typeface="Times New Roman" panose="02020603050405020304" pitchFamily="18" charset="0"/>
              </a:rPr>
              <a:t>Much lower than</a:t>
            </a:r>
            <a:r>
              <a:rPr sz="2700" spc="20" dirty="0">
                <a:solidFill>
                  <a:srgbClr val="993300"/>
                </a:solidFill>
                <a:latin typeface="Times New Roman" panose="02020603050405020304" pitchFamily="18" charset="0"/>
                <a:cs typeface="Times New Roman" panose="02020603050405020304" pitchFamily="18" charset="0"/>
              </a:rPr>
              <a:t> </a:t>
            </a:r>
            <a:r>
              <a:rPr sz="2700" spc="-5" dirty="0">
                <a:solidFill>
                  <a:srgbClr val="993300"/>
                </a:solidFill>
                <a:latin typeface="Times New Roman" panose="02020603050405020304" pitchFamily="18" charset="0"/>
                <a:cs typeface="Times New Roman" panose="02020603050405020304" pitchFamily="18" charset="0"/>
              </a:rPr>
              <a:t>BESS</a:t>
            </a:r>
            <a:endParaRPr sz="2700" dirty="0">
              <a:latin typeface="Times New Roman" panose="02020603050405020304" pitchFamily="18" charset="0"/>
              <a:cs typeface="Times New Roman" panose="02020603050405020304" pitchFamily="18" charset="0"/>
            </a:endParaRPr>
          </a:p>
          <a:p>
            <a:pPr marL="355600" indent="-342900">
              <a:lnSpc>
                <a:spcPct val="100000"/>
              </a:lnSpc>
              <a:spcBef>
                <a:spcPts val="580"/>
              </a:spcBef>
              <a:buClr>
                <a:srgbClr val="00007C"/>
              </a:buClr>
              <a:buSzPct val="75000"/>
              <a:buFont typeface="Wingdings"/>
              <a:buChar char=""/>
              <a:tabLst>
                <a:tab pos="354965" algn="l"/>
                <a:tab pos="355600" algn="l"/>
              </a:tabLst>
            </a:pPr>
            <a:r>
              <a:rPr sz="2700" spc="-5" dirty="0">
                <a:solidFill>
                  <a:srgbClr val="FF0000"/>
                </a:solidFill>
                <a:latin typeface="Times New Roman" panose="02020603050405020304" pitchFamily="18" charset="0"/>
                <a:cs typeface="Times New Roman" panose="02020603050405020304" pitchFamily="18" charset="0"/>
              </a:rPr>
              <a:t>Energy</a:t>
            </a:r>
            <a:r>
              <a:rPr sz="2700" spc="10" dirty="0">
                <a:solidFill>
                  <a:srgbClr val="FF0000"/>
                </a:solidFill>
                <a:latin typeface="Times New Roman" panose="02020603050405020304" pitchFamily="18" charset="0"/>
                <a:cs typeface="Times New Roman" panose="02020603050405020304" pitchFamily="18" charset="0"/>
              </a:rPr>
              <a:t> </a:t>
            </a:r>
            <a:r>
              <a:rPr sz="2700" spc="-5" dirty="0">
                <a:solidFill>
                  <a:srgbClr val="FF0000"/>
                </a:solidFill>
                <a:latin typeface="Times New Roman" panose="02020603050405020304" pitchFamily="18" charset="0"/>
                <a:cs typeface="Times New Roman" panose="02020603050405020304" pitchFamily="18" charset="0"/>
              </a:rPr>
              <a:t>density</a:t>
            </a:r>
            <a:endParaRPr sz="2700" dirty="0">
              <a:latin typeface="Times New Roman" panose="02020603050405020304" pitchFamily="18" charset="0"/>
              <a:cs typeface="Times New Roman" panose="02020603050405020304" pitchFamily="18" charset="0"/>
            </a:endParaRPr>
          </a:p>
          <a:p>
            <a:pPr marL="756285" lvl="1" indent="-343535">
              <a:lnSpc>
                <a:spcPct val="100000"/>
              </a:lnSpc>
              <a:spcBef>
                <a:spcPts val="525"/>
              </a:spcBef>
              <a:buSzPct val="75000"/>
              <a:buFont typeface="Wingdings"/>
              <a:buChar char=""/>
              <a:tabLst>
                <a:tab pos="756285" algn="l"/>
                <a:tab pos="756920" algn="l"/>
              </a:tabLst>
            </a:pPr>
            <a:r>
              <a:rPr sz="2700" spc="-5" dirty="0">
                <a:solidFill>
                  <a:srgbClr val="00007C"/>
                </a:solidFill>
                <a:latin typeface="Times New Roman" panose="02020603050405020304" pitchFamily="18" charset="0"/>
                <a:cs typeface="Times New Roman" panose="02020603050405020304" pitchFamily="18" charset="0"/>
              </a:rPr>
              <a:t>Up to 425 </a:t>
            </a:r>
            <a:r>
              <a:rPr sz="2700" i="1" spc="-5" dirty="0">
                <a:solidFill>
                  <a:srgbClr val="00007C"/>
                </a:solidFill>
                <a:latin typeface="Times New Roman" panose="02020603050405020304" pitchFamily="18" charset="0"/>
                <a:cs typeface="Times New Roman" panose="02020603050405020304" pitchFamily="18" charset="0"/>
              </a:rPr>
              <a:t>Whr </a:t>
            </a:r>
            <a:r>
              <a:rPr sz="2700" spc="-5" dirty="0">
                <a:solidFill>
                  <a:srgbClr val="00007C"/>
                </a:solidFill>
                <a:latin typeface="Times New Roman" panose="02020603050405020304" pitchFamily="18" charset="0"/>
                <a:cs typeface="Times New Roman" panose="02020603050405020304" pitchFamily="18" charset="0"/>
              </a:rPr>
              <a:t>/</a:t>
            </a:r>
            <a:r>
              <a:rPr sz="2700" spc="30" dirty="0">
                <a:solidFill>
                  <a:srgbClr val="00007C"/>
                </a:solidFill>
                <a:latin typeface="Times New Roman" panose="02020603050405020304" pitchFamily="18" charset="0"/>
                <a:cs typeface="Times New Roman" panose="02020603050405020304" pitchFamily="18" charset="0"/>
              </a:rPr>
              <a:t> </a:t>
            </a:r>
            <a:r>
              <a:rPr sz="2700" i="1" dirty="0">
                <a:solidFill>
                  <a:srgbClr val="00007C"/>
                </a:solidFill>
                <a:latin typeface="Times New Roman" panose="02020603050405020304" pitchFamily="18" charset="0"/>
                <a:cs typeface="Times New Roman" panose="02020603050405020304" pitchFamily="18" charset="0"/>
              </a:rPr>
              <a:t>kg</a:t>
            </a:r>
            <a:endParaRPr sz="2700" dirty="0">
              <a:latin typeface="Times New Roman" panose="02020603050405020304" pitchFamily="18" charset="0"/>
              <a:cs typeface="Times New Roman" panose="02020603050405020304" pitchFamily="18" charset="0"/>
            </a:endParaRPr>
          </a:p>
          <a:p>
            <a:pPr marL="756285" lvl="1" indent="-343535">
              <a:lnSpc>
                <a:spcPct val="100000"/>
              </a:lnSpc>
              <a:spcBef>
                <a:spcPts val="525"/>
              </a:spcBef>
              <a:buClr>
                <a:srgbClr val="00007C"/>
              </a:buClr>
              <a:buSzPct val="75000"/>
              <a:buFont typeface="Wingdings"/>
              <a:buChar char=""/>
              <a:tabLst>
                <a:tab pos="756285" algn="l"/>
                <a:tab pos="756920" algn="l"/>
              </a:tabLst>
            </a:pPr>
            <a:r>
              <a:rPr sz="2700" spc="-5" dirty="0">
                <a:solidFill>
                  <a:srgbClr val="C00000"/>
                </a:solidFill>
                <a:latin typeface="Times New Roman" panose="02020603050405020304" pitchFamily="18" charset="0"/>
                <a:cs typeface="Times New Roman" panose="02020603050405020304" pitchFamily="18" charset="0"/>
              </a:rPr>
              <a:t>Higher energy density than</a:t>
            </a:r>
            <a:r>
              <a:rPr sz="2700" spc="45" dirty="0">
                <a:solidFill>
                  <a:srgbClr val="C00000"/>
                </a:solidFill>
                <a:latin typeface="Times New Roman" panose="02020603050405020304" pitchFamily="18" charset="0"/>
                <a:cs typeface="Times New Roman" panose="02020603050405020304" pitchFamily="18" charset="0"/>
              </a:rPr>
              <a:t> </a:t>
            </a:r>
            <a:r>
              <a:rPr sz="2700" spc="-5" dirty="0">
                <a:solidFill>
                  <a:srgbClr val="C00000"/>
                </a:solidFill>
                <a:latin typeface="Times New Roman" panose="02020603050405020304" pitchFamily="18" charset="0"/>
                <a:cs typeface="Times New Roman" panose="02020603050405020304" pitchFamily="18" charset="0"/>
              </a:rPr>
              <a:t>batteries</a:t>
            </a:r>
            <a:endParaRPr sz="2700"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41DB4ECC-0099-41E4-91AF-35024B081596}"/>
              </a:ext>
            </a:extLst>
          </p:cNvPr>
          <p:cNvSpPr>
            <a:spLocks noGrp="1"/>
          </p:cNvSpPr>
          <p:nvPr>
            <p:ph type="sldNum" sz="quarter" idx="7"/>
          </p:nvPr>
        </p:nvSpPr>
        <p:spPr/>
        <p:txBody>
          <a:bodyPr/>
          <a:lstStyle/>
          <a:p>
            <a:pPr marL="38100">
              <a:lnSpc>
                <a:spcPts val="1240"/>
              </a:lnSpc>
            </a:pPr>
            <a:fld id="{81D60167-4931-47E6-BA6A-407CBD079E47}" type="slidenum">
              <a:rPr lang="en-IN" spc="-120" smtClean="0"/>
              <a:t>38</a:t>
            </a:fld>
            <a:endParaRPr lang="en-IN" spc="-120" dirty="0"/>
          </a:p>
        </p:txBody>
      </p:sp>
    </p:spTree>
    <p:extLst>
      <p:ext uri="{BB962C8B-B14F-4D97-AF65-F5344CB8AC3E}">
        <p14:creationId xmlns:p14="http://schemas.microsoft.com/office/powerpoint/2010/main" val="3027156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Other Energy Storage</a:t>
            </a:r>
            <a:r>
              <a:rPr lang="en-IN" sz="3200" i="0" spc="-130"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B83B6AC5-58E2-4F70-8943-242C3908BEDC}"/>
              </a:ext>
            </a:extLst>
          </p:cNvPr>
          <p:cNvSpPr txBox="1"/>
          <p:nvPr/>
        </p:nvSpPr>
        <p:spPr>
          <a:xfrm>
            <a:off x="612140" y="1705349"/>
            <a:ext cx="5011420" cy="3416300"/>
          </a:xfrm>
          <a:prstGeom prst="rect">
            <a:avLst/>
          </a:prstGeom>
        </p:spPr>
        <p:txBody>
          <a:bodyPr vert="horz" wrap="square" lIns="0" tIns="85725" rIns="0" bIns="0" rtlCol="0">
            <a:spAutoFit/>
          </a:bodyPr>
          <a:lstStyle/>
          <a:p>
            <a:pPr marL="355600" indent="-343535">
              <a:lnSpc>
                <a:spcPct val="100000"/>
              </a:lnSpc>
              <a:spcBef>
                <a:spcPts val="675"/>
              </a:spcBef>
              <a:buClr>
                <a:srgbClr val="00007C"/>
              </a:buClr>
              <a:buSzPct val="75000"/>
              <a:buFont typeface="Wingdings" panose="05000000000000000000" pitchFamily="2" charset="2"/>
              <a:buChar char="q"/>
              <a:tabLst>
                <a:tab pos="355600" algn="l"/>
                <a:tab pos="356235" algn="l"/>
              </a:tabLst>
            </a:pPr>
            <a:r>
              <a:rPr sz="2400" spc="-5" dirty="0">
                <a:solidFill>
                  <a:schemeClr val="tx1">
                    <a:lumMod val="95000"/>
                    <a:lumOff val="5000"/>
                  </a:schemeClr>
                </a:solidFill>
                <a:latin typeface="Times New Roman" panose="02020603050405020304" pitchFamily="18" charset="0"/>
                <a:cs typeface="Times New Roman" panose="02020603050405020304" pitchFamily="18" charset="0"/>
              </a:rPr>
              <a:t>Ultracapacitors</a:t>
            </a:r>
            <a:r>
              <a:rPr sz="2400" spc="40" dirty="0">
                <a:solidFill>
                  <a:schemeClr val="tx1">
                    <a:lumMod val="95000"/>
                    <a:lumOff val="5000"/>
                  </a:schemeClr>
                </a:solidFill>
                <a:latin typeface="Times New Roman" panose="02020603050405020304" pitchFamily="18" charset="0"/>
                <a:cs typeface="Times New Roman" panose="02020603050405020304" pitchFamily="18" charset="0"/>
              </a:rPr>
              <a:t> </a:t>
            </a:r>
            <a:r>
              <a:rPr sz="2400" spc="-5" dirty="0">
                <a:solidFill>
                  <a:schemeClr val="tx1">
                    <a:lumMod val="95000"/>
                    <a:lumOff val="5000"/>
                  </a:schemeClr>
                </a:solidFill>
                <a:latin typeface="Times New Roman" panose="02020603050405020304" pitchFamily="18" charset="0"/>
                <a:cs typeface="Times New Roman" panose="02020603050405020304" pitchFamily="18" charset="0"/>
              </a:rPr>
              <a:t>(supercapacitors)</a:t>
            </a:r>
            <a:endParaRPr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56285" lvl="1" indent="-343535">
              <a:lnSpc>
                <a:spcPct val="100000"/>
              </a:lnSpc>
              <a:spcBef>
                <a:spcPts val="525"/>
              </a:spcBef>
              <a:buSzPct val="75000"/>
              <a:buFont typeface="Wingdings" panose="05000000000000000000" pitchFamily="2" charset="2"/>
              <a:buChar char="q"/>
              <a:tabLst>
                <a:tab pos="756285" algn="l"/>
                <a:tab pos="756920" algn="l"/>
              </a:tabLst>
            </a:pPr>
            <a:r>
              <a:rPr sz="2200" spc="-5" dirty="0">
                <a:solidFill>
                  <a:schemeClr val="tx1">
                    <a:lumMod val="95000"/>
                    <a:lumOff val="5000"/>
                  </a:schemeClr>
                </a:solidFill>
                <a:latin typeface="Times New Roman" panose="02020603050405020304" pitchFamily="18" charset="0"/>
                <a:cs typeface="Times New Roman" panose="02020603050405020304" pitchFamily="18" charset="0"/>
              </a:rPr>
              <a:t>2.7 to 16.2</a:t>
            </a:r>
            <a:r>
              <a:rPr sz="2200" spc="25" dirty="0">
                <a:solidFill>
                  <a:schemeClr val="tx1">
                    <a:lumMod val="95000"/>
                    <a:lumOff val="5000"/>
                  </a:schemeClr>
                </a:solidFill>
                <a:latin typeface="Times New Roman" panose="02020603050405020304" pitchFamily="18" charset="0"/>
                <a:cs typeface="Times New Roman" panose="02020603050405020304" pitchFamily="18" charset="0"/>
              </a:rPr>
              <a:t> </a:t>
            </a:r>
            <a:r>
              <a:rPr sz="2200" i="1" spc="-5" dirty="0">
                <a:solidFill>
                  <a:schemeClr val="tx1">
                    <a:lumMod val="95000"/>
                    <a:lumOff val="5000"/>
                  </a:schemeClr>
                </a:solidFill>
                <a:latin typeface="Times New Roman" panose="02020603050405020304" pitchFamily="18" charset="0"/>
                <a:cs typeface="Times New Roman" panose="02020603050405020304" pitchFamily="18" charset="0"/>
              </a:rPr>
              <a:t>V</a:t>
            </a:r>
            <a:endParaRPr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56285" lvl="1" indent="-343535">
              <a:lnSpc>
                <a:spcPct val="100000"/>
              </a:lnSpc>
              <a:spcBef>
                <a:spcPts val="530"/>
              </a:spcBef>
              <a:buSzPct val="75000"/>
              <a:buFont typeface="Wingdings" panose="05000000000000000000" pitchFamily="2" charset="2"/>
              <a:buChar char="Ø"/>
              <a:tabLst>
                <a:tab pos="756285" algn="l"/>
                <a:tab pos="756920" algn="l"/>
              </a:tabLst>
            </a:pPr>
            <a:r>
              <a:rPr sz="2200" spc="-5" dirty="0">
                <a:solidFill>
                  <a:schemeClr val="tx1">
                    <a:lumMod val="95000"/>
                    <a:lumOff val="5000"/>
                  </a:schemeClr>
                </a:solidFill>
                <a:latin typeface="Times New Roman" panose="02020603050405020304" pitchFamily="18" charset="0"/>
                <a:cs typeface="Times New Roman" panose="02020603050405020304" pitchFamily="18" charset="0"/>
              </a:rPr>
              <a:t>Much faster dynamic</a:t>
            </a:r>
            <a:r>
              <a:rPr sz="2200" spc="40" dirty="0">
                <a:solidFill>
                  <a:schemeClr val="tx1">
                    <a:lumMod val="95000"/>
                    <a:lumOff val="5000"/>
                  </a:schemeClr>
                </a:solidFill>
                <a:latin typeface="Times New Roman" panose="02020603050405020304" pitchFamily="18" charset="0"/>
                <a:cs typeface="Times New Roman" panose="02020603050405020304" pitchFamily="18" charset="0"/>
              </a:rPr>
              <a:t> </a:t>
            </a:r>
            <a:r>
              <a:rPr sz="2200" spc="-5" dirty="0">
                <a:solidFill>
                  <a:schemeClr val="tx1">
                    <a:lumMod val="95000"/>
                    <a:lumOff val="5000"/>
                  </a:schemeClr>
                </a:solidFill>
                <a:latin typeface="Times New Roman" panose="02020603050405020304" pitchFamily="18" charset="0"/>
                <a:cs typeface="Times New Roman" panose="02020603050405020304" pitchFamily="18" charset="0"/>
              </a:rPr>
              <a:t>response</a:t>
            </a:r>
            <a:endParaRPr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099185" indent="-342900">
              <a:lnSpc>
                <a:spcPct val="100000"/>
              </a:lnSpc>
              <a:buFont typeface="Wingdings" panose="05000000000000000000" pitchFamily="2" charset="2"/>
              <a:buChar char="Ø"/>
            </a:pPr>
            <a:r>
              <a:rPr sz="2200" spc="-5" dirty="0">
                <a:solidFill>
                  <a:schemeClr val="tx1">
                    <a:lumMod val="95000"/>
                    <a:lumOff val="5000"/>
                  </a:schemeClr>
                </a:solidFill>
                <a:latin typeface="Times New Roman" panose="02020603050405020304" pitchFamily="18" charset="0"/>
                <a:cs typeface="Times New Roman" panose="02020603050405020304" pitchFamily="18" charset="0"/>
              </a:rPr>
              <a:t>than batteries</a:t>
            </a:r>
            <a:endParaRPr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56285" lvl="1" indent="-343535">
              <a:lnSpc>
                <a:spcPct val="100000"/>
              </a:lnSpc>
              <a:spcBef>
                <a:spcPts val="530"/>
              </a:spcBef>
              <a:buSzPct val="75000"/>
              <a:buFont typeface="Wingdings" panose="05000000000000000000" pitchFamily="2" charset="2"/>
              <a:buChar char="q"/>
              <a:tabLst>
                <a:tab pos="756285" algn="l"/>
                <a:tab pos="756920" algn="l"/>
              </a:tabLst>
            </a:pPr>
            <a:r>
              <a:rPr sz="2200" spc="-5" dirty="0">
                <a:solidFill>
                  <a:schemeClr val="tx1">
                    <a:lumMod val="95000"/>
                    <a:lumOff val="5000"/>
                  </a:schemeClr>
                </a:solidFill>
                <a:latin typeface="Times New Roman" panose="02020603050405020304" pitchFamily="18" charset="0"/>
                <a:cs typeface="Times New Roman" panose="02020603050405020304" pitchFamily="18" charset="0"/>
              </a:rPr>
              <a:t>Low energy density and high</a:t>
            </a:r>
            <a:r>
              <a:rPr sz="2200" spc="35" dirty="0">
                <a:solidFill>
                  <a:schemeClr val="tx1">
                    <a:lumMod val="95000"/>
                    <a:lumOff val="5000"/>
                  </a:schemeClr>
                </a:solidFill>
                <a:latin typeface="Times New Roman" panose="02020603050405020304" pitchFamily="18" charset="0"/>
                <a:cs typeface="Times New Roman" panose="02020603050405020304" pitchFamily="18" charset="0"/>
              </a:rPr>
              <a:t> </a:t>
            </a:r>
            <a:r>
              <a:rPr sz="2200" spc="-5" dirty="0">
                <a:solidFill>
                  <a:schemeClr val="tx1">
                    <a:lumMod val="95000"/>
                    <a:lumOff val="5000"/>
                  </a:schemeClr>
                </a:solidFill>
                <a:latin typeface="Times New Roman" panose="02020603050405020304" pitchFamily="18" charset="0"/>
                <a:cs typeface="Times New Roman" panose="02020603050405020304" pitchFamily="18" charset="0"/>
              </a:rPr>
              <a:t>price</a:t>
            </a:r>
            <a:endParaRPr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56285" marR="565785" lvl="1" indent="-342900">
              <a:lnSpc>
                <a:spcPct val="100000"/>
              </a:lnSpc>
              <a:spcBef>
                <a:spcPts val="525"/>
              </a:spcBef>
              <a:buSzPct val="75000"/>
              <a:buFont typeface="Wingdings" panose="05000000000000000000" pitchFamily="2" charset="2"/>
              <a:buChar char="Ø"/>
              <a:tabLst>
                <a:tab pos="756285" algn="l"/>
                <a:tab pos="756920" algn="l"/>
              </a:tabLst>
            </a:pPr>
            <a:r>
              <a:rPr sz="2200" spc="-5" dirty="0">
                <a:solidFill>
                  <a:schemeClr val="tx1">
                    <a:lumMod val="95000"/>
                    <a:lumOff val="5000"/>
                  </a:schemeClr>
                </a:solidFill>
                <a:latin typeface="Times New Roman" panose="02020603050405020304" pitchFamily="18" charset="0"/>
                <a:cs typeface="Times New Roman" panose="02020603050405020304" pitchFamily="18" charset="0"/>
              </a:rPr>
              <a:t>Acting as Assistive energy  storage devices with</a:t>
            </a:r>
            <a:r>
              <a:rPr sz="2200" spc="15" dirty="0">
                <a:solidFill>
                  <a:schemeClr val="tx1">
                    <a:lumMod val="95000"/>
                    <a:lumOff val="5000"/>
                  </a:schemeClr>
                </a:solidFill>
                <a:latin typeface="Times New Roman" panose="02020603050405020304" pitchFamily="18" charset="0"/>
                <a:cs typeface="Times New Roman" panose="02020603050405020304" pitchFamily="18" charset="0"/>
              </a:rPr>
              <a:t> </a:t>
            </a:r>
            <a:r>
              <a:rPr sz="2200" spc="-5" dirty="0">
                <a:solidFill>
                  <a:schemeClr val="tx1">
                    <a:lumMod val="95000"/>
                    <a:lumOff val="5000"/>
                  </a:schemeClr>
                </a:solidFill>
                <a:latin typeface="Times New Roman" panose="02020603050405020304" pitchFamily="18" charset="0"/>
                <a:cs typeface="Times New Roman" panose="02020603050405020304" pitchFamily="18" charset="0"/>
              </a:rPr>
              <a:t>batteries</a:t>
            </a:r>
            <a:endParaRPr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213485" marR="53340" lvl="2" indent="-342900">
              <a:lnSpc>
                <a:spcPct val="100000"/>
              </a:lnSpc>
              <a:spcBef>
                <a:spcPts val="490"/>
              </a:spcBef>
              <a:buClr>
                <a:srgbClr val="9999CC"/>
              </a:buClr>
              <a:buSzPct val="75000"/>
              <a:buFont typeface="Wingdings" panose="05000000000000000000" pitchFamily="2" charset="2"/>
              <a:buChar char="Ø"/>
              <a:tabLst>
                <a:tab pos="1213485" algn="l"/>
                <a:tab pos="1214120" algn="l"/>
              </a:tabLst>
            </a:pPr>
            <a:r>
              <a:rPr sz="2000" dirty="0">
                <a:solidFill>
                  <a:schemeClr val="tx1">
                    <a:lumMod val="95000"/>
                    <a:lumOff val="5000"/>
                  </a:schemeClr>
                </a:solidFill>
                <a:latin typeface="Times New Roman" panose="02020603050405020304" pitchFamily="18" charset="0"/>
                <a:cs typeface="Times New Roman" panose="02020603050405020304" pitchFamily="18" charset="0"/>
              </a:rPr>
              <a:t>Improving dynamic response of</a:t>
            </a:r>
            <a:r>
              <a:rPr sz="2000" spc="-165"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dirty="0">
                <a:solidFill>
                  <a:schemeClr val="tx1">
                    <a:lumMod val="95000"/>
                    <a:lumOff val="5000"/>
                  </a:schemeClr>
                </a:solidFill>
                <a:latin typeface="Times New Roman" panose="02020603050405020304" pitchFamily="18" charset="0"/>
                <a:cs typeface="Times New Roman" panose="02020603050405020304" pitchFamily="18" charset="0"/>
              </a:rPr>
              <a:t>a  </a:t>
            </a:r>
            <a:r>
              <a:rPr sz="2000" spc="-5" dirty="0">
                <a:solidFill>
                  <a:schemeClr val="tx1">
                    <a:lumMod val="95000"/>
                    <a:lumOff val="5000"/>
                  </a:schemeClr>
                </a:solidFill>
                <a:latin typeface="Times New Roman" panose="02020603050405020304" pitchFamily="18" charset="0"/>
                <a:cs typeface="Times New Roman" panose="02020603050405020304" pitchFamily="18" charset="0"/>
              </a:rPr>
              <a:t>BESS</a:t>
            </a:r>
            <a:endParaRPr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14" name="object 12">
            <a:extLst>
              <a:ext uri="{FF2B5EF4-FFF2-40B4-BE49-F238E27FC236}">
                <a16:creationId xmlns:a16="http://schemas.microsoft.com/office/drawing/2014/main" id="{B12CC2B6-908B-4B37-98C6-0BD7CA140FF5}"/>
              </a:ext>
            </a:extLst>
          </p:cNvPr>
          <p:cNvGrpSpPr/>
          <p:nvPr/>
        </p:nvGrpSpPr>
        <p:grpSpPr>
          <a:xfrm>
            <a:off x="5715000" y="1714239"/>
            <a:ext cx="3070860" cy="3856354"/>
            <a:chOff x="5791200" y="1714239"/>
            <a:chExt cx="3070860" cy="3856354"/>
          </a:xfrm>
        </p:grpSpPr>
        <p:sp>
          <p:nvSpPr>
            <p:cNvPr id="16" name="object 13">
              <a:extLst>
                <a:ext uri="{FF2B5EF4-FFF2-40B4-BE49-F238E27FC236}">
                  <a16:creationId xmlns:a16="http://schemas.microsoft.com/office/drawing/2014/main" id="{EF07719F-CC22-4AB4-9AAC-33C1DD43ABCD}"/>
                </a:ext>
              </a:extLst>
            </p:cNvPr>
            <p:cNvSpPr/>
            <p:nvPr/>
          </p:nvSpPr>
          <p:spPr>
            <a:xfrm>
              <a:off x="5791200" y="1714239"/>
              <a:ext cx="2988937" cy="1534853"/>
            </a:xfrm>
            <a:prstGeom prst="rect">
              <a:avLst/>
            </a:prstGeom>
            <a:blipFill>
              <a:blip r:embed="rId7" cstate="print"/>
              <a:stretch>
                <a:fillRect/>
              </a:stretch>
            </a:blipFill>
          </p:spPr>
          <p:txBody>
            <a:bodyPr wrap="square" lIns="0" tIns="0" rIns="0" bIns="0" rtlCol="0"/>
            <a:lstStyle/>
            <a:p>
              <a:endParaRPr/>
            </a:p>
          </p:txBody>
        </p:sp>
        <p:sp>
          <p:nvSpPr>
            <p:cNvPr id="17" name="object 14">
              <a:extLst>
                <a:ext uri="{FF2B5EF4-FFF2-40B4-BE49-F238E27FC236}">
                  <a16:creationId xmlns:a16="http://schemas.microsoft.com/office/drawing/2014/main" id="{20A78E63-137E-4540-878F-DCD8FAE9FF9F}"/>
                </a:ext>
              </a:extLst>
            </p:cNvPr>
            <p:cNvSpPr/>
            <p:nvPr/>
          </p:nvSpPr>
          <p:spPr>
            <a:xfrm>
              <a:off x="5987795" y="3200399"/>
              <a:ext cx="2874263" cy="2369820"/>
            </a:xfrm>
            <a:prstGeom prst="rect">
              <a:avLst/>
            </a:prstGeom>
            <a:blipFill>
              <a:blip r:embed="rId8" cstate="print"/>
              <a:stretch>
                <a:fillRect/>
              </a:stretch>
            </a:blipFill>
          </p:spPr>
          <p:txBody>
            <a:bodyPr wrap="square" lIns="0" tIns="0" rIns="0" bIns="0" rtlCol="0"/>
            <a:lstStyle/>
            <a:p>
              <a:endParaRPr/>
            </a:p>
          </p:txBody>
        </p:sp>
      </p:grpSp>
      <p:sp>
        <p:nvSpPr>
          <p:cNvPr id="15" name="Slide Number Placeholder 14">
            <a:extLst>
              <a:ext uri="{FF2B5EF4-FFF2-40B4-BE49-F238E27FC236}">
                <a16:creationId xmlns:a16="http://schemas.microsoft.com/office/drawing/2014/main" id="{09899750-8E50-43AA-A5AF-54993C8ECC88}"/>
              </a:ext>
            </a:extLst>
          </p:cNvPr>
          <p:cNvSpPr>
            <a:spLocks noGrp="1"/>
          </p:cNvSpPr>
          <p:nvPr>
            <p:ph type="sldNum" sz="quarter" idx="7"/>
          </p:nvPr>
        </p:nvSpPr>
        <p:spPr/>
        <p:txBody>
          <a:bodyPr/>
          <a:lstStyle/>
          <a:p>
            <a:pPr marL="38100">
              <a:lnSpc>
                <a:spcPts val="1240"/>
              </a:lnSpc>
            </a:pPr>
            <a:fld id="{81D60167-4931-47E6-BA6A-407CBD079E47}" type="slidenum">
              <a:rPr lang="en-IN" spc="-120" smtClean="0"/>
              <a:t>39</a:t>
            </a:fld>
            <a:endParaRPr lang="en-IN" spc="-120" dirty="0"/>
          </a:p>
        </p:txBody>
      </p:sp>
    </p:spTree>
    <p:extLst>
      <p:ext uri="{BB962C8B-B14F-4D97-AF65-F5344CB8AC3E}">
        <p14:creationId xmlns:p14="http://schemas.microsoft.com/office/powerpoint/2010/main" val="162434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Course Outcome for power System-1</a:t>
            </a:r>
            <a:endParaRPr lang="en-IN" sz="3200" dirty="0">
              <a:solidFill>
                <a:schemeClr val="accent1">
                  <a:lumMod val="75000"/>
                </a:schemeClr>
              </a:solidFill>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533400" y="2181116"/>
            <a:ext cx="8070595" cy="3539430"/>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CO1: Identify the different parameters of transmission lines and understand the basic power system.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CO2: Analysis the overhead and underground transmission and distribution lines and identify the faults.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CO3: Design and analysis of over voltage generation and its protection in power system.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4351D55D-0496-4772-A863-4EBF9F3B60D3}"/>
              </a:ext>
            </a:extLst>
          </p:cNvPr>
          <p:cNvSpPr>
            <a:spLocks noGrp="1"/>
          </p:cNvSpPr>
          <p:nvPr>
            <p:ph type="sldNum" sz="quarter" idx="7"/>
          </p:nvPr>
        </p:nvSpPr>
        <p:spPr/>
        <p:txBody>
          <a:bodyPr/>
          <a:lstStyle/>
          <a:p>
            <a:pPr marL="38100">
              <a:lnSpc>
                <a:spcPts val="1240"/>
              </a:lnSpc>
            </a:pPr>
            <a:fld id="{81D60167-4931-47E6-BA6A-407CBD079E47}" type="slidenum">
              <a:rPr lang="en-IN" spc="-120" smtClean="0"/>
              <a:t>4</a:t>
            </a:fld>
            <a:endParaRPr lang="en-IN" spc="-120" dirty="0"/>
          </a:p>
        </p:txBody>
      </p:sp>
    </p:spTree>
    <p:extLst>
      <p:ext uri="{BB962C8B-B14F-4D97-AF65-F5344CB8AC3E}">
        <p14:creationId xmlns:p14="http://schemas.microsoft.com/office/powerpoint/2010/main" val="364118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Other Energy Storage</a:t>
            </a:r>
            <a:r>
              <a:rPr lang="en-IN" sz="3200" i="0" spc="-130" dirty="0">
                <a:solidFill>
                  <a:schemeClr val="accent1">
                    <a:lumMod val="75000"/>
                  </a:schemeClr>
                </a:solidFill>
                <a:latin typeface="Times New Roman" panose="02020603050405020304" pitchFamily="18" charset="0"/>
                <a:cs typeface="Times New Roman" panose="02020603050405020304" pitchFamily="18" charset="0"/>
              </a:rPr>
              <a:t> </a:t>
            </a:r>
            <a:r>
              <a:rPr lang="en-IN" sz="3200" i="0" dirty="0">
                <a:solidFill>
                  <a:schemeClr val="accent1">
                    <a:lumMod val="75000"/>
                  </a:schemeClr>
                </a:solidFill>
                <a:latin typeface="Times New Roman" panose="02020603050405020304" pitchFamily="18" charset="0"/>
                <a:cs typeface="Times New Roman" panose="02020603050405020304" pitchFamily="18" charset="0"/>
              </a:rPr>
              <a:t>Systems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8" name="object 11">
            <a:extLst>
              <a:ext uri="{FF2B5EF4-FFF2-40B4-BE49-F238E27FC236}">
                <a16:creationId xmlns:a16="http://schemas.microsoft.com/office/drawing/2014/main" id="{756F4838-688B-4A65-821B-A07135F729A0}"/>
              </a:ext>
            </a:extLst>
          </p:cNvPr>
          <p:cNvSpPr txBox="1"/>
          <p:nvPr/>
        </p:nvSpPr>
        <p:spPr>
          <a:xfrm>
            <a:off x="107118" y="1617525"/>
            <a:ext cx="5454650" cy="3231654"/>
          </a:xfrm>
          <a:prstGeom prst="rect">
            <a:avLst/>
          </a:prstGeom>
        </p:spPr>
        <p:txBody>
          <a:bodyPr vert="horz" wrap="square" lIns="0" tIns="12700" rIns="0" bIns="0" rtlCol="0">
            <a:spAutoFit/>
          </a:bodyPr>
          <a:lstStyle/>
          <a:p>
            <a:pPr marL="368300" indent="-342900">
              <a:lnSpc>
                <a:spcPct val="100000"/>
              </a:lnSpc>
              <a:spcBef>
                <a:spcPts val="100"/>
              </a:spcBef>
              <a:buClr>
                <a:srgbClr val="00007C"/>
              </a:buClr>
              <a:buSzPct val="75000"/>
              <a:buFont typeface="Wingdings"/>
              <a:buChar char=""/>
              <a:tabLst>
                <a:tab pos="367665" algn="l"/>
                <a:tab pos="368300" algn="l"/>
              </a:tabLst>
            </a:pPr>
            <a:r>
              <a:rPr sz="2000" spc="-5" dirty="0">
                <a:solidFill>
                  <a:schemeClr val="tx1">
                    <a:lumMod val="95000"/>
                    <a:lumOff val="5000"/>
                  </a:schemeClr>
                </a:solidFill>
                <a:latin typeface="Times New Roman" panose="02020603050405020304" pitchFamily="18" charset="0"/>
                <a:cs typeface="Times New Roman" panose="02020603050405020304" pitchFamily="18" charset="0"/>
              </a:rPr>
              <a:t>Superconducting magnetic</a:t>
            </a:r>
            <a:r>
              <a:rPr sz="2000" spc="40"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spc="-5" dirty="0">
                <a:solidFill>
                  <a:schemeClr val="tx1">
                    <a:lumMod val="95000"/>
                    <a:lumOff val="5000"/>
                  </a:schemeClr>
                </a:solidFill>
                <a:latin typeface="Times New Roman" panose="02020603050405020304" pitchFamily="18" charset="0"/>
                <a:cs typeface="Times New Roman" panose="02020603050405020304" pitchFamily="18" charset="0"/>
              </a:rPr>
              <a:t>energy</a:t>
            </a:r>
            <a:endParaRPr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68300">
              <a:lnSpc>
                <a:spcPct val="100000"/>
              </a:lnSpc>
              <a:spcBef>
                <a:spcPts val="5"/>
              </a:spcBef>
            </a:pPr>
            <a:r>
              <a:rPr sz="2000" spc="-5" dirty="0">
                <a:solidFill>
                  <a:schemeClr val="tx1">
                    <a:lumMod val="95000"/>
                    <a:lumOff val="5000"/>
                  </a:schemeClr>
                </a:solidFill>
                <a:latin typeface="Times New Roman" panose="02020603050405020304" pitchFamily="18" charset="0"/>
                <a:cs typeface="Times New Roman" panose="02020603050405020304" pitchFamily="18" charset="0"/>
              </a:rPr>
              <a:t>storage</a:t>
            </a:r>
            <a:r>
              <a:rPr sz="2000" spc="-15"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dirty="0">
                <a:solidFill>
                  <a:schemeClr val="tx1">
                    <a:lumMod val="95000"/>
                    <a:lumOff val="5000"/>
                  </a:schemeClr>
                </a:solidFill>
                <a:latin typeface="Times New Roman" panose="02020603050405020304" pitchFamily="18" charset="0"/>
                <a:cs typeface="Times New Roman" panose="02020603050405020304" pitchFamily="18" charset="0"/>
              </a:rPr>
              <a:t>system</a:t>
            </a:r>
          </a:p>
          <a:p>
            <a:pPr marL="768985" lvl="1" indent="-343535">
              <a:lnSpc>
                <a:spcPct val="100000"/>
              </a:lnSpc>
              <a:spcBef>
                <a:spcPts val="525"/>
              </a:spcBef>
              <a:buSzPct val="75000"/>
              <a:buFont typeface="Wingdings"/>
              <a:buChar char=""/>
              <a:tabLst>
                <a:tab pos="768985" algn="l"/>
                <a:tab pos="769620" algn="l"/>
              </a:tabLst>
            </a:pPr>
            <a:r>
              <a:rPr sz="2000" spc="-5" dirty="0">
                <a:solidFill>
                  <a:schemeClr val="tx1">
                    <a:lumMod val="95000"/>
                    <a:lumOff val="5000"/>
                  </a:schemeClr>
                </a:solidFill>
                <a:latin typeface="Times New Roman" panose="02020603050405020304" pitchFamily="18" charset="0"/>
                <a:cs typeface="Times New Roman" panose="02020603050405020304" pitchFamily="18" charset="0"/>
              </a:rPr>
              <a:t>Superconductor</a:t>
            </a:r>
            <a:endParaRPr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68985" lvl="1" indent="-343535">
              <a:lnSpc>
                <a:spcPct val="100000"/>
              </a:lnSpc>
              <a:spcBef>
                <a:spcPts val="525"/>
              </a:spcBef>
              <a:buSzPct val="75000"/>
              <a:buFont typeface="Wingdings"/>
              <a:buChar char=""/>
              <a:tabLst>
                <a:tab pos="768985" algn="l"/>
                <a:tab pos="769620" algn="l"/>
              </a:tabLst>
            </a:pPr>
            <a:r>
              <a:rPr sz="2000" spc="-5" dirty="0">
                <a:solidFill>
                  <a:schemeClr val="tx1">
                    <a:lumMod val="95000"/>
                    <a:lumOff val="5000"/>
                  </a:schemeClr>
                </a:solidFill>
                <a:latin typeface="Times New Roman" panose="02020603050405020304" pitchFamily="18" charset="0"/>
                <a:cs typeface="Times New Roman" panose="02020603050405020304" pitchFamily="18" charset="0"/>
              </a:rPr>
              <a:t>Energy stored as DC</a:t>
            </a:r>
            <a:r>
              <a:rPr sz="2000" spc="15"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spc="-5" dirty="0">
                <a:solidFill>
                  <a:schemeClr val="tx1">
                    <a:lumMod val="95000"/>
                    <a:lumOff val="5000"/>
                  </a:schemeClr>
                </a:solidFill>
                <a:latin typeface="Times New Roman" panose="02020603050405020304" pitchFamily="18" charset="0"/>
                <a:cs typeface="Times New Roman" panose="02020603050405020304" pitchFamily="18" charset="0"/>
              </a:rPr>
              <a:t>current</a:t>
            </a:r>
            <a:endParaRPr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68985" lvl="1" indent="-343535">
              <a:lnSpc>
                <a:spcPct val="100000"/>
              </a:lnSpc>
              <a:spcBef>
                <a:spcPts val="530"/>
              </a:spcBef>
              <a:buSzPct val="75000"/>
              <a:buFont typeface="Wingdings"/>
              <a:buChar char=""/>
              <a:tabLst>
                <a:tab pos="768985" algn="l"/>
                <a:tab pos="769620" algn="l"/>
              </a:tabLst>
            </a:pPr>
            <a:r>
              <a:rPr sz="2000" spc="-5" dirty="0">
                <a:solidFill>
                  <a:schemeClr val="tx1">
                    <a:lumMod val="95000"/>
                    <a:lumOff val="5000"/>
                  </a:schemeClr>
                </a:solidFill>
                <a:latin typeface="Times New Roman" panose="02020603050405020304" pitchFamily="18" charset="0"/>
                <a:cs typeface="Times New Roman" panose="02020603050405020304" pitchFamily="18" charset="0"/>
              </a:rPr>
              <a:t>Energy stored in superconducting</a:t>
            </a:r>
            <a:r>
              <a:rPr sz="2000" spc="35"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spc="-5" dirty="0">
                <a:solidFill>
                  <a:schemeClr val="tx1">
                    <a:lumMod val="95000"/>
                    <a:lumOff val="5000"/>
                  </a:schemeClr>
                </a:solidFill>
                <a:latin typeface="Times New Roman" panose="02020603050405020304" pitchFamily="18" charset="0"/>
                <a:cs typeface="Times New Roman" panose="02020603050405020304" pitchFamily="18" charset="0"/>
              </a:rPr>
              <a:t>coil</a:t>
            </a:r>
            <a:endParaRPr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226185" lvl="2" indent="-343535">
              <a:lnSpc>
                <a:spcPct val="100000"/>
              </a:lnSpc>
              <a:spcBef>
                <a:spcPts val="490"/>
              </a:spcBef>
              <a:buClr>
                <a:srgbClr val="9999CC"/>
              </a:buClr>
              <a:buSzPct val="75000"/>
              <a:buFont typeface="Wingdings"/>
              <a:buChar char=""/>
              <a:tabLst>
                <a:tab pos="1226185" algn="l"/>
                <a:tab pos="1226820" algn="l"/>
              </a:tabLst>
            </a:pPr>
            <a:r>
              <a:rPr sz="2000" spc="-30" dirty="0">
                <a:solidFill>
                  <a:schemeClr val="tx1">
                    <a:lumMod val="95000"/>
                    <a:lumOff val="5000"/>
                  </a:schemeClr>
                </a:solidFill>
                <a:latin typeface="Times New Roman" panose="02020603050405020304" pitchFamily="18" charset="0"/>
                <a:cs typeface="Times New Roman" panose="02020603050405020304" pitchFamily="18" charset="0"/>
              </a:rPr>
              <a:t>Very </a:t>
            </a:r>
            <a:r>
              <a:rPr sz="2000" dirty="0">
                <a:solidFill>
                  <a:schemeClr val="tx1">
                    <a:lumMod val="95000"/>
                    <a:lumOff val="5000"/>
                  </a:schemeClr>
                </a:solidFill>
                <a:latin typeface="Times New Roman" panose="02020603050405020304" pitchFamily="18" charset="0"/>
                <a:cs typeface="Times New Roman" panose="02020603050405020304" pitchFamily="18" charset="0"/>
              </a:rPr>
              <a:t>high L and extremely low R</a:t>
            </a:r>
            <a:r>
              <a:rPr sz="2000" spc="-180"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dirty="0">
                <a:solidFill>
                  <a:schemeClr val="tx1">
                    <a:lumMod val="95000"/>
                    <a:lumOff val="5000"/>
                  </a:schemeClr>
                </a:solidFill>
                <a:latin typeface="Times New Roman" panose="02020603050405020304" pitchFamily="18" charset="0"/>
                <a:cs typeface="Times New Roman" panose="02020603050405020304" pitchFamily="18" charset="0"/>
              </a:rPr>
              <a:t>coil</a:t>
            </a:r>
          </a:p>
          <a:p>
            <a:pPr marL="1226185" lvl="2" indent="-343535">
              <a:lnSpc>
                <a:spcPct val="100000"/>
              </a:lnSpc>
              <a:spcBef>
                <a:spcPts val="480"/>
              </a:spcBef>
              <a:buClr>
                <a:srgbClr val="9999CC"/>
              </a:buClr>
              <a:buSzPct val="75000"/>
              <a:buFont typeface="Wingdings"/>
              <a:buChar char=""/>
              <a:tabLst>
                <a:tab pos="1226185" algn="l"/>
                <a:tab pos="1226820" algn="l"/>
              </a:tabLst>
            </a:pPr>
            <a:r>
              <a:rPr sz="2000" dirty="0">
                <a:solidFill>
                  <a:schemeClr val="tx1">
                    <a:lumMod val="95000"/>
                    <a:lumOff val="5000"/>
                  </a:schemeClr>
                </a:solidFill>
                <a:latin typeface="Times New Roman" panose="02020603050405020304" pitchFamily="18" charset="0"/>
                <a:cs typeface="Times New Roman" panose="02020603050405020304" pitchFamily="18" charset="0"/>
              </a:rPr>
              <a:t>Current freewheeling in</a:t>
            </a:r>
            <a:r>
              <a:rPr sz="2000" spc="-75"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dirty="0">
                <a:solidFill>
                  <a:schemeClr val="tx1">
                    <a:lumMod val="95000"/>
                    <a:lumOff val="5000"/>
                  </a:schemeClr>
                </a:solidFill>
                <a:latin typeface="Times New Roman" panose="02020603050405020304" pitchFamily="18" charset="0"/>
                <a:cs typeface="Times New Roman" panose="02020603050405020304" pitchFamily="18" charset="0"/>
              </a:rPr>
              <a:t>coil</a:t>
            </a:r>
          </a:p>
          <a:p>
            <a:pPr marL="1226185" lvl="2" indent="-343535">
              <a:lnSpc>
                <a:spcPct val="100000"/>
              </a:lnSpc>
              <a:spcBef>
                <a:spcPts val="480"/>
              </a:spcBef>
              <a:buClr>
                <a:srgbClr val="9999CC"/>
              </a:buClr>
              <a:buSzPct val="75000"/>
              <a:buFont typeface="Wingdings"/>
              <a:buChar char=""/>
              <a:tabLst>
                <a:tab pos="1226185" algn="l"/>
                <a:tab pos="1226820" algn="l"/>
              </a:tabLst>
            </a:pPr>
            <a:r>
              <a:rPr sz="2000" dirty="0">
                <a:solidFill>
                  <a:schemeClr val="tx1">
                    <a:lumMod val="95000"/>
                    <a:lumOff val="5000"/>
                  </a:schemeClr>
                </a:solidFill>
                <a:latin typeface="Times New Roman" panose="02020603050405020304" pitchFamily="18" charset="0"/>
                <a:cs typeface="Times New Roman" panose="02020603050405020304" pitchFamily="18" charset="0"/>
              </a:rPr>
              <a:t>0.5LI</a:t>
            </a:r>
            <a:r>
              <a:rPr sz="2000" baseline="25641" dirty="0">
                <a:solidFill>
                  <a:schemeClr val="tx1">
                    <a:lumMod val="95000"/>
                    <a:lumOff val="5000"/>
                  </a:schemeClr>
                </a:solidFill>
                <a:latin typeface="Times New Roman" panose="02020603050405020304" pitchFamily="18" charset="0"/>
                <a:cs typeface="Times New Roman" panose="02020603050405020304" pitchFamily="18" charset="0"/>
              </a:rPr>
              <a:t>2</a:t>
            </a:r>
          </a:p>
          <a:p>
            <a:pPr marL="768985" lvl="1" indent="-343535">
              <a:lnSpc>
                <a:spcPct val="100000"/>
              </a:lnSpc>
              <a:spcBef>
                <a:spcPts val="520"/>
              </a:spcBef>
              <a:buSzPct val="75000"/>
              <a:buFont typeface="Wingdings"/>
              <a:buChar char=""/>
              <a:tabLst>
                <a:tab pos="768985" algn="l"/>
                <a:tab pos="769620" algn="l"/>
              </a:tabLst>
            </a:pPr>
            <a:r>
              <a:rPr sz="2000" spc="-5" dirty="0">
                <a:solidFill>
                  <a:schemeClr val="tx1">
                    <a:lumMod val="95000"/>
                    <a:lumOff val="5000"/>
                  </a:schemeClr>
                </a:solidFill>
                <a:latin typeface="Times New Roman" panose="02020603050405020304" pitchFamily="18" charset="0"/>
                <a:cs typeface="Times New Roman" panose="02020603050405020304" pitchFamily="18" charset="0"/>
              </a:rPr>
              <a:t>High costs for cold</a:t>
            </a:r>
            <a:r>
              <a:rPr sz="2000" spc="10" dirty="0">
                <a:solidFill>
                  <a:schemeClr val="tx1">
                    <a:lumMod val="95000"/>
                    <a:lumOff val="5000"/>
                  </a:schemeClr>
                </a:solidFill>
                <a:latin typeface="Times New Roman" panose="02020603050405020304" pitchFamily="18" charset="0"/>
                <a:cs typeface="Times New Roman" panose="02020603050405020304" pitchFamily="18" charset="0"/>
              </a:rPr>
              <a:t> </a:t>
            </a:r>
            <a:r>
              <a:rPr sz="2000" spc="-5" dirty="0">
                <a:solidFill>
                  <a:schemeClr val="tx1">
                    <a:lumMod val="95000"/>
                    <a:lumOff val="5000"/>
                  </a:schemeClr>
                </a:solidFill>
                <a:latin typeface="Times New Roman" panose="02020603050405020304" pitchFamily="18" charset="0"/>
                <a:cs typeface="Times New Roman" panose="02020603050405020304" pitchFamily="18" charset="0"/>
              </a:rPr>
              <a:t>support</a:t>
            </a:r>
            <a:endParaRPr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object 12">
            <a:extLst>
              <a:ext uri="{FF2B5EF4-FFF2-40B4-BE49-F238E27FC236}">
                <a16:creationId xmlns:a16="http://schemas.microsoft.com/office/drawing/2014/main" id="{E74C0BF7-502D-4298-B65F-3399130AA88E}"/>
              </a:ext>
            </a:extLst>
          </p:cNvPr>
          <p:cNvSpPr/>
          <p:nvPr/>
        </p:nvSpPr>
        <p:spPr>
          <a:xfrm>
            <a:off x="5715000" y="1682495"/>
            <a:ext cx="3270504" cy="2203704"/>
          </a:xfrm>
          <a:prstGeom prst="rect">
            <a:avLst/>
          </a:prstGeom>
          <a:blipFill>
            <a:blip r:embed="rId7" cstate="print"/>
            <a:stretch>
              <a:fillRect/>
            </a:stretch>
          </a:blipFill>
        </p:spPr>
        <p:txBody>
          <a:bodyPr wrap="square" lIns="0" tIns="0" rIns="0" bIns="0" rtlCol="0"/>
          <a:lstStyle/>
          <a:p>
            <a:endParaRPr/>
          </a:p>
        </p:txBody>
      </p:sp>
      <p:sp>
        <p:nvSpPr>
          <p:cNvPr id="13" name="Slide Number Placeholder 12">
            <a:extLst>
              <a:ext uri="{FF2B5EF4-FFF2-40B4-BE49-F238E27FC236}">
                <a16:creationId xmlns:a16="http://schemas.microsoft.com/office/drawing/2014/main" id="{C5AA1881-FAE8-48DF-BD16-7CE9E3DD2BB6}"/>
              </a:ext>
            </a:extLst>
          </p:cNvPr>
          <p:cNvSpPr>
            <a:spLocks noGrp="1"/>
          </p:cNvSpPr>
          <p:nvPr>
            <p:ph type="sldNum" sz="quarter" idx="7"/>
          </p:nvPr>
        </p:nvSpPr>
        <p:spPr/>
        <p:txBody>
          <a:bodyPr/>
          <a:lstStyle/>
          <a:p>
            <a:pPr marL="38100">
              <a:lnSpc>
                <a:spcPts val="1240"/>
              </a:lnSpc>
            </a:pPr>
            <a:fld id="{81D60167-4931-47E6-BA6A-407CBD079E47}" type="slidenum">
              <a:rPr lang="en-IN" spc="-120" smtClean="0"/>
              <a:t>40</a:t>
            </a:fld>
            <a:endParaRPr lang="en-IN" spc="-120" dirty="0"/>
          </a:p>
        </p:txBody>
      </p:sp>
    </p:spTree>
    <p:extLst>
      <p:ext uri="{BB962C8B-B14F-4D97-AF65-F5344CB8AC3E}">
        <p14:creationId xmlns:p14="http://schemas.microsoft.com/office/powerpoint/2010/main" val="599954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996427"/>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Single Line Diagram of transmission and distribution</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grpSp>
        <p:nvGrpSpPr>
          <p:cNvPr id="14" name="object 6">
            <a:extLst>
              <a:ext uri="{FF2B5EF4-FFF2-40B4-BE49-F238E27FC236}">
                <a16:creationId xmlns:a16="http://schemas.microsoft.com/office/drawing/2014/main" id="{DAEBEC0C-BE08-40CA-A096-72E192D69D94}"/>
              </a:ext>
            </a:extLst>
          </p:cNvPr>
          <p:cNvGrpSpPr/>
          <p:nvPr/>
        </p:nvGrpSpPr>
        <p:grpSpPr>
          <a:xfrm>
            <a:off x="69613" y="2285759"/>
            <a:ext cx="8869680" cy="2833370"/>
            <a:chOff x="1255775" y="184404"/>
            <a:chExt cx="8869680" cy="2833370"/>
          </a:xfrm>
        </p:grpSpPr>
        <p:sp>
          <p:nvSpPr>
            <p:cNvPr id="15" name="object 7">
              <a:extLst>
                <a:ext uri="{FF2B5EF4-FFF2-40B4-BE49-F238E27FC236}">
                  <a16:creationId xmlns:a16="http://schemas.microsoft.com/office/drawing/2014/main" id="{1CA709B3-A364-49C9-85C9-3909F076532B}"/>
                </a:ext>
              </a:extLst>
            </p:cNvPr>
            <p:cNvSpPr/>
            <p:nvPr/>
          </p:nvSpPr>
          <p:spPr>
            <a:xfrm>
              <a:off x="1284731" y="213360"/>
              <a:ext cx="8811768" cy="2775204"/>
            </a:xfrm>
            <a:prstGeom prst="rect">
              <a:avLst/>
            </a:prstGeom>
            <a:blipFill>
              <a:blip r:embed="rId7" cstate="print"/>
              <a:stretch>
                <a:fillRect/>
              </a:stretch>
            </a:blipFill>
          </p:spPr>
          <p:txBody>
            <a:bodyPr wrap="square" lIns="0" tIns="0" rIns="0" bIns="0" rtlCol="0"/>
            <a:lstStyle/>
            <a:p>
              <a:endParaRPr/>
            </a:p>
          </p:txBody>
        </p:sp>
        <p:sp>
          <p:nvSpPr>
            <p:cNvPr id="16" name="object 8">
              <a:extLst>
                <a:ext uri="{FF2B5EF4-FFF2-40B4-BE49-F238E27FC236}">
                  <a16:creationId xmlns:a16="http://schemas.microsoft.com/office/drawing/2014/main" id="{9FF5165D-3F2C-450B-9CF9-A94EF6B7893C}"/>
                </a:ext>
              </a:extLst>
            </p:cNvPr>
            <p:cNvSpPr/>
            <p:nvPr/>
          </p:nvSpPr>
          <p:spPr>
            <a:xfrm>
              <a:off x="1270253" y="198882"/>
              <a:ext cx="8841105" cy="2804160"/>
            </a:xfrm>
            <a:custGeom>
              <a:avLst/>
              <a:gdLst/>
              <a:ahLst/>
              <a:cxnLst/>
              <a:rect l="l" t="t" r="r" b="b"/>
              <a:pathLst>
                <a:path w="8841105" h="2804160">
                  <a:moveTo>
                    <a:pt x="0" y="2804160"/>
                  </a:moveTo>
                  <a:lnTo>
                    <a:pt x="8840724" y="2804160"/>
                  </a:lnTo>
                  <a:lnTo>
                    <a:pt x="8840724" y="0"/>
                  </a:lnTo>
                  <a:lnTo>
                    <a:pt x="0" y="0"/>
                  </a:lnTo>
                  <a:lnTo>
                    <a:pt x="0" y="2804160"/>
                  </a:lnTo>
                  <a:close/>
                </a:path>
              </a:pathLst>
            </a:custGeom>
            <a:ln w="28956">
              <a:solidFill>
                <a:srgbClr val="E6B729"/>
              </a:solidFill>
            </a:ln>
          </p:spPr>
          <p:txBody>
            <a:bodyPr wrap="square" lIns="0" tIns="0" rIns="0" bIns="0" rtlCol="0"/>
            <a:lstStyle/>
            <a:p>
              <a:endParaRPr/>
            </a:p>
          </p:txBody>
        </p:sp>
      </p:grpSp>
      <p:sp>
        <p:nvSpPr>
          <p:cNvPr id="13" name="Slide Number Placeholder 12">
            <a:extLst>
              <a:ext uri="{FF2B5EF4-FFF2-40B4-BE49-F238E27FC236}">
                <a16:creationId xmlns:a16="http://schemas.microsoft.com/office/drawing/2014/main" id="{EABB36A7-BE2F-482F-BECE-BEB1E7CA6DC1}"/>
              </a:ext>
            </a:extLst>
          </p:cNvPr>
          <p:cNvSpPr>
            <a:spLocks noGrp="1"/>
          </p:cNvSpPr>
          <p:nvPr>
            <p:ph type="sldNum" sz="quarter" idx="7"/>
          </p:nvPr>
        </p:nvSpPr>
        <p:spPr/>
        <p:txBody>
          <a:bodyPr/>
          <a:lstStyle/>
          <a:p>
            <a:pPr marL="38100">
              <a:lnSpc>
                <a:spcPts val="1240"/>
              </a:lnSpc>
            </a:pPr>
            <a:fld id="{81D60167-4931-47E6-BA6A-407CBD079E47}" type="slidenum">
              <a:rPr lang="en-IN" spc="-120" smtClean="0"/>
              <a:t>41</a:t>
            </a:fld>
            <a:endParaRPr lang="en-IN" spc="-120" dirty="0"/>
          </a:p>
        </p:txBody>
      </p:sp>
    </p:spTree>
    <p:extLst>
      <p:ext uri="{BB962C8B-B14F-4D97-AF65-F5344CB8AC3E}">
        <p14:creationId xmlns:p14="http://schemas.microsoft.com/office/powerpoint/2010/main" val="788298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996427"/>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Single Line Diagram of transmission and distribution</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grpSp>
        <p:nvGrpSpPr>
          <p:cNvPr id="17" name="object 3">
            <a:extLst>
              <a:ext uri="{FF2B5EF4-FFF2-40B4-BE49-F238E27FC236}">
                <a16:creationId xmlns:a16="http://schemas.microsoft.com/office/drawing/2014/main" id="{B6657F92-5FE8-4559-8964-591B46073236}"/>
              </a:ext>
            </a:extLst>
          </p:cNvPr>
          <p:cNvGrpSpPr/>
          <p:nvPr/>
        </p:nvGrpSpPr>
        <p:grpSpPr>
          <a:xfrm>
            <a:off x="-46768" y="2133321"/>
            <a:ext cx="9143999" cy="3543300"/>
            <a:chOff x="886967" y="3147060"/>
            <a:chExt cx="9568180" cy="3543300"/>
          </a:xfrm>
        </p:grpSpPr>
        <p:sp>
          <p:nvSpPr>
            <p:cNvPr id="18" name="object 4">
              <a:extLst>
                <a:ext uri="{FF2B5EF4-FFF2-40B4-BE49-F238E27FC236}">
                  <a16:creationId xmlns:a16="http://schemas.microsoft.com/office/drawing/2014/main" id="{F35E1662-B630-41F6-A3B2-FB112EC1BE95}"/>
                </a:ext>
              </a:extLst>
            </p:cNvPr>
            <p:cNvSpPr/>
            <p:nvPr/>
          </p:nvSpPr>
          <p:spPr>
            <a:xfrm>
              <a:off x="915923" y="3176016"/>
              <a:ext cx="9509760" cy="3485388"/>
            </a:xfrm>
            <a:prstGeom prst="rect">
              <a:avLst/>
            </a:prstGeom>
            <a:blipFill>
              <a:blip r:embed="rId7" cstate="print"/>
              <a:stretch>
                <a:fillRect/>
              </a:stretch>
            </a:blipFill>
          </p:spPr>
          <p:txBody>
            <a:bodyPr wrap="square" lIns="0" tIns="0" rIns="0" bIns="0" rtlCol="0"/>
            <a:lstStyle/>
            <a:p>
              <a:endParaRPr/>
            </a:p>
          </p:txBody>
        </p:sp>
        <p:sp>
          <p:nvSpPr>
            <p:cNvPr id="19" name="object 5">
              <a:extLst>
                <a:ext uri="{FF2B5EF4-FFF2-40B4-BE49-F238E27FC236}">
                  <a16:creationId xmlns:a16="http://schemas.microsoft.com/office/drawing/2014/main" id="{CFDDB758-DFB3-4E07-8F25-96F846FE66B0}"/>
                </a:ext>
              </a:extLst>
            </p:cNvPr>
            <p:cNvSpPr/>
            <p:nvPr/>
          </p:nvSpPr>
          <p:spPr>
            <a:xfrm>
              <a:off x="901445" y="3161538"/>
              <a:ext cx="9538970" cy="3514725"/>
            </a:xfrm>
            <a:custGeom>
              <a:avLst/>
              <a:gdLst/>
              <a:ahLst/>
              <a:cxnLst/>
              <a:rect l="l" t="t" r="r" b="b"/>
              <a:pathLst>
                <a:path w="9538970" h="3514725">
                  <a:moveTo>
                    <a:pt x="0" y="3514344"/>
                  </a:moveTo>
                  <a:lnTo>
                    <a:pt x="9538716" y="3514344"/>
                  </a:lnTo>
                  <a:lnTo>
                    <a:pt x="9538716" y="0"/>
                  </a:lnTo>
                  <a:lnTo>
                    <a:pt x="0" y="0"/>
                  </a:lnTo>
                  <a:lnTo>
                    <a:pt x="0" y="3514344"/>
                  </a:lnTo>
                  <a:close/>
                </a:path>
              </a:pathLst>
            </a:custGeom>
            <a:ln w="28956">
              <a:solidFill>
                <a:srgbClr val="E6B729"/>
              </a:solidFill>
            </a:ln>
          </p:spPr>
          <p:txBody>
            <a:bodyPr wrap="square" lIns="0" tIns="0" rIns="0" bIns="0" rtlCol="0"/>
            <a:lstStyle/>
            <a:p>
              <a:endParaRPr/>
            </a:p>
          </p:txBody>
        </p:sp>
      </p:grpSp>
      <p:sp>
        <p:nvSpPr>
          <p:cNvPr id="13" name="Slide Number Placeholder 12">
            <a:extLst>
              <a:ext uri="{FF2B5EF4-FFF2-40B4-BE49-F238E27FC236}">
                <a16:creationId xmlns:a16="http://schemas.microsoft.com/office/drawing/2014/main" id="{9F305A61-127E-4AAA-9EC5-5C9BC0767172}"/>
              </a:ext>
            </a:extLst>
          </p:cNvPr>
          <p:cNvSpPr>
            <a:spLocks noGrp="1"/>
          </p:cNvSpPr>
          <p:nvPr>
            <p:ph type="sldNum" sz="quarter" idx="7"/>
          </p:nvPr>
        </p:nvSpPr>
        <p:spPr/>
        <p:txBody>
          <a:bodyPr/>
          <a:lstStyle/>
          <a:p>
            <a:pPr marL="38100">
              <a:lnSpc>
                <a:spcPts val="1240"/>
              </a:lnSpc>
            </a:pPr>
            <a:fld id="{81D60167-4931-47E6-BA6A-407CBD079E47}" type="slidenum">
              <a:rPr lang="en-IN" spc="-120" smtClean="0"/>
              <a:t>42</a:t>
            </a:fld>
            <a:endParaRPr lang="en-IN" spc="-120" dirty="0"/>
          </a:p>
        </p:txBody>
      </p:sp>
    </p:spTree>
    <p:extLst>
      <p:ext uri="{BB962C8B-B14F-4D97-AF65-F5344CB8AC3E}">
        <p14:creationId xmlns:p14="http://schemas.microsoft.com/office/powerpoint/2010/main" val="1687377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503984"/>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 Layout of Single Line Diagram</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6" name="TextBox 15">
            <a:extLst>
              <a:ext uri="{FF2B5EF4-FFF2-40B4-BE49-F238E27FC236}">
                <a16:creationId xmlns:a16="http://schemas.microsoft.com/office/drawing/2014/main" id="{5E7E0C15-BEC6-4FDF-99EE-019E5C06B7C7}"/>
              </a:ext>
            </a:extLst>
          </p:cNvPr>
          <p:cNvSpPr txBox="1"/>
          <p:nvPr/>
        </p:nvSpPr>
        <p:spPr>
          <a:xfrm>
            <a:off x="685800" y="1840570"/>
            <a:ext cx="6200480" cy="2580194"/>
          </a:xfrm>
          <a:prstGeom prst="rect">
            <a:avLst/>
          </a:prstGeom>
          <a:noFill/>
        </p:spPr>
        <p:txBody>
          <a:bodyPr wrap="square">
            <a:spAutoFit/>
          </a:bodyPr>
          <a:lstStyle/>
          <a:p>
            <a:pPr marL="12700">
              <a:lnSpc>
                <a:spcPct val="100000"/>
              </a:lnSpc>
              <a:spcBef>
                <a:spcPts val="1095"/>
              </a:spcBef>
            </a:pPr>
            <a:r>
              <a:rPr lang="en-US" sz="2000" dirty="0">
                <a:latin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cs typeface="Times New Roman" panose="02020603050405020304" pitchFamily="18" charset="0"/>
              </a:rPr>
              <a:t>power </a:t>
            </a:r>
            <a:r>
              <a:rPr lang="en-US" sz="2000" dirty="0">
                <a:latin typeface="Times New Roman" panose="02020603050405020304" pitchFamily="18" charset="0"/>
                <a:cs typeface="Times New Roman" panose="02020603050405020304" pitchFamily="18" charset="0"/>
              </a:rPr>
              <a:t>system </a:t>
            </a:r>
            <a:r>
              <a:rPr lang="en-US" sz="2000" spc="-5" dirty="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consist of </a:t>
            </a:r>
            <a:r>
              <a:rPr lang="en-US" sz="2000" spc="5" dirty="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a:t>
            </a:r>
            <a:r>
              <a:rPr lang="en-US" sz="2000" spc="-14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stages:</a:t>
            </a:r>
            <a:endParaRPr lang="en-US" sz="2000" dirty="0">
              <a:latin typeface="Times New Roman" panose="02020603050405020304" pitchFamily="18" charset="0"/>
              <a:cs typeface="Times New Roman" panose="02020603050405020304" pitchFamily="18" charset="0"/>
            </a:endParaRPr>
          </a:p>
          <a:p>
            <a:pPr marL="469900" indent="-457834">
              <a:lnSpc>
                <a:spcPct val="100000"/>
              </a:lnSpc>
              <a:spcBef>
                <a:spcPts val="994"/>
              </a:spcBef>
              <a:buClr>
                <a:srgbClr val="89D0D5"/>
              </a:buClr>
              <a:buSzPct val="80000"/>
              <a:buAutoNum type="arabicPeriod"/>
              <a:tabLst>
                <a:tab pos="469900" algn="l"/>
                <a:tab pos="470534" algn="l"/>
              </a:tabLst>
            </a:pPr>
            <a:r>
              <a:rPr lang="en-US" sz="2000" dirty="0">
                <a:latin typeface="Times New Roman" panose="02020603050405020304" pitchFamily="18" charset="0"/>
                <a:cs typeface="Times New Roman" panose="02020603050405020304" pitchFamily="18" charset="0"/>
              </a:rPr>
              <a:t>Power</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Station</a:t>
            </a:r>
            <a:endParaRPr lang="en-US" sz="2000" dirty="0">
              <a:latin typeface="Times New Roman" panose="02020603050405020304" pitchFamily="18" charset="0"/>
              <a:cs typeface="Times New Roman" panose="02020603050405020304" pitchFamily="18" charset="0"/>
            </a:endParaRPr>
          </a:p>
          <a:p>
            <a:pPr marL="469900" indent="-457834">
              <a:lnSpc>
                <a:spcPct val="100000"/>
              </a:lnSpc>
              <a:spcBef>
                <a:spcPts val="1010"/>
              </a:spcBef>
              <a:buClr>
                <a:srgbClr val="89D0D5"/>
              </a:buClr>
              <a:buSzPct val="80000"/>
              <a:buAutoNum type="arabicPeriod"/>
              <a:tabLst>
                <a:tab pos="469900" algn="l"/>
                <a:tab pos="470534" algn="l"/>
              </a:tabLst>
            </a:pPr>
            <a:r>
              <a:rPr lang="en-US" sz="2000" dirty="0">
                <a:latin typeface="Times New Roman" panose="02020603050405020304" pitchFamily="18" charset="0"/>
                <a:cs typeface="Times New Roman" panose="02020603050405020304" pitchFamily="18" charset="0"/>
              </a:rPr>
              <a:t>Primary</a:t>
            </a:r>
            <a:r>
              <a:rPr lang="en-US" sz="2000" spc="-3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Transmission</a:t>
            </a:r>
            <a:endParaRPr lang="en-US" sz="2000" dirty="0">
              <a:latin typeface="Times New Roman" panose="02020603050405020304" pitchFamily="18" charset="0"/>
              <a:cs typeface="Times New Roman" panose="02020603050405020304" pitchFamily="18" charset="0"/>
            </a:endParaRPr>
          </a:p>
          <a:p>
            <a:pPr marL="469900" indent="-457834">
              <a:lnSpc>
                <a:spcPct val="100000"/>
              </a:lnSpc>
              <a:spcBef>
                <a:spcPts val="994"/>
              </a:spcBef>
              <a:buClr>
                <a:srgbClr val="89D0D5"/>
              </a:buClr>
              <a:buSzPct val="80000"/>
              <a:buAutoNum type="arabicPeriod"/>
              <a:tabLst>
                <a:tab pos="469900" algn="l"/>
                <a:tab pos="470534" algn="l"/>
              </a:tabLst>
            </a:pPr>
            <a:r>
              <a:rPr lang="en-US" sz="2000" spc="-5" dirty="0">
                <a:latin typeface="Times New Roman" panose="02020603050405020304" pitchFamily="18" charset="0"/>
                <a:cs typeface="Times New Roman" panose="02020603050405020304" pitchFamily="18" charset="0"/>
              </a:rPr>
              <a:t>Secondary </a:t>
            </a:r>
            <a:r>
              <a:rPr lang="en-US" sz="2000" dirty="0">
                <a:latin typeface="Times New Roman" panose="02020603050405020304" pitchFamily="18" charset="0"/>
                <a:cs typeface="Times New Roman" panose="02020603050405020304" pitchFamily="18" charset="0"/>
              </a:rPr>
              <a:t>Transmission</a:t>
            </a:r>
          </a:p>
          <a:p>
            <a:pPr marL="469900" indent="-457834">
              <a:lnSpc>
                <a:spcPct val="100000"/>
              </a:lnSpc>
              <a:spcBef>
                <a:spcPts val="994"/>
              </a:spcBef>
              <a:buClr>
                <a:srgbClr val="89D0D5"/>
              </a:buClr>
              <a:buSzPct val="80000"/>
              <a:buAutoNum type="arabicPeriod"/>
              <a:tabLst>
                <a:tab pos="469900" algn="l"/>
                <a:tab pos="470534" algn="l"/>
              </a:tabLst>
            </a:pPr>
            <a:r>
              <a:rPr lang="en-US" sz="2000" dirty="0">
                <a:latin typeface="Times New Roman" panose="02020603050405020304" pitchFamily="18" charset="0"/>
                <a:cs typeface="Times New Roman" panose="02020603050405020304" pitchFamily="18" charset="0"/>
              </a:rPr>
              <a:t>Primary</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Distribution</a:t>
            </a:r>
          </a:p>
          <a:p>
            <a:pPr marL="469900" indent="-457834">
              <a:lnSpc>
                <a:spcPct val="100000"/>
              </a:lnSpc>
              <a:spcBef>
                <a:spcPts val="1010"/>
              </a:spcBef>
              <a:buClr>
                <a:srgbClr val="89D0D5"/>
              </a:buClr>
              <a:buSzPct val="80000"/>
              <a:buAutoNum type="arabicPeriod"/>
              <a:tabLst>
                <a:tab pos="469900" algn="l"/>
                <a:tab pos="470534" algn="l"/>
              </a:tabLst>
            </a:pPr>
            <a:r>
              <a:rPr lang="en-US" sz="2000" spc="-5" dirty="0">
                <a:latin typeface="Times New Roman" panose="02020603050405020304" pitchFamily="18" charset="0"/>
                <a:cs typeface="Times New Roman" panose="02020603050405020304" pitchFamily="18" charset="0"/>
              </a:rPr>
              <a:t>Secondary Distribution</a:t>
            </a:r>
            <a:endParaRPr lang="en-US" sz="2000"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FA032E86-A02E-4408-8AFD-05816B961086}"/>
              </a:ext>
            </a:extLst>
          </p:cNvPr>
          <p:cNvSpPr>
            <a:spLocks noGrp="1"/>
          </p:cNvSpPr>
          <p:nvPr>
            <p:ph type="sldNum" sz="quarter" idx="7"/>
          </p:nvPr>
        </p:nvSpPr>
        <p:spPr/>
        <p:txBody>
          <a:bodyPr/>
          <a:lstStyle/>
          <a:p>
            <a:pPr marL="38100">
              <a:lnSpc>
                <a:spcPts val="1240"/>
              </a:lnSpc>
            </a:pPr>
            <a:fld id="{81D60167-4931-47E6-BA6A-407CBD079E47}" type="slidenum">
              <a:rPr lang="en-IN" spc="-120" smtClean="0"/>
              <a:t>43</a:t>
            </a:fld>
            <a:endParaRPr lang="en-IN" spc="-120" dirty="0"/>
          </a:p>
        </p:txBody>
      </p:sp>
    </p:spTree>
    <p:extLst>
      <p:ext uri="{BB962C8B-B14F-4D97-AF65-F5344CB8AC3E}">
        <p14:creationId xmlns:p14="http://schemas.microsoft.com/office/powerpoint/2010/main" val="271924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4C274E68-21ED-4288-9D28-7E82B79E5CDB}"/>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6F383F62-8695-412E-8167-DD76AACCA7E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9295D429-12DB-4ED3-BFF0-607218B265A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578640B5-CE8B-431E-AFDF-B3E7F731F129}"/>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8B3BB738-FF34-42A6-889F-26905899F76B}"/>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E45669B9-8F0F-4B04-A527-07936D0C98E6}"/>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543688" y="2267807"/>
            <a:ext cx="2993231" cy="3334086"/>
          </a:xfrm>
          <a:prstGeom prst="rect">
            <a:avLst/>
          </a:prstGeom>
        </p:spPr>
        <p:txBody>
          <a:bodyPr vert="horz" wrap="square" lIns="0" tIns="10001" rIns="0" bIns="0" rtlCol="0">
            <a:spAutoFit/>
          </a:bodyPr>
          <a:lstStyle/>
          <a:p>
            <a:pPr marL="266700" marR="3810" indent="-257175">
              <a:spcBef>
                <a:spcPts val="79"/>
              </a:spcBef>
              <a:tabLst>
                <a:tab pos="266224" algn="l"/>
                <a:tab pos="693420" algn="l"/>
              </a:tabLst>
            </a:pPr>
            <a:r>
              <a:rPr lang="en-IN" spc="203"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	bulk </a:t>
            </a:r>
            <a:r>
              <a:rPr spc="-4" dirty="0">
                <a:latin typeface="Times New Roman" panose="02020603050405020304" pitchFamily="18" charset="0"/>
                <a:cs typeface="Times New Roman" panose="02020603050405020304" pitchFamily="18" charset="0"/>
              </a:rPr>
              <a:t>power is </a:t>
            </a:r>
            <a:r>
              <a:rPr dirty="0">
                <a:latin typeface="Times New Roman" panose="02020603050405020304" pitchFamily="18" charset="0"/>
                <a:cs typeface="Times New Roman" panose="02020603050405020304" pitchFamily="18" charset="0"/>
              </a:rPr>
              <a:t>generated  </a:t>
            </a:r>
            <a:r>
              <a:rPr spc="-4" dirty="0">
                <a:latin typeface="Times New Roman" panose="02020603050405020304" pitchFamily="18" charset="0"/>
                <a:cs typeface="Times New Roman" panose="02020603050405020304" pitchFamily="18" charset="0"/>
              </a:rPr>
              <a:t>at </a:t>
            </a:r>
            <a:r>
              <a:rPr spc="4" dirty="0">
                <a:latin typeface="Times New Roman" panose="02020603050405020304" pitchFamily="18" charset="0"/>
                <a:cs typeface="Times New Roman" panose="02020603050405020304" pitchFamily="18" charset="0"/>
              </a:rPr>
              <a:t>the </a:t>
            </a:r>
            <a:r>
              <a:rPr spc="-4" dirty="0">
                <a:latin typeface="Times New Roman" panose="02020603050405020304" pitchFamily="18" charset="0"/>
                <a:cs typeface="Times New Roman" panose="02020603050405020304" pitchFamily="18" charset="0"/>
              </a:rPr>
              <a:t>power </a:t>
            </a:r>
            <a:r>
              <a:rPr dirty="0">
                <a:latin typeface="Times New Roman" panose="02020603050405020304" pitchFamily="18" charset="0"/>
                <a:cs typeface="Times New Roman" panose="02020603050405020304" pitchFamily="18" charset="0"/>
              </a:rPr>
              <a:t>station by </a:t>
            </a:r>
            <a:r>
              <a:rPr spc="8" dirty="0">
                <a:latin typeface="Times New Roman" panose="02020603050405020304" pitchFamily="18" charset="0"/>
                <a:cs typeface="Times New Roman" panose="02020603050405020304" pitchFamily="18" charset="0"/>
              </a:rPr>
              <a:t>3-  </a:t>
            </a:r>
            <a:r>
              <a:rPr spc="-4" dirty="0">
                <a:latin typeface="Times New Roman" panose="02020603050405020304" pitchFamily="18" charset="0"/>
                <a:cs typeface="Times New Roman" panose="02020603050405020304" pitchFamily="18" charset="0"/>
              </a:rPr>
              <a:t>phase, </a:t>
            </a:r>
            <a:r>
              <a:rPr dirty="0">
                <a:latin typeface="Times New Roman" panose="02020603050405020304" pitchFamily="18" charset="0"/>
                <a:cs typeface="Times New Roman" panose="02020603050405020304" pitchFamily="18" charset="0"/>
              </a:rPr>
              <a:t>3 </a:t>
            </a:r>
            <a:r>
              <a:rPr spc="-4" dirty="0">
                <a:latin typeface="Times New Roman" panose="02020603050405020304" pitchFamily="18" charset="0"/>
                <a:cs typeface="Times New Roman" panose="02020603050405020304" pitchFamily="18" charset="0"/>
              </a:rPr>
              <a:t>wire </a:t>
            </a:r>
            <a:r>
              <a:rPr dirty="0">
                <a:latin typeface="Times New Roman" panose="02020603050405020304" pitchFamily="18" charset="0"/>
                <a:cs typeface="Times New Roman" panose="02020603050405020304" pitchFamily="18" charset="0"/>
              </a:rPr>
              <a:t>system  employing several</a:t>
            </a:r>
            <a:r>
              <a:rPr spc="-98"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alternators  </a:t>
            </a:r>
            <a:r>
              <a:rPr dirty="0">
                <a:latin typeface="Times New Roman" panose="02020603050405020304" pitchFamily="18" charset="0"/>
                <a:cs typeface="Times New Roman" panose="02020603050405020304" pitchFamily="18" charset="0"/>
              </a:rPr>
              <a:t>in parallel. The usual  generation voltage </a:t>
            </a:r>
            <a:r>
              <a:rPr spc="-4" dirty="0">
                <a:latin typeface="Times New Roman" panose="02020603050405020304" pitchFamily="18" charset="0"/>
                <a:cs typeface="Times New Roman" panose="02020603050405020304" pitchFamily="18" charset="0"/>
              </a:rPr>
              <a:t>is </a:t>
            </a:r>
            <a:r>
              <a:rPr spc="-8" dirty="0">
                <a:latin typeface="Times New Roman" panose="02020603050405020304" pitchFamily="18" charset="0"/>
                <a:cs typeface="Times New Roman" panose="02020603050405020304" pitchFamily="18" charset="0"/>
              </a:rPr>
              <a:t>11kV.  </a:t>
            </a:r>
            <a:r>
              <a:rPr spc="-4" dirty="0">
                <a:latin typeface="Times New Roman" panose="02020603050405020304" pitchFamily="18" charset="0"/>
                <a:cs typeface="Times New Roman" panose="02020603050405020304" pitchFamily="18" charset="0"/>
              </a:rPr>
              <a:t>Due </a:t>
            </a:r>
            <a:r>
              <a:rPr spc="4"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economic  consideration , </a:t>
            </a:r>
            <a:r>
              <a:rPr spc="4" dirty="0">
                <a:latin typeface="Times New Roman" panose="02020603050405020304" pitchFamily="18" charset="0"/>
                <a:cs typeface="Times New Roman" panose="02020603050405020304" pitchFamily="18" charset="0"/>
              </a:rPr>
              <a:t>the  </a:t>
            </a:r>
            <a:r>
              <a:rPr dirty="0">
                <a:latin typeface="Times New Roman" panose="02020603050405020304" pitchFamily="18" charset="0"/>
                <a:cs typeface="Times New Roman" panose="02020603050405020304" pitchFamily="18" charset="0"/>
              </a:rPr>
              <a:t>generation </a:t>
            </a:r>
            <a:r>
              <a:rPr spc="-4" dirty="0">
                <a:latin typeface="Times New Roman" panose="02020603050405020304" pitchFamily="18" charset="0"/>
                <a:cs typeface="Times New Roman" panose="02020603050405020304" pitchFamily="18" charset="0"/>
              </a:rPr>
              <a:t>voltage(ie; </a:t>
            </a:r>
            <a:r>
              <a:rPr dirty="0">
                <a:latin typeface="Times New Roman" panose="02020603050405020304" pitchFamily="18" charset="0"/>
                <a:cs typeface="Times New Roman" panose="02020603050405020304" pitchFamily="18" charset="0"/>
              </a:rPr>
              <a:t>11kV )  </a:t>
            </a:r>
            <a:r>
              <a:rPr spc="-4" dirty="0">
                <a:latin typeface="Times New Roman" panose="02020603050405020304" pitchFamily="18" charset="0"/>
                <a:cs typeface="Times New Roman" panose="02020603050405020304" pitchFamily="18" charset="0"/>
              </a:rPr>
              <a:t>is </a:t>
            </a:r>
            <a:r>
              <a:rPr spc="4" dirty="0">
                <a:latin typeface="Times New Roman" panose="02020603050405020304" pitchFamily="18" charset="0"/>
                <a:cs typeface="Times New Roman" panose="02020603050405020304" pitchFamily="18" charset="0"/>
              </a:rPr>
              <a:t>step </a:t>
            </a:r>
            <a:r>
              <a:rPr dirty="0">
                <a:latin typeface="Times New Roman" panose="02020603050405020304" pitchFamily="18" charset="0"/>
                <a:cs typeface="Times New Roman" panose="02020603050405020304" pitchFamily="18" charset="0"/>
              </a:rPr>
              <a:t>up </a:t>
            </a:r>
            <a:r>
              <a:rPr spc="4"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220kV </a:t>
            </a:r>
            <a:r>
              <a:rPr spc="-4" dirty="0">
                <a:latin typeface="Times New Roman" panose="02020603050405020304" pitchFamily="18" charset="0"/>
                <a:cs typeface="Times New Roman" panose="02020603050405020304" pitchFamily="18" charset="0"/>
              </a:rPr>
              <a:t>or </a:t>
            </a:r>
            <a:r>
              <a:rPr dirty="0">
                <a:latin typeface="Times New Roman" panose="02020603050405020304" pitchFamily="18" charset="0"/>
                <a:cs typeface="Times New Roman" panose="02020603050405020304" pitchFamily="18" charset="0"/>
              </a:rPr>
              <a:t>132kV  </a:t>
            </a:r>
            <a:r>
              <a:rPr spc="-4" dirty="0">
                <a:latin typeface="Times New Roman" panose="02020603050405020304" pitchFamily="18" charset="0"/>
                <a:cs typeface="Times New Roman" panose="02020603050405020304" pitchFamily="18" charset="0"/>
              </a:rPr>
              <a:t>at </a:t>
            </a:r>
            <a:r>
              <a:rPr spc="4" dirty="0">
                <a:latin typeface="Times New Roman" panose="02020603050405020304" pitchFamily="18" charset="0"/>
                <a:cs typeface="Times New Roman" panose="02020603050405020304" pitchFamily="18" charset="0"/>
              </a:rPr>
              <a:t>the </a:t>
            </a:r>
            <a:r>
              <a:rPr spc="-4" dirty="0">
                <a:latin typeface="Times New Roman" panose="02020603050405020304" pitchFamily="18" charset="0"/>
                <a:cs typeface="Times New Roman" panose="02020603050405020304" pitchFamily="18" charset="0"/>
              </a:rPr>
              <a:t>power </a:t>
            </a:r>
            <a:r>
              <a:rPr dirty="0">
                <a:latin typeface="Times New Roman" panose="02020603050405020304" pitchFamily="18" charset="0"/>
                <a:cs typeface="Times New Roman" panose="02020603050405020304" pitchFamily="18" charset="0"/>
              </a:rPr>
              <a:t>station with </a:t>
            </a:r>
            <a:r>
              <a:rPr spc="4" dirty="0">
                <a:latin typeface="Times New Roman" panose="02020603050405020304" pitchFamily="18" charset="0"/>
                <a:cs typeface="Times New Roman" panose="02020603050405020304" pitchFamily="18" charset="0"/>
              </a:rPr>
              <a:t>the  </a:t>
            </a:r>
            <a:r>
              <a:rPr dirty="0">
                <a:latin typeface="Times New Roman" panose="02020603050405020304" pitchFamily="18" charset="0"/>
                <a:cs typeface="Times New Roman" panose="02020603050405020304" pitchFamily="18" charset="0"/>
              </a:rPr>
              <a:t>help of step up</a:t>
            </a:r>
            <a:r>
              <a:rPr spc="-10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transformers.</a:t>
            </a:r>
          </a:p>
        </p:txBody>
      </p:sp>
      <p:sp>
        <p:nvSpPr>
          <p:cNvPr id="4" name="object 4"/>
          <p:cNvSpPr txBox="1"/>
          <p:nvPr/>
        </p:nvSpPr>
        <p:spPr>
          <a:xfrm>
            <a:off x="7996523" y="1285494"/>
            <a:ext cx="166688" cy="332303"/>
          </a:xfrm>
          <a:prstGeom prst="rect">
            <a:avLst/>
          </a:prstGeom>
        </p:spPr>
        <p:txBody>
          <a:bodyPr vert="horz" wrap="square" lIns="0" tIns="9049" rIns="0" bIns="0" rtlCol="0">
            <a:spAutoFit/>
          </a:bodyPr>
          <a:lstStyle/>
          <a:p>
            <a:pPr marL="9525">
              <a:spcBef>
                <a:spcPts val="71"/>
              </a:spcBef>
            </a:pPr>
            <a:r>
              <a:rPr sz="2100" spc="-4" dirty="0">
                <a:solidFill>
                  <a:srgbClr val="FFFFFF"/>
                </a:solidFill>
                <a:latin typeface="TeXGyreAdventor"/>
                <a:cs typeface="TeXGyreAdventor"/>
              </a:rPr>
              <a:t>6</a:t>
            </a:r>
            <a:endParaRPr sz="2100">
              <a:latin typeface="TeXGyreAdventor"/>
              <a:cs typeface="TeXGyreAdventor"/>
            </a:endParaRPr>
          </a:p>
        </p:txBody>
      </p:sp>
      <p:sp>
        <p:nvSpPr>
          <p:cNvPr id="5" name="object 5"/>
          <p:cNvSpPr/>
          <p:nvPr/>
        </p:nvSpPr>
        <p:spPr>
          <a:xfrm>
            <a:off x="4009643" y="2040254"/>
            <a:ext cx="4672584" cy="3504438"/>
          </a:xfrm>
          <a:prstGeom prst="rect">
            <a:avLst/>
          </a:prstGeom>
          <a:blipFill>
            <a:blip r:embed="rId7" cstate="print"/>
            <a:stretch>
              <a:fillRect/>
            </a:stretch>
          </a:blipFill>
        </p:spPr>
        <p:txBody>
          <a:bodyPr wrap="square" lIns="0" tIns="0" rIns="0" bIns="0" rtlCol="0"/>
          <a:lstStyle/>
          <a:p>
            <a:endParaRPr sz="1350"/>
          </a:p>
        </p:txBody>
      </p:sp>
      <p:sp>
        <p:nvSpPr>
          <p:cNvPr id="7" name="Slide Number Placeholder 6">
            <a:extLst>
              <a:ext uri="{FF2B5EF4-FFF2-40B4-BE49-F238E27FC236}">
                <a16:creationId xmlns:a16="http://schemas.microsoft.com/office/drawing/2014/main" id="{E1C4901A-17C0-46EA-8161-179E6C2379C9}"/>
              </a:ext>
            </a:extLst>
          </p:cNvPr>
          <p:cNvSpPr>
            <a:spLocks noGrp="1"/>
          </p:cNvSpPr>
          <p:nvPr>
            <p:ph type="sldNum" sz="quarter" idx="7"/>
          </p:nvPr>
        </p:nvSpPr>
        <p:spPr/>
        <p:txBody>
          <a:bodyPr/>
          <a:lstStyle/>
          <a:p>
            <a:pPr marL="38100">
              <a:lnSpc>
                <a:spcPts val="1240"/>
              </a:lnSpc>
            </a:pPr>
            <a:fld id="{81D60167-4931-47E6-BA6A-407CBD079E47}" type="slidenum">
              <a:rPr lang="en-IN" spc="-120" smtClean="0"/>
              <a:t>44</a:t>
            </a:fld>
            <a:endParaRPr lang="en-IN" spc="-120" dirty="0"/>
          </a:p>
        </p:txBody>
      </p:sp>
      <p:sp>
        <p:nvSpPr>
          <p:cNvPr id="14" name="Rectangle 13">
            <a:extLst>
              <a:ext uri="{FF2B5EF4-FFF2-40B4-BE49-F238E27FC236}">
                <a16:creationId xmlns:a16="http://schemas.microsoft.com/office/drawing/2014/main" id="{BC97C2C2-34BF-4935-8289-94FFD6B0325E}"/>
              </a:ext>
            </a:extLst>
          </p:cNvPr>
          <p:cNvSpPr/>
          <p:nvPr/>
        </p:nvSpPr>
        <p:spPr>
          <a:xfrm>
            <a:off x="386734" y="951282"/>
            <a:ext cx="4111382"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eXGyreAdventor"/>
                <a:cs typeface="TeXGyreAdventor"/>
              </a:rPr>
              <a:t>Power Station</a:t>
            </a:r>
            <a:endParaRPr lang="en-IN" sz="5400" b="0" cap="none" spc="0" dirty="0">
              <a:ln w="0"/>
              <a:solidFill>
                <a:schemeClr val="accent1"/>
              </a:solidFill>
              <a:effectLst>
                <a:outerShdw blurRad="38100" dist="25400" dir="5400000" algn="ctr" rotWithShape="0">
                  <a:srgbClr val="6E747A">
                    <a:alpha val="43000"/>
                  </a:srgbClr>
                </a:outerShdw>
              </a:effectLst>
            </a:endParaRPr>
          </a:p>
        </p:txBody>
      </p:sp>
      <p:sp>
        <p:nvSpPr>
          <p:cNvPr id="16" name="Title 15">
            <a:extLst>
              <a:ext uri="{FF2B5EF4-FFF2-40B4-BE49-F238E27FC236}">
                <a16:creationId xmlns:a16="http://schemas.microsoft.com/office/drawing/2014/main" id="{C8E0EF1F-6C49-4E95-856F-01151B0BB01F}"/>
              </a:ext>
            </a:extLst>
          </p:cNvPr>
          <p:cNvSpPr>
            <a:spLocks noGrp="1"/>
          </p:cNvSpPr>
          <p:nvPr>
            <p:ph type="title"/>
          </p:nvPr>
        </p:nvSpPr>
        <p:spPr/>
        <p:txBody>
          <a:bodyPr/>
          <a:lstStyle/>
          <a:p>
            <a:endParaRPr lang="en-IN"/>
          </a:p>
        </p:txBody>
      </p:sp>
      <p:sp>
        <p:nvSpPr>
          <p:cNvPr id="17" name="object 11">
            <a:extLst>
              <a:ext uri="{FF2B5EF4-FFF2-40B4-BE49-F238E27FC236}">
                <a16:creationId xmlns:a16="http://schemas.microsoft.com/office/drawing/2014/main" id="{C541E326-42CE-4435-805D-905411BE030B}"/>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8" name="TextBox 17">
            <a:extLst>
              <a:ext uri="{FF2B5EF4-FFF2-40B4-BE49-F238E27FC236}">
                <a16:creationId xmlns:a16="http://schemas.microsoft.com/office/drawing/2014/main" id="{2EA372F7-099F-4D88-B061-3FBAF19CC1F2}"/>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8F6FC3E6-CD29-4220-89AC-D89F45364DB1}"/>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56DD919F-08C8-4930-93C1-E1DB920EE1B9}"/>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D561CF27-A4F8-49E5-9202-A4985896E96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D6626BA9-928E-4728-ABE3-140478629CA9}"/>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5C1B665E-CBA4-40B2-BF71-1B9B847C854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0200F51D-A591-4136-9ECD-0A2F14FD873D}"/>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672845" y="1996630"/>
            <a:ext cx="3611023" cy="3702937"/>
          </a:xfrm>
          <a:prstGeom prst="rect">
            <a:avLst/>
          </a:prstGeom>
        </p:spPr>
        <p:txBody>
          <a:bodyPr vert="horz" wrap="square" lIns="0" tIns="9525" rIns="0" bIns="0" rtlCol="0">
            <a:spAutoFit/>
          </a:bodyPr>
          <a:lstStyle/>
          <a:p>
            <a:pPr marL="266700" marR="171450" indent="-257175">
              <a:spcBef>
                <a:spcPts val="75"/>
              </a:spcBef>
              <a:tabLst>
                <a:tab pos="266224" algn="l"/>
              </a:tabLst>
            </a:pPr>
            <a:r>
              <a:rPr sz="2400" spc="263" dirty="0">
                <a:latin typeface="Times New Roman" panose="02020603050405020304" pitchFamily="18" charset="0"/>
                <a:cs typeface="Times New Roman" panose="02020603050405020304" pitchFamily="18" charset="0"/>
              </a:rPr>
              <a:t></a:t>
            </a:r>
            <a:r>
              <a:rPr sz="2400" spc="4" dirty="0">
                <a:latin typeface="Times New Roman" panose="02020603050405020304" pitchFamily="18" charset="0"/>
                <a:cs typeface="Times New Roman" panose="02020603050405020304" pitchFamily="18" charset="0"/>
              </a:rPr>
              <a:t>High </a:t>
            </a:r>
            <a:r>
              <a:rPr sz="2400" dirty="0">
                <a:latin typeface="Times New Roman" panose="02020603050405020304" pitchFamily="18" charset="0"/>
                <a:cs typeface="Times New Roman" panose="02020603050405020304" pitchFamily="18" charset="0"/>
              </a:rPr>
              <a:t>voltages </a:t>
            </a:r>
            <a:r>
              <a:rPr sz="2400" spc="-4" dirty="0">
                <a:latin typeface="Times New Roman" panose="02020603050405020304" pitchFamily="18" charset="0"/>
                <a:cs typeface="Times New Roman" panose="02020603050405020304" pitchFamily="18" charset="0"/>
              </a:rPr>
              <a:t>of the  order of 66 </a:t>
            </a:r>
            <a:r>
              <a:rPr sz="2400" dirty="0">
                <a:latin typeface="Times New Roman" panose="02020603050405020304" pitchFamily="18" charset="0"/>
                <a:cs typeface="Times New Roman" panose="02020603050405020304" pitchFamily="18" charset="0"/>
              </a:rPr>
              <a:t>kV 132</a:t>
            </a:r>
            <a:r>
              <a:rPr sz="2400" spc="-68"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kV</a:t>
            </a:r>
          </a:p>
          <a:p>
            <a:pPr marL="266700" marR="3810"/>
            <a:r>
              <a:rPr sz="2400" spc="-4" dirty="0">
                <a:latin typeface="Times New Roman" panose="02020603050405020304" pitchFamily="18" charset="0"/>
                <a:cs typeface="Times New Roman" panose="02020603050405020304" pitchFamily="18" charset="0"/>
              </a:rPr>
              <a:t>220 </a:t>
            </a:r>
            <a:r>
              <a:rPr sz="2400" dirty="0">
                <a:latin typeface="Times New Roman" panose="02020603050405020304" pitchFamily="18" charset="0"/>
                <a:cs typeface="Times New Roman" panose="02020603050405020304" pitchFamily="18" charset="0"/>
              </a:rPr>
              <a:t>kV and </a:t>
            </a:r>
            <a:r>
              <a:rPr sz="2400" spc="-4" dirty="0">
                <a:latin typeface="Times New Roman" panose="02020603050405020304" pitchFamily="18" charset="0"/>
                <a:cs typeface="Times New Roman" panose="02020603050405020304" pitchFamily="18" charset="0"/>
              </a:rPr>
              <a:t>400 </a:t>
            </a:r>
            <a:r>
              <a:rPr sz="2400" dirty="0">
                <a:latin typeface="Times New Roman" panose="02020603050405020304" pitchFamily="18" charset="0"/>
                <a:cs typeface="Times New Roman" panose="02020603050405020304" pitchFamily="18" charset="0"/>
              </a:rPr>
              <a:t>kV are  used </a:t>
            </a:r>
            <a:r>
              <a:rPr sz="2400" spc="-4" dirty="0">
                <a:latin typeface="Times New Roman" panose="02020603050405020304" pitchFamily="18" charset="0"/>
                <a:cs typeface="Times New Roman" panose="02020603050405020304" pitchFamily="18" charset="0"/>
              </a:rPr>
              <a:t>for </a:t>
            </a:r>
            <a:r>
              <a:rPr sz="2400" dirty="0">
                <a:latin typeface="Times New Roman" panose="02020603050405020304" pitchFamily="18" charset="0"/>
                <a:cs typeface="Times New Roman" panose="02020603050405020304" pitchFamily="18" charset="0"/>
              </a:rPr>
              <a:t>transmitting  </a:t>
            </a:r>
            <a:r>
              <a:rPr sz="2400" spc="-4" dirty="0">
                <a:latin typeface="Times New Roman" panose="02020603050405020304" pitchFamily="18" charset="0"/>
                <a:cs typeface="Times New Roman" panose="02020603050405020304" pitchFamily="18" charset="0"/>
              </a:rPr>
              <a:t>power by </a:t>
            </a:r>
            <a:r>
              <a:rPr sz="2400" dirty="0">
                <a:latin typeface="Times New Roman" panose="02020603050405020304" pitchFamily="18" charset="0"/>
                <a:cs typeface="Times New Roman" panose="02020603050405020304" pitchFamily="18" charset="0"/>
              </a:rPr>
              <a:t>3 </a:t>
            </a:r>
            <a:r>
              <a:rPr sz="2400" spc="-4" dirty="0">
                <a:latin typeface="Times New Roman" panose="02020603050405020304" pitchFamily="18" charset="0"/>
                <a:cs typeface="Times New Roman" panose="02020603050405020304" pitchFamily="18" charset="0"/>
              </a:rPr>
              <a:t>phase </a:t>
            </a:r>
            <a:r>
              <a:rPr sz="2400" dirty="0">
                <a:latin typeface="Times New Roman" panose="02020603050405020304" pitchFamily="18" charset="0"/>
                <a:cs typeface="Times New Roman" panose="02020603050405020304" pitchFamily="18" charset="0"/>
              </a:rPr>
              <a:t>3  wire overhead</a:t>
            </a:r>
            <a:r>
              <a:rPr sz="2400" spc="-60"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system.  </a:t>
            </a:r>
            <a:r>
              <a:rPr sz="2400" dirty="0">
                <a:latin typeface="Times New Roman" panose="02020603050405020304" pitchFamily="18" charset="0"/>
                <a:cs typeface="Times New Roman" panose="02020603050405020304" pitchFamily="18" charset="0"/>
              </a:rPr>
              <a:t>This </a:t>
            </a:r>
            <a:r>
              <a:rPr sz="2400" spc="8"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supplied to  substations usually </a:t>
            </a:r>
            <a:r>
              <a:rPr sz="2400" spc="-4" dirty="0">
                <a:latin typeface="Times New Roman" panose="02020603050405020304" pitchFamily="18" charset="0"/>
                <a:cs typeface="Times New Roman" panose="02020603050405020304" pitchFamily="18" charset="0"/>
              </a:rPr>
              <a:t>at  the out </a:t>
            </a:r>
            <a:r>
              <a:rPr sz="2400" dirty="0">
                <a:latin typeface="Times New Roman" panose="02020603050405020304" pitchFamily="18" charset="0"/>
                <a:cs typeface="Times New Roman" panose="02020603050405020304" pitchFamily="18" charset="0"/>
              </a:rPr>
              <a:t>skirts </a:t>
            </a:r>
            <a:r>
              <a:rPr sz="2400" spc="-4"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major  distribution </a:t>
            </a:r>
            <a:r>
              <a:rPr sz="2400" spc="-4" dirty="0">
                <a:latin typeface="Times New Roman" panose="02020603050405020304" pitchFamily="18" charset="0"/>
                <a:cs typeface="Times New Roman" panose="02020603050405020304" pitchFamily="18" charset="0"/>
              </a:rPr>
              <a:t>centre or  </a:t>
            </a:r>
            <a:r>
              <a:rPr sz="2400" dirty="0">
                <a:latin typeface="Times New Roman" panose="02020603050405020304" pitchFamily="18" charset="0"/>
                <a:cs typeface="Times New Roman" panose="02020603050405020304" pitchFamily="18" charset="0"/>
              </a:rPr>
              <a:t>city.</a:t>
            </a:r>
          </a:p>
        </p:txBody>
      </p:sp>
      <p:sp>
        <p:nvSpPr>
          <p:cNvPr id="4" name="object 4"/>
          <p:cNvSpPr txBox="1"/>
          <p:nvPr/>
        </p:nvSpPr>
        <p:spPr>
          <a:xfrm>
            <a:off x="7996523" y="1285494"/>
            <a:ext cx="166688" cy="332303"/>
          </a:xfrm>
          <a:prstGeom prst="rect">
            <a:avLst/>
          </a:prstGeom>
        </p:spPr>
        <p:txBody>
          <a:bodyPr vert="horz" wrap="square" lIns="0" tIns="9049" rIns="0" bIns="0" rtlCol="0">
            <a:spAutoFit/>
          </a:bodyPr>
          <a:lstStyle/>
          <a:p>
            <a:pPr marL="9525">
              <a:spcBef>
                <a:spcPts val="71"/>
              </a:spcBef>
            </a:pPr>
            <a:r>
              <a:rPr sz="2100" spc="-4" dirty="0">
                <a:solidFill>
                  <a:srgbClr val="FFFFFF"/>
                </a:solidFill>
                <a:latin typeface="TeXGyreAdventor"/>
                <a:cs typeface="TeXGyreAdventor"/>
              </a:rPr>
              <a:t>7</a:t>
            </a:r>
            <a:endParaRPr sz="2100">
              <a:latin typeface="TeXGyreAdventor"/>
              <a:cs typeface="TeXGyreAdventor"/>
            </a:endParaRPr>
          </a:p>
        </p:txBody>
      </p:sp>
      <p:sp>
        <p:nvSpPr>
          <p:cNvPr id="5" name="object 5"/>
          <p:cNvSpPr/>
          <p:nvPr/>
        </p:nvSpPr>
        <p:spPr>
          <a:xfrm>
            <a:off x="4572000" y="1524000"/>
            <a:ext cx="3136392" cy="4535424"/>
          </a:xfrm>
          <a:prstGeom prst="rect">
            <a:avLst/>
          </a:prstGeom>
          <a:blipFill>
            <a:blip r:embed="rId7" cstate="print"/>
            <a:stretch>
              <a:fillRect/>
            </a:stretch>
          </a:blipFill>
        </p:spPr>
        <p:txBody>
          <a:bodyPr wrap="square" lIns="0" tIns="0" rIns="0" bIns="0" rtlCol="0"/>
          <a:lstStyle/>
          <a:p>
            <a:endParaRPr sz="1350"/>
          </a:p>
        </p:txBody>
      </p:sp>
      <p:sp>
        <p:nvSpPr>
          <p:cNvPr id="7" name="Slide Number Placeholder 6">
            <a:extLst>
              <a:ext uri="{FF2B5EF4-FFF2-40B4-BE49-F238E27FC236}">
                <a16:creationId xmlns:a16="http://schemas.microsoft.com/office/drawing/2014/main" id="{62AC9534-ECE9-4D06-AD9D-6113175D502D}"/>
              </a:ext>
            </a:extLst>
          </p:cNvPr>
          <p:cNvSpPr>
            <a:spLocks noGrp="1"/>
          </p:cNvSpPr>
          <p:nvPr>
            <p:ph type="sldNum" sz="quarter" idx="7"/>
          </p:nvPr>
        </p:nvSpPr>
        <p:spPr/>
        <p:txBody>
          <a:bodyPr/>
          <a:lstStyle/>
          <a:p>
            <a:pPr marL="38100">
              <a:lnSpc>
                <a:spcPts val="1240"/>
              </a:lnSpc>
            </a:pPr>
            <a:fld id="{81D60167-4931-47E6-BA6A-407CBD079E47}" type="slidenum">
              <a:rPr lang="en-IN" spc="-120" smtClean="0"/>
              <a:t>45</a:t>
            </a:fld>
            <a:endParaRPr lang="en-IN" spc="-120" dirty="0"/>
          </a:p>
        </p:txBody>
      </p:sp>
      <p:sp>
        <p:nvSpPr>
          <p:cNvPr id="14" name="Rectangle 13">
            <a:extLst>
              <a:ext uri="{FF2B5EF4-FFF2-40B4-BE49-F238E27FC236}">
                <a16:creationId xmlns:a16="http://schemas.microsoft.com/office/drawing/2014/main" id="{7785BA38-1B9D-4E69-A67F-1A873EAA0AAF}"/>
              </a:ext>
            </a:extLst>
          </p:cNvPr>
          <p:cNvSpPr/>
          <p:nvPr/>
        </p:nvSpPr>
        <p:spPr>
          <a:xfrm>
            <a:off x="-55624" y="591506"/>
            <a:ext cx="6123471"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Primary	Transmission</a:t>
            </a:r>
            <a:endParaRPr lang="en-IN"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object 11">
            <a:extLst>
              <a:ext uri="{FF2B5EF4-FFF2-40B4-BE49-F238E27FC236}">
                <a16:creationId xmlns:a16="http://schemas.microsoft.com/office/drawing/2014/main" id="{7A214012-437E-4FD6-8740-C7A8891D347D}"/>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8" name="TextBox 17">
            <a:extLst>
              <a:ext uri="{FF2B5EF4-FFF2-40B4-BE49-F238E27FC236}">
                <a16:creationId xmlns:a16="http://schemas.microsoft.com/office/drawing/2014/main" id="{53EEE5CD-D097-40B7-8A06-8ACE2D01C2EC}"/>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55959F3C-61A7-46BB-8F7B-610BE7796B1E}"/>
              </a:ext>
            </a:extLst>
          </p:cNvPr>
          <p:cNvGrpSpPr/>
          <p:nvPr/>
        </p:nvGrpSpPr>
        <p:grpSpPr>
          <a:xfrm>
            <a:off x="-46768" y="-26835"/>
            <a:ext cx="9145905" cy="6858000"/>
            <a:chOff x="-654" y="0"/>
            <a:chExt cx="9145905" cy="6858000"/>
          </a:xfrm>
        </p:grpSpPr>
        <p:sp>
          <p:nvSpPr>
            <p:cNvPr id="8" name="object 3">
              <a:extLst>
                <a:ext uri="{FF2B5EF4-FFF2-40B4-BE49-F238E27FC236}">
                  <a16:creationId xmlns:a16="http://schemas.microsoft.com/office/drawing/2014/main" id="{78F49A0B-9323-4078-98D5-5C4C308A54A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D52CBCA2-D85F-4DA9-BA46-DC6A8293F8D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F8B96B3F-865B-4CBF-82CE-4D58A39A2FA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34B9429D-1406-4378-AA9F-20819C27CFDF}"/>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801C1273-408B-453A-B22F-0405A20555E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886587" y="2416397"/>
            <a:ext cx="6129338" cy="1624964"/>
          </a:xfrm>
          <a:prstGeom prst="rect">
            <a:avLst/>
          </a:prstGeom>
        </p:spPr>
        <p:txBody>
          <a:bodyPr vert="horz" wrap="square" lIns="0" tIns="9049" rIns="0" bIns="0" rtlCol="0">
            <a:spAutoFit/>
          </a:bodyPr>
          <a:lstStyle/>
          <a:p>
            <a:pPr marL="266700" marR="3810" indent="-257175">
              <a:spcBef>
                <a:spcPts val="71"/>
              </a:spcBef>
            </a:pPr>
            <a:r>
              <a:rPr sz="1688" spc="285"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On the </a:t>
            </a:r>
            <a:r>
              <a:rPr sz="2100" dirty="0">
                <a:latin typeface="Times New Roman" panose="02020603050405020304" pitchFamily="18" charset="0"/>
                <a:cs typeface="Times New Roman" panose="02020603050405020304" pitchFamily="18" charset="0"/>
              </a:rPr>
              <a:t>outskirt </a:t>
            </a:r>
            <a:r>
              <a:rPr sz="2100" spc="-4" dirty="0">
                <a:latin typeface="Times New Roman" panose="02020603050405020304" pitchFamily="18" charset="0"/>
                <a:cs typeface="Times New Roman" panose="02020603050405020304" pitchFamily="18" charset="0"/>
              </a:rPr>
              <a:t>of the </a:t>
            </a:r>
            <a:r>
              <a:rPr sz="2100" dirty="0">
                <a:latin typeface="Times New Roman" panose="02020603050405020304" pitchFamily="18" charset="0"/>
                <a:cs typeface="Times New Roman" panose="02020603050405020304" pitchFamily="18" charset="0"/>
              </a:rPr>
              <a:t>city, </a:t>
            </a:r>
            <a:r>
              <a:rPr sz="2100" spc="-4" dirty="0">
                <a:latin typeface="Times New Roman" panose="02020603050405020304" pitchFamily="18" charset="0"/>
                <a:cs typeface="Times New Roman" panose="02020603050405020304" pitchFamily="18" charset="0"/>
              </a:rPr>
              <a:t>there </a:t>
            </a:r>
            <a:r>
              <a:rPr sz="2100" spc="-8" dirty="0">
                <a:latin typeface="Times New Roman" panose="02020603050405020304" pitchFamily="18" charset="0"/>
                <a:cs typeface="Times New Roman" panose="02020603050405020304" pitchFamily="18" charset="0"/>
              </a:rPr>
              <a:t>are sub-  </a:t>
            </a:r>
            <a:r>
              <a:rPr sz="2100" spc="-4" dirty="0">
                <a:latin typeface="Times New Roman" panose="02020603050405020304" pitchFamily="18" charset="0"/>
                <a:cs typeface="Times New Roman" panose="02020603050405020304" pitchFamily="18" charset="0"/>
              </a:rPr>
              <a:t>station which </a:t>
            </a:r>
            <a:r>
              <a:rPr sz="2100" spc="-8" dirty="0">
                <a:latin typeface="Times New Roman" panose="02020603050405020304" pitchFamily="18" charset="0"/>
                <a:cs typeface="Times New Roman" panose="02020603050405020304" pitchFamily="18" charset="0"/>
              </a:rPr>
              <a:t>step </a:t>
            </a:r>
            <a:r>
              <a:rPr sz="2100" spc="-4" dirty="0">
                <a:latin typeface="Times New Roman" panose="02020603050405020304" pitchFamily="18" charset="0"/>
                <a:cs typeface="Times New Roman" panose="02020603050405020304" pitchFamily="18" charset="0"/>
              </a:rPr>
              <a:t>down the primary  transmission voltage to 66kV or 33kV </a:t>
            </a:r>
            <a:r>
              <a:rPr sz="2100" spc="-8" dirty="0">
                <a:latin typeface="Times New Roman" panose="02020603050405020304" pitchFamily="18" charset="0"/>
                <a:cs typeface="Times New Roman" panose="02020603050405020304" pitchFamily="18" charset="0"/>
              </a:rPr>
              <a:t>and  </a:t>
            </a:r>
            <a:r>
              <a:rPr sz="2100" spc="-4" dirty="0">
                <a:latin typeface="Times New Roman" panose="02020603050405020304" pitchFamily="18" charset="0"/>
                <a:cs typeface="Times New Roman" panose="02020603050405020304" pitchFamily="18" charset="0"/>
              </a:rPr>
              <a:t>power </a:t>
            </a:r>
            <a:r>
              <a:rPr sz="2100" dirty="0">
                <a:latin typeface="Times New Roman" panose="02020603050405020304" pitchFamily="18" charset="0"/>
                <a:cs typeface="Times New Roman" panose="02020603050405020304" pitchFamily="18" charset="0"/>
              </a:rPr>
              <a:t>is </a:t>
            </a:r>
            <a:r>
              <a:rPr sz="2100" spc="-4" dirty="0">
                <a:latin typeface="Times New Roman" panose="02020603050405020304" pitchFamily="18" charset="0"/>
                <a:cs typeface="Times New Roman" panose="02020603050405020304" pitchFamily="18" charset="0"/>
              </a:rPr>
              <a:t>transmitted at </a:t>
            </a:r>
            <a:r>
              <a:rPr sz="2100" dirty="0">
                <a:latin typeface="Times New Roman" panose="02020603050405020304" pitchFamily="18" charset="0"/>
                <a:cs typeface="Times New Roman" panose="02020603050405020304" pitchFamily="18" charset="0"/>
              </a:rPr>
              <a:t>this </a:t>
            </a:r>
            <a:r>
              <a:rPr sz="2100" spc="-4" dirty="0">
                <a:latin typeface="Times New Roman" panose="02020603050405020304" pitchFamily="18" charset="0"/>
                <a:cs typeface="Times New Roman" panose="02020603050405020304" pitchFamily="18" charset="0"/>
              </a:rPr>
              <a:t>voltage. </a:t>
            </a:r>
            <a:r>
              <a:rPr sz="2100" dirty="0">
                <a:latin typeface="Times New Roman" panose="02020603050405020304" pitchFamily="18" charset="0"/>
                <a:cs typeface="Times New Roman" panose="02020603050405020304" pitchFamily="18" charset="0"/>
              </a:rPr>
              <a:t>This </a:t>
            </a:r>
            <a:r>
              <a:rPr sz="2100" spc="-4" dirty="0">
                <a:latin typeface="Times New Roman" panose="02020603050405020304" pitchFamily="18" charset="0"/>
                <a:cs typeface="Times New Roman" panose="02020603050405020304" pitchFamily="18" charset="0"/>
              </a:rPr>
              <a:t>forms  the </a:t>
            </a:r>
            <a:r>
              <a:rPr sz="2100" spc="-8" dirty="0">
                <a:latin typeface="Times New Roman" panose="02020603050405020304" pitchFamily="18" charset="0"/>
                <a:cs typeface="Times New Roman" panose="02020603050405020304" pitchFamily="18" charset="0"/>
              </a:rPr>
              <a:t>secondary </a:t>
            </a:r>
            <a:r>
              <a:rPr sz="2100" spc="-4" dirty="0">
                <a:latin typeface="Times New Roman" panose="02020603050405020304" pitchFamily="18" charset="0"/>
                <a:cs typeface="Times New Roman" panose="02020603050405020304" pitchFamily="18" charset="0"/>
              </a:rPr>
              <a:t>transmission </a:t>
            </a:r>
            <a:r>
              <a:rPr sz="2100" spc="-8" dirty="0">
                <a:latin typeface="Times New Roman" panose="02020603050405020304" pitchFamily="18" charset="0"/>
                <a:cs typeface="Times New Roman" panose="02020603050405020304" pitchFamily="18" charset="0"/>
              </a:rPr>
              <a:t>system. </a:t>
            </a:r>
            <a:r>
              <a:rPr sz="2100" spc="-4" dirty="0">
                <a:latin typeface="Times New Roman" panose="02020603050405020304" pitchFamily="18" charset="0"/>
                <a:cs typeface="Times New Roman" panose="02020603050405020304" pitchFamily="18" charset="0"/>
              </a:rPr>
              <a:t>3 </a:t>
            </a:r>
            <a:r>
              <a:rPr sz="2100" spc="-8" dirty="0">
                <a:latin typeface="Times New Roman" panose="02020603050405020304" pitchFamily="18" charset="0"/>
                <a:cs typeface="Times New Roman" panose="02020603050405020304" pitchFamily="18" charset="0"/>
              </a:rPr>
              <a:t>phase  </a:t>
            </a:r>
            <a:r>
              <a:rPr sz="2100" dirty="0">
                <a:latin typeface="Times New Roman" panose="02020603050405020304" pitchFamily="18" charset="0"/>
                <a:cs typeface="Times New Roman" panose="02020603050405020304" pitchFamily="18" charset="0"/>
              </a:rPr>
              <a:t>wire </a:t>
            </a:r>
            <a:r>
              <a:rPr sz="2100" spc="-8" dirty="0">
                <a:latin typeface="Times New Roman" panose="02020603050405020304" pitchFamily="18" charset="0"/>
                <a:cs typeface="Times New Roman" panose="02020603050405020304" pitchFamily="18" charset="0"/>
              </a:rPr>
              <a:t>system </a:t>
            </a:r>
            <a:r>
              <a:rPr sz="2100" dirty="0">
                <a:latin typeface="Times New Roman" panose="02020603050405020304" pitchFamily="18" charset="0"/>
                <a:cs typeface="Times New Roman" panose="02020603050405020304" pitchFamily="18" charset="0"/>
              </a:rPr>
              <a:t>is</a:t>
            </a:r>
            <a:r>
              <a:rPr sz="2100" spc="4"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used.</a:t>
            </a:r>
            <a:endParaRPr sz="21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7996523" y="1285494"/>
            <a:ext cx="166688" cy="332303"/>
          </a:xfrm>
          <a:prstGeom prst="rect">
            <a:avLst/>
          </a:prstGeom>
        </p:spPr>
        <p:txBody>
          <a:bodyPr vert="horz" wrap="square" lIns="0" tIns="9049" rIns="0" bIns="0" rtlCol="0">
            <a:spAutoFit/>
          </a:bodyPr>
          <a:lstStyle/>
          <a:p>
            <a:pPr marL="9525">
              <a:spcBef>
                <a:spcPts val="71"/>
              </a:spcBef>
            </a:pPr>
            <a:r>
              <a:rPr sz="2100" spc="-4" dirty="0">
                <a:solidFill>
                  <a:srgbClr val="FFFFFF"/>
                </a:solidFill>
                <a:latin typeface="TeXGyreAdventor"/>
                <a:cs typeface="TeXGyreAdventor"/>
              </a:rPr>
              <a:t>8</a:t>
            </a:r>
            <a:endParaRPr sz="2100">
              <a:latin typeface="TeXGyreAdventor"/>
              <a:cs typeface="TeXGyreAdventor"/>
            </a:endParaRPr>
          </a:p>
        </p:txBody>
      </p:sp>
      <p:sp>
        <p:nvSpPr>
          <p:cNvPr id="6" name="Slide Number Placeholder 5">
            <a:extLst>
              <a:ext uri="{FF2B5EF4-FFF2-40B4-BE49-F238E27FC236}">
                <a16:creationId xmlns:a16="http://schemas.microsoft.com/office/drawing/2014/main" id="{5042686E-84F6-42FB-AB0E-04BD1B173AB3}"/>
              </a:ext>
            </a:extLst>
          </p:cNvPr>
          <p:cNvSpPr>
            <a:spLocks noGrp="1"/>
          </p:cNvSpPr>
          <p:nvPr>
            <p:ph type="sldNum" sz="quarter" idx="7"/>
          </p:nvPr>
        </p:nvSpPr>
        <p:spPr/>
        <p:txBody>
          <a:bodyPr/>
          <a:lstStyle/>
          <a:p>
            <a:pPr marL="38100">
              <a:lnSpc>
                <a:spcPts val="1240"/>
              </a:lnSpc>
            </a:pPr>
            <a:fld id="{81D60167-4931-47E6-BA6A-407CBD079E47}" type="slidenum">
              <a:rPr lang="en-IN" spc="-120" smtClean="0"/>
              <a:t>46</a:t>
            </a:fld>
            <a:endParaRPr lang="en-IN" spc="-120" dirty="0"/>
          </a:p>
        </p:txBody>
      </p:sp>
      <p:sp>
        <p:nvSpPr>
          <p:cNvPr id="13" name="Rectangle 12">
            <a:extLst>
              <a:ext uri="{FF2B5EF4-FFF2-40B4-BE49-F238E27FC236}">
                <a16:creationId xmlns:a16="http://schemas.microsoft.com/office/drawing/2014/main" id="{12081880-400C-44D6-902E-00B3CA11E3CE}"/>
              </a:ext>
            </a:extLst>
          </p:cNvPr>
          <p:cNvSpPr/>
          <p:nvPr/>
        </p:nvSpPr>
        <p:spPr>
          <a:xfrm>
            <a:off x="119819" y="1044814"/>
            <a:ext cx="6976590"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Secondary Transmission</a:t>
            </a:r>
            <a:endPar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6" name="object 11">
            <a:extLst>
              <a:ext uri="{FF2B5EF4-FFF2-40B4-BE49-F238E27FC236}">
                <a16:creationId xmlns:a16="http://schemas.microsoft.com/office/drawing/2014/main" id="{D0CA43AE-C74C-49DE-87DC-85DD44357D78}"/>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TextBox 16">
            <a:extLst>
              <a:ext uri="{FF2B5EF4-FFF2-40B4-BE49-F238E27FC236}">
                <a16:creationId xmlns:a16="http://schemas.microsoft.com/office/drawing/2014/main" id="{2ACA1A30-7780-4050-9A61-539428935843}"/>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A8DD7C3F-5AC8-4E8E-8ABF-0DBFD62C72EB}"/>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36DFE136-E3BF-4CAF-9DA9-623F7D7FE8D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3C00B2AB-58FB-4775-B4E4-5E77AED20EB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978C85D4-B196-48CD-B1CE-FD29FEB3348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62D766D1-FBD8-4B8A-8F66-FC4F76250EB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4D6E82F7-E6C6-4DFF-90FB-B1CEB84B5CC2}"/>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886587" y="2249043"/>
            <a:ext cx="2620328" cy="3395160"/>
          </a:xfrm>
          <a:prstGeom prst="rect">
            <a:avLst/>
          </a:prstGeom>
        </p:spPr>
        <p:txBody>
          <a:bodyPr vert="horz" wrap="square" lIns="0" tIns="9525" rIns="0" bIns="0" rtlCol="0">
            <a:spAutoFit/>
          </a:bodyPr>
          <a:lstStyle/>
          <a:p>
            <a:pPr marL="266700" marR="3810" indent="-257175">
              <a:spcBef>
                <a:spcPts val="75"/>
              </a:spcBef>
              <a:tabLst>
                <a:tab pos="266224" algn="l"/>
              </a:tabLst>
            </a:pPr>
            <a:r>
              <a:rPr sz="2000" spc="263" dirty="0">
                <a:latin typeface="Times New Roman" panose="02020603050405020304" pitchFamily="18" charset="0"/>
                <a:cs typeface="Times New Roman" panose="02020603050405020304" pitchFamily="18" charset="0"/>
              </a:rPr>
              <a:t>	</a:t>
            </a:r>
            <a:r>
              <a:rPr sz="2000" spc="-8" dirty="0">
                <a:latin typeface="Times New Roman" panose="02020603050405020304" pitchFamily="18" charset="0"/>
                <a:cs typeface="Times New Roman" panose="02020603050405020304" pitchFamily="18" charset="0"/>
              </a:rPr>
              <a:t>The </a:t>
            </a:r>
            <a:r>
              <a:rPr sz="2000" dirty="0">
                <a:latin typeface="Times New Roman" panose="02020603050405020304" pitchFamily="18" charset="0"/>
                <a:cs typeface="Times New Roman" panose="02020603050405020304" pitchFamily="18" charset="0"/>
              </a:rPr>
              <a:t>transmission lines  </a:t>
            </a:r>
            <a:r>
              <a:rPr sz="2000" spc="-4" dirty="0">
                <a:latin typeface="Times New Roman" panose="02020603050405020304" pitchFamily="18" charset="0"/>
                <a:cs typeface="Times New Roman" panose="02020603050405020304" pitchFamily="18" charset="0"/>
              </a:rPr>
              <a:t>or </a:t>
            </a:r>
            <a:r>
              <a:rPr sz="2000" dirty="0">
                <a:latin typeface="Times New Roman" panose="02020603050405020304" pitchFamily="18" charset="0"/>
                <a:cs typeface="Times New Roman" panose="02020603050405020304" pitchFamily="18" charset="0"/>
              </a:rPr>
              <a:t>inner </a:t>
            </a:r>
            <a:r>
              <a:rPr sz="2000" spc="-4" dirty="0">
                <a:latin typeface="Times New Roman" panose="02020603050405020304" pitchFamily="18" charset="0"/>
                <a:cs typeface="Times New Roman" panose="02020603050405020304" pitchFamily="18" charset="0"/>
              </a:rPr>
              <a:t>connectors  </a:t>
            </a:r>
            <a:r>
              <a:rPr sz="2000" dirty="0">
                <a:latin typeface="Times New Roman" panose="02020603050405020304" pitchFamily="18" charset="0"/>
                <a:cs typeface="Times New Roman" panose="02020603050405020304" pitchFamily="18" charset="0"/>
              </a:rPr>
              <a:t>terminate </a:t>
            </a:r>
            <a:r>
              <a:rPr sz="2000" spc="-4" dirty="0">
                <a:latin typeface="Times New Roman" panose="02020603050405020304" pitchFamily="18" charset="0"/>
                <a:cs typeface="Times New Roman" panose="02020603050405020304" pitchFamily="18" charset="0"/>
              </a:rPr>
              <a:t>at large  </a:t>
            </a:r>
            <a:r>
              <a:rPr sz="2000" spc="4" dirty="0">
                <a:latin typeface="Times New Roman" panose="02020603050405020304" pitchFamily="18" charset="0"/>
                <a:cs typeface="Times New Roman" panose="02020603050405020304" pitchFamily="18" charset="0"/>
              </a:rPr>
              <a:t>main </a:t>
            </a:r>
            <a:r>
              <a:rPr sz="2000" spc="-4" dirty="0">
                <a:latin typeface="Times New Roman" panose="02020603050405020304" pitchFamily="18" charset="0"/>
                <a:cs typeface="Times New Roman" panose="02020603050405020304" pitchFamily="18" charset="0"/>
              </a:rPr>
              <a:t>substations  from </a:t>
            </a:r>
            <a:r>
              <a:rPr sz="2000" dirty="0">
                <a:latin typeface="Times New Roman" panose="02020603050405020304" pitchFamily="18" charset="0"/>
                <a:cs typeface="Times New Roman" panose="02020603050405020304" pitchFamily="18" charset="0"/>
              </a:rPr>
              <a:t>which </a:t>
            </a:r>
            <a:r>
              <a:rPr sz="2000" spc="-4" dirty="0">
                <a:latin typeface="Times New Roman" panose="02020603050405020304" pitchFamily="18" charset="0"/>
                <a:cs typeface="Times New Roman" panose="02020603050405020304" pitchFamily="18" charset="0"/>
              </a:rPr>
              <a:t>the  power </a:t>
            </a:r>
            <a:r>
              <a:rPr sz="2000" spc="8" dirty="0">
                <a:latin typeface="Times New Roman" panose="02020603050405020304" pitchFamily="18" charset="0"/>
                <a:cs typeface="Times New Roman" panose="02020603050405020304" pitchFamily="18" charset="0"/>
              </a:rPr>
              <a:t>is </a:t>
            </a:r>
            <a:r>
              <a:rPr sz="2000" dirty="0">
                <a:latin typeface="Times New Roman" panose="02020603050405020304" pitchFamily="18" charset="0"/>
                <a:cs typeface="Times New Roman" panose="02020603050405020304" pitchFamily="18" charset="0"/>
              </a:rPr>
              <a:t>distributed  </a:t>
            </a:r>
            <a:r>
              <a:rPr sz="2000" spc="-4" dirty="0">
                <a:latin typeface="Times New Roman" panose="02020603050405020304" pitchFamily="18" charset="0"/>
                <a:cs typeface="Times New Roman" panose="02020603050405020304" pitchFamily="18" charset="0"/>
              </a:rPr>
              <a:t>to small secondary  </a:t>
            </a:r>
            <a:r>
              <a:rPr sz="2000" dirty="0">
                <a:latin typeface="Times New Roman" panose="02020603050405020304" pitchFamily="18" charset="0"/>
                <a:cs typeface="Times New Roman" panose="02020603050405020304" pitchFamily="18" charset="0"/>
              </a:rPr>
              <a:t>substations</a:t>
            </a:r>
            <a:r>
              <a:rPr sz="2000" spc="-53"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scattered  </a:t>
            </a:r>
            <a:r>
              <a:rPr sz="2000" dirty="0">
                <a:latin typeface="Times New Roman" panose="02020603050405020304" pitchFamily="18" charset="0"/>
                <a:cs typeface="Times New Roman" panose="02020603050405020304" pitchFamily="18" charset="0"/>
              </a:rPr>
              <a:t>throughout </a:t>
            </a:r>
            <a:r>
              <a:rPr sz="2000" spc="-4" dirty="0">
                <a:latin typeface="Times New Roman" panose="02020603050405020304" pitchFamily="18" charset="0"/>
                <a:cs typeface="Times New Roman" panose="02020603050405020304" pitchFamily="18" charset="0"/>
              </a:rPr>
              <a:t>the load  </a:t>
            </a:r>
            <a:r>
              <a:rPr sz="2000" dirty="0">
                <a:latin typeface="Times New Roman" panose="02020603050405020304" pitchFamily="18" charset="0"/>
                <a:cs typeface="Times New Roman" panose="02020603050405020304" pitchFamily="18" charset="0"/>
              </a:rPr>
              <a:t>area. </a:t>
            </a:r>
            <a:r>
              <a:rPr sz="2000" spc="-4" dirty="0">
                <a:latin typeface="Times New Roman" panose="02020603050405020304" pitchFamily="18" charset="0"/>
                <a:cs typeface="Times New Roman" panose="02020603050405020304" pitchFamily="18" charset="0"/>
              </a:rPr>
              <a:t>The </a:t>
            </a:r>
            <a:r>
              <a:rPr sz="2000" dirty="0">
                <a:latin typeface="Times New Roman" panose="02020603050405020304" pitchFamily="18" charset="0"/>
                <a:cs typeface="Times New Roman" panose="02020603050405020304" pitchFamily="18" charset="0"/>
              </a:rPr>
              <a:t>voltage  may range </a:t>
            </a:r>
            <a:r>
              <a:rPr sz="2000" spc="-4" dirty="0">
                <a:latin typeface="Times New Roman" panose="02020603050405020304" pitchFamily="18" charset="0"/>
                <a:cs typeface="Times New Roman" panose="02020603050405020304" pitchFamily="18" charset="0"/>
              </a:rPr>
              <a:t>from 11  </a:t>
            </a:r>
            <a:r>
              <a:rPr sz="2000" dirty="0">
                <a:latin typeface="Times New Roman" panose="02020603050405020304" pitchFamily="18" charset="0"/>
                <a:cs typeface="Times New Roman" panose="02020603050405020304" pitchFamily="18" charset="0"/>
              </a:rPr>
              <a:t>kV to </a:t>
            </a:r>
            <a:r>
              <a:rPr sz="2000" spc="-4" dirty="0">
                <a:latin typeface="Times New Roman" panose="02020603050405020304" pitchFamily="18" charset="0"/>
                <a:cs typeface="Times New Roman" panose="02020603050405020304" pitchFamily="18" charset="0"/>
              </a:rPr>
              <a:t>132</a:t>
            </a:r>
            <a:r>
              <a:rPr sz="2000" spc="-3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kV.</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7996523" y="1285494"/>
            <a:ext cx="166688" cy="332303"/>
          </a:xfrm>
          <a:prstGeom prst="rect">
            <a:avLst/>
          </a:prstGeom>
        </p:spPr>
        <p:txBody>
          <a:bodyPr vert="horz" wrap="square" lIns="0" tIns="9049" rIns="0" bIns="0" rtlCol="0">
            <a:spAutoFit/>
          </a:bodyPr>
          <a:lstStyle/>
          <a:p>
            <a:pPr marL="9525">
              <a:spcBef>
                <a:spcPts val="71"/>
              </a:spcBef>
            </a:pPr>
            <a:r>
              <a:rPr sz="2100" spc="-4" dirty="0">
                <a:solidFill>
                  <a:srgbClr val="FFFFFF"/>
                </a:solidFill>
                <a:latin typeface="TeXGyreAdventor"/>
                <a:cs typeface="TeXGyreAdventor"/>
              </a:rPr>
              <a:t>9</a:t>
            </a:r>
            <a:endParaRPr sz="2100">
              <a:latin typeface="TeXGyreAdventor"/>
              <a:cs typeface="TeXGyreAdventor"/>
            </a:endParaRPr>
          </a:p>
        </p:txBody>
      </p:sp>
      <p:sp>
        <p:nvSpPr>
          <p:cNvPr id="5" name="object 5"/>
          <p:cNvSpPr/>
          <p:nvPr/>
        </p:nvSpPr>
        <p:spPr>
          <a:xfrm>
            <a:off x="4029075" y="2069972"/>
            <a:ext cx="4750308" cy="3474720"/>
          </a:xfrm>
          <a:prstGeom prst="rect">
            <a:avLst/>
          </a:prstGeom>
          <a:blipFill>
            <a:blip r:embed="rId7" cstate="print"/>
            <a:stretch>
              <a:fillRect/>
            </a:stretch>
          </a:blipFill>
        </p:spPr>
        <p:txBody>
          <a:bodyPr wrap="square" lIns="0" tIns="0" rIns="0" bIns="0" rtlCol="0"/>
          <a:lstStyle/>
          <a:p>
            <a:endParaRPr sz="1350"/>
          </a:p>
        </p:txBody>
      </p:sp>
      <p:sp>
        <p:nvSpPr>
          <p:cNvPr id="7" name="Slide Number Placeholder 6">
            <a:extLst>
              <a:ext uri="{FF2B5EF4-FFF2-40B4-BE49-F238E27FC236}">
                <a16:creationId xmlns:a16="http://schemas.microsoft.com/office/drawing/2014/main" id="{4F4B24CE-9031-4D9B-AF17-50C17BDDCC60}"/>
              </a:ext>
            </a:extLst>
          </p:cNvPr>
          <p:cNvSpPr>
            <a:spLocks noGrp="1"/>
          </p:cNvSpPr>
          <p:nvPr>
            <p:ph type="sldNum" sz="quarter" idx="7"/>
          </p:nvPr>
        </p:nvSpPr>
        <p:spPr/>
        <p:txBody>
          <a:bodyPr/>
          <a:lstStyle/>
          <a:p>
            <a:pPr marL="38100">
              <a:lnSpc>
                <a:spcPts val="1240"/>
              </a:lnSpc>
            </a:pPr>
            <a:fld id="{81D60167-4931-47E6-BA6A-407CBD079E47}" type="slidenum">
              <a:rPr lang="en-IN" spc="-120" smtClean="0"/>
              <a:t>47</a:t>
            </a:fld>
            <a:endParaRPr lang="en-IN" spc="-120" dirty="0"/>
          </a:p>
        </p:txBody>
      </p:sp>
      <p:sp>
        <p:nvSpPr>
          <p:cNvPr id="14" name="Rectangle 13">
            <a:extLst>
              <a:ext uri="{FF2B5EF4-FFF2-40B4-BE49-F238E27FC236}">
                <a16:creationId xmlns:a16="http://schemas.microsoft.com/office/drawing/2014/main" id="{185D8999-E9E4-4ED9-9BD6-4038F1E0FE5E}"/>
              </a:ext>
            </a:extLst>
          </p:cNvPr>
          <p:cNvSpPr/>
          <p:nvPr/>
        </p:nvSpPr>
        <p:spPr>
          <a:xfrm>
            <a:off x="216596" y="785856"/>
            <a:ext cx="5936241"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Primary Distribution</a:t>
            </a:r>
            <a:endPar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7" name="object 11">
            <a:extLst>
              <a:ext uri="{FF2B5EF4-FFF2-40B4-BE49-F238E27FC236}">
                <a16:creationId xmlns:a16="http://schemas.microsoft.com/office/drawing/2014/main" id="{29696E76-5C43-4C1A-A5ED-81C1ED3BB6FA}"/>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8" name="TextBox 17">
            <a:extLst>
              <a:ext uri="{FF2B5EF4-FFF2-40B4-BE49-F238E27FC236}">
                <a16:creationId xmlns:a16="http://schemas.microsoft.com/office/drawing/2014/main" id="{42A7A5DD-38CA-4650-95FA-03A589683204}"/>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970C0AB5-5E24-4B80-B288-45676A8685CB}"/>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0E0BB092-D86B-40EC-A418-131D6ECB913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675F9D48-F025-4098-BBA6-66E07D17731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8E59CF8C-9025-4484-B730-9DAC1CCD4B6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8485399E-DC0C-4BD1-B9AE-2C2BED36C60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A7927356-DD66-4D2D-804F-63AFBFB17A72}"/>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886587" y="2417541"/>
            <a:ext cx="2779395" cy="3611084"/>
          </a:xfrm>
          <a:prstGeom prst="rect">
            <a:avLst/>
          </a:prstGeom>
        </p:spPr>
        <p:txBody>
          <a:bodyPr vert="horz" wrap="square" lIns="0" tIns="10001" rIns="0" bIns="0" rtlCol="0">
            <a:spAutoFit/>
          </a:bodyPr>
          <a:lstStyle/>
          <a:p>
            <a:pPr marL="266700" marR="3810" indent="-257175">
              <a:spcBef>
                <a:spcPts val="79"/>
              </a:spcBef>
              <a:tabLst>
                <a:tab pos="266224" algn="l"/>
              </a:tabLst>
            </a:pPr>
            <a:r>
              <a:rPr lang="en-US" spc="203"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consists of </a:t>
            </a:r>
            <a:r>
              <a:rPr lang="en-US" spc="4" dirty="0">
                <a:latin typeface="Times New Roman" panose="02020603050405020304" pitchFamily="18" charset="0"/>
                <a:cs typeface="Times New Roman" panose="02020603050405020304" pitchFamily="18" charset="0"/>
              </a:rPr>
              <a:t>the </a:t>
            </a:r>
            <a:r>
              <a:rPr lang="en-US" spc="-4" dirty="0">
                <a:latin typeface="Times New Roman" panose="02020603050405020304" pitchFamily="18" charset="0"/>
                <a:cs typeface="Times New Roman" panose="02020603050405020304" pitchFamily="18" charset="0"/>
              </a:rPr>
              <a:t>low-  </a:t>
            </a:r>
            <a:r>
              <a:rPr lang="en-US" spc="4" dirty="0">
                <a:latin typeface="Times New Roman" panose="02020603050405020304" pitchFamily="18" charset="0"/>
                <a:cs typeface="Times New Roman" panose="02020603050405020304" pitchFamily="18" charset="0"/>
              </a:rPr>
              <a:t>voltage </a:t>
            </a:r>
            <a:r>
              <a:rPr lang="en-US" dirty="0">
                <a:latin typeface="Times New Roman" panose="02020603050405020304" pitchFamily="18" charset="0"/>
                <a:cs typeface="Times New Roman" panose="02020603050405020304" pitchFamily="18" charset="0"/>
              </a:rPr>
              <a:t>network laid along  </a:t>
            </a:r>
            <a:r>
              <a:rPr lang="en-US" spc="4"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streets, localities </a:t>
            </a:r>
            <a:r>
              <a:rPr lang="en-US" spc="-4" dirty="0">
                <a:latin typeface="Times New Roman" panose="02020603050405020304" pitchFamily="18" charset="0"/>
                <a:cs typeface="Times New Roman" panose="02020603050405020304" pitchFamily="18" charset="0"/>
              </a:rPr>
              <a:t>and  </a:t>
            </a:r>
            <a:r>
              <a:rPr lang="en-US" spc="4" dirty="0">
                <a:latin typeface="Times New Roman" panose="02020603050405020304" pitchFamily="18" charset="0"/>
                <a:cs typeface="Times New Roman" panose="02020603050405020304" pitchFamily="18" charset="0"/>
              </a:rPr>
              <a:t>over the </a:t>
            </a:r>
            <a:r>
              <a:rPr lang="en-US" dirty="0">
                <a:latin typeface="Times New Roman" panose="02020603050405020304" pitchFamily="18" charset="0"/>
                <a:cs typeface="Times New Roman" panose="02020603050405020304" pitchFamily="18" charset="0"/>
              </a:rPr>
              <a:t>rural </a:t>
            </a:r>
            <a:r>
              <a:rPr lang="en-US" spc="-4" dirty="0">
                <a:latin typeface="Times New Roman" panose="02020603050405020304" pitchFamily="18" charset="0"/>
                <a:cs typeface="Times New Roman" panose="02020603050405020304" pitchFamily="18" charset="0"/>
              </a:rPr>
              <a:t>areas. </a:t>
            </a:r>
            <a:r>
              <a:rPr lang="en-US" dirty="0">
                <a:latin typeface="Times New Roman" panose="02020603050405020304" pitchFamily="18" charset="0"/>
                <a:cs typeface="Times New Roman" panose="02020603050405020304" pitchFamily="18" charset="0"/>
              </a:rPr>
              <a:t>From  </a:t>
            </a:r>
            <a:r>
              <a:rPr lang="en-US" spc="4" dirty="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sources connections  </a:t>
            </a:r>
            <a:r>
              <a:rPr lang="en-US" spc="4" dirty="0">
                <a:latin typeface="Times New Roman" panose="02020603050405020304" pitchFamily="18" charset="0"/>
                <a:cs typeface="Times New Roman" panose="02020603050405020304" pitchFamily="18" charset="0"/>
              </a:rPr>
              <a:t>to </a:t>
            </a:r>
            <a:r>
              <a:rPr lang="en-US" spc="-4" dirty="0">
                <a:latin typeface="Times New Roman" panose="02020603050405020304" pitchFamily="18" charset="0"/>
                <a:cs typeface="Times New Roman" panose="02020603050405020304" pitchFamily="18" charset="0"/>
              </a:rPr>
              <a:t>individual </a:t>
            </a:r>
            <a:r>
              <a:rPr lang="en-US" dirty="0">
                <a:latin typeface="Times New Roman" panose="02020603050405020304" pitchFamily="18" charset="0"/>
                <a:cs typeface="Times New Roman" panose="02020603050405020304" pitchFamily="18" charset="0"/>
              </a:rPr>
              <a:t>customers </a:t>
            </a:r>
            <a:r>
              <a:rPr lang="en-US" spc="-4" dirty="0">
                <a:latin typeface="Times New Roman" panose="02020603050405020304" pitchFamily="18" charset="0"/>
                <a:cs typeface="Times New Roman" panose="02020603050405020304" pitchFamily="18" charset="0"/>
              </a:rPr>
              <a:t>are  provided. </a:t>
            </a:r>
            <a:r>
              <a:rPr lang="en-US" dirty="0">
                <a:latin typeface="Times New Roman" panose="02020603050405020304" pitchFamily="18" charset="0"/>
                <a:cs typeface="Times New Roman" panose="02020603050405020304" pitchFamily="18" charset="0"/>
              </a:rPr>
              <a:t>The circuit used  </a:t>
            </a:r>
            <a:r>
              <a:rPr lang="en-US" spc="-4" dirty="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this purpose </a:t>
            </a:r>
            <a:r>
              <a:rPr lang="en-US" spc="-4" dirty="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3 phase</a:t>
            </a:r>
            <a:r>
              <a:rPr lang="en-US" spc="-9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  </a:t>
            </a:r>
            <a:r>
              <a:rPr lang="en-US" spc="-4" dirty="0">
                <a:latin typeface="Times New Roman" panose="02020603050405020304" pitchFamily="18" charset="0"/>
                <a:cs typeface="Times New Roman" panose="02020603050405020304" pitchFamily="18" charset="0"/>
              </a:rPr>
              <a:t>wire, </a:t>
            </a:r>
            <a:r>
              <a:rPr lang="en-US" dirty="0">
                <a:latin typeface="Times New Roman" panose="02020603050405020304" pitchFamily="18" charset="0"/>
                <a:cs typeface="Times New Roman" panose="02020603050405020304" pitchFamily="18" charset="0"/>
              </a:rPr>
              <a:t>440 </a:t>
            </a:r>
            <a:r>
              <a:rPr lang="en-US" spc="-4" dirty="0">
                <a:latin typeface="Times New Roman" panose="02020603050405020304" pitchFamily="18" charset="0"/>
                <a:cs typeface="Times New Roman" panose="02020603050405020304" pitchFamily="18" charset="0"/>
              </a:rPr>
              <a:t>V/220 </a:t>
            </a:r>
            <a:r>
              <a:rPr lang="en-US" dirty="0">
                <a:latin typeface="Times New Roman" panose="02020603050405020304" pitchFamily="18" charset="0"/>
                <a:cs typeface="Times New Roman" panose="02020603050405020304" pitchFamily="18" charset="0"/>
              </a:rPr>
              <a:t>V from  which </a:t>
            </a:r>
            <a:r>
              <a:rPr lang="en-US" spc="4" dirty="0">
                <a:latin typeface="Times New Roman" panose="02020603050405020304" pitchFamily="18" charset="0"/>
                <a:cs typeface="Times New Roman" panose="02020603050405020304" pitchFamily="18" charset="0"/>
              </a:rPr>
              <a:t>either </a:t>
            </a:r>
            <a:r>
              <a:rPr lang="en-US" dirty="0">
                <a:latin typeface="Times New Roman" panose="02020603050405020304" pitchFamily="18" charset="0"/>
                <a:cs typeface="Times New Roman" panose="02020603050405020304" pitchFamily="18" charset="0"/>
              </a:rPr>
              <a:t>3 phase 440 V  or </a:t>
            </a:r>
            <a:r>
              <a:rPr lang="en-US" spc="-4" dirty="0">
                <a:latin typeface="Times New Roman" panose="02020603050405020304" pitchFamily="18" charset="0"/>
                <a:cs typeface="Times New Roman" panose="02020603050405020304" pitchFamily="18" charset="0"/>
              </a:rPr>
              <a:t>single </a:t>
            </a:r>
            <a:r>
              <a:rPr lang="en-US" dirty="0">
                <a:latin typeface="Times New Roman" panose="02020603050405020304" pitchFamily="18" charset="0"/>
                <a:cs typeface="Times New Roman" panose="02020603050405020304" pitchFamily="18" charset="0"/>
              </a:rPr>
              <a:t>phase 220 V  supply </a:t>
            </a:r>
            <a:r>
              <a:rPr lang="en-US" spc="4" dirty="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consumers  may be</a:t>
            </a:r>
            <a:r>
              <a:rPr lang="en-US" spc="-30" dirty="0">
                <a:latin typeface="Times New Roman" panose="02020603050405020304" pitchFamily="18" charset="0"/>
                <a:cs typeface="Times New Roman" panose="02020603050405020304" pitchFamily="18" charset="0"/>
              </a:rPr>
              <a:t> </a:t>
            </a:r>
            <a:r>
              <a:rPr lang="en-US" spc="-4" dirty="0">
                <a:latin typeface="Times New Roman" panose="02020603050405020304" pitchFamily="18" charset="0"/>
                <a:cs typeface="Times New Roman" panose="02020603050405020304" pitchFamily="18" charset="0"/>
              </a:rPr>
              <a:t>provided.</a:t>
            </a:r>
            <a:endParaRPr dirty="0">
              <a:latin typeface="Times New Roman" panose="02020603050405020304" pitchFamily="18" charset="0"/>
              <a:cs typeface="Times New Roman" panose="02020603050405020304" pitchFamily="18" charset="0"/>
            </a:endParaRPr>
          </a:p>
        </p:txBody>
      </p:sp>
      <p:sp>
        <p:nvSpPr>
          <p:cNvPr id="4" name="object 4"/>
          <p:cNvSpPr txBox="1"/>
          <p:nvPr/>
        </p:nvSpPr>
        <p:spPr>
          <a:xfrm>
            <a:off x="7922228" y="1285494"/>
            <a:ext cx="314325" cy="332303"/>
          </a:xfrm>
          <a:prstGeom prst="rect">
            <a:avLst/>
          </a:prstGeom>
        </p:spPr>
        <p:txBody>
          <a:bodyPr vert="horz" wrap="square" lIns="0" tIns="9049" rIns="0" bIns="0" rtlCol="0">
            <a:spAutoFit/>
          </a:bodyPr>
          <a:lstStyle/>
          <a:p>
            <a:pPr marL="9525">
              <a:spcBef>
                <a:spcPts val="71"/>
              </a:spcBef>
            </a:pPr>
            <a:r>
              <a:rPr sz="2100" spc="-8" dirty="0">
                <a:solidFill>
                  <a:srgbClr val="FFFFFF"/>
                </a:solidFill>
                <a:latin typeface="TeXGyreAdventor"/>
                <a:cs typeface="TeXGyreAdventor"/>
              </a:rPr>
              <a:t>10</a:t>
            </a:r>
            <a:endParaRPr sz="2100">
              <a:latin typeface="TeXGyreAdventor"/>
              <a:cs typeface="TeXGyreAdventor"/>
            </a:endParaRPr>
          </a:p>
        </p:txBody>
      </p:sp>
      <p:sp>
        <p:nvSpPr>
          <p:cNvPr id="5" name="object 5"/>
          <p:cNvSpPr/>
          <p:nvPr/>
        </p:nvSpPr>
        <p:spPr>
          <a:xfrm>
            <a:off x="4102226" y="1906524"/>
            <a:ext cx="4591431" cy="3890772"/>
          </a:xfrm>
          <a:prstGeom prst="rect">
            <a:avLst/>
          </a:prstGeom>
          <a:blipFill>
            <a:blip r:embed="rId7" cstate="print"/>
            <a:stretch>
              <a:fillRect/>
            </a:stretch>
          </a:blipFill>
        </p:spPr>
        <p:txBody>
          <a:bodyPr wrap="square" lIns="0" tIns="0" rIns="0" bIns="0" rtlCol="0"/>
          <a:lstStyle/>
          <a:p>
            <a:endParaRPr sz="1350"/>
          </a:p>
        </p:txBody>
      </p:sp>
      <p:sp>
        <p:nvSpPr>
          <p:cNvPr id="7" name="Slide Number Placeholder 6">
            <a:extLst>
              <a:ext uri="{FF2B5EF4-FFF2-40B4-BE49-F238E27FC236}">
                <a16:creationId xmlns:a16="http://schemas.microsoft.com/office/drawing/2014/main" id="{9D06F1D5-2DF9-4FDC-9907-D0068F592C92}"/>
              </a:ext>
            </a:extLst>
          </p:cNvPr>
          <p:cNvSpPr>
            <a:spLocks noGrp="1"/>
          </p:cNvSpPr>
          <p:nvPr>
            <p:ph type="sldNum" sz="quarter" idx="7"/>
          </p:nvPr>
        </p:nvSpPr>
        <p:spPr/>
        <p:txBody>
          <a:bodyPr/>
          <a:lstStyle/>
          <a:p>
            <a:pPr marL="38100">
              <a:lnSpc>
                <a:spcPts val="1240"/>
              </a:lnSpc>
            </a:pPr>
            <a:fld id="{81D60167-4931-47E6-BA6A-407CBD079E47}" type="slidenum">
              <a:rPr lang="en-IN" spc="-120" smtClean="0"/>
              <a:t>48</a:t>
            </a:fld>
            <a:endParaRPr lang="en-IN" spc="-120" dirty="0"/>
          </a:p>
        </p:txBody>
      </p:sp>
      <p:sp>
        <p:nvSpPr>
          <p:cNvPr id="14" name="Rectangle 13">
            <a:extLst>
              <a:ext uri="{FF2B5EF4-FFF2-40B4-BE49-F238E27FC236}">
                <a16:creationId xmlns:a16="http://schemas.microsoft.com/office/drawing/2014/main" id="{84D1882C-DE98-4FDC-89FA-91BB630EE838}"/>
              </a:ext>
            </a:extLst>
          </p:cNvPr>
          <p:cNvSpPr/>
          <p:nvPr/>
        </p:nvSpPr>
        <p:spPr>
          <a:xfrm>
            <a:off x="455111" y="861969"/>
            <a:ext cx="6605784"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Secondary Distribution</a:t>
            </a:r>
            <a:endPar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7" name="object 11">
            <a:extLst>
              <a:ext uri="{FF2B5EF4-FFF2-40B4-BE49-F238E27FC236}">
                <a16:creationId xmlns:a16="http://schemas.microsoft.com/office/drawing/2014/main" id="{940A884A-424C-4B69-8B86-9C6A8A5DFF19}"/>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8" name="TextBox 17">
            <a:extLst>
              <a:ext uri="{FF2B5EF4-FFF2-40B4-BE49-F238E27FC236}">
                <a16:creationId xmlns:a16="http://schemas.microsoft.com/office/drawing/2014/main" id="{68BF1FDB-AFCF-4A06-867F-802F35153356}"/>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6816D3F6-93CA-46DF-83F5-ED7525BB5400}"/>
              </a:ext>
            </a:extLst>
          </p:cNvPr>
          <p:cNvGrpSpPr/>
          <p:nvPr/>
        </p:nvGrpSpPr>
        <p:grpSpPr>
          <a:xfrm>
            <a:off x="-46768" y="0"/>
            <a:ext cx="9145905" cy="6858000"/>
            <a:chOff x="-654" y="0"/>
            <a:chExt cx="9145905" cy="6858000"/>
          </a:xfrm>
        </p:grpSpPr>
        <p:sp>
          <p:nvSpPr>
            <p:cNvPr id="7" name="object 3">
              <a:extLst>
                <a:ext uri="{FF2B5EF4-FFF2-40B4-BE49-F238E27FC236}">
                  <a16:creationId xmlns:a16="http://schemas.microsoft.com/office/drawing/2014/main" id="{1E40D2D1-1451-4BCE-A9A5-522091915DA5}"/>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FA664476-31E6-4C49-A854-8CA951AB3A5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7AA74E77-987E-4760-8483-6E21409255C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08A463B6-7199-4320-ACDB-7A526F3C6F3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62D1C0AF-8C5B-413D-8C58-678FA7A7A24D}"/>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575918" y="1627270"/>
            <a:ext cx="8339481" cy="4113691"/>
          </a:xfrm>
          <a:prstGeom prst="rect">
            <a:avLst/>
          </a:prstGeom>
        </p:spPr>
        <p:txBody>
          <a:bodyPr vert="horz" wrap="square" lIns="0" tIns="8573" rIns="0" bIns="0" rtlCol="0">
            <a:spAutoFit/>
          </a:bodyPr>
          <a:lstStyle/>
          <a:p>
            <a:pPr marL="9525" marR="3810">
              <a:lnSpc>
                <a:spcPct val="107000"/>
              </a:lnSpc>
              <a:spcBef>
                <a:spcPts val="68"/>
              </a:spcBef>
            </a:pPr>
            <a:r>
              <a:rPr sz="2400" spc="-8" dirty="0">
                <a:latin typeface="Times New Roman" panose="02020603050405020304" pitchFamily="18" charset="0"/>
                <a:cs typeface="Times New Roman" panose="02020603050405020304" pitchFamily="18" charset="0"/>
              </a:rPr>
              <a:t>Distribution </a:t>
            </a:r>
            <a:r>
              <a:rPr sz="2400" spc="-4" dirty="0">
                <a:latin typeface="Times New Roman" panose="02020603050405020304" pitchFamily="18" charset="0"/>
                <a:cs typeface="Times New Roman" panose="02020603050405020304" pitchFamily="18" charset="0"/>
              </a:rPr>
              <a:t>of electric </a:t>
            </a:r>
            <a:r>
              <a:rPr sz="2400" spc="-11" dirty="0">
                <a:latin typeface="Times New Roman" panose="02020603050405020304" pitchFamily="18" charset="0"/>
                <a:cs typeface="Times New Roman" panose="02020603050405020304" pitchFamily="18" charset="0"/>
              </a:rPr>
              <a:t>power </a:t>
            </a:r>
            <a:r>
              <a:rPr sz="2400" spc="-4"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an </a:t>
            </a:r>
            <a:r>
              <a:rPr sz="2400" spc="-11" dirty="0">
                <a:latin typeface="Times New Roman" panose="02020603050405020304" pitchFamily="18" charset="0"/>
                <a:cs typeface="Times New Roman" panose="02020603050405020304" pitchFamily="18" charset="0"/>
              </a:rPr>
              <a:t>important </a:t>
            </a:r>
            <a:r>
              <a:rPr sz="2400" spc="-8" dirty="0">
                <a:latin typeface="Times New Roman" panose="02020603050405020304" pitchFamily="18" charset="0"/>
                <a:cs typeface="Times New Roman" panose="02020603050405020304" pitchFamily="18" charset="0"/>
              </a:rPr>
              <a:t>part </a:t>
            </a:r>
            <a:r>
              <a:rPr sz="2400" spc="-4" dirty="0">
                <a:latin typeface="Times New Roman" panose="02020603050405020304" pitchFamily="18" charset="0"/>
                <a:cs typeface="Times New Roman" panose="02020603050405020304" pitchFamily="18" charset="0"/>
              </a:rPr>
              <a:t>of </a:t>
            </a:r>
            <a:r>
              <a:rPr sz="2400" spc="-11" dirty="0">
                <a:latin typeface="Times New Roman" panose="02020603050405020304" pitchFamily="18" charset="0"/>
                <a:cs typeface="Times New Roman" panose="02020603050405020304" pitchFamily="18" charset="0"/>
              </a:rPr>
              <a:t>power  </a:t>
            </a:r>
            <a:r>
              <a:rPr sz="2400" spc="-19" dirty="0">
                <a:latin typeface="Times New Roman" panose="02020603050405020304" pitchFamily="18" charset="0"/>
                <a:cs typeface="Times New Roman" panose="02020603050405020304" pitchFamily="18" charset="0"/>
              </a:rPr>
              <a:t>system. </a:t>
            </a:r>
            <a:r>
              <a:rPr sz="2400" spc="-8" dirty="0">
                <a:latin typeface="Times New Roman" panose="02020603050405020304" pitchFamily="18" charset="0"/>
                <a:cs typeface="Times New Roman" panose="02020603050405020304" pitchFamily="18" charset="0"/>
              </a:rPr>
              <a:t>The important </a:t>
            </a:r>
            <a:r>
              <a:rPr sz="2400" spc="-11" dirty="0">
                <a:latin typeface="Times New Roman" panose="02020603050405020304" pitchFamily="18" charset="0"/>
                <a:cs typeface="Times New Roman" panose="02020603050405020304" pitchFamily="18" charset="0"/>
              </a:rPr>
              <a:t>requirement </a:t>
            </a:r>
            <a:r>
              <a:rPr sz="2400" spc="-4" dirty="0">
                <a:latin typeface="Times New Roman" panose="02020603050405020304" pitchFamily="18" charset="0"/>
                <a:cs typeface="Times New Roman" panose="02020603050405020304" pitchFamily="18" charset="0"/>
              </a:rPr>
              <a:t>of a </a:t>
            </a:r>
            <a:r>
              <a:rPr sz="2400" spc="-8" dirty="0">
                <a:latin typeface="Times New Roman" panose="02020603050405020304" pitchFamily="18" charset="0"/>
                <a:cs typeface="Times New Roman" panose="02020603050405020304" pitchFamily="18" charset="0"/>
              </a:rPr>
              <a:t>distribution </a:t>
            </a:r>
            <a:r>
              <a:rPr sz="2400" spc="-23" dirty="0">
                <a:latin typeface="Times New Roman" panose="02020603050405020304" pitchFamily="18" charset="0"/>
                <a:cs typeface="Times New Roman" panose="02020603050405020304" pitchFamily="18" charset="0"/>
              </a:rPr>
              <a:t>system </a:t>
            </a:r>
            <a:r>
              <a:rPr sz="2400" spc="-4" dirty="0">
                <a:latin typeface="Times New Roman" panose="02020603050405020304" pitchFamily="18" charset="0"/>
                <a:cs typeface="Times New Roman" panose="02020603050405020304" pitchFamily="18" charset="0"/>
              </a:rPr>
              <a:t>is  </a:t>
            </a:r>
            <a:r>
              <a:rPr sz="2400" spc="-8" dirty="0">
                <a:latin typeface="Times New Roman" panose="02020603050405020304" pitchFamily="18" charset="0"/>
                <a:cs typeface="Times New Roman" panose="02020603050405020304" pitchFamily="18" charset="0"/>
              </a:rPr>
              <a:t>that </a:t>
            </a:r>
            <a:r>
              <a:rPr sz="2400" spc="-4" dirty="0">
                <a:latin typeface="Times New Roman" panose="02020603050405020304" pitchFamily="18" charset="0"/>
                <a:cs typeface="Times New Roman" panose="02020603050405020304" pitchFamily="18" charset="0"/>
              </a:rPr>
              <a:t>the </a:t>
            </a:r>
            <a:r>
              <a:rPr sz="2400" spc="-11" dirty="0">
                <a:latin typeface="Times New Roman" panose="02020603050405020304" pitchFamily="18" charset="0"/>
                <a:cs typeface="Times New Roman" panose="02020603050405020304" pitchFamily="18" charset="0"/>
              </a:rPr>
              <a:t>power </a:t>
            </a:r>
            <a:r>
              <a:rPr sz="2400" spc="-8" dirty="0">
                <a:latin typeface="Times New Roman" panose="02020603050405020304" pitchFamily="18" charset="0"/>
                <a:cs typeface="Times New Roman" panose="02020603050405020304" pitchFamily="18" charset="0"/>
              </a:rPr>
              <a:t>should </a:t>
            </a:r>
            <a:r>
              <a:rPr sz="2400" spc="-4" dirty="0">
                <a:latin typeface="Times New Roman" panose="02020603050405020304" pitchFamily="18" charset="0"/>
                <a:cs typeface="Times New Roman" panose="02020603050405020304" pitchFamily="18" charset="0"/>
              </a:rPr>
              <a:t>be </a:t>
            </a:r>
            <a:r>
              <a:rPr sz="2400" spc="-11" dirty="0">
                <a:latin typeface="Times New Roman" panose="02020603050405020304" pitchFamily="18" charset="0"/>
                <a:cs typeface="Times New Roman" panose="02020603050405020304" pitchFamily="18" charset="0"/>
              </a:rPr>
              <a:t>distributed </a:t>
            </a:r>
            <a:r>
              <a:rPr sz="2400" spc="-15" dirty="0">
                <a:latin typeface="Times New Roman" panose="02020603050405020304" pitchFamily="18" charset="0"/>
                <a:cs typeface="Times New Roman" panose="02020603050405020304" pitchFamily="18" charset="0"/>
              </a:rPr>
              <a:t>to </a:t>
            </a:r>
            <a:r>
              <a:rPr sz="2400" spc="-8" dirty="0">
                <a:latin typeface="Times New Roman" panose="02020603050405020304" pitchFamily="18" charset="0"/>
                <a:cs typeface="Times New Roman" panose="02020603050405020304" pitchFamily="18" charset="0"/>
              </a:rPr>
              <a:t>various </a:t>
            </a:r>
            <a:r>
              <a:rPr sz="2400" spc="-11" dirty="0">
                <a:latin typeface="Times New Roman" panose="02020603050405020304" pitchFamily="18" charset="0"/>
                <a:cs typeface="Times New Roman" panose="02020603050405020304" pitchFamily="18" charset="0"/>
              </a:rPr>
              <a:t>consumers  </a:t>
            </a:r>
            <a:r>
              <a:rPr sz="2400" spc="-8" dirty="0">
                <a:latin typeface="Times New Roman" panose="02020603050405020304" pitchFamily="18" charset="0"/>
                <a:cs typeface="Times New Roman" panose="02020603050405020304" pitchFamily="18" charset="0"/>
              </a:rPr>
              <a:t>economically </a:t>
            </a:r>
            <a:r>
              <a:rPr sz="2400" spc="-4" dirty="0">
                <a:latin typeface="Times New Roman" panose="02020603050405020304" pitchFamily="18" charset="0"/>
                <a:cs typeface="Times New Roman" panose="02020603050405020304" pitchFamily="18" charset="0"/>
              </a:rPr>
              <a:t>and </a:t>
            </a:r>
            <a:r>
              <a:rPr sz="2400" spc="-11" dirty="0">
                <a:latin typeface="Times New Roman" panose="02020603050405020304" pitchFamily="18" charset="0"/>
                <a:cs typeface="Times New Roman" panose="02020603050405020304" pitchFamily="18" charset="0"/>
              </a:rPr>
              <a:t>efficiently</a:t>
            </a:r>
            <a:r>
              <a:rPr sz="2400" spc="15"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9525" marR="95726">
              <a:lnSpc>
                <a:spcPct val="106800"/>
              </a:lnSpc>
              <a:spcBef>
                <a:spcPts val="604"/>
              </a:spcBef>
              <a:tabLst>
                <a:tab pos="4098608" algn="l"/>
              </a:tabLst>
            </a:pPr>
            <a:r>
              <a:rPr sz="2400" spc="-8" dirty="0">
                <a:latin typeface="Times New Roman" panose="02020603050405020304" pitchFamily="18" charset="0"/>
                <a:cs typeface="Times New Roman" panose="02020603050405020304" pitchFamily="18" charset="0"/>
              </a:rPr>
              <a:t>The </a:t>
            </a:r>
            <a:r>
              <a:rPr sz="2400" spc="-4" dirty="0">
                <a:latin typeface="Times New Roman" panose="02020603050405020304" pitchFamily="18" charset="0"/>
                <a:cs typeface="Times New Roman" panose="02020603050405020304" pitchFamily="18" charset="0"/>
              </a:rPr>
              <a:t>electric </a:t>
            </a:r>
            <a:r>
              <a:rPr sz="2400" spc="-8" dirty="0">
                <a:latin typeface="Times New Roman" panose="02020603050405020304" pitchFamily="18" charset="0"/>
                <a:cs typeface="Times New Roman" panose="02020603050405020304" pitchFamily="18" charset="0"/>
              </a:rPr>
              <a:t>energy </a:t>
            </a:r>
            <a:r>
              <a:rPr sz="2400" spc="-4" dirty="0">
                <a:latin typeface="Times New Roman" panose="02020603050405020304" pitchFamily="18" charset="0"/>
                <a:cs typeface="Times New Roman" panose="02020603050405020304" pitchFamily="18" charset="0"/>
              </a:rPr>
              <a:t>is</a:t>
            </a:r>
            <a:r>
              <a:rPr sz="2400" spc="56"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made</a:t>
            </a:r>
            <a:r>
              <a:rPr sz="2400" spc="15" dirty="0">
                <a:latin typeface="Times New Roman" panose="02020603050405020304" pitchFamily="18" charset="0"/>
                <a:cs typeface="Times New Roman" panose="02020603050405020304" pitchFamily="18" charset="0"/>
              </a:rPr>
              <a:t> </a:t>
            </a:r>
            <a:r>
              <a:rPr sz="2400" spc="-11" dirty="0">
                <a:latin typeface="Times New Roman" panose="02020603050405020304" pitchFamily="18" charset="0"/>
                <a:cs typeface="Times New Roman" panose="02020603050405020304" pitchFamily="18" charset="0"/>
              </a:rPr>
              <a:t>available	</a:t>
            </a:r>
            <a:r>
              <a:rPr sz="2400" spc="-19" dirty="0">
                <a:latin typeface="Times New Roman" panose="02020603050405020304" pitchFamily="18" charset="0"/>
                <a:cs typeface="Times New Roman" panose="02020603050405020304" pitchFamily="18" charset="0"/>
              </a:rPr>
              <a:t>for </a:t>
            </a:r>
            <a:r>
              <a:rPr sz="2400" spc="-8" dirty="0">
                <a:latin typeface="Times New Roman" panose="02020603050405020304" pitchFamily="18" charset="0"/>
                <a:cs typeface="Times New Roman" panose="02020603050405020304" pitchFamily="18" charset="0"/>
              </a:rPr>
              <a:t>use </a:t>
            </a:r>
            <a:r>
              <a:rPr sz="2400" spc="-4" dirty="0">
                <a:latin typeface="Times New Roman" panose="02020603050405020304" pitchFamily="18" charset="0"/>
                <a:cs typeface="Times New Roman" panose="02020603050405020304" pitchFamily="18" charset="0"/>
              </a:rPr>
              <a:t>in a </a:t>
            </a:r>
            <a:r>
              <a:rPr sz="2400" spc="-11" dirty="0">
                <a:latin typeface="Times New Roman" panose="02020603050405020304" pitchFamily="18" charset="0"/>
                <a:cs typeface="Times New Roman" panose="02020603050405020304" pitchFamily="18" charset="0"/>
              </a:rPr>
              <a:t>factory </a:t>
            </a:r>
            <a:r>
              <a:rPr sz="2400" spc="-4" dirty="0">
                <a:latin typeface="Times New Roman" panose="02020603050405020304" pitchFamily="18" charset="0"/>
                <a:cs typeface="Times New Roman" panose="02020603050405020304" pitchFamily="18" charset="0"/>
              </a:rPr>
              <a:t>or a  </a:t>
            </a:r>
            <a:r>
              <a:rPr sz="2400" spc="-11" dirty="0">
                <a:latin typeface="Times New Roman" panose="02020603050405020304" pitchFamily="18" charset="0"/>
                <a:cs typeface="Times New Roman" panose="02020603050405020304" pitchFamily="18" charset="0"/>
              </a:rPr>
              <a:t>residential </a:t>
            </a:r>
            <a:r>
              <a:rPr sz="2400" spc="-8" dirty="0">
                <a:latin typeface="Times New Roman" panose="02020603050405020304" pitchFamily="18" charset="0"/>
                <a:cs typeface="Times New Roman" panose="02020603050405020304" pitchFamily="18" charset="0"/>
              </a:rPr>
              <a:t>building </a:t>
            </a:r>
            <a:r>
              <a:rPr sz="2400" spc="-11" dirty="0">
                <a:latin typeface="Times New Roman" panose="02020603050405020304" pitchFamily="18" charset="0"/>
                <a:cs typeface="Times New Roman" panose="02020603050405020304" pitchFamily="18" charset="0"/>
              </a:rPr>
              <a:t>by </a:t>
            </a:r>
            <a:r>
              <a:rPr sz="2400" spc="-8" dirty="0">
                <a:latin typeface="Times New Roman" panose="02020603050405020304" pitchFamily="18" charset="0"/>
                <a:cs typeface="Times New Roman" panose="02020603050405020304" pitchFamily="18" charset="0"/>
              </a:rPr>
              <a:t>distribution </a:t>
            </a:r>
            <a:r>
              <a:rPr sz="2400" spc="-23" dirty="0">
                <a:latin typeface="Times New Roman" panose="02020603050405020304" pitchFamily="18" charset="0"/>
                <a:cs typeface="Times New Roman" panose="02020603050405020304" pitchFamily="18" charset="0"/>
              </a:rPr>
              <a:t>system </a:t>
            </a:r>
            <a:r>
              <a:rPr sz="2400" spc="-4" dirty="0">
                <a:latin typeface="Times New Roman" panose="02020603050405020304" pitchFamily="18" charset="0"/>
                <a:cs typeface="Times New Roman" panose="02020603050405020304" pitchFamily="18" charset="0"/>
              </a:rPr>
              <a:t>which </a:t>
            </a:r>
            <a:r>
              <a:rPr sz="2400" spc="-8" dirty="0">
                <a:latin typeface="Times New Roman" panose="02020603050405020304" pitchFamily="18" charset="0"/>
                <a:cs typeface="Times New Roman" panose="02020603050405020304" pitchFamily="18" charset="0"/>
              </a:rPr>
              <a:t>can be  subdivided </a:t>
            </a:r>
            <a:r>
              <a:rPr sz="2400" spc="-15" dirty="0">
                <a:latin typeface="Times New Roman" panose="02020603050405020304" pitchFamily="18" charset="0"/>
                <a:cs typeface="Times New Roman" panose="02020603050405020304" pitchFamily="18" charset="0"/>
              </a:rPr>
              <a:t>into </a:t>
            </a:r>
            <a:r>
              <a:rPr sz="2400" spc="-11" dirty="0">
                <a:latin typeface="Times New Roman" panose="02020603050405020304" pitchFamily="18" charset="0"/>
                <a:cs typeface="Times New Roman" panose="02020603050405020304" pitchFamily="18" charset="0"/>
              </a:rPr>
              <a:t>three distinct</a:t>
            </a:r>
            <a:r>
              <a:rPr sz="2400" spc="195"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parts.</a:t>
            </a:r>
            <a:endParaRPr sz="2400" dirty="0">
              <a:latin typeface="Times New Roman" panose="02020603050405020304" pitchFamily="18" charset="0"/>
              <a:cs typeface="Times New Roman" panose="02020603050405020304" pitchFamily="18" charset="0"/>
            </a:endParaRPr>
          </a:p>
          <a:p>
            <a:pPr marL="352425" indent="-342900">
              <a:spcBef>
                <a:spcPts val="803"/>
              </a:spcBef>
              <a:buFont typeface="Wingdings"/>
              <a:buChar char=""/>
              <a:tabLst>
                <a:tab pos="352425" algn="l"/>
              </a:tabLst>
            </a:pPr>
            <a:r>
              <a:rPr sz="2400" spc="-11" dirty="0">
                <a:latin typeface="Times New Roman" panose="02020603050405020304" pitchFamily="18" charset="0"/>
                <a:cs typeface="Times New Roman" panose="02020603050405020304" pitchFamily="18" charset="0"/>
              </a:rPr>
              <a:t>Feeders</a:t>
            </a:r>
            <a:endParaRPr sz="2400" dirty="0">
              <a:latin typeface="Times New Roman" panose="02020603050405020304" pitchFamily="18" charset="0"/>
              <a:cs typeface="Times New Roman" panose="02020603050405020304" pitchFamily="18" charset="0"/>
            </a:endParaRPr>
          </a:p>
          <a:p>
            <a:pPr marL="352425" indent="-342900">
              <a:spcBef>
                <a:spcPts val="206"/>
              </a:spcBef>
              <a:buFont typeface="Wingdings"/>
              <a:buChar char=""/>
              <a:tabLst>
                <a:tab pos="352425" algn="l"/>
              </a:tabLst>
            </a:pPr>
            <a:r>
              <a:rPr sz="2400" spc="-15" dirty="0">
                <a:latin typeface="Times New Roman" panose="02020603050405020304" pitchFamily="18" charset="0"/>
                <a:cs typeface="Times New Roman" panose="02020603050405020304" pitchFamily="18" charset="0"/>
              </a:rPr>
              <a:t>Distributors</a:t>
            </a:r>
            <a:endParaRPr sz="2400" dirty="0">
              <a:latin typeface="Times New Roman" panose="02020603050405020304" pitchFamily="18" charset="0"/>
              <a:cs typeface="Times New Roman" panose="02020603050405020304" pitchFamily="18" charset="0"/>
            </a:endParaRPr>
          </a:p>
          <a:p>
            <a:pPr marL="352425" indent="-342900">
              <a:spcBef>
                <a:spcPts val="199"/>
              </a:spcBef>
              <a:buFont typeface="Wingdings"/>
              <a:buChar char=""/>
              <a:tabLst>
                <a:tab pos="352425" algn="l"/>
              </a:tabLst>
            </a:pPr>
            <a:r>
              <a:rPr sz="2400" dirty="0">
                <a:latin typeface="Times New Roman" panose="02020603050405020304" pitchFamily="18" charset="0"/>
                <a:cs typeface="Times New Roman" panose="02020603050405020304" pitchFamily="18" charset="0"/>
              </a:rPr>
              <a:t>Service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mains</a:t>
            </a:r>
          </a:p>
        </p:txBody>
      </p:sp>
      <p:sp>
        <p:nvSpPr>
          <p:cNvPr id="5" name="Slide Number Placeholder 4">
            <a:extLst>
              <a:ext uri="{FF2B5EF4-FFF2-40B4-BE49-F238E27FC236}">
                <a16:creationId xmlns:a16="http://schemas.microsoft.com/office/drawing/2014/main" id="{54EC314D-E495-4E49-AF70-C1A0227EBA3E}"/>
              </a:ext>
            </a:extLst>
          </p:cNvPr>
          <p:cNvSpPr>
            <a:spLocks noGrp="1"/>
          </p:cNvSpPr>
          <p:nvPr>
            <p:ph type="sldNum" sz="quarter" idx="7"/>
          </p:nvPr>
        </p:nvSpPr>
        <p:spPr/>
        <p:txBody>
          <a:bodyPr/>
          <a:lstStyle/>
          <a:p>
            <a:pPr marL="38100">
              <a:lnSpc>
                <a:spcPts val="1240"/>
              </a:lnSpc>
            </a:pPr>
            <a:fld id="{81D60167-4931-47E6-BA6A-407CBD079E47}" type="slidenum">
              <a:rPr lang="en-IN" spc="-120" smtClean="0"/>
              <a:t>49</a:t>
            </a:fld>
            <a:endParaRPr lang="en-IN" spc="-120" dirty="0"/>
          </a:p>
        </p:txBody>
      </p:sp>
      <p:sp>
        <p:nvSpPr>
          <p:cNvPr id="12" name="Rectangle 11">
            <a:extLst>
              <a:ext uri="{FF2B5EF4-FFF2-40B4-BE49-F238E27FC236}">
                <a16:creationId xmlns:a16="http://schemas.microsoft.com/office/drawing/2014/main" id="{1EC85DBE-E8B1-4AE7-A3E4-340A81A68C87}"/>
              </a:ext>
            </a:extLst>
          </p:cNvPr>
          <p:cNvSpPr/>
          <p:nvPr/>
        </p:nvSpPr>
        <p:spPr>
          <a:xfrm>
            <a:off x="-46768" y="908447"/>
            <a:ext cx="9190768" cy="615553"/>
          </a:xfrm>
          <a:prstGeom prst="rect">
            <a:avLst/>
          </a:prstGeom>
          <a:noFill/>
        </p:spPr>
        <p:txBody>
          <a:bodyPr wrap="square" lIns="91440" tIns="45720" rIns="91440" bIns="45720">
            <a:spAutoFit/>
          </a:bodyPr>
          <a:lstStyle/>
          <a:p>
            <a:pPr algn="ctr"/>
            <a:r>
              <a:rPr lang="en-IN" sz="3400" b="0" cap="none" spc="0" dirty="0">
                <a:ln w="0"/>
                <a:solidFill>
                  <a:schemeClr val="accent1"/>
                </a:solidFill>
                <a:effectLst>
                  <a:outerShdw blurRad="38100" dist="25400" dir="5400000" algn="ctr" rotWithShape="0">
                    <a:srgbClr val="6E747A">
                      <a:alpha val="43000"/>
                    </a:srgbClr>
                  </a:outerShdw>
                </a:effectLst>
                <a:uFill>
                  <a:solidFill>
                    <a:srgbClr val="92D050"/>
                  </a:solidFill>
                </a:uFill>
                <a:latin typeface="Times New Roman" panose="02020603050405020304" pitchFamily="18" charset="0"/>
                <a:cs typeface="Times New Roman" panose="02020603050405020304" pitchFamily="18" charset="0"/>
              </a:rPr>
              <a:t>INTRODUCTION OF DISTRIBUTION SYSTEM</a:t>
            </a:r>
            <a:endParaRPr lang="en-IN" sz="3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5" name="object 11">
            <a:extLst>
              <a:ext uri="{FF2B5EF4-FFF2-40B4-BE49-F238E27FC236}">
                <a16:creationId xmlns:a16="http://schemas.microsoft.com/office/drawing/2014/main" id="{069EDBF1-930E-4155-9BA8-95739EB2884A}"/>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6" name="TextBox 15">
            <a:extLst>
              <a:ext uri="{FF2B5EF4-FFF2-40B4-BE49-F238E27FC236}">
                <a16:creationId xmlns:a16="http://schemas.microsoft.com/office/drawing/2014/main" id="{49E05B7A-FFEB-44C4-937C-410EF122B345}"/>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Syllabus of  power System-1</a:t>
            </a:r>
            <a:endParaRPr lang="en-IN" sz="3200" dirty="0">
              <a:solidFill>
                <a:schemeClr val="accent1">
                  <a:lumMod val="75000"/>
                </a:schemeClr>
              </a:solidFill>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488223" y="1545685"/>
            <a:ext cx="8070595" cy="4801314"/>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Introduction: Objective, scope and outcome of the course. </a:t>
            </a:r>
          </a:p>
          <a:p>
            <a:pPr marL="342900" lvl="0" indent="-342900">
              <a:spcAft>
                <a:spcPts val="0"/>
              </a:spcAft>
              <a:buFont typeface="Wingdings" panose="05000000000000000000" pitchFamily="2" charset="2"/>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Basic Concepts Evolution of Power Systems and Present-Day Scenario. Structure of a power system: Bulk Power Grids and Micro-grids. Generation: Conventional and Renewable Energy Sources. Distributed Energy Resources. Energy Storage. Transmission and Distribution Systems: Line diagrams, transmission and distribution voltage levels and topologies (meshed and radial systems). Synchronous Grids and Asynchronous (DC) interconnections. Review of Three-phase systems. Analysis of simple three-phase circuits. Power Transfer in AC circuits and Reactive Power. </a:t>
            </a:r>
          </a:p>
          <a:p>
            <a:pPr marL="342900" lvl="0" indent="-342900">
              <a:spcAft>
                <a:spcPts val="0"/>
              </a:spcAft>
              <a:buFont typeface="Wingdings" panose="05000000000000000000" pitchFamily="2" charset="2"/>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Power System Components: Overhead Transmission Lines and Cables: Electrical and Magnetic Fields around conductors, Corona. Parameters of lines and cables. Capacitance and Inductance calculations for simple configurations. Travelling-wave Equations. Sinusoidal Steady state representation of Lines: Short, medium and long lines. Power Transfer, Voltage profile and Reactive Power. Characteristics of transmission lines. Surge Impedance Loading. Series and Shunt Compensation of transmission lines. Transformers: Three-phase connections and Phase-shifts. </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8278017C-518C-4032-8D2E-0078B3FC5240}"/>
              </a:ext>
            </a:extLst>
          </p:cNvPr>
          <p:cNvSpPr>
            <a:spLocks noGrp="1"/>
          </p:cNvSpPr>
          <p:nvPr>
            <p:ph type="sldNum" sz="quarter" idx="7"/>
          </p:nvPr>
        </p:nvSpPr>
        <p:spPr/>
        <p:txBody>
          <a:bodyPr/>
          <a:lstStyle/>
          <a:p>
            <a:pPr marL="38100">
              <a:lnSpc>
                <a:spcPts val="1240"/>
              </a:lnSpc>
            </a:pPr>
            <a:fld id="{81D60167-4931-47E6-BA6A-407CBD079E47}" type="slidenum">
              <a:rPr lang="en-IN" spc="-120" smtClean="0"/>
              <a:t>5</a:t>
            </a:fld>
            <a:endParaRPr lang="en-IN" spc="-120" dirty="0"/>
          </a:p>
        </p:txBody>
      </p:sp>
    </p:spTree>
    <p:extLst>
      <p:ext uri="{BB962C8B-B14F-4D97-AF65-F5344CB8AC3E}">
        <p14:creationId xmlns:p14="http://schemas.microsoft.com/office/powerpoint/2010/main" val="342703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83BBC993-22B5-47F0-992D-02C95EC7715B}"/>
              </a:ext>
            </a:extLst>
          </p:cNvPr>
          <p:cNvGrpSpPr/>
          <p:nvPr/>
        </p:nvGrpSpPr>
        <p:grpSpPr>
          <a:xfrm>
            <a:off x="-46768" y="-26835"/>
            <a:ext cx="9145905" cy="6858000"/>
            <a:chOff x="-654" y="0"/>
            <a:chExt cx="9145905" cy="6858000"/>
          </a:xfrm>
        </p:grpSpPr>
        <p:sp>
          <p:nvSpPr>
            <p:cNvPr id="7" name="object 3">
              <a:extLst>
                <a:ext uri="{FF2B5EF4-FFF2-40B4-BE49-F238E27FC236}">
                  <a16:creationId xmlns:a16="http://schemas.microsoft.com/office/drawing/2014/main" id="{E702A789-0A71-46B0-AB11-D37348305FD9}"/>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54A2D76D-2FAB-420A-BC49-38C922FA086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D7383BE2-41DF-4EFE-9BBF-190B4AD6D98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1924B2E-BC76-4A62-A74F-1503C453F5D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0F93800B-0D0A-486D-A590-2A6C8A7F6EC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152401" y="1585455"/>
            <a:ext cx="8763000" cy="4457855"/>
          </a:xfrm>
          <a:prstGeom prst="rect">
            <a:avLst/>
          </a:prstGeom>
        </p:spPr>
        <p:txBody>
          <a:bodyPr vert="horz" wrap="square" lIns="0" tIns="10001" rIns="0" bIns="0" rtlCol="0">
            <a:spAutoFit/>
          </a:bodyPr>
          <a:lstStyle/>
          <a:p>
            <a:pPr marL="180975" marR="3810">
              <a:lnSpc>
                <a:spcPct val="107000"/>
              </a:lnSpc>
              <a:spcBef>
                <a:spcPts val="79"/>
              </a:spcBef>
            </a:pPr>
            <a:r>
              <a:rPr sz="2400" spc="-8" dirty="0">
                <a:latin typeface="Times New Roman" panose="02020603050405020304" pitchFamily="18" charset="0"/>
                <a:cs typeface="Times New Roman" panose="02020603050405020304" pitchFamily="18" charset="0"/>
              </a:rPr>
              <a:t>The </a:t>
            </a:r>
            <a:r>
              <a:rPr sz="2400" spc="-11" dirty="0">
                <a:latin typeface="Times New Roman" panose="02020603050405020304" pitchFamily="18" charset="0"/>
                <a:cs typeface="Times New Roman" panose="02020603050405020304" pitchFamily="18" charset="0"/>
              </a:rPr>
              <a:t>arrangement </a:t>
            </a:r>
            <a:r>
              <a:rPr sz="2400" spc="-4" dirty="0">
                <a:latin typeface="Times New Roman" panose="02020603050405020304" pitchFamily="18" charset="0"/>
                <a:cs typeface="Times New Roman" panose="02020603050405020304" pitchFamily="18" charset="0"/>
              </a:rPr>
              <a:t>of </a:t>
            </a:r>
            <a:r>
              <a:rPr sz="2400" spc="-15" dirty="0">
                <a:latin typeface="Times New Roman" panose="02020603050405020304" pitchFamily="18" charset="0"/>
                <a:cs typeface="Times New Roman" panose="02020603050405020304" pitchFamily="18" charset="0"/>
              </a:rPr>
              <a:t>conveying </a:t>
            </a:r>
            <a:r>
              <a:rPr sz="2400" spc="-4" dirty="0">
                <a:latin typeface="Times New Roman" panose="02020603050405020304" pitchFamily="18" charset="0"/>
                <a:cs typeface="Times New Roman" panose="02020603050405020304" pitchFamily="18" charset="0"/>
              </a:rPr>
              <a:t>electric </a:t>
            </a:r>
            <a:r>
              <a:rPr sz="2400" spc="-11" dirty="0">
                <a:latin typeface="Times New Roman" panose="02020603050405020304" pitchFamily="18" charset="0"/>
                <a:cs typeface="Times New Roman" panose="02020603050405020304" pitchFamily="18" charset="0"/>
              </a:rPr>
              <a:t>power </a:t>
            </a:r>
            <a:r>
              <a:rPr sz="2400" spc="-15" dirty="0">
                <a:latin typeface="Times New Roman" panose="02020603050405020304" pitchFamily="18" charset="0"/>
                <a:cs typeface="Times New Roman" panose="02020603050405020304" pitchFamily="18" charset="0"/>
              </a:rPr>
              <a:t>from </a:t>
            </a:r>
            <a:r>
              <a:rPr sz="2400" spc="-8" dirty="0">
                <a:latin typeface="Times New Roman" panose="02020603050405020304" pitchFamily="18" charset="0"/>
                <a:cs typeface="Times New Roman" panose="02020603050405020304" pitchFamily="18" charset="0"/>
              </a:rPr>
              <a:t>bulk  </a:t>
            </a:r>
            <a:r>
              <a:rPr sz="2400" spc="-11" dirty="0">
                <a:latin typeface="Times New Roman" panose="02020603050405020304" pitchFamily="18" charset="0"/>
                <a:cs typeface="Times New Roman" panose="02020603050405020304" pitchFamily="18" charset="0"/>
              </a:rPr>
              <a:t>power sources (generating stations </a:t>
            </a:r>
            <a:r>
              <a:rPr sz="2400" spc="-4" dirty="0">
                <a:latin typeface="Times New Roman" panose="02020603050405020304" pitchFamily="18" charset="0"/>
                <a:cs typeface="Times New Roman" panose="02020603050405020304" pitchFamily="18" charset="0"/>
              </a:rPr>
              <a:t>or major </a:t>
            </a:r>
            <a:r>
              <a:rPr sz="2400" spc="-11" dirty="0">
                <a:latin typeface="Times New Roman" panose="02020603050405020304" pitchFamily="18" charset="0"/>
                <a:cs typeface="Times New Roman" panose="02020603050405020304" pitchFamily="18" charset="0"/>
              </a:rPr>
              <a:t>substations) </a:t>
            </a:r>
            <a:r>
              <a:rPr sz="2400" spc="-15" dirty="0">
                <a:latin typeface="Times New Roman" panose="02020603050405020304" pitchFamily="18" charset="0"/>
                <a:cs typeface="Times New Roman" panose="02020603050405020304" pitchFamily="18" charset="0"/>
              </a:rPr>
              <a:t>to  </a:t>
            </a:r>
            <a:r>
              <a:rPr sz="2400" spc="-4" dirty="0">
                <a:latin typeface="Times New Roman" panose="02020603050405020304" pitchFamily="18" charset="0"/>
                <a:cs typeface="Times New Roman" panose="02020603050405020304" pitchFamily="18" charset="0"/>
              </a:rPr>
              <a:t>the </a:t>
            </a:r>
            <a:r>
              <a:rPr sz="2400" spc="-8" dirty="0">
                <a:latin typeface="Times New Roman" panose="02020603050405020304" pitchFamily="18" charset="0"/>
                <a:cs typeface="Times New Roman" panose="02020603050405020304" pitchFamily="18" charset="0"/>
              </a:rPr>
              <a:t>various </a:t>
            </a:r>
            <a:r>
              <a:rPr sz="2400" spc="-11" dirty="0">
                <a:latin typeface="Times New Roman" panose="02020603050405020304" pitchFamily="18" charset="0"/>
                <a:cs typeface="Times New Roman" panose="02020603050405020304" pitchFamily="18" charset="0"/>
              </a:rPr>
              <a:t>consumers </a:t>
            </a:r>
            <a:r>
              <a:rPr sz="2400" spc="-4" dirty="0">
                <a:latin typeface="Times New Roman" panose="02020603050405020304" pitchFamily="18" charset="0"/>
                <a:cs typeface="Times New Roman" panose="02020603050405020304" pitchFamily="18" charset="0"/>
              </a:rPr>
              <a:t>is </a:t>
            </a:r>
            <a:r>
              <a:rPr sz="2400" spc="-8" dirty="0">
                <a:latin typeface="Times New Roman" panose="02020603050405020304" pitchFamily="18" charset="0"/>
                <a:cs typeface="Times New Roman" panose="02020603050405020304" pitchFamily="18" charset="0"/>
              </a:rPr>
              <a:t>called distribution</a:t>
            </a:r>
            <a:r>
              <a:rPr sz="2400" spc="113" dirty="0">
                <a:latin typeface="Times New Roman" panose="02020603050405020304" pitchFamily="18" charset="0"/>
                <a:cs typeface="Times New Roman" panose="02020603050405020304" pitchFamily="18" charset="0"/>
              </a:rPr>
              <a:t> </a:t>
            </a:r>
            <a:r>
              <a:rPr sz="2400" spc="-19" dirty="0">
                <a:latin typeface="Times New Roman" panose="02020603050405020304" pitchFamily="18" charset="0"/>
                <a:cs typeface="Times New Roman" panose="02020603050405020304" pitchFamily="18" charset="0"/>
              </a:rPr>
              <a:t>system.</a:t>
            </a:r>
            <a:endParaRPr sz="2400" dirty="0">
              <a:latin typeface="Times New Roman" panose="02020603050405020304" pitchFamily="18" charset="0"/>
              <a:cs typeface="Times New Roman" panose="02020603050405020304" pitchFamily="18" charset="0"/>
            </a:endParaRPr>
          </a:p>
          <a:p>
            <a:pPr marL="180975">
              <a:spcBef>
                <a:spcPts val="784"/>
              </a:spcBef>
            </a:pPr>
            <a:r>
              <a:rPr sz="2400" spc="-8" dirty="0">
                <a:latin typeface="Times New Roman" panose="02020603050405020304" pitchFamily="18" charset="0"/>
                <a:cs typeface="Times New Roman" panose="02020603050405020304" pitchFamily="18" charset="0"/>
              </a:rPr>
              <a:t>Distribution </a:t>
            </a:r>
            <a:r>
              <a:rPr sz="2400" spc="-4"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of </a:t>
            </a:r>
            <a:r>
              <a:rPr sz="2400" spc="-8" dirty="0">
                <a:latin typeface="Times New Roman" panose="02020603050405020304" pitchFamily="18" charset="0"/>
                <a:cs typeface="Times New Roman" panose="02020603050405020304" pitchFamily="18" charset="0"/>
              </a:rPr>
              <a:t>two </a:t>
            </a:r>
            <a:r>
              <a:rPr sz="2400" spc="-4" dirty="0">
                <a:latin typeface="Times New Roman" panose="02020603050405020304" pitchFamily="18" charset="0"/>
                <a:cs typeface="Times New Roman" panose="02020603050405020304" pitchFamily="18" charset="0"/>
              </a:rPr>
              <a:t>types.</a:t>
            </a:r>
            <a:r>
              <a:rPr sz="2400" spc="64"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266700" indent="-257175">
              <a:spcBef>
                <a:spcPts val="773"/>
              </a:spcBef>
              <a:buAutoNum type="arabicPeriod"/>
              <a:tabLst>
                <a:tab pos="266700" algn="l"/>
              </a:tabLst>
            </a:pPr>
            <a:r>
              <a:rPr sz="2400" spc="-8" dirty="0">
                <a:latin typeface="Times New Roman" panose="02020603050405020304" pitchFamily="18" charset="0"/>
                <a:cs typeface="Times New Roman" panose="02020603050405020304" pitchFamily="18" charset="0"/>
              </a:rPr>
              <a:t>High </a:t>
            </a:r>
            <a:r>
              <a:rPr sz="2400" spc="-15" dirty="0">
                <a:latin typeface="Times New Roman" panose="02020603050405020304" pitchFamily="18" charset="0"/>
                <a:cs typeface="Times New Roman" panose="02020603050405020304" pitchFamily="18" charset="0"/>
              </a:rPr>
              <a:t>voltage </a:t>
            </a:r>
            <a:r>
              <a:rPr sz="2400" spc="-4" dirty="0">
                <a:latin typeface="Times New Roman" panose="02020603050405020304" pitchFamily="18" charset="0"/>
                <a:cs typeface="Times New Roman" panose="02020603050405020304" pitchFamily="18" charset="0"/>
              </a:rPr>
              <a:t>or </a:t>
            </a:r>
            <a:r>
              <a:rPr sz="2400" spc="-8" dirty="0">
                <a:latin typeface="Times New Roman" panose="02020603050405020304" pitchFamily="18" charset="0"/>
                <a:cs typeface="Times New Roman" panose="02020603050405020304" pitchFamily="18" charset="0"/>
              </a:rPr>
              <a:t>primary</a:t>
            </a:r>
            <a:r>
              <a:rPr sz="2400" spc="45" dirty="0">
                <a:latin typeface="Times New Roman" panose="02020603050405020304" pitchFamily="18" charset="0"/>
                <a:cs typeface="Times New Roman" panose="02020603050405020304" pitchFamily="18" charset="0"/>
              </a:rPr>
              <a:t> </a:t>
            </a:r>
            <a:r>
              <a:rPr sz="2400" spc="-8" dirty="0">
                <a:latin typeface="Times New Roman" panose="02020603050405020304" pitchFamily="18" charset="0"/>
                <a:cs typeface="Times New Roman" panose="02020603050405020304" pitchFamily="18" charset="0"/>
              </a:rPr>
              <a:t>distribution</a:t>
            </a:r>
            <a:endParaRPr sz="2400" dirty="0">
              <a:latin typeface="Times New Roman" panose="02020603050405020304" pitchFamily="18" charset="0"/>
              <a:cs typeface="Times New Roman" panose="02020603050405020304" pitchFamily="18" charset="0"/>
            </a:endParaRPr>
          </a:p>
          <a:p>
            <a:pPr marL="266700" indent="-257175">
              <a:spcBef>
                <a:spcPts val="172"/>
              </a:spcBef>
              <a:buAutoNum type="arabicPeriod"/>
              <a:tabLst>
                <a:tab pos="266700" algn="l"/>
              </a:tabLst>
            </a:pPr>
            <a:r>
              <a:rPr sz="2400" spc="-8" dirty="0">
                <a:latin typeface="Times New Roman" panose="02020603050405020304" pitchFamily="18" charset="0"/>
                <a:cs typeface="Times New Roman" panose="02020603050405020304" pitchFamily="18" charset="0"/>
              </a:rPr>
              <a:t>Low </a:t>
            </a:r>
            <a:r>
              <a:rPr sz="2400" spc="-15" dirty="0">
                <a:latin typeface="Times New Roman" panose="02020603050405020304" pitchFamily="18" charset="0"/>
                <a:cs typeface="Times New Roman" panose="02020603050405020304" pitchFamily="18" charset="0"/>
              </a:rPr>
              <a:t>voltage </a:t>
            </a:r>
            <a:r>
              <a:rPr sz="2400" spc="-4" dirty="0">
                <a:latin typeface="Times New Roman" panose="02020603050405020304" pitchFamily="18" charset="0"/>
                <a:cs typeface="Times New Roman" panose="02020603050405020304" pitchFamily="18" charset="0"/>
              </a:rPr>
              <a:t>or </a:t>
            </a:r>
            <a:r>
              <a:rPr sz="2400" spc="-8" dirty="0">
                <a:latin typeface="Times New Roman" panose="02020603050405020304" pitchFamily="18" charset="0"/>
                <a:cs typeface="Times New Roman" panose="02020603050405020304" pitchFamily="18" charset="0"/>
              </a:rPr>
              <a:t>secondary</a:t>
            </a:r>
            <a:r>
              <a:rPr sz="2400" spc="23" dirty="0">
                <a:latin typeface="Times New Roman" panose="02020603050405020304" pitchFamily="18" charset="0"/>
                <a:cs typeface="Times New Roman" panose="02020603050405020304" pitchFamily="18" charset="0"/>
              </a:rPr>
              <a:t> </a:t>
            </a:r>
            <a:r>
              <a:rPr sz="2400" spc="-8" dirty="0">
                <a:latin typeface="Times New Roman" panose="02020603050405020304" pitchFamily="18" charset="0"/>
                <a:cs typeface="Times New Roman" panose="02020603050405020304" pitchFamily="18" charset="0"/>
              </a:rPr>
              <a:t>distribution</a:t>
            </a:r>
            <a:endParaRPr sz="2400" dirty="0">
              <a:latin typeface="Times New Roman" panose="02020603050405020304" pitchFamily="18" charset="0"/>
              <a:cs typeface="Times New Roman" panose="02020603050405020304" pitchFamily="18" charset="0"/>
            </a:endParaRPr>
          </a:p>
          <a:p>
            <a:pPr>
              <a:spcBef>
                <a:spcPts val="8"/>
              </a:spcBef>
            </a:pPr>
            <a:endParaRPr sz="2400" dirty="0">
              <a:latin typeface="Times New Roman" panose="02020603050405020304" pitchFamily="18" charset="0"/>
              <a:cs typeface="Times New Roman" panose="02020603050405020304" pitchFamily="18" charset="0"/>
            </a:endParaRPr>
          </a:p>
          <a:p>
            <a:pPr marL="552450" marR="6191">
              <a:lnSpc>
                <a:spcPct val="106800"/>
              </a:lnSpc>
            </a:pPr>
            <a:r>
              <a:rPr sz="2400" spc="-8" dirty="0">
                <a:latin typeface="Times New Roman" panose="02020603050405020304" pitchFamily="18" charset="0"/>
                <a:cs typeface="Times New Roman" panose="02020603050405020304" pitchFamily="18" charset="0"/>
              </a:rPr>
              <a:t>High </a:t>
            </a:r>
            <a:r>
              <a:rPr sz="2400" spc="-15" dirty="0">
                <a:latin typeface="Times New Roman" panose="02020603050405020304" pitchFamily="18" charset="0"/>
                <a:cs typeface="Times New Roman" panose="02020603050405020304" pitchFamily="18" charset="0"/>
              </a:rPr>
              <a:t>voltage </a:t>
            </a:r>
            <a:r>
              <a:rPr sz="2400" spc="-8" dirty="0">
                <a:latin typeface="Times New Roman" panose="02020603050405020304" pitchFamily="18" charset="0"/>
                <a:cs typeface="Times New Roman" panose="02020603050405020304" pitchFamily="18" charset="0"/>
              </a:rPr>
              <a:t>distribution </a:t>
            </a:r>
            <a:r>
              <a:rPr sz="2400" spc="-4" dirty="0">
                <a:latin typeface="Times New Roman" panose="02020603050405020304" pitchFamily="18" charset="0"/>
                <a:cs typeface="Times New Roman" panose="02020603050405020304" pitchFamily="18" charset="0"/>
              </a:rPr>
              <a:t>is </a:t>
            </a:r>
            <a:r>
              <a:rPr sz="2400" spc="-8" dirty="0">
                <a:latin typeface="Times New Roman" panose="02020603050405020304" pitchFamily="18" charset="0"/>
                <a:cs typeface="Times New Roman" panose="02020603050405020304" pitchFamily="18" charset="0"/>
              </a:rPr>
              <a:t>carried out </a:t>
            </a:r>
            <a:r>
              <a:rPr sz="2400" spc="-11" dirty="0">
                <a:latin typeface="Times New Roman" panose="02020603050405020304" pitchFamily="18" charset="0"/>
                <a:cs typeface="Times New Roman" panose="02020603050405020304" pitchFamily="18" charset="0"/>
              </a:rPr>
              <a:t>at voltages </a:t>
            </a:r>
            <a:r>
              <a:rPr sz="2400" spc="-4" dirty="0">
                <a:latin typeface="Times New Roman" panose="02020603050405020304" pitchFamily="18" charset="0"/>
                <a:cs typeface="Times New Roman" panose="02020603050405020304" pitchFamily="18" charset="0"/>
              </a:rPr>
              <a:t>of the  </a:t>
            </a:r>
            <a:r>
              <a:rPr sz="2400" spc="-11" dirty="0">
                <a:latin typeface="Times New Roman" panose="02020603050405020304" pitchFamily="18" charset="0"/>
                <a:cs typeface="Times New Roman" panose="02020603050405020304" pitchFamily="18" charset="0"/>
              </a:rPr>
              <a:t>order </a:t>
            </a:r>
            <a:r>
              <a:rPr sz="2400" spc="-4" dirty="0">
                <a:latin typeface="Times New Roman" panose="02020603050405020304" pitchFamily="18" charset="0"/>
                <a:cs typeface="Times New Roman" panose="02020603050405020304" pitchFamily="18" charset="0"/>
              </a:rPr>
              <a:t>of </a:t>
            </a:r>
            <a:r>
              <a:rPr sz="2400" spc="-23" dirty="0">
                <a:latin typeface="Times New Roman" panose="02020603050405020304" pitchFamily="18" charset="0"/>
                <a:cs typeface="Times New Roman" panose="02020603050405020304" pitchFamily="18" charset="0"/>
              </a:rPr>
              <a:t>33kv,66kv</a:t>
            </a:r>
            <a:r>
              <a:rPr sz="2400" spc="38" dirty="0">
                <a:latin typeface="Times New Roman" panose="02020603050405020304" pitchFamily="18" charset="0"/>
                <a:cs typeface="Times New Roman" panose="02020603050405020304" pitchFamily="18" charset="0"/>
              </a:rPr>
              <a:t> </a:t>
            </a:r>
            <a:r>
              <a:rPr sz="2400" spc="-49" dirty="0">
                <a:latin typeface="Times New Roman" panose="02020603050405020304" pitchFamily="18" charset="0"/>
                <a:cs typeface="Times New Roman" panose="02020603050405020304" pitchFamily="18" charset="0"/>
              </a:rPr>
              <a:t>or,11kv.</a:t>
            </a:r>
            <a:endParaRPr sz="2400" dirty="0">
              <a:latin typeface="Times New Roman" panose="02020603050405020304" pitchFamily="18" charset="0"/>
              <a:cs typeface="Times New Roman" panose="02020603050405020304" pitchFamily="18" charset="0"/>
            </a:endParaRPr>
          </a:p>
          <a:p>
            <a:pPr marL="552450" marR="34766">
              <a:lnSpc>
                <a:spcPct val="106800"/>
              </a:lnSpc>
              <a:spcBef>
                <a:spcPts val="11"/>
              </a:spcBef>
            </a:pPr>
            <a:r>
              <a:rPr sz="2400" spc="-8" dirty="0">
                <a:latin typeface="Times New Roman" panose="02020603050405020304" pitchFamily="18" charset="0"/>
                <a:cs typeface="Times New Roman" panose="02020603050405020304" pitchFamily="18" charset="0"/>
              </a:rPr>
              <a:t>Low </a:t>
            </a:r>
            <a:r>
              <a:rPr sz="2400" spc="-15" dirty="0">
                <a:latin typeface="Times New Roman" panose="02020603050405020304" pitchFamily="18" charset="0"/>
                <a:cs typeface="Times New Roman" panose="02020603050405020304" pitchFamily="18" charset="0"/>
              </a:rPr>
              <a:t>voltage </a:t>
            </a:r>
            <a:r>
              <a:rPr sz="2400" spc="-8" dirty="0">
                <a:latin typeface="Times New Roman" panose="02020603050405020304" pitchFamily="18" charset="0"/>
                <a:cs typeface="Times New Roman" panose="02020603050405020304" pitchFamily="18" charset="0"/>
              </a:rPr>
              <a:t>distribution </a:t>
            </a:r>
            <a:r>
              <a:rPr sz="2400" spc="-4" dirty="0">
                <a:latin typeface="Times New Roman" panose="02020603050405020304" pitchFamily="18" charset="0"/>
                <a:cs typeface="Times New Roman" panose="02020603050405020304" pitchFamily="18" charset="0"/>
              </a:rPr>
              <a:t>which is </a:t>
            </a:r>
            <a:r>
              <a:rPr sz="2400" spc="-8" dirty="0">
                <a:latin typeface="Times New Roman" panose="02020603050405020304" pitchFamily="18" charset="0"/>
                <a:cs typeface="Times New Roman" panose="02020603050405020304" pitchFamily="18" charset="0"/>
              </a:rPr>
              <a:t>carried out </a:t>
            </a:r>
            <a:r>
              <a:rPr sz="2400" spc="-11" dirty="0">
                <a:latin typeface="Times New Roman" panose="02020603050405020304" pitchFamily="18" charset="0"/>
                <a:cs typeface="Times New Roman" panose="02020603050405020304" pitchFamily="18" charset="0"/>
              </a:rPr>
              <a:t>at </a:t>
            </a:r>
            <a:r>
              <a:rPr sz="2400" spc="-4" dirty="0">
                <a:latin typeface="Times New Roman" panose="02020603050405020304" pitchFamily="18" charset="0"/>
                <a:cs typeface="Times New Roman" panose="02020603050405020304" pitchFamily="18" charset="0"/>
              </a:rPr>
              <a:t>400/230  </a:t>
            </a:r>
            <a:r>
              <a:rPr sz="2400" spc="-11" dirty="0">
                <a:latin typeface="Times New Roman" panose="02020603050405020304" pitchFamily="18" charset="0"/>
                <a:cs typeface="Times New Roman" panose="02020603050405020304" pitchFamily="18" charset="0"/>
              </a:rPr>
              <a:t>volts </a:t>
            </a:r>
            <a:r>
              <a:rPr sz="2400" spc="-4" dirty="0">
                <a:latin typeface="Times New Roman" panose="02020603050405020304" pitchFamily="18" charset="0"/>
                <a:cs typeface="Times New Roman" panose="02020603050405020304" pitchFamily="18" charset="0"/>
              </a:rPr>
              <a:t>(in </a:t>
            </a:r>
            <a:r>
              <a:rPr sz="2400" spc="-11" dirty="0">
                <a:latin typeface="Times New Roman" panose="02020603050405020304" pitchFamily="18" charset="0"/>
                <a:cs typeface="Times New Roman" panose="02020603050405020304" pitchFamily="18" charset="0"/>
              </a:rPr>
              <a:t>three </a:t>
            </a:r>
            <a:r>
              <a:rPr sz="2400" spc="-8" dirty="0">
                <a:latin typeface="Times New Roman" panose="02020603050405020304" pitchFamily="18" charset="0"/>
                <a:cs typeface="Times New Roman" panose="02020603050405020304" pitchFamily="18" charset="0"/>
              </a:rPr>
              <a:t>phase </a:t>
            </a:r>
            <a:r>
              <a:rPr sz="2400" spc="-4" dirty="0">
                <a:latin typeface="Times New Roman" panose="02020603050405020304" pitchFamily="18" charset="0"/>
                <a:cs typeface="Times New Roman" panose="02020603050405020304" pitchFamily="18" charset="0"/>
              </a:rPr>
              <a:t>4 </a:t>
            </a:r>
            <a:r>
              <a:rPr sz="2400" spc="-11" dirty="0">
                <a:latin typeface="Times New Roman" panose="02020603050405020304" pitchFamily="18" charset="0"/>
                <a:cs typeface="Times New Roman" panose="02020603050405020304" pitchFamily="18" charset="0"/>
              </a:rPr>
              <a:t>wires</a:t>
            </a:r>
            <a:r>
              <a:rPr sz="2400" spc="-7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system)</a:t>
            </a:r>
            <a:endParaRPr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D7457F6-87FF-44BD-BED6-40D235ABD139}"/>
              </a:ext>
            </a:extLst>
          </p:cNvPr>
          <p:cNvSpPr>
            <a:spLocks noGrp="1"/>
          </p:cNvSpPr>
          <p:nvPr>
            <p:ph type="sldNum" sz="quarter" idx="7"/>
          </p:nvPr>
        </p:nvSpPr>
        <p:spPr/>
        <p:txBody>
          <a:bodyPr/>
          <a:lstStyle/>
          <a:p>
            <a:pPr marL="38100">
              <a:lnSpc>
                <a:spcPts val="1240"/>
              </a:lnSpc>
            </a:pPr>
            <a:fld id="{81D60167-4931-47E6-BA6A-407CBD079E47}" type="slidenum">
              <a:rPr lang="en-IN" spc="-120" smtClean="0"/>
              <a:t>50</a:t>
            </a:fld>
            <a:endParaRPr lang="en-IN" spc="-120" dirty="0"/>
          </a:p>
        </p:txBody>
      </p:sp>
      <p:sp>
        <p:nvSpPr>
          <p:cNvPr id="12" name="Rectangle 11">
            <a:extLst>
              <a:ext uri="{FF2B5EF4-FFF2-40B4-BE49-F238E27FC236}">
                <a16:creationId xmlns:a16="http://schemas.microsoft.com/office/drawing/2014/main" id="{BE51BBE6-C645-46A5-BBC0-AF89B1EDC8C7}"/>
              </a:ext>
            </a:extLst>
          </p:cNvPr>
          <p:cNvSpPr/>
          <p:nvPr/>
        </p:nvSpPr>
        <p:spPr>
          <a:xfrm>
            <a:off x="533400" y="655542"/>
            <a:ext cx="7077579" cy="830997"/>
          </a:xfrm>
          <a:prstGeom prst="rect">
            <a:avLst/>
          </a:prstGeom>
          <a:noFill/>
        </p:spPr>
        <p:txBody>
          <a:bodyPr wrap="none" lIns="91440" tIns="45720" rIns="91440" bIns="45720">
            <a:spAutoFit/>
          </a:bodyPr>
          <a:lstStyle/>
          <a:p>
            <a:pPr algn="ctr"/>
            <a:r>
              <a:rPr sz="4800" b="0" cap="none" spc="0" dirty="0">
                <a:ln w="0"/>
                <a:solidFill>
                  <a:schemeClr val="accent1"/>
                </a:solidFill>
                <a:effectLst>
                  <a:outerShdw blurRad="38100" dist="25400" dir="5400000" algn="ctr" rotWithShape="0">
                    <a:srgbClr val="6E747A">
                      <a:alpha val="43000"/>
                    </a:srgbClr>
                  </a:outerShdw>
                </a:effectLst>
                <a:uFill>
                  <a:solidFill>
                    <a:srgbClr val="FF0000"/>
                  </a:solidFill>
                </a:uFill>
                <a:latin typeface="Times New Roman" panose="02020603050405020304" pitchFamily="18" charset="0"/>
                <a:cs typeface="Times New Roman" panose="02020603050405020304" pitchFamily="18" charset="0"/>
              </a:rPr>
              <a:t>DISTRIBUTION SYSTEM</a:t>
            </a:r>
            <a:endParaRPr lang="en-IN" sz="4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5" name="object 11">
            <a:extLst>
              <a:ext uri="{FF2B5EF4-FFF2-40B4-BE49-F238E27FC236}">
                <a16:creationId xmlns:a16="http://schemas.microsoft.com/office/drawing/2014/main" id="{226F5604-D9A7-4326-BC8B-9B2D2C3079FF}"/>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6" name="TextBox 15">
            <a:extLst>
              <a:ext uri="{FF2B5EF4-FFF2-40B4-BE49-F238E27FC236}">
                <a16:creationId xmlns:a16="http://schemas.microsoft.com/office/drawing/2014/main" id="{52F1C9DA-6D9F-4F2F-AECB-4CFFCC1D713F}"/>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9EECBDDD-DAC6-41D8-8D86-A82B7665D804}"/>
              </a:ext>
            </a:extLst>
          </p:cNvPr>
          <p:cNvGrpSpPr/>
          <p:nvPr/>
        </p:nvGrpSpPr>
        <p:grpSpPr>
          <a:xfrm>
            <a:off x="-46768" y="-26835"/>
            <a:ext cx="9145905" cy="6858000"/>
            <a:chOff x="-654" y="0"/>
            <a:chExt cx="9145905" cy="6858000"/>
          </a:xfrm>
        </p:grpSpPr>
        <p:sp>
          <p:nvSpPr>
            <p:cNvPr id="8" name="object 3">
              <a:extLst>
                <a:ext uri="{FF2B5EF4-FFF2-40B4-BE49-F238E27FC236}">
                  <a16:creationId xmlns:a16="http://schemas.microsoft.com/office/drawing/2014/main" id="{5596C663-B6EF-4C14-9721-1CE8E8C2D16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28689713-A91D-48C1-B997-B66EC623CD3D}"/>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6008740E-0A9C-459A-806B-8129FD16909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C16862E8-CE66-4E4B-8840-D474F4CE6F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50739863-4B4A-4F01-B4BA-91A57D211DF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695249" y="1391793"/>
            <a:ext cx="7945755" cy="2542043"/>
          </a:xfrm>
          <a:prstGeom prst="rect">
            <a:avLst/>
          </a:prstGeom>
        </p:spPr>
        <p:txBody>
          <a:bodyPr vert="horz" wrap="square" lIns="0" tIns="28575" rIns="0" bIns="0" rtlCol="0">
            <a:spAutoFit/>
          </a:bodyPr>
          <a:lstStyle/>
          <a:p>
            <a:pPr marL="266224" indent="-257175">
              <a:spcBef>
                <a:spcPts val="225"/>
              </a:spcBef>
              <a:buAutoNum type="arabicPeriod"/>
              <a:tabLst>
                <a:tab pos="266700" algn="l"/>
              </a:tabLst>
            </a:pPr>
            <a:r>
              <a:rPr u="heavy" spc="-8" dirty="0">
                <a:uFill>
                  <a:solidFill>
                    <a:srgbClr val="FFFFFF"/>
                  </a:solidFill>
                </a:uFill>
                <a:latin typeface="Times New Roman" panose="02020603050405020304" pitchFamily="18" charset="0"/>
                <a:cs typeface="Times New Roman" panose="02020603050405020304" pitchFamily="18" charset="0"/>
              </a:rPr>
              <a:t>Feeder</a:t>
            </a:r>
            <a:endParaRPr dirty="0">
              <a:latin typeface="Times New Roman" panose="02020603050405020304" pitchFamily="18" charset="0"/>
              <a:cs typeface="Times New Roman" panose="02020603050405020304" pitchFamily="18" charset="0"/>
            </a:endParaRPr>
          </a:p>
          <a:p>
            <a:pPr marL="266224" indent="-257175">
              <a:spcBef>
                <a:spcPts val="153"/>
              </a:spcBef>
              <a:buAutoNum type="arabicPeriod"/>
              <a:tabLst>
                <a:tab pos="266700" algn="l"/>
              </a:tabLst>
            </a:pPr>
            <a:r>
              <a:rPr u="heavy" spc="-8" dirty="0">
                <a:uFill>
                  <a:solidFill>
                    <a:srgbClr val="FFFFFF"/>
                  </a:solidFill>
                </a:uFill>
                <a:latin typeface="Times New Roman" panose="02020603050405020304" pitchFamily="18" charset="0"/>
                <a:cs typeface="Times New Roman" panose="02020603050405020304" pitchFamily="18" charset="0"/>
              </a:rPr>
              <a:t>Distributor</a:t>
            </a:r>
            <a:endParaRPr dirty="0">
              <a:latin typeface="Times New Roman" panose="02020603050405020304" pitchFamily="18" charset="0"/>
              <a:cs typeface="Times New Roman" panose="02020603050405020304" pitchFamily="18" charset="0"/>
            </a:endParaRPr>
          </a:p>
          <a:p>
            <a:pPr marL="266224" indent="-257175">
              <a:spcBef>
                <a:spcPts val="146"/>
              </a:spcBef>
              <a:buAutoNum type="arabicPeriod"/>
              <a:tabLst>
                <a:tab pos="266700" algn="l"/>
              </a:tabLst>
            </a:pPr>
            <a:r>
              <a:rPr u="heavy" dirty="0">
                <a:uFill>
                  <a:solidFill>
                    <a:srgbClr val="FFFFFF"/>
                  </a:solidFill>
                </a:uFill>
                <a:latin typeface="Times New Roman" panose="02020603050405020304" pitchFamily="18" charset="0"/>
                <a:cs typeface="Times New Roman" panose="02020603050405020304" pitchFamily="18" charset="0"/>
              </a:rPr>
              <a:t>Service</a:t>
            </a:r>
            <a:r>
              <a:rPr u="heavy" spc="-11" dirty="0">
                <a:uFill>
                  <a:solidFill>
                    <a:srgbClr val="FFFFFF"/>
                  </a:solidFill>
                </a:uFill>
                <a:latin typeface="Times New Roman" panose="02020603050405020304" pitchFamily="18" charset="0"/>
                <a:cs typeface="Times New Roman" panose="02020603050405020304" pitchFamily="18" charset="0"/>
              </a:rPr>
              <a:t> </a:t>
            </a:r>
            <a:r>
              <a:rPr u="heavy" dirty="0">
                <a:uFill>
                  <a:solidFill>
                    <a:srgbClr val="FFFFFF"/>
                  </a:solidFill>
                </a:uFill>
                <a:latin typeface="Times New Roman" panose="02020603050405020304" pitchFamily="18" charset="0"/>
                <a:cs typeface="Times New Roman" panose="02020603050405020304" pitchFamily="18" charset="0"/>
              </a:rPr>
              <a:t>mains</a:t>
            </a:r>
            <a:endParaRPr dirty="0">
              <a:latin typeface="Times New Roman" panose="02020603050405020304" pitchFamily="18" charset="0"/>
              <a:cs typeface="Times New Roman" panose="02020603050405020304" pitchFamily="18" charset="0"/>
            </a:endParaRPr>
          </a:p>
          <a:p>
            <a:pPr>
              <a:spcBef>
                <a:spcPts val="15"/>
              </a:spcBef>
            </a:pPr>
            <a:endParaRPr sz="2100" dirty="0">
              <a:latin typeface="Times New Roman" panose="02020603050405020304" pitchFamily="18" charset="0"/>
              <a:cs typeface="Times New Roman" panose="02020603050405020304" pitchFamily="18" charset="0"/>
            </a:endParaRPr>
          </a:p>
          <a:p>
            <a:pPr marL="9525" marR="3810">
              <a:lnSpc>
                <a:spcPct val="107300"/>
              </a:lnSpc>
              <a:spcBef>
                <a:spcPts val="4"/>
              </a:spcBef>
            </a:pPr>
            <a:r>
              <a:rPr sz="2700" b="1" spc="-8" dirty="0">
                <a:latin typeface="Times New Roman" panose="02020603050405020304" pitchFamily="18" charset="0"/>
                <a:cs typeface="Times New Roman" panose="02020603050405020304" pitchFamily="18" charset="0"/>
              </a:rPr>
              <a:t>Feeder- </a:t>
            </a:r>
            <a:r>
              <a:rPr dirty="0">
                <a:latin typeface="Times New Roman" panose="02020603050405020304" pitchFamily="18" charset="0"/>
                <a:cs typeface="Times New Roman" panose="02020603050405020304" pitchFamily="18" charset="0"/>
              </a:rPr>
              <a:t>A </a:t>
            </a:r>
            <a:r>
              <a:rPr spc="-11" dirty="0">
                <a:latin typeface="Times New Roman" panose="02020603050405020304" pitchFamily="18" charset="0"/>
                <a:cs typeface="Times New Roman" panose="02020603050405020304" pitchFamily="18" charset="0"/>
              </a:rPr>
              <a:t>feeder </a:t>
            </a:r>
            <a:r>
              <a:rPr dirty="0">
                <a:latin typeface="Times New Roman" panose="02020603050405020304" pitchFamily="18" charset="0"/>
                <a:cs typeface="Times New Roman" panose="02020603050405020304" pitchFamily="18" charset="0"/>
              </a:rPr>
              <a:t>is a </a:t>
            </a:r>
            <a:r>
              <a:rPr spc="-8" dirty="0">
                <a:latin typeface="Times New Roman" panose="02020603050405020304" pitchFamily="18" charset="0"/>
                <a:cs typeface="Times New Roman" panose="02020603050405020304" pitchFamily="18" charset="0"/>
              </a:rPr>
              <a:t>conductor </a:t>
            </a:r>
            <a:r>
              <a:rPr dirty="0">
                <a:latin typeface="Times New Roman" panose="02020603050405020304" pitchFamily="18" charset="0"/>
                <a:cs typeface="Times New Roman" panose="02020603050405020304" pitchFamily="18" charset="0"/>
              </a:rPr>
              <a:t>which </a:t>
            </a:r>
            <a:r>
              <a:rPr spc="-8" dirty="0">
                <a:latin typeface="Times New Roman" panose="02020603050405020304" pitchFamily="18" charset="0"/>
                <a:cs typeface="Times New Roman" panose="02020603050405020304" pitchFamily="18" charset="0"/>
              </a:rPr>
              <a:t>connects sub-station </a:t>
            </a:r>
            <a:r>
              <a:rPr spc="-4" dirty="0">
                <a:latin typeface="Times New Roman" panose="02020603050405020304" pitchFamily="18" charset="0"/>
                <a:cs typeface="Times New Roman" panose="02020603050405020304" pitchFamily="18" charset="0"/>
              </a:rPr>
              <a:t>or </a:t>
            </a:r>
            <a:r>
              <a:rPr spc="-8" dirty="0">
                <a:latin typeface="Times New Roman" panose="02020603050405020304" pitchFamily="18" charset="0"/>
                <a:cs typeface="Times New Roman" panose="02020603050405020304" pitchFamily="18" charset="0"/>
              </a:rPr>
              <a:t>generating </a:t>
            </a:r>
            <a:r>
              <a:rPr spc="-11" dirty="0">
                <a:latin typeface="Times New Roman" panose="02020603050405020304" pitchFamily="18" charset="0"/>
                <a:cs typeface="Times New Roman" panose="02020603050405020304" pitchFamily="18" charset="0"/>
              </a:rPr>
              <a:t>station  to </a:t>
            </a:r>
            <a:r>
              <a:rPr dirty="0">
                <a:latin typeface="Times New Roman" panose="02020603050405020304" pitchFamily="18" charset="0"/>
                <a:cs typeface="Times New Roman" panose="02020603050405020304" pitchFamily="18" charset="0"/>
              </a:rPr>
              <a:t>the </a:t>
            </a:r>
            <a:r>
              <a:rPr spc="-11" dirty="0">
                <a:latin typeface="Times New Roman" panose="02020603050405020304" pitchFamily="18" charset="0"/>
                <a:cs typeface="Times New Roman" panose="02020603050405020304" pitchFamily="18" charset="0"/>
              </a:rPr>
              <a:t>are </a:t>
            </a:r>
            <a:r>
              <a:rPr spc="-8" dirty="0">
                <a:latin typeface="Times New Roman" panose="02020603050405020304" pitchFamily="18" charset="0"/>
                <a:cs typeface="Times New Roman" panose="02020603050405020304" pitchFamily="18" charset="0"/>
              </a:rPr>
              <a:t>where </a:t>
            </a:r>
            <a:r>
              <a:rPr dirty="0">
                <a:latin typeface="Times New Roman" panose="02020603050405020304" pitchFamily="18" charset="0"/>
                <a:cs typeface="Times New Roman" panose="02020603050405020304" pitchFamily="18" charset="0"/>
              </a:rPr>
              <a:t>the </a:t>
            </a:r>
            <a:r>
              <a:rPr spc="-11" dirty="0">
                <a:latin typeface="Times New Roman" panose="02020603050405020304" pitchFamily="18" charset="0"/>
                <a:cs typeface="Times New Roman" panose="02020603050405020304" pitchFamily="18" charset="0"/>
              </a:rPr>
              <a:t>power </a:t>
            </a:r>
            <a:r>
              <a:rPr dirty="0">
                <a:latin typeface="Times New Roman" panose="02020603050405020304" pitchFamily="18" charset="0"/>
                <a:cs typeface="Times New Roman" panose="02020603050405020304" pitchFamily="18" charset="0"/>
              </a:rPr>
              <a:t>is </a:t>
            </a:r>
            <a:r>
              <a:rPr spc="-11" dirty="0">
                <a:latin typeface="Times New Roman" panose="02020603050405020304" pitchFamily="18" charset="0"/>
                <a:cs typeface="Times New Roman" panose="02020603050405020304" pitchFamily="18" charset="0"/>
              </a:rPr>
              <a:t>to </a:t>
            </a:r>
            <a:r>
              <a:rPr spc="-4" dirty="0">
                <a:latin typeface="Times New Roman" panose="02020603050405020304" pitchFamily="18" charset="0"/>
                <a:cs typeface="Times New Roman" panose="02020603050405020304" pitchFamily="18" charset="0"/>
              </a:rPr>
              <a:t>be distributed. These </a:t>
            </a:r>
            <a:r>
              <a:rPr spc="-11" dirty="0">
                <a:latin typeface="Times New Roman" panose="02020603050405020304" pitchFamily="18" charset="0"/>
                <a:cs typeface="Times New Roman" panose="02020603050405020304" pitchFamily="18" charset="0"/>
              </a:rPr>
              <a:t>are </a:t>
            </a:r>
            <a:r>
              <a:rPr dirty="0">
                <a:latin typeface="Times New Roman" panose="02020603050405020304" pitchFamily="18" charset="0"/>
                <a:cs typeface="Times New Roman" panose="02020603050405020304" pitchFamily="18" charset="0"/>
              </a:rPr>
              <a:t>the </a:t>
            </a:r>
            <a:r>
              <a:rPr spc="-11" dirty="0">
                <a:latin typeface="Times New Roman" panose="02020603050405020304" pitchFamily="18" charset="0"/>
                <a:cs typeface="Times New Roman" panose="02020603050405020304" pitchFamily="18" charset="0"/>
              </a:rPr>
              <a:t>conductors </a:t>
            </a:r>
            <a:r>
              <a:rPr dirty="0">
                <a:latin typeface="Times New Roman" panose="02020603050405020304" pitchFamily="18" charset="0"/>
                <a:cs typeface="Times New Roman" panose="02020603050405020304" pitchFamily="18" charset="0"/>
              </a:rPr>
              <a:t>which </a:t>
            </a:r>
            <a:r>
              <a:rPr spc="-4" dirty="0">
                <a:latin typeface="Times New Roman" panose="02020603050405020304" pitchFamily="18" charset="0"/>
                <a:cs typeface="Times New Roman" panose="02020603050405020304" pitchFamily="18" charset="0"/>
              </a:rPr>
              <a:t>carry  </a:t>
            </a:r>
            <a:r>
              <a:rPr spc="-11" dirty="0">
                <a:latin typeface="Times New Roman" panose="02020603050405020304" pitchFamily="18" charset="0"/>
                <a:cs typeface="Times New Roman" panose="02020603050405020304" pitchFamily="18" charset="0"/>
              </a:rPr>
              <a:t>large </a:t>
            </a:r>
            <a:r>
              <a:rPr spc="-8" dirty="0">
                <a:latin typeface="Times New Roman" panose="02020603050405020304" pitchFamily="18" charset="0"/>
                <a:cs typeface="Times New Roman" panose="02020603050405020304" pitchFamily="18" charset="0"/>
              </a:rPr>
              <a:t>currents </a:t>
            </a:r>
            <a:r>
              <a:rPr spc="-11"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the </a:t>
            </a:r>
            <a:r>
              <a:rPr spc="-11" dirty="0">
                <a:latin typeface="Times New Roman" panose="02020603050405020304" pitchFamily="18" charset="0"/>
                <a:cs typeface="Times New Roman" panose="02020603050405020304" pitchFamily="18" charset="0"/>
              </a:rPr>
              <a:t>feeding </a:t>
            </a:r>
            <a:r>
              <a:rPr spc="-8" dirty="0">
                <a:latin typeface="Times New Roman" panose="02020603050405020304" pitchFamily="18" charset="0"/>
                <a:cs typeface="Times New Roman" panose="02020603050405020304" pitchFamily="18" charset="0"/>
              </a:rPr>
              <a:t>points. </a:t>
            </a:r>
            <a:r>
              <a:rPr dirty="0">
                <a:latin typeface="Times New Roman" panose="02020603050405020304" pitchFamily="18" charset="0"/>
                <a:cs typeface="Times New Roman" panose="02020603050405020304" pitchFamily="18" charset="0"/>
              </a:rPr>
              <a:t>In </a:t>
            </a:r>
            <a:r>
              <a:rPr spc="-4" dirty="0">
                <a:latin typeface="Times New Roman" panose="02020603050405020304" pitchFamily="18" charset="0"/>
                <a:cs typeface="Times New Roman" panose="02020603050405020304" pitchFamily="18" charset="0"/>
              </a:rPr>
              <a:t>Fig.</a:t>
            </a:r>
            <a:r>
              <a:rPr lang="en-IN" spc="-4"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 is the </a:t>
            </a:r>
            <a:r>
              <a:rPr spc="-8" dirty="0">
                <a:latin typeface="Times New Roman" panose="02020603050405020304" pitchFamily="18" charset="0"/>
                <a:cs typeface="Times New Roman" panose="02020603050405020304" pitchFamily="18" charset="0"/>
              </a:rPr>
              <a:t>sub-station </a:t>
            </a:r>
            <a:r>
              <a:rPr dirty="0">
                <a:latin typeface="Times New Roman" panose="02020603050405020304" pitchFamily="18" charset="0"/>
                <a:cs typeface="Times New Roman" panose="02020603050405020304" pitchFamily="18" charset="0"/>
              </a:rPr>
              <a:t>and </a:t>
            </a:r>
            <a:r>
              <a:rPr spc="-8" dirty="0">
                <a:latin typeface="Times New Roman" panose="02020603050405020304" pitchFamily="18" charset="0"/>
                <a:cs typeface="Times New Roman" panose="02020603050405020304" pitchFamily="18" charset="0"/>
              </a:rPr>
              <a:t>SA </a:t>
            </a:r>
            <a:r>
              <a:rPr dirty="0">
                <a:latin typeface="Times New Roman" panose="02020603050405020304" pitchFamily="18" charset="0"/>
                <a:cs typeface="Times New Roman" panose="02020603050405020304" pitchFamily="18" charset="0"/>
              </a:rPr>
              <a:t>and </a:t>
            </a:r>
            <a:r>
              <a:rPr spc="-4" dirty="0">
                <a:latin typeface="Times New Roman" panose="02020603050405020304" pitchFamily="18" charset="0"/>
                <a:cs typeface="Times New Roman" panose="02020603050405020304" pitchFamily="18" charset="0"/>
              </a:rPr>
              <a:t>SC </a:t>
            </a:r>
            <a:r>
              <a:rPr spc="-11" dirty="0">
                <a:latin typeface="Times New Roman" panose="02020603050405020304" pitchFamily="18" charset="0"/>
                <a:cs typeface="Times New Roman" panose="02020603050405020304" pitchFamily="18" charset="0"/>
              </a:rPr>
              <a:t>are  </a:t>
            </a:r>
            <a:r>
              <a:rPr dirty="0">
                <a:latin typeface="Times New Roman" panose="02020603050405020304" pitchFamily="18" charset="0"/>
                <a:cs typeface="Times New Roman" panose="02020603050405020304" pitchFamily="18" charset="0"/>
              </a:rPr>
              <a:t>the </a:t>
            </a:r>
            <a:r>
              <a:rPr spc="-11" dirty="0">
                <a:latin typeface="Times New Roman" panose="02020603050405020304" pitchFamily="18" charset="0"/>
                <a:cs typeface="Times New Roman" panose="02020603050405020304" pitchFamily="18" charset="0"/>
              </a:rPr>
              <a:t>feeders. </a:t>
            </a:r>
            <a:r>
              <a:rPr dirty="0">
                <a:latin typeface="Times New Roman" panose="02020603050405020304" pitchFamily="18" charset="0"/>
                <a:cs typeface="Times New Roman" panose="02020603050405020304" pitchFamily="18" charset="0"/>
              </a:rPr>
              <a:t>A and C </a:t>
            </a:r>
            <a:r>
              <a:rPr spc="-11" dirty="0">
                <a:latin typeface="Times New Roman" panose="02020603050405020304" pitchFamily="18" charset="0"/>
                <a:cs typeface="Times New Roman" panose="02020603050405020304" pitchFamily="18" charset="0"/>
              </a:rPr>
              <a:t>are </a:t>
            </a:r>
            <a:r>
              <a:rPr dirty="0">
                <a:latin typeface="Times New Roman" panose="02020603050405020304" pitchFamily="18" charset="0"/>
                <a:cs typeface="Times New Roman" panose="02020603050405020304" pitchFamily="18" charset="0"/>
              </a:rPr>
              <a:t>the </a:t>
            </a:r>
            <a:r>
              <a:rPr spc="-11" dirty="0">
                <a:latin typeface="Times New Roman" panose="02020603050405020304" pitchFamily="18" charset="0"/>
                <a:cs typeface="Times New Roman" panose="02020603050405020304" pitchFamily="18" charset="0"/>
              </a:rPr>
              <a:t>feeding</a:t>
            </a:r>
            <a:r>
              <a:rPr spc="-19" dirty="0">
                <a:latin typeface="Times New Roman" panose="02020603050405020304" pitchFamily="18" charset="0"/>
                <a:cs typeface="Times New Roman" panose="02020603050405020304" pitchFamily="18" charset="0"/>
              </a:rPr>
              <a:t> </a:t>
            </a:r>
            <a:r>
              <a:rPr spc="-8" dirty="0">
                <a:latin typeface="Times New Roman" panose="02020603050405020304" pitchFamily="18" charset="0"/>
                <a:cs typeface="Times New Roman" panose="02020603050405020304" pitchFamily="18" charset="0"/>
              </a:rPr>
              <a:t>points.</a:t>
            </a:r>
            <a:endParaRPr dirty="0">
              <a:latin typeface="Times New Roman" panose="02020603050405020304" pitchFamily="18" charset="0"/>
              <a:cs typeface="Times New Roman" panose="02020603050405020304" pitchFamily="18" charset="0"/>
            </a:endParaRPr>
          </a:p>
        </p:txBody>
      </p:sp>
      <p:sp>
        <p:nvSpPr>
          <p:cNvPr id="4" name="object 4"/>
          <p:cNvSpPr/>
          <p:nvPr/>
        </p:nvSpPr>
        <p:spPr>
          <a:xfrm>
            <a:off x="3279266" y="4103370"/>
            <a:ext cx="2585466" cy="1840230"/>
          </a:xfrm>
          <a:prstGeom prst="rect">
            <a:avLst/>
          </a:prstGeom>
          <a:blipFill>
            <a:blip r:embed="rId7" cstate="print"/>
            <a:stretch>
              <a:fillRect/>
            </a:stretch>
          </a:blipFill>
        </p:spPr>
        <p:txBody>
          <a:bodyPr wrap="square" lIns="0" tIns="0" rIns="0" bIns="0" rtlCol="0"/>
          <a:lstStyle/>
          <a:p>
            <a:endParaRPr sz="1350"/>
          </a:p>
        </p:txBody>
      </p:sp>
      <p:sp>
        <p:nvSpPr>
          <p:cNvPr id="6" name="Slide Number Placeholder 5">
            <a:extLst>
              <a:ext uri="{FF2B5EF4-FFF2-40B4-BE49-F238E27FC236}">
                <a16:creationId xmlns:a16="http://schemas.microsoft.com/office/drawing/2014/main" id="{B859A80B-A0E0-4F0E-9EFA-859A50EA127B}"/>
              </a:ext>
            </a:extLst>
          </p:cNvPr>
          <p:cNvSpPr>
            <a:spLocks noGrp="1"/>
          </p:cNvSpPr>
          <p:nvPr>
            <p:ph type="sldNum" sz="quarter" idx="7"/>
          </p:nvPr>
        </p:nvSpPr>
        <p:spPr/>
        <p:txBody>
          <a:bodyPr/>
          <a:lstStyle/>
          <a:p>
            <a:pPr marL="38100">
              <a:lnSpc>
                <a:spcPts val="1240"/>
              </a:lnSpc>
            </a:pPr>
            <a:fld id="{81D60167-4931-47E6-BA6A-407CBD079E47}" type="slidenum">
              <a:rPr lang="en-IN" spc="-120" smtClean="0"/>
              <a:t>51</a:t>
            </a:fld>
            <a:endParaRPr lang="en-IN" spc="-120" dirty="0"/>
          </a:p>
        </p:txBody>
      </p:sp>
      <p:sp>
        <p:nvSpPr>
          <p:cNvPr id="13" name="Rectangle 12">
            <a:extLst>
              <a:ext uri="{FF2B5EF4-FFF2-40B4-BE49-F238E27FC236}">
                <a16:creationId xmlns:a16="http://schemas.microsoft.com/office/drawing/2014/main" id="{105AB310-8688-4CB8-BB40-EDDF345A66A1}"/>
              </a:ext>
            </a:extLst>
          </p:cNvPr>
          <p:cNvSpPr/>
          <p:nvPr/>
        </p:nvSpPr>
        <p:spPr>
          <a:xfrm>
            <a:off x="137933" y="533400"/>
            <a:ext cx="8868132" cy="769441"/>
          </a:xfrm>
          <a:prstGeom prst="rect">
            <a:avLst/>
          </a:prstGeom>
          <a:noFill/>
        </p:spPr>
        <p:txBody>
          <a:bodyPr wrap="none" lIns="91440" tIns="45720" rIns="91440" bIns="45720">
            <a:spAutoFit/>
          </a:bodyPr>
          <a:lstStyle/>
          <a:p>
            <a:pPr algn="ctr"/>
            <a:r>
              <a:rPr sz="4400" b="0" i="0" cap="none" spc="0" dirty="0">
                <a:ln w="0"/>
                <a:solidFill>
                  <a:schemeClr val="accent1"/>
                </a:solidFill>
                <a:effectLst>
                  <a:outerShdw blurRad="38100" dist="25400" dir="5400000" algn="ctr" rotWithShape="0">
                    <a:srgbClr val="6E747A">
                      <a:alpha val="43000"/>
                    </a:srgbClr>
                  </a:outerShdw>
                </a:effectLst>
                <a:uFill>
                  <a:solidFill>
                    <a:srgbClr val="FFFF00"/>
                  </a:solidFill>
                </a:uFill>
                <a:latin typeface="Times New Roman" panose="02020603050405020304" pitchFamily="18" charset="0"/>
                <a:cs typeface="Times New Roman" panose="02020603050405020304" pitchFamily="18" charset="0"/>
              </a:rPr>
              <a:t>Important terms of distribution system</a:t>
            </a:r>
            <a:endParaRPr lang="en-IN" sz="4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6" name="object 11">
            <a:extLst>
              <a:ext uri="{FF2B5EF4-FFF2-40B4-BE49-F238E27FC236}">
                <a16:creationId xmlns:a16="http://schemas.microsoft.com/office/drawing/2014/main" id="{8014397D-9F06-40CE-ADB7-452F044757B3}"/>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TextBox 16">
            <a:extLst>
              <a:ext uri="{FF2B5EF4-FFF2-40B4-BE49-F238E27FC236}">
                <a16:creationId xmlns:a16="http://schemas.microsoft.com/office/drawing/2014/main" id="{136090E4-C94E-4CFE-A830-0E17DECA4C2F}"/>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56363D44-EBC9-41B7-986C-06F8C7B6E84B}"/>
              </a:ext>
            </a:extLst>
          </p:cNvPr>
          <p:cNvGrpSpPr/>
          <p:nvPr/>
        </p:nvGrpSpPr>
        <p:grpSpPr>
          <a:xfrm>
            <a:off x="-46768" y="-26835"/>
            <a:ext cx="9145905" cy="6858000"/>
            <a:chOff x="-654" y="0"/>
            <a:chExt cx="9145905" cy="6858000"/>
          </a:xfrm>
        </p:grpSpPr>
        <p:sp>
          <p:nvSpPr>
            <p:cNvPr id="6" name="object 3">
              <a:extLst>
                <a:ext uri="{FF2B5EF4-FFF2-40B4-BE49-F238E27FC236}">
                  <a16:creationId xmlns:a16="http://schemas.microsoft.com/office/drawing/2014/main" id="{B01789C4-3008-49EC-8407-57474797D4C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542F9CD2-9EC1-49A4-92FD-5727E2E57A1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A64F72DE-AA29-48A0-A575-96BFC468359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99CA4996-19E9-430B-A7F8-D69B6D2D8C0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DAF4DC9C-6F42-4D57-AAE2-D0599ED66FCD}"/>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397155" y="1162050"/>
            <a:ext cx="8164354" cy="4092852"/>
          </a:xfrm>
          <a:prstGeom prst="rect">
            <a:avLst/>
          </a:prstGeom>
        </p:spPr>
        <p:txBody>
          <a:bodyPr vert="horz" wrap="square" lIns="0" tIns="8573" rIns="0" bIns="0" rtlCol="0">
            <a:spAutoFit/>
          </a:bodyPr>
          <a:lstStyle/>
          <a:p>
            <a:pPr marL="9525" marR="246698" algn="just">
              <a:lnSpc>
                <a:spcPct val="106900"/>
              </a:lnSpc>
              <a:spcBef>
                <a:spcPts val="68"/>
              </a:spcBef>
              <a:buAutoNum type="arabicPeriod" startAt="2"/>
              <a:tabLst>
                <a:tab pos="237649" algn="l"/>
              </a:tabLst>
            </a:pPr>
            <a:r>
              <a:rPr b="1" spc="-8" dirty="0">
                <a:latin typeface="Times New Roman" panose="02020603050405020304" pitchFamily="18" charset="0"/>
                <a:cs typeface="Times New Roman" panose="02020603050405020304" pitchFamily="18" charset="0"/>
              </a:rPr>
              <a:t>Distributor </a:t>
            </a:r>
            <a:r>
              <a:rPr dirty="0">
                <a:latin typeface="Times New Roman" panose="02020603050405020304" pitchFamily="18" charset="0"/>
                <a:cs typeface="Times New Roman" panose="02020603050405020304" pitchFamily="18" charset="0"/>
              </a:rPr>
              <a:t>: A </a:t>
            </a:r>
            <a:r>
              <a:rPr spc="-8" dirty="0">
                <a:latin typeface="Times New Roman" panose="02020603050405020304" pitchFamily="18" charset="0"/>
                <a:cs typeface="Times New Roman" panose="02020603050405020304" pitchFamily="18" charset="0"/>
              </a:rPr>
              <a:t>distributor </a:t>
            </a:r>
            <a:r>
              <a:rPr dirty="0">
                <a:latin typeface="Times New Roman" panose="02020603050405020304" pitchFamily="18" charset="0"/>
                <a:cs typeface="Times New Roman" panose="02020603050405020304" pitchFamily="18" charset="0"/>
              </a:rPr>
              <a:t>is a </a:t>
            </a:r>
            <a:r>
              <a:rPr spc="-8" dirty="0">
                <a:latin typeface="Times New Roman" panose="02020603050405020304" pitchFamily="18" charset="0"/>
                <a:cs typeface="Times New Roman" panose="02020603050405020304" pitchFamily="18" charset="0"/>
              </a:rPr>
              <a:t>conductor </a:t>
            </a:r>
            <a:r>
              <a:rPr spc="-11" dirty="0">
                <a:latin typeface="Times New Roman" panose="02020603050405020304" pitchFamily="18" charset="0"/>
                <a:cs typeface="Times New Roman" panose="02020603050405020304" pitchFamily="18" charset="0"/>
              </a:rPr>
              <a:t>from </a:t>
            </a:r>
            <a:r>
              <a:rPr dirty="0">
                <a:latin typeface="Times New Roman" panose="02020603050405020304" pitchFamily="18" charset="0"/>
                <a:cs typeface="Times New Roman" panose="02020603050405020304" pitchFamily="18" charset="0"/>
              </a:rPr>
              <a:t>which </a:t>
            </a:r>
            <a:r>
              <a:rPr spc="-4" dirty="0">
                <a:latin typeface="Times New Roman" panose="02020603050405020304" pitchFamily="18" charset="0"/>
                <a:cs typeface="Times New Roman" panose="02020603050405020304" pitchFamily="18" charset="0"/>
              </a:rPr>
              <a:t>tapings </a:t>
            </a:r>
            <a:r>
              <a:rPr spc="-11" dirty="0">
                <a:latin typeface="Times New Roman" panose="02020603050405020304" pitchFamily="18" charset="0"/>
                <a:cs typeface="Times New Roman" panose="02020603050405020304" pitchFamily="18" charset="0"/>
              </a:rPr>
              <a:t>are </a:t>
            </a:r>
            <a:r>
              <a:rPr spc="-15" dirty="0">
                <a:latin typeface="Times New Roman" panose="02020603050405020304" pitchFamily="18" charset="0"/>
                <a:cs typeface="Times New Roman" panose="02020603050405020304" pitchFamily="18" charset="0"/>
              </a:rPr>
              <a:t>taken for </a:t>
            </a:r>
            <a:r>
              <a:rPr spc="-4" dirty="0">
                <a:latin typeface="Times New Roman" panose="02020603050405020304" pitchFamily="18" charset="0"/>
                <a:cs typeface="Times New Roman" panose="02020603050405020304" pitchFamily="18" charset="0"/>
              </a:rPr>
              <a:t>supply </a:t>
            </a:r>
            <a:r>
              <a:rPr spc="-11"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the </a:t>
            </a:r>
            <a:r>
              <a:rPr spc="-8" dirty="0">
                <a:latin typeface="Times New Roman" panose="02020603050405020304" pitchFamily="18" charset="0"/>
                <a:cs typeface="Times New Roman" panose="02020603050405020304" pitchFamily="18" charset="0"/>
              </a:rPr>
              <a:t>consumers </a:t>
            </a:r>
            <a:r>
              <a:rPr spc="-4" dirty="0">
                <a:latin typeface="Times New Roman" panose="02020603050405020304" pitchFamily="18" charset="0"/>
                <a:cs typeface="Times New Roman" panose="02020603050405020304" pitchFamily="18" charset="0"/>
              </a:rPr>
              <a:t>or </a:t>
            </a:r>
            <a:r>
              <a:rPr dirty="0">
                <a:latin typeface="Times New Roman" panose="02020603050405020304" pitchFamily="18" charset="0"/>
                <a:cs typeface="Times New Roman" panose="02020603050405020304" pitchFamily="18" charset="0"/>
              </a:rPr>
              <a:t>it is the </a:t>
            </a:r>
            <a:r>
              <a:rPr spc="-8" dirty="0">
                <a:latin typeface="Times New Roman" panose="02020603050405020304" pitchFamily="18" charset="0"/>
                <a:cs typeface="Times New Roman" panose="02020603050405020304" pitchFamily="18" charset="0"/>
              </a:rPr>
              <a:t>conductor </a:t>
            </a:r>
            <a:r>
              <a:rPr dirty="0">
                <a:latin typeface="Times New Roman" panose="02020603050405020304" pitchFamily="18" charset="0"/>
                <a:cs typeface="Times New Roman" panose="02020603050405020304" pitchFamily="18" charset="0"/>
              </a:rPr>
              <a:t>t which </a:t>
            </a:r>
            <a:r>
              <a:rPr spc="-4" dirty="0">
                <a:latin typeface="Times New Roman" panose="02020603050405020304" pitchFamily="18" charset="0"/>
                <a:cs typeface="Times New Roman" panose="02020603050405020304" pitchFamily="18" charset="0"/>
              </a:rPr>
              <a:t>carries </a:t>
            </a:r>
            <a:r>
              <a:rPr spc="-8" dirty="0">
                <a:latin typeface="Times New Roman" panose="02020603050405020304" pitchFamily="18" charset="0"/>
                <a:cs typeface="Times New Roman" panose="02020603050405020304" pitchFamily="18" charset="0"/>
              </a:rPr>
              <a:t>current </a:t>
            </a:r>
            <a:r>
              <a:rPr spc="-11"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the service main </a:t>
            </a:r>
            <a:r>
              <a:rPr spc="-15" dirty="0">
                <a:latin typeface="Times New Roman" panose="02020603050405020304" pitchFamily="18" charset="0"/>
                <a:cs typeface="Times New Roman" panose="02020603050405020304" pitchFamily="18" charset="0"/>
              </a:rPr>
              <a:t>form  </a:t>
            </a:r>
            <a:r>
              <a:rPr dirty="0">
                <a:latin typeface="Times New Roman" panose="02020603050405020304" pitchFamily="18" charset="0"/>
                <a:cs typeface="Times New Roman" panose="02020603050405020304" pitchFamily="18" charset="0"/>
              </a:rPr>
              <a:t>the </a:t>
            </a:r>
            <a:r>
              <a:rPr spc="-8" dirty="0">
                <a:latin typeface="Times New Roman" panose="02020603050405020304" pitchFamily="18" charset="0"/>
                <a:cs typeface="Times New Roman" panose="02020603050405020304" pitchFamily="18" charset="0"/>
              </a:rPr>
              <a:t>feeding points. </a:t>
            </a:r>
            <a:r>
              <a:rPr spc="-4" dirty="0">
                <a:latin typeface="Times New Roman" panose="02020603050405020304" pitchFamily="18" charset="0"/>
                <a:cs typeface="Times New Roman" panose="02020603050405020304" pitchFamily="18" charset="0"/>
              </a:rPr>
              <a:t>The </a:t>
            </a:r>
            <a:r>
              <a:rPr spc="-8" dirty="0">
                <a:latin typeface="Times New Roman" panose="02020603050405020304" pitchFamily="18" charset="0"/>
                <a:cs typeface="Times New Roman" panose="02020603050405020304" pitchFamily="18" charset="0"/>
              </a:rPr>
              <a:t>current </a:t>
            </a:r>
            <a:r>
              <a:rPr dirty="0">
                <a:latin typeface="Times New Roman" panose="02020603050405020304" pitchFamily="18" charset="0"/>
                <a:cs typeface="Times New Roman" panose="02020603050405020304" pitchFamily="18" charset="0"/>
              </a:rPr>
              <a:t>loading </a:t>
            </a:r>
            <a:r>
              <a:rPr spc="-4" dirty="0">
                <a:latin typeface="Times New Roman" panose="02020603050405020304" pitchFamily="18" charset="0"/>
                <a:cs typeface="Times New Roman" panose="02020603050405020304" pitchFamily="18" charset="0"/>
              </a:rPr>
              <a:t>of </a:t>
            </a:r>
            <a:r>
              <a:rPr dirty="0">
                <a:latin typeface="Times New Roman" panose="02020603050405020304" pitchFamily="18" charset="0"/>
                <a:cs typeface="Times New Roman" panose="02020603050405020304" pitchFamily="18" charset="0"/>
              </a:rPr>
              <a:t>a </a:t>
            </a:r>
            <a:r>
              <a:rPr spc="-8" dirty="0">
                <a:latin typeface="Times New Roman" panose="02020603050405020304" pitchFamily="18" charset="0"/>
                <a:cs typeface="Times New Roman" panose="02020603050405020304" pitchFamily="18" charset="0"/>
              </a:rPr>
              <a:t>distributor varies </a:t>
            </a:r>
            <a:r>
              <a:rPr dirty="0">
                <a:latin typeface="Times New Roman" panose="02020603050405020304" pitchFamily="18" charset="0"/>
                <a:cs typeface="Times New Roman" panose="02020603050405020304" pitchFamily="18" charset="0"/>
              </a:rPr>
              <a:t>along its</a:t>
            </a:r>
            <a:r>
              <a:rPr spc="-26"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length.</a:t>
            </a:r>
            <a:endParaRPr dirty="0">
              <a:latin typeface="Times New Roman" panose="02020603050405020304" pitchFamily="18" charset="0"/>
              <a:cs typeface="Times New Roman" panose="02020603050405020304" pitchFamily="18" charset="0"/>
            </a:endParaRPr>
          </a:p>
          <a:p>
            <a:pPr marL="237173" indent="-228124" algn="just">
              <a:spcBef>
                <a:spcPts val="758"/>
              </a:spcBef>
              <a:buAutoNum type="arabicPeriod" startAt="2"/>
              <a:tabLst>
                <a:tab pos="237649" algn="l"/>
              </a:tabLst>
            </a:pPr>
            <a:r>
              <a:rPr b="1" dirty="0">
                <a:latin typeface="Times New Roman" panose="02020603050405020304" pitchFamily="18" charset="0"/>
                <a:cs typeface="Times New Roman" panose="02020603050405020304" pitchFamily="18" charset="0"/>
              </a:rPr>
              <a:t>Service </a:t>
            </a:r>
            <a:r>
              <a:rPr b="1" spc="-4" dirty="0">
                <a:latin typeface="Times New Roman" panose="02020603050405020304" pitchFamily="18" charset="0"/>
                <a:cs typeface="Times New Roman" panose="02020603050405020304" pitchFamily="18" charset="0"/>
              </a:rPr>
              <a:t>mains </a:t>
            </a:r>
            <a:r>
              <a:rPr b="1"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 services main is </a:t>
            </a:r>
            <a:r>
              <a:rPr spc="-8" dirty="0">
                <a:latin typeface="Times New Roman" panose="02020603050405020304" pitchFamily="18" charset="0"/>
                <a:cs typeface="Times New Roman" panose="02020603050405020304" pitchFamily="18" charset="0"/>
              </a:rPr>
              <a:t>generally </a:t>
            </a:r>
            <a:r>
              <a:rPr dirty="0">
                <a:latin typeface="Times New Roman" panose="02020603050405020304" pitchFamily="18" charset="0"/>
                <a:cs typeface="Times New Roman" panose="02020603050405020304" pitchFamily="18" charset="0"/>
              </a:rPr>
              <a:t>a </a:t>
            </a:r>
            <a:r>
              <a:rPr spc="-4" dirty="0">
                <a:latin typeface="Times New Roman" panose="02020603050405020304" pitchFamily="18" charset="0"/>
                <a:cs typeface="Times New Roman" panose="02020603050405020304" pitchFamily="18" charset="0"/>
              </a:rPr>
              <a:t>small cable </a:t>
            </a:r>
            <a:r>
              <a:rPr dirty="0">
                <a:latin typeface="Times New Roman" panose="02020603050405020304" pitchFamily="18" charset="0"/>
                <a:cs typeface="Times New Roman" panose="02020603050405020304" pitchFamily="18" charset="0"/>
              </a:rPr>
              <a:t>which </a:t>
            </a:r>
            <a:r>
              <a:rPr spc="-4" dirty="0">
                <a:latin typeface="Times New Roman" panose="02020603050405020304" pitchFamily="18" charset="0"/>
                <a:cs typeface="Times New Roman" panose="02020603050405020304" pitchFamily="18" charset="0"/>
              </a:rPr>
              <a:t>connects</a:t>
            </a:r>
            <a:r>
              <a:rPr spc="-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p>
          <a:p>
            <a:pPr marL="9525" algn="just">
              <a:spcBef>
                <a:spcPts val="146"/>
              </a:spcBef>
            </a:pPr>
            <a:r>
              <a:rPr spc="-8" dirty="0">
                <a:latin typeface="Times New Roman" panose="02020603050405020304" pitchFamily="18" charset="0"/>
                <a:cs typeface="Times New Roman" panose="02020603050405020304" pitchFamily="18" charset="0"/>
              </a:rPr>
              <a:t>distributor </a:t>
            </a:r>
            <a:r>
              <a:rPr spc="-11"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the </a:t>
            </a:r>
            <a:r>
              <a:rPr spc="-8" dirty="0">
                <a:latin typeface="Times New Roman" panose="02020603050405020304" pitchFamily="18" charset="0"/>
                <a:cs typeface="Times New Roman" panose="02020603050405020304" pitchFamily="18" charset="0"/>
              </a:rPr>
              <a:t>consumer</a:t>
            </a:r>
            <a:r>
              <a:rPr spc="-15"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terminals</a:t>
            </a:r>
            <a:r>
              <a:rPr sz="1500" spc="-4" dirty="0">
                <a:latin typeface="Times New Roman" panose="02020603050405020304" pitchFamily="18" charset="0"/>
                <a:cs typeface="Times New Roman" panose="02020603050405020304" pitchFamily="18" charset="0"/>
              </a:rPr>
              <a:t>.</a:t>
            </a:r>
            <a:endParaRPr sz="1500" dirty="0">
              <a:latin typeface="Times New Roman" panose="02020603050405020304" pitchFamily="18" charset="0"/>
              <a:cs typeface="Times New Roman" panose="02020603050405020304" pitchFamily="18" charset="0"/>
            </a:endParaRPr>
          </a:p>
          <a:p>
            <a:pPr>
              <a:spcBef>
                <a:spcPts val="4"/>
              </a:spcBef>
            </a:pPr>
            <a:endParaRPr sz="2513" dirty="0">
              <a:latin typeface="Times New Roman" panose="02020603050405020304" pitchFamily="18" charset="0"/>
              <a:cs typeface="Times New Roman" panose="02020603050405020304" pitchFamily="18" charset="0"/>
            </a:endParaRPr>
          </a:p>
          <a:p>
            <a:pPr marL="51435" algn="just"/>
            <a:r>
              <a:rPr sz="2400" b="1" spc="-15" dirty="0">
                <a:latin typeface="Times New Roman" panose="02020603050405020304" pitchFamily="18" charset="0"/>
                <a:cs typeface="Times New Roman" panose="02020603050405020304" pitchFamily="18" charset="0"/>
              </a:rPr>
              <a:t>CLASSIFICATION </a:t>
            </a:r>
            <a:r>
              <a:rPr sz="2400" b="1" dirty="0">
                <a:latin typeface="Times New Roman" panose="02020603050405020304" pitchFamily="18" charset="0"/>
                <a:cs typeface="Times New Roman" panose="02020603050405020304" pitchFamily="18" charset="0"/>
              </a:rPr>
              <a:t>OF </a:t>
            </a:r>
            <a:r>
              <a:rPr sz="2400" b="1" spc="-8" dirty="0">
                <a:latin typeface="Times New Roman" panose="02020603050405020304" pitchFamily="18" charset="0"/>
                <a:cs typeface="Times New Roman" panose="02020603050405020304" pitchFamily="18" charset="0"/>
              </a:rPr>
              <a:t>DISTRIBUTION </a:t>
            </a:r>
            <a:r>
              <a:rPr sz="2400" b="1" spc="-19" dirty="0">
                <a:latin typeface="Times New Roman" panose="02020603050405020304" pitchFamily="18" charset="0"/>
                <a:cs typeface="Times New Roman" panose="02020603050405020304" pitchFamily="18" charset="0"/>
              </a:rPr>
              <a:t>SYSTEMS</a:t>
            </a:r>
            <a:endParaRPr sz="2400" dirty="0">
              <a:latin typeface="Times New Roman" panose="02020603050405020304" pitchFamily="18" charset="0"/>
              <a:cs typeface="Times New Roman" panose="02020603050405020304" pitchFamily="18" charset="0"/>
            </a:endParaRPr>
          </a:p>
          <a:p>
            <a:pPr marL="9525">
              <a:spcBef>
                <a:spcPts val="683"/>
              </a:spcBef>
              <a:tabLst>
                <a:tab pos="288608" algn="l"/>
              </a:tabLst>
            </a:pPr>
            <a:r>
              <a:rPr b="1" dirty="0">
                <a:latin typeface="Times New Roman" panose="02020603050405020304" pitchFamily="18" charset="0"/>
                <a:cs typeface="Times New Roman" panose="02020603050405020304" pitchFamily="18" charset="0"/>
              </a:rPr>
              <a:t>1.	</a:t>
            </a:r>
            <a:r>
              <a:rPr b="1" spc="-8" dirty="0">
                <a:latin typeface="Times New Roman" panose="02020603050405020304" pitchFamily="18" charset="0"/>
                <a:cs typeface="Times New Roman" panose="02020603050405020304" pitchFamily="18" charset="0"/>
              </a:rPr>
              <a:t>According </a:t>
            </a:r>
            <a:r>
              <a:rPr b="1" spc="-11" dirty="0">
                <a:latin typeface="Times New Roman" panose="02020603050405020304" pitchFamily="18" charset="0"/>
                <a:cs typeface="Times New Roman" panose="02020603050405020304" pitchFamily="18" charset="0"/>
              </a:rPr>
              <a:t>to </a:t>
            </a:r>
            <a:r>
              <a:rPr b="1" spc="-4" dirty="0">
                <a:latin typeface="Times New Roman" panose="02020603050405020304" pitchFamily="18" charset="0"/>
                <a:cs typeface="Times New Roman" panose="02020603050405020304" pitchFamily="18" charset="0"/>
              </a:rPr>
              <a:t>Nature of </a:t>
            </a:r>
            <a:r>
              <a:rPr b="1" spc="-8" dirty="0">
                <a:latin typeface="Times New Roman" panose="02020603050405020304" pitchFamily="18" charset="0"/>
                <a:cs typeface="Times New Roman" panose="02020603050405020304" pitchFamily="18" charset="0"/>
              </a:rPr>
              <a:t>Construction</a:t>
            </a:r>
            <a:r>
              <a:rPr b="1" spc="15"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352425" indent="-342900">
              <a:spcBef>
                <a:spcPts val="758"/>
              </a:spcBef>
              <a:buAutoNum type="alphaLcPeriod"/>
              <a:tabLst>
                <a:tab pos="351949" algn="l"/>
                <a:tab pos="352425" algn="l"/>
              </a:tabLst>
            </a:pPr>
            <a:r>
              <a:rPr spc="-8" dirty="0">
                <a:latin typeface="Times New Roman" panose="02020603050405020304" pitchFamily="18" charset="0"/>
                <a:cs typeface="Times New Roman" panose="02020603050405020304" pitchFamily="18" charset="0"/>
              </a:rPr>
              <a:t>Overhead </a:t>
            </a:r>
            <a:r>
              <a:rPr spc="-4" dirty="0">
                <a:latin typeface="Times New Roman" panose="02020603050405020304" pitchFamily="18" charset="0"/>
                <a:cs typeface="Times New Roman" panose="02020603050405020304" pitchFamily="18" charset="0"/>
              </a:rPr>
              <a:t>distribution</a:t>
            </a:r>
            <a:r>
              <a:rPr spc="-8" dirty="0">
                <a:latin typeface="Times New Roman" panose="02020603050405020304" pitchFamily="18" charset="0"/>
                <a:cs typeface="Times New Roman" panose="02020603050405020304" pitchFamily="18" charset="0"/>
              </a:rPr>
              <a:t> </a:t>
            </a:r>
            <a:r>
              <a:rPr spc="-19" dirty="0">
                <a:latin typeface="Times New Roman" panose="02020603050405020304" pitchFamily="18" charset="0"/>
                <a:cs typeface="Times New Roman" panose="02020603050405020304" pitchFamily="18" charset="0"/>
              </a:rPr>
              <a:t>system</a:t>
            </a:r>
            <a:endParaRPr dirty="0">
              <a:latin typeface="Times New Roman" panose="02020603050405020304" pitchFamily="18" charset="0"/>
              <a:cs typeface="Times New Roman" panose="02020603050405020304" pitchFamily="18" charset="0"/>
            </a:endParaRPr>
          </a:p>
          <a:p>
            <a:pPr marL="352425" indent="-342900">
              <a:spcBef>
                <a:spcPts val="746"/>
              </a:spcBef>
              <a:buAutoNum type="alphaLcPeriod"/>
              <a:tabLst>
                <a:tab pos="351949" algn="l"/>
                <a:tab pos="352425" algn="l"/>
              </a:tabLst>
            </a:pPr>
            <a:r>
              <a:rPr spc="-8" dirty="0">
                <a:latin typeface="Times New Roman" panose="02020603050405020304" pitchFamily="18" charset="0"/>
                <a:cs typeface="Times New Roman" panose="02020603050405020304" pitchFamily="18" charset="0"/>
              </a:rPr>
              <a:t>Underground </a:t>
            </a:r>
            <a:r>
              <a:rPr spc="-4" dirty="0">
                <a:latin typeface="Times New Roman" panose="02020603050405020304" pitchFamily="18" charset="0"/>
                <a:cs typeface="Times New Roman" panose="02020603050405020304" pitchFamily="18" charset="0"/>
              </a:rPr>
              <a:t>distribution</a:t>
            </a:r>
            <a:r>
              <a:rPr spc="-15" dirty="0">
                <a:latin typeface="Times New Roman" panose="02020603050405020304" pitchFamily="18" charset="0"/>
                <a:cs typeface="Times New Roman" panose="02020603050405020304" pitchFamily="18" charset="0"/>
              </a:rPr>
              <a:t> </a:t>
            </a:r>
            <a:r>
              <a:rPr spc="-19" dirty="0">
                <a:latin typeface="Times New Roman" panose="02020603050405020304" pitchFamily="18" charset="0"/>
                <a:cs typeface="Times New Roman" panose="02020603050405020304" pitchFamily="18" charset="0"/>
              </a:rPr>
              <a:t>system</a:t>
            </a:r>
            <a:endParaRPr dirty="0">
              <a:latin typeface="Times New Roman" panose="02020603050405020304" pitchFamily="18" charset="0"/>
              <a:cs typeface="Times New Roman" panose="02020603050405020304" pitchFamily="18" charset="0"/>
            </a:endParaRPr>
          </a:p>
          <a:p>
            <a:pPr marL="9525" marR="3810">
              <a:lnSpc>
                <a:spcPct val="106700"/>
              </a:lnSpc>
              <a:spcBef>
                <a:spcPts val="611"/>
              </a:spcBef>
              <a:tabLst>
                <a:tab pos="5150168" algn="l"/>
              </a:tabLst>
            </a:pPr>
            <a:r>
              <a:rPr spc="-4" dirty="0">
                <a:latin typeface="Times New Roman" panose="02020603050405020304" pitchFamily="18" charset="0"/>
                <a:cs typeface="Times New Roman" panose="02020603050405020304" pitchFamily="18" charset="0"/>
              </a:rPr>
              <a:t>overhead </a:t>
            </a:r>
            <a:r>
              <a:rPr spc="-15" dirty="0">
                <a:latin typeface="Times New Roman" panose="02020603050405020304" pitchFamily="18" charset="0"/>
                <a:cs typeface="Times New Roman" panose="02020603050405020304" pitchFamily="18" charset="0"/>
              </a:rPr>
              <a:t>system </a:t>
            </a:r>
            <a:r>
              <a:rPr dirty="0">
                <a:latin typeface="Times New Roman" panose="02020603050405020304" pitchFamily="18" charset="0"/>
                <a:cs typeface="Times New Roman" panose="02020603050405020304" pitchFamily="18" charset="0"/>
              </a:rPr>
              <a:t>is </a:t>
            </a:r>
            <a:r>
              <a:rPr spc="-4" dirty="0">
                <a:latin typeface="Times New Roman" panose="02020603050405020304" pitchFamily="18" charset="0"/>
                <a:cs typeface="Times New Roman" panose="02020603050405020304" pitchFamily="18" charset="0"/>
              </a:rPr>
              <a:t>cheaper </a:t>
            </a:r>
            <a:r>
              <a:rPr dirty="0">
                <a:latin typeface="Times New Roman" panose="02020603050405020304" pitchFamily="18" charset="0"/>
                <a:cs typeface="Times New Roman" panose="02020603050405020304" pitchFamily="18" charset="0"/>
              </a:rPr>
              <a:t>than</a:t>
            </a:r>
            <a:r>
              <a:rPr spc="68"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underground</a:t>
            </a:r>
            <a:r>
              <a:rPr spc="4" dirty="0">
                <a:latin typeface="Times New Roman" panose="02020603050405020304" pitchFamily="18" charset="0"/>
                <a:cs typeface="Times New Roman" panose="02020603050405020304" pitchFamily="18" charset="0"/>
              </a:rPr>
              <a:t> </a:t>
            </a:r>
            <a:r>
              <a:rPr spc="-11" dirty="0">
                <a:latin typeface="Times New Roman" panose="02020603050405020304" pitchFamily="18" charset="0"/>
                <a:cs typeface="Times New Roman" panose="02020603050405020304" pitchFamily="18" charset="0"/>
              </a:rPr>
              <a:t>system.	</a:t>
            </a:r>
            <a:r>
              <a:rPr spc="-23" dirty="0">
                <a:latin typeface="Times New Roman" panose="02020603050405020304" pitchFamily="18" charset="0"/>
                <a:cs typeface="Times New Roman" panose="02020603050405020304" pitchFamily="18" charset="0"/>
              </a:rPr>
              <a:t>However, </a:t>
            </a:r>
            <a:r>
              <a:rPr spc="-4" dirty="0">
                <a:latin typeface="Times New Roman" panose="02020603050405020304" pitchFamily="18" charset="0"/>
                <a:cs typeface="Times New Roman" panose="02020603050405020304" pitchFamily="18" charset="0"/>
              </a:rPr>
              <a:t>underground </a:t>
            </a:r>
            <a:r>
              <a:rPr spc="-15" dirty="0">
                <a:latin typeface="Times New Roman" panose="02020603050405020304" pitchFamily="18" charset="0"/>
                <a:cs typeface="Times New Roman" panose="02020603050405020304" pitchFamily="18" charset="0"/>
              </a:rPr>
              <a:t>system </a:t>
            </a:r>
            <a:r>
              <a:rPr dirty="0">
                <a:latin typeface="Times New Roman" panose="02020603050405020304" pitchFamily="18" charset="0"/>
                <a:cs typeface="Times New Roman" panose="02020603050405020304" pitchFamily="18" charset="0"/>
              </a:rPr>
              <a:t>is  </a:t>
            </a:r>
            <a:r>
              <a:rPr spc="-4" dirty="0">
                <a:latin typeface="Times New Roman" panose="02020603050405020304" pitchFamily="18" charset="0"/>
                <a:cs typeface="Times New Roman" panose="02020603050405020304" pitchFamily="18" charset="0"/>
              </a:rPr>
              <a:t>used </a:t>
            </a:r>
            <a:r>
              <a:rPr dirty="0">
                <a:latin typeface="Times New Roman" panose="02020603050405020304" pitchFamily="18" charset="0"/>
                <a:cs typeface="Times New Roman" panose="02020603050405020304" pitchFamily="18" charset="0"/>
              </a:rPr>
              <a:t>in thickly </a:t>
            </a:r>
            <a:r>
              <a:rPr spc="-8" dirty="0">
                <a:latin typeface="Times New Roman" panose="02020603050405020304" pitchFamily="18" charset="0"/>
                <a:cs typeface="Times New Roman" panose="02020603050405020304" pitchFamily="18" charset="0"/>
              </a:rPr>
              <a:t>populated </a:t>
            </a:r>
            <a:r>
              <a:rPr dirty="0">
                <a:latin typeface="Times New Roman" panose="02020603050405020304" pitchFamily="18" charset="0"/>
                <a:cs typeface="Times New Roman" panose="02020603050405020304" pitchFamily="18" charset="0"/>
              </a:rPr>
              <a:t>areas where </a:t>
            </a:r>
            <a:r>
              <a:rPr spc="-4" dirty="0">
                <a:latin typeface="Times New Roman" panose="02020603050405020304" pitchFamily="18" charset="0"/>
                <a:cs typeface="Times New Roman" panose="02020603050405020304" pitchFamily="18" charset="0"/>
              </a:rPr>
              <a:t>overhead </a:t>
            </a:r>
            <a:r>
              <a:rPr spc="-15" dirty="0">
                <a:latin typeface="Times New Roman" panose="02020603050405020304" pitchFamily="18" charset="0"/>
                <a:cs typeface="Times New Roman" panose="02020603050405020304" pitchFamily="18" charset="0"/>
              </a:rPr>
              <a:t>system </a:t>
            </a:r>
            <a:r>
              <a:rPr spc="-4" dirty="0">
                <a:latin typeface="Times New Roman" panose="02020603050405020304" pitchFamily="18" charset="0"/>
                <a:cs typeface="Times New Roman" panose="02020603050405020304" pitchFamily="18" charset="0"/>
              </a:rPr>
              <a:t>may </a:t>
            </a:r>
            <a:r>
              <a:rPr dirty="0">
                <a:latin typeface="Times New Roman" panose="02020603050405020304" pitchFamily="18" charset="0"/>
                <a:cs typeface="Times New Roman" panose="02020603050405020304" pitchFamily="18" charset="0"/>
              </a:rPr>
              <a:t>not </a:t>
            </a:r>
            <a:r>
              <a:rPr spc="-4" dirty="0">
                <a:latin typeface="Times New Roman" panose="02020603050405020304" pitchFamily="18" charset="0"/>
                <a:cs typeface="Times New Roman" panose="02020603050405020304" pitchFamily="18" charset="0"/>
              </a:rPr>
              <a:t>be</a:t>
            </a:r>
            <a:r>
              <a:rPr spc="8"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practicable.</a:t>
            </a:r>
            <a:endParaRPr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15551D0-2882-449C-AAA9-9FC90B0E5EBB}"/>
              </a:ext>
            </a:extLst>
          </p:cNvPr>
          <p:cNvSpPr>
            <a:spLocks noGrp="1"/>
          </p:cNvSpPr>
          <p:nvPr>
            <p:ph type="sldNum" sz="quarter" idx="7"/>
          </p:nvPr>
        </p:nvSpPr>
        <p:spPr/>
        <p:txBody>
          <a:bodyPr/>
          <a:lstStyle/>
          <a:p>
            <a:pPr marL="38100">
              <a:lnSpc>
                <a:spcPts val="1240"/>
              </a:lnSpc>
            </a:pPr>
            <a:fld id="{81D60167-4931-47E6-BA6A-407CBD079E47}" type="slidenum">
              <a:rPr lang="en-IN" spc="-120" smtClean="0"/>
              <a:t>52</a:t>
            </a:fld>
            <a:endParaRPr lang="en-IN" spc="-120" dirty="0"/>
          </a:p>
        </p:txBody>
      </p:sp>
      <p:sp>
        <p:nvSpPr>
          <p:cNvPr id="11" name="object 11">
            <a:extLst>
              <a:ext uri="{FF2B5EF4-FFF2-40B4-BE49-F238E27FC236}">
                <a16:creationId xmlns:a16="http://schemas.microsoft.com/office/drawing/2014/main" id="{E34857DE-9378-4AFB-9DC4-F2276A6E7996}"/>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6D01D418-964A-4BEF-9621-823D9A8016AD}"/>
              </a:ext>
            </a:extLst>
          </p:cNvPr>
          <p:cNvGrpSpPr/>
          <p:nvPr/>
        </p:nvGrpSpPr>
        <p:grpSpPr>
          <a:xfrm>
            <a:off x="-46768" y="-26835"/>
            <a:ext cx="9145905" cy="6858000"/>
            <a:chOff x="-654" y="0"/>
            <a:chExt cx="9145905" cy="6858000"/>
          </a:xfrm>
        </p:grpSpPr>
        <p:sp>
          <p:nvSpPr>
            <p:cNvPr id="6" name="object 3">
              <a:extLst>
                <a:ext uri="{FF2B5EF4-FFF2-40B4-BE49-F238E27FC236}">
                  <a16:creationId xmlns:a16="http://schemas.microsoft.com/office/drawing/2014/main" id="{87E86490-B720-4C3A-91D0-115CC33EC19D}"/>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4A306E02-5888-4A20-A595-692AF5EFFE27}"/>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9090BA67-E276-4C62-8810-E0B8B49CDDC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3AF7F38A-A46B-4C69-AF68-3F1C03B9B7A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5899947B-AE54-4AA7-8BB5-13FFBE90531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596493" y="1132369"/>
            <a:ext cx="7717155" cy="4606934"/>
          </a:xfrm>
          <a:prstGeom prst="rect">
            <a:avLst/>
          </a:prstGeom>
        </p:spPr>
        <p:txBody>
          <a:bodyPr vert="horz" wrap="square" lIns="0" tIns="108109" rIns="0" bIns="0" rtlCol="0">
            <a:spAutoFit/>
          </a:bodyPr>
          <a:lstStyle/>
          <a:p>
            <a:pPr marL="282416" indent="-273368">
              <a:spcBef>
                <a:spcPts val="851"/>
              </a:spcBef>
              <a:buAutoNum type="arabicPeriod" startAt="2"/>
              <a:tabLst>
                <a:tab pos="282893" algn="l"/>
              </a:tabLst>
            </a:pPr>
            <a:r>
              <a:rPr sz="2100" b="1" u="heavy" spc="-11" dirty="0">
                <a:uFill>
                  <a:solidFill>
                    <a:srgbClr val="FFFFFF"/>
                  </a:solidFill>
                </a:uFill>
                <a:latin typeface="Times New Roman" panose="02020603050405020304" pitchFamily="18" charset="0"/>
                <a:cs typeface="Times New Roman" panose="02020603050405020304" pitchFamily="18" charset="0"/>
              </a:rPr>
              <a:t>According to </a:t>
            </a:r>
            <a:r>
              <a:rPr sz="2100" b="1" u="heavy" dirty="0">
                <a:uFill>
                  <a:solidFill>
                    <a:srgbClr val="FFFFFF"/>
                  </a:solidFill>
                </a:uFill>
                <a:latin typeface="Times New Roman" panose="02020603050405020304" pitchFamily="18" charset="0"/>
                <a:cs typeface="Times New Roman" panose="02020603050405020304" pitchFamily="18" charset="0"/>
              </a:rPr>
              <a:t>nature </a:t>
            </a:r>
            <a:r>
              <a:rPr sz="2100" b="1" u="heavy" spc="-4" dirty="0">
                <a:uFill>
                  <a:solidFill>
                    <a:srgbClr val="FFFFFF"/>
                  </a:solidFill>
                </a:uFill>
                <a:latin typeface="Times New Roman" panose="02020603050405020304" pitchFamily="18" charset="0"/>
                <a:cs typeface="Times New Roman" panose="02020603050405020304" pitchFamily="18" charset="0"/>
              </a:rPr>
              <a:t>of current</a:t>
            </a:r>
            <a:r>
              <a:rPr sz="2100" b="1" u="heavy" spc="38" dirty="0">
                <a:uFill>
                  <a:solidFill>
                    <a:srgbClr val="FFFFFF"/>
                  </a:solidFill>
                </a:uFill>
                <a:latin typeface="Times New Roman" panose="02020603050405020304" pitchFamily="18" charset="0"/>
                <a:cs typeface="Times New Roman" panose="02020603050405020304" pitchFamily="18" charset="0"/>
              </a:rPr>
              <a:t> </a:t>
            </a:r>
            <a:r>
              <a:rPr sz="2100" b="1" u="heavy" spc="-4" dirty="0">
                <a:uFill>
                  <a:solidFill>
                    <a:srgbClr val="FFFFFF"/>
                  </a:solidFill>
                </a:uFill>
                <a:latin typeface="Times New Roman" panose="02020603050405020304" pitchFamily="18" charset="0"/>
                <a:cs typeface="Times New Roman" panose="02020603050405020304" pitchFamily="18" charset="0"/>
              </a:rPr>
              <a:t>:</a:t>
            </a:r>
            <a:endParaRPr sz="2100" dirty="0">
              <a:latin typeface="Times New Roman" panose="02020603050405020304" pitchFamily="18" charset="0"/>
              <a:cs typeface="Times New Roman" panose="02020603050405020304" pitchFamily="18" charset="0"/>
            </a:endParaRPr>
          </a:p>
          <a:p>
            <a:pPr marL="266700" lvl="1" indent="-257175">
              <a:spcBef>
                <a:spcPts val="776"/>
              </a:spcBef>
              <a:buAutoNum type="alphaLcPeriod"/>
              <a:tabLst>
                <a:tab pos="266700" algn="l"/>
              </a:tabLst>
            </a:pPr>
            <a:r>
              <a:rPr sz="2100" spc="-34" dirty="0">
                <a:latin typeface="Times New Roman" panose="02020603050405020304" pitchFamily="18" charset="0"/>
                <a:cs typeface="Times New Roman" panose="02020603050405020304" pitchFamily="18" charset="0"/>
              </a:rPr>
              <a:t>D.C </a:t>
            </a:r>
            <a:r>
              <a:rPr sz="2100" spc="-8" dirty="0">
                <a:latin typeface="Times New Roman" panose="02020603050405020304" pitchFamily="18" charset="0"/>
                <a:cs typeface="Times New Roman" panose="02020603050405020304" pitchFamily="18" charset="0"/>
              </a:rPr>
              <a:t>distribution</a:t>
            </a:r>
            <a:r>
              <a:rPr sz="2100" spc="23" dirty="0">
                <a:latin typeface="Times New Roman" panose="02020603050405020304" pitchFamily="18" charset="0"/>
                <a:cs typeface="Times New Roman" panose="02020603050405020304" pitchFamily="18" charset="0"/>
              </a:rPr>
              <a:t> </a:t>
            </a:r>
            <a:r>
              <a:rPr sz="2100" spc="-23"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a:p>
            <a:pPr marL="266700" lvl="1" indent="-257175">
              <a:spcBef>
                <a:spcPts val="773"/>
              </a:spcBef>
              <a:buAutoNum type="alphaLcPeriod"/>
              <a:tabLst>
                <a:tab pos="266700" algn="l"/>
              </a:tabLst>
            </a:pPr>
            <a:r>
              <a:rPr sz="2100" spc="-11" dirty="0">
                <a:latin typeface="Times New Roman" panose="02020603050405020304" pitchFamily="18" charset="0"/>
                <a:cs typeface="Times New Roman" panose="02020603050405020304" pitchFamily="18" charset="0"/>
              </a:rPr>
              <a:t>A.C distribution</a:t>
            </a:r>
            <a:r>
              <a:rPr sz="2100" spc="49" dirty="0">
                <a:latin typeface="Times New Roman" panose="02020603050405020304" pitchFamily="18" charset="0"/>
                <a:cs typeface="Times New Roman" panose="02020603050405020304" pitchFamily="18" charset="0"/>
              </a:rPr>
              <a:t> </a:t>
            </a:r>
            <a:r>
              <a:rPr sz="2100" spc="-23"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a:p>
            <a:pPr marL="9525" marR="3810" indent="303848">
              <a:lnSpc>
                <a:spcPct val="107100"/>
              </a:lnSpc>
              <a:spcBef>
                <a:spcPts val="600"/>
              </a:spcBef>
            </a:pPr>
            <a:r>
              <a:rPr sz="2100" spc="-15" dirty="0">
                <a:latin typeface="Times New Roman" panose="02020603050405020304" pitchFamily="18" charset="0"/>
                <a:cs typeface="Times New Roman" panose="02020603050405020304" pitchFamily="18" charset="0"/>
              </a:rPr>
              <a:t>A.C </a:t>
            </a:r>
            <a:r>
              <a:rPr sz="2100" spc="-8" dirty="0">
                <a:latin typeface="Times New Roman" panose="02020603050405020304" pitchFamily="18" charset="0"/>
                <a:cs typeface="Times New Roman" panose="02020603050405020304" pitchFamily="18" charset="0"/>
              </a:rPr>
              <a:t>distribution </a:t>
            </a:r>
            <a:r>
              <a:rPr sz="2100" spc="-4" dirty="0">
                <a:latin typeface="Times New Roman" panose="02020603050405020304" pitchFamily="18" charset="0"/>
                <a:cs typeface="Times New Roman" panose="02020603050405020304" pitchFamily="18" charset="0"/>
              </a:rPr>
              <a:t>is universally </a:t>
            </a:r>
            <a:r>
              <a:rPr sz="2100" spc="-8" dirty="0">
                <a:latin typeface="Times New Roman" panose="02020603050405020304" pitchFamily="18" charset="0"/>
                <a:cs typeface="Times New Roman" panose="02020603050405020304" pitchFamily="18" charset="0"/>
              </a:rPr>
              <a:t>adopted due </a:t>
            </a:r>
            <a:r>
              <a:rPr sz="2100" spc="-15" dirty="0">
                <a:latin typeface="Times New Roman" panose="02020603050405020304" pitchFamily="18" charset="0"/>
                <a:cs typeface="Times New Roman" panose="02020603050405020304" pitchFamily="18" charset="0"/>
              </a:rPr>
              <a:t>to </a:t>
            </a:r>
            <a:r>
              <a:rPr sz="2100" spc="-11" dirty="0">
                <a:latin typeface="Times New Roman" panose="02020603050405020304" pitchFamily="18" charset="0"/>
                <a:cs typeface="Times New Roman" panose="02020603050405020304" pitchFamily="18" charset="0"/>
              </a:rPr>
              <a:t>many advantage </a:t>
            </a:r>
            <a:r>
              <a:rPr sz="2100" spc="-4" dirty="0">
                <a:latin typeface="Times New Roman" panose="02020603050405020304" pitchFamily="18" charset="0"/>
                <a:cs typeface="Times New Roman" panose="02020603050405020304" pitchFamily="18" charset="0"/>
              </a:rPr>
              <a:t>of a.c.  </a:t>
            </a:r>
            <a:r>
              <a:rPr sz="2100" spc="-8" dirty="0">
                <a:latin typeface="Times New Roman" panose="02020603050405020304" pitchFamily="18" charset="0"/>
                <a:cs typeface="Times New Roman" panose="02020603050405020304" pitchFamily="18" charset="0"/>
              </a:rPr>
              <a:t>power over d.c.</a:t>
            </a:r>
            <a:r>
              <a:rPr sz="2100" spc="30" dirty="0">
                <a:latin typeface="Times New Roman" panose="02020603050405020304" pitchFamily="18" charset="0"/>
                <a:cs typeface="Times New Roman" panose="02020603050405020304" pitchFamily="18" charset="0"/>
              </a:rPr>
              <a:t> </a:t>
            </a:r>
            <a:r>
              <a:rPr sz="2100" spc="-34" dirty="0">
                <a:latin typeface="Times New Roman" panose="02020603050405020304" pitchFamily="18" charset="0"/>
                <a:cs typeface="Times New Roman" panose="02020603050405020304" pitchFamily="18" charset="0"/>
              </a:rPr>
              <a:t>power.</a:t>
            </a:r>
            <a:endParaRPr sz="2100" dirty="0">
              <a:latin typeface="Times New Roman" panose="02020603050405020304" pitchFamily="18" charset="0"/>
              <a:cs typeface="Times New Roman" panose="02020603050405020304" pitchFamily="18" charset="0"/>
            </a:endParaRPr>
          </a:p>
          <a:p>
            <a:pPr marL="9525">
              <a:spcBef>
                <a:spcPts val="773"/>
              </a:spcBef>
            </a:pPr>
            <a:r>
              <a:rPr sz="2100" b="1" spc="-4" dirty="0">
                <a:latin typeface="Times New Roman" panose="02020603050405020304" pitchFamily="18" charset="0"/>
                <a:cs typeface="Times New Roman" panose="02020603050405020304" pitchFamily="18" charset="0"/>
              </a:rPr>
              <a:t>3. </a:t>
            </a:r>
            <a:r>
              <a:rPr sz="2100" b="1" u="heavy" spc="-11" dirty="0">
                <a:uFill>
                  <a:solidFill>
                    <a:srgbClr val="FFFFFF"/>
                  </a:solidFill>
                </a:uFill>
                <a:latin typeface="Times New Roman" panose="02020603050405020304" pitchFamily="18" charset="0"/>
                <a:cs typeface="Times New Roman" panose="02020603050405020304" pitchFamily="18" charset="0"/>
              </a:rPr>
              <a:t>According to </a:t>
            </a:r>
            <a:r>
              <a:rPr sz="2100" b="1" u="heavy" spc="-4" dirty="0">
                <a:uFill>
                  <a:solidFill>
                    <a:srgbClr val="FFFFFF"/>
                  </a:solidFill>
                </a:uFill>
                <a:latin typeface="Times New Roman" panose="02020603050405020304" pitchFamily="18" charset="0"/>
                <a:cs typeface="Times New Roman" panose="02020603050405020304" pitchFamily="18" charset="0"/>
              </a:rPr>
              <a:t>number of wires</a:t>
            </a:r>
            <a:r>
              <a:rPr sz="2100" b="1" u="heavy" spc="-19" dirty="0">
                <a:uFill>
                  <a:solidFill>
                    <a:srgbClr val="FFFFFF"/>
                  </a:solidFill>
                </a:uFill>
                <a:latin typeface="Times New Roman" panose="02020603050405020304" pitchFamily="18" charset="0"/>
                <a:cs typeface="Times New Roman" panose="02020603050405020304" pitchFamily="18" charset="0"/>
              </a:rPr>
              <a:t> </a:t>
            </a:r>
            <a:r>
              <a:rPr sz="2100" b="1" u="heavy" spc="-4" dirty="0">
                <a:uFill>
                  <a:solidFill>
                    <a:srgbClr val="FFFFFF"/>
                  </a:solidFill>
                </a:uFill>
                <a:latin typeface="Times New Roman" panose="02020603050405020304" pitchFamily="18" charset="0"/>
                <a:cs typeface="Times New Roman" panose="02020603050405020304" pitchFamily="18" charset="0"/>
              </a:rPr>
              <a:t>:</a:t>
            </a:r>
            <a:endParaRPr sz="2100" dirty="0">
              <a:latin typeface="Times New Roman" panose="02020603050405020304" pitchFamily="18" charset="0"/>
              <a:cs typeface="Times New Roman" panose="02020603050405020304" pitchFamily="18" charset="0"/>
            </a:endParaRPr>
          </a:p>
          <a:p>
            <a:pPr marL="396240" indent="-387191">
              <a:spcBef>
                <a:spcPts val="784"/>
              </a:spcBef>
              <a:buAutoNum type="alphaLcPeriod"/>
              <a:tabLst>
                <a:tab pos="396240" algn="l"/>
                <a:tab pos="396716" algn="l"/>
              </a:tabLst>
            </a:pPr>
            <a:r>
              <a:rPr sz="2100" spc="-4" dirty="0">
                <a:latin typeface="Times New Roman" panose="02020603050405020304" pitchFamily="18" charset="0"/>
                <a:cs typeface="Times New Roman" panose="02020603050405020304" pitchFamily="18" charset="0"/>
              </a:rPr>
              <a:t>2-wire </a:t>
            </a:r>
            <a:r>
              <a:rPr sz="2100" spc="-8" dirty="0">
                <a:latin typeface="Times New Roman" panose="02020603050405020304" pitchFamily="18" charset="0"/>
                <a:cs typeface="Times New Roman" panose="02020603050405020304" pitchFamily="18" charset="0"/>
              </a:rPr>
              <a:t>d.c.</a:t>
            </a:r>
            <a:r>
              <a:rPr sz="2100" spc="23" dirty="0">
                <a:latin typeface="Times New Roman" panose="02020603050405020304" pitchFamily="18" charset="0"/>
                <a:cs typeface="Times New Roman" panose="02020603050405020304" pitchFamily="18" charset="0"/>
              </a:rPr>
              <a:t> </a:t>
            </a:r>
            <a:r>
              <a:rPr sz="2100" spc="-19"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a:p>
            <a:pPr marL="266700" indent="-257175">
              <a:spcBef>
                <a:spcPts val="776"/>
              </a:spcBef>
              <a:buAutoNum type="alphaLcPeriod"/>
              <a:tabLst>
                <a:tab pos="266700" algn="l"/>
              </a:tabLst>
            </a:pPr>
            <a:r>
              <a:rPr sz="2100" spc="-4" dirty="0">
                <a:latin typeface="Times New Roman" panose="02020603050405020304" pitchFamily="18" charset="0"/>
                <a:cs typeface="Times New Roman" panose="02020603050405020304" pitchFamily="18" charset="0"/>
              </a:rPr>
              <a:t>3-wire </a:t>
            </a:r>
            <a:r>
              <a:rPr sz="2100" spc="-8" dirty="0">
                <a:latin typeface="Times New Roman" panose="02020603050405020304" pitchFamily="18" charset="0"/>
                <a:cs typeface="Times New Roman" panose="02020603050405020304" pitchFamily="18" charset="0"/>
              </a:rPr>
              <a:t>d.c.</a:t>
            </a:r>
            <a:r>
              <a:rPr sz="2100" spc="30" dirty="0">
                <a:latin typeface="Times New Roman" panose="02020603050405020304" pitchFamily="18" charset="0"/>
                <a:cs typeface="Times New Roman" panose="02020603050405020304" pitchFamily="18" charset="0"/>
              </a:rPr>
              <a:t> </a:t>
            </a:r>
            <a:r>
              <a:rPr sz="2100" spc="-19"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a:p>
            <a:pPr marL="266700" indent="-257175">
              <a:spcBef>
                <a:spcPts val="773"/>
              </a:spcBef>
              <a:buAutoNum type="alphaLcPeriod"/>
              <a:tabLst>
                <a:tab pos="266700" algn="l"/>
              </a:tabLst>
            </a:pPr>
            <a:r>
              <a:rPr sz="2100" spc="-4" dirty="0">
                <a:latin typeface="Times New Roman" panose="02020603050405020304" pitchFamily="18" charset="0"/>
                <a:cs typeface="Times New Roman" panose="02020603050405020304" pitchFamily="18" charset="0"/>
              </a:rPr>
              <a:t>Single phase, 2-wire a.c.</a:t>
            </a:r>
            <a:r>
              <a:rPr sz="2100" spc="23" dirty="0">
                <a:latin typeface="Times New Roman" panose="02020603050405020304" pitchFamily="18" charset="0"/>
                <a:cs typeface="Times New Roman" panose="02020603050405020304" pitchFamily="18" charset="0"/>
              </a:rPr>
              <a:t> </a:t>
            </a:r>
            <a:r>
              <a:rPr sz="2100" spc="-19"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a:p>
            <a:pPr marL="266700" indent="-257175">
              <a:spcBef>
                <a:spcPts val="776"/>
              </a:spcBef>
              <a:buAutoNum type="alphaLcPeriod"/>
              <a:tabLst>
                <a:tab pos="266700" algn="l"/>
              </a:tabLst>
            </a:pPr>
            <a:r>
              <a:rPr sz="2100" spc="-4" dirty="0">
                <a:latin typeface="Times New Roman" panose="02020603050405020304" pitchFamily="18" charset="0"/>
                <a:cs typeface="Times New Roman" panose="02020603050405020304" pitchFamily="18" charset="0"/>
              </a:rPr>
              <a:t>3-phase, 3-wire a.c.</a:t>
            </a:r>
            <a:r>
              <a:rPr sz="2100" spc="30" dirty="0">
                <a:latin typeface="Times New Roman" panose="02020603050405020304" pitchFamily="18" charset="0"/>
                <a:cs typeface="Times New Roman" panose="02020603050405020304" pitchFamily="18" charset="0"/>
              </a:rPr>
              <a:t> </a:t>
            </a:r>
            <a:r>
              <a:rPr sz="2100" spc="-19"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a:p>
            <a:pPr marL="266700" indent="-257175">
              <a:spcBef>
                <a:spcPts val="784"/>
              </a:spcBef>
              <a:buAutoNum type="alphaLcPeriod"/>
              <a:tabLst>
                <a:tab pos="266700" algn="l"/>
              </a:tabLst>
            </a:pPr>
            <a:r>
              <a:rPr sz="2100" spc="-4" dirty="0">
                <a:latin typeface="Times New Roman" panose="02020603050405020304" pitchFamily="18" charset="0"/>
                <a:cs typeface="Times New Roman" panose="02020603050405020304" pitchFamily="18" charset="0"/>
              </a:rPr>
              <a:t>3-phase, 4—wire a.c.</a:t>
            </a:r>
            <a:r>
              <a:rPr sz="2100" spc="34" dirty="0">
                <a:latin typeface="Times New Roman" panose="02020603050405020304" pitchFamily="18" charset="0"/>
                <a:cs typeface="Times New Roman" panose="02020603050405020304" pitchFamily="18" charset="0"/>
              </a:rPr>
              <a:t> </a:t>
            </a:r>
            <a:r>
              <a:rPr sz="2100" spc="-19" dirty="0">
                <a:latin typeface="Times New Roman" panose="02020603050405020304" pitchFamily="18" charset="0"/>
                <a:cs typeface="Times New Roman" panose="02020603050405020304" pitchFamily="18" charset="0"/>
              </a:rPr>
              <a:t>system</a:t>
            </a:r>
            <a:endParaRPr sz="2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7E74FB-6D27-42CA-BF9A-9DFC9F26094A}"/>
              </a:ext>
            </a:extLst>
          </p:cNvPr>
          <p:cNvSpPr>
            <a:spLocks noGrp="1"/>
          </p:cNvSpPr>
          <p:nvPr>
            <p:ph type="sldNum" sz="quarter" idx="7"/>
          </p:nvPr>
        </p:nvSpPr>
        <p:spPr/>
        <p:txBody>
          <a:bodyPr/>
          <a:lstStyle/>
          <a:p>
            <a:pPr marL="38100">
              <a:lnSpc>
                <a:spcPts val="1240"/>
              </a:lnSpc>
            </a:pPr>
            <a:fld id="{81D60167-4931-47E6-BA6A-407CBD079E47}" type="slidenum">
              <a:rPr lang="en-IN" spc="-120" smtClean="0"/>
              <a:t>53</a:t>
            </a:fld>
            <a:endParaRPr lang="en-IN" spc="-120" dirty="0"/>
          </a:p>
        </p:txBody>
      </p:sp>
      <p:sp>
        <p:nvSpPr>
          <p:cNvPr id="11" name="object 11">
            <a:extLst>
              <a:ext uri="{FF2B5EF4-FFF2-40B4-BE49-F238E27FC236}">
                <a16:creationId xmlns:a16="http://schemas.microsoft.com/office/drawing/2014/main" id="{B2A9F641-AA96-4767-8521-43B3D3AAA74B}"/>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TextBox 11">
            <a:extLst>
              <a:ext uri="{FF2B5EF4-FFF2-40B4-BE49-F238E27FC236}">
                <a16:creationId xmlns:a16="http://schemas.microsoft.com/office/drawing/2014/main" id="{389DD43F-425E-40D9-AB88-581C9F42C32F}"/>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ADAA923B-0D79-4478-8D68-B77B2256E64A}"/>
              </a:ext>
            </a:extLst>
          </p:cNvPr>
          <p:cNvGrpSpPr/>
          <p:nvPr/>
        </p:nvGrpSpPr>
        <p:grpSpPr>
          <a:xfrm>
            <a:off x="-46768" y="-26835"/>
            <a:ext cx="9145905" cy="6858000"/>
            <a:chOff x="-654" y="0"/>
            <a:chExt cx="9145905" cy="6858000"/>
          </a:xfrm>
        </p:grpSpPr>
        <p:sp>
          <p:nvSpPr>
            <p:cNvPr id="8" name="object 3">
              <a:extLst>
                <a:ext uri="{FF2B5EF4-FFF2-40B4-BE49-F238E27FC236}">
                  <a16:creationId xmlns:a16="http://schemas.microsoft.com/office/drawing/2014/main" id="{7E9AEF29-D9D4-47A0-A344-819726C649F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ADABEF3A-6167-469A-BA28-8B686B49D91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0ECFB8CC-A41D-4B2A-B7E4-C19F67C1B92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D3CA7EC7-8EC8-4043-806F-10C07EA9FCF2}"/>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7F46D080-F2D3-435E-9161-FF742113F9D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543687" y="1124626"/>
            <a:ext cx="6872764" cy="2228174"/>
          </a:xfrm>
          <a:prstGeom prst="rect">
            <a:avLst/>
          </a:prstGeom>
        </p:spPr>
        <p:txBody>
          <a:bodyPr vert="horz" wrap="square" lIns="0" tIns="9525" rIns="0" bIns="0" rtlCol="0">
            <a:spAutoFit/>
          </a:bodyPr>
          <a:lstStyle/>
          <a:p>
            <a:pPr marL="9050">
              <a:spcBef>
                <a:spcPts val="75"/>
              </a:spcBef>
              <a:tabLst>
                <a:tab pos="398145" algn="l"/>
              </a:tabLst>
            </a:pPr>
            <a:r>
              <a:rPr lang="en-US" sz="2800" b="1" spc="-4" dirty="0">
                <a:solidFill>
                  <a:schemeClr val="tx1"/>
                </a:solidFill>
                <a:latin typeface="Times New Roman" panose="02020603050405020304" pitchFamily="18" charset="0"/>
                <a:cs typeface="Times New Roman" panose="02020603050405020304" pitchFamily="18" charset="0"/>
              </a:rPr>
              <a:t>4. </a:t>
            </a:r>
            <a:r>
              <a:rPr lang="en-US" sz="2400" b="1" dirty="0">
                <a:solidFill>
                  <a:schemeClr val="tx1"/>
                </a:solidFill>
                <a:latin typeface="Times New Roman" panose="02020603050405020304" pitchFamily="18" charset="0"/>
                <a:cs typeface="Times New Roman" panose="02020603050405020304" pitchFamily="18" charset="0"/>
              </a:rPr>
              <a:t>According to the </a:t>
            </a:r>
            <a:r>
              <a:rPr lang="en-US" sz="2400" b="1" spc="-4" dirty="0">
                <a:solidFill>
                  <a:schemeClr val="tx1"/>
                </a:solidFill>
                <a:latin typeface="Times New Roman" panose="02020603050405020304" pitchFamily="18" charset="0"/>
                <a:cs typeface="Times New Roman" panose="02020603050405020304" pitchFamily="18" charset="0"/>
              </a:rPr>
              <a:t>system </a:t>
            </a:r>
            <a:r>
              <a:rPr lang="en-US" sz="2400" b="1" dirty="0">
                <a:solidFill>
                  <a:schemeClr val="tx1"/>
                </a:solidFill>
                <a:latin typeface="Times New Roman" panose="02020603050405020304" pitchFamily="18" charset="0"/>
                <a:cs typeface="Times New Roman" panose="02020603050405020304" pitchFamily="18" charset="0"/>
              </a:rPr>
              <a:t>of</a:t>
            </a:r>
            <a:r>
              <a:rPr lang="en-US" sz="2400" b="1" spc="-64"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connection:</a:t>
            </a:r>
          </a:p>
          <a:p>
            <a:pPr marL="351950" indent="-342900">
              <a:spcBef>
                <a:spcPts val="75"/>
              </a:spcBef>
              <a:buAutoNum type="alphaLcParenBoth"/>
              <a:tabLst>
                <a:tab pos="398145" algn="l"/>
              </a:tabLst>
            </a:pPr>
            <a:r>
              <a:rPr dirty="0">
                <a:latin typeface="Times New Roman" panose="02020603050405020304" pitchFamily="18" charset="0"/>
                <a:cs typeface="Times New Roman" panose="02020603050405020304" pitchFamily="18" charset="0"/>
              </a:rPr>
              <a:t>Radial</a:t>
            </a:r>
            <a:r>
              <a:rPr spc="-34"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system</a:t>
            </a:r>
            <a:endParaRPr lang="en-IN" spc="-4" dirty="0">
              <a:latin typeface="Times New Roman" panose="02020603050405020304" pitchFamily="18" charset="0"/>
              <a:cs typeface="Times New Roman" panose="02020603050405020304" pitchFamily="18" charset="0"/>
            </a:endParaRPr>
          </a:p>
          <a:p>
            <a:pPr marL="351950" indent="-342900">
              <a:spcBef>
                <a:spcPts val="75"/>
              </a:spcBef>
              <a:buAutoNum type="alphaLcParenBoth"/>
              <a:tabLst>
                <a:tab pos="398145" algn="l"/>
              </a:tabLst>
            </a:pPr>
            <a:r>
              <a:rPr dirty="0">
                <a:latin typeface="Times New Roman" panose="02020603050405020304" pitchFamily="18" charset="0"/>
                <a:cs typeface="Times New Roman" panose="02020603050405020304" pitchFamily="18" charset="0"/>
              </a:rPr>
              <a:t>Ring </a:t>
            </a:r>
            <a:r>
              <a:rPr spc="4" dirty="0">
                <a:latin typeface="Times New Roman" panose="02020603050405020304" pitchFamily="18" charset="0"/>
                <a:cs typeface="Times New Roman" panose="02020603050405020304" pitchFamily="18" charset="0"/>
              </a:rPr>
              <a:t>main</a:t>
            </a:r>
            <a:r>
              <a:rPr spc="-68"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system</a:t>
            </a:r>
            <a:endParaRPr dirty="0">
              <a:latin typeface="Times New Roman" panose="02020603050405020304" pitchFamily="18" charset="0"/>
              <a:cs typeface="Times New Roman" panose="02020603050405020304" pitchFamily="18" charset="0"/>
            </a:endParaRPr>
          </a:p>
          <a:p>
            <a:pPr marL="388619" indent="-379571">
              <a:lnSpc>
                <a:spcPts val="2153"/>
              </a:lnSpc>
              <a:buAutoNum type="alphaLcParenBoth"/>
              <a:tabLst>
                <a:tab pos="389096" algn="l"/>
              </a:tabLst>
            </a:pPr>
            <a:r>
              <a:rPr spc="-4" dirty="0">
                <a:latin typeface="Times New Roman" panose="02020603050405020304" pitchFamily="18" charset="0"/>
                <a:cs typeface="Times New Roman" panose="02020603050405020304" pitchFamily="18" charset="0"/>
              </a:rPr>
              <a:t>Interconnected</a:t>
            </a:r>
            <a:r>
              <a:rPr spc="8"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system</a:t>
            </a:r>
            <a:endParaRPr dirty="0">
              <a:latin typeface="Times New Roman" panose="02020603050405020304" pitchFamily="18" charset="0"/>
              <a:cs typeface="Times New Roman" panose="02020603050405020304" pitchFamily="18" charset="0"/>
            </a:endParaRPr>
          </a:p>
          <a:p>
            <a:pPr marL="9525">
              <a:lnSpc>
                <a:spcPts val="2872"/>
              </a:lnSpc>
            </a:pPr>
            <a:r>
              <a:rPr sz="2400" b="1" spc="-4" dirty="0">
                <a:latin typeface="Times New Roman" panose="02020603050405020304" pitchFamily="18" charset="0"/>
                <a:cs typeface="Times New Roman" panose="02020603050405020304" pitchFamily="18" charset="0"/>
              </a:rPr>
              <a:t>Radial System: </a:t>
            </a:r>
            <a:r>
              <a:rPr spc="-4" dirty="0">
                <a:latin typeface="Times New Roman" panose="02020603050405020304" pitchFamily="18" charset="0"/>
                <a:cs typeface="Times New Roman" panose="02020603050405020304" pitchFamily="18" charset="0"/>
              </a:rPr>
              <a:t>when </a:t>
            </a:r>
            <a:r>
              <a:rPr dirty="0">
                <a:latin typeface="Times New Roman" panose="02020603050405020304" pitchFamily="18" charset="0"/>
                <a:cs typeface="Times New Roman" panose="02020603050405020304" pitchFamily="18" charset="0"/>
              </a:rPr>
              <a:t>the </a:t>
            </a:r>
            <a:r>
              <a:rPr spc="-4" dirty="0">
                <a:latin typeface="Times New Roman" panose="02020603050405020304" pitchFamily="18" charset="0"/>
                <a:cs typeface="Times New Roman" panose="02020603050405020304" pitchFamily="18" charset="0"/>
              </a:rPr>
              <a:t>distributor </a:t>
            </a:r>
            <a:r>
              <a:rPr spc="8" dirty="0">
                <a:latin typeface="Times New Roman" panose="02020603050405020304" pitchFamily="18" charset="0"/>
                <a:cs typeface="Times New Roman" panose="02020603050405020304" pitchFamily="18" charset="0"/>
              </a:rPr>
              <a:t>is </a:t>
            </a:r>
            <a:r>
              <a:rPr dirty="0">
                <a:latin typeface="Times New Roman" panose="02020603050405020304" pitchFamily="18" charset="0"/>
                <a:cs typeface="Times New Roman" panose="02020603050405020304" pitchFamily="18" charset="0"/>
              </a:rPr>
              <a:t>fed </a:t>
            </a:r>
            <a:r>
              <a:rPr spc="-4" dirty="0">
                <a:latin typeface="Times New Roman" panose="02020603050405020304" pitchFamily="18" charset="0"/>
                <a:cs typeface="Times New Roman" panose="02020603050405020304" pitchFamily="18" charset="0"/>
              </a:rPr>
              <a:t>at one</a:t>
            </a:r>
            <a:r>
              <a:rPr spc="-56"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end</a:t>
            </a:r>
          </a:p>
          <a:p>
            <a:pPr marL="9525" marR="3810">
              <a:spcBef>
                <a:spcPts val="15"/>
              </a:spcBef>
            </a:pPr>
            <a:r>
              <a:rPr spc="-4" dirty="0">
                <a:latin typeface="Times New Roman" panose="02020603050405020304" pitchFamily="18" charset="0"/>
                <a:cs typeface="Times New Roman" panose="02020603050405020304" pitchFamily="18" charset="0"/>
              </a:rPr>
              <a:t>only, </a:t>
            </a:r>
            <a:r>
              <a:rPr spc="8" dirty="0">
                <a:latin typeface="Times New Roman" panose="02020603050405020304" pitchFamily="18" charset="0"/>
                <a:cs typeface="Times New Roman" panose="02020603050405020304" pitchFamily="18" charset="0"/>
              </a:rPr>
              <a:t>it is </a:t>
            </a:r>
            <a:r>
              <a:rPr dirty="0">
                <a:latin typeface="Times New Roman" panose="02020603050405020304" pitchFamily="18" charset="0"/>
                <a:cs typeface="Times New Roman" panose="02020603050405020304" pitchFamily="18" charset="0"/>
              </a:rPr>
              <a:t>called radial </a:t>
            </a:r>
            <a:r>
              <a:rPr spc="-4" dirty="0">
                <a:latin typeface="Times New Roman" panose="02020603050405020304" pitchFamily="18" charset="0"/>
                <a:cs typeface="Times New Roman" panose="02020603050405020304" pitchFamily="18" charset="0"/>
              </a:rPr>
              <a:t>distribution system. A </a:t>
            </a:r>
            <a:r>
              <a:rPr dirty="0">
                <a:latin typeface="Times New Roman" panose="02020603050405020304" pitchFamily="18" charset="0"/>
                <a:cs typeface="Times New Roman" panose="02020603050405020304" pitchFamily="18" charset="0"/>
              </a:rPr>
              <a:t>single line</a:t>
            </a:r>
            <a:r>
              <a:rPr spc="-124"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diagram  </a:t>
            </a:r>
            <a:r>
              <a:rPr dirty="0">
                <a:latin typeface="Times New Roman" panose="02020603050405020304" pitchFamily="18" charset="0"/>
                <a:cs typeface="Times New Roman" panose="02020603050405020304" pitchFamily="18" charset="0"/>
              </a:rPr>
              <a:t>of radial </a:t>
            </a:r>
            <a:r>
              <a:rPr spc="-4" dirty="0">
                <a:latin typeface="Times New Roman" panose="02020603050405020304" pitchFamily="18" charset="0"/>
                <a:cs typeface="Times New Roman" panose="02020603050405020304" pitchFamily="18" charset="0"/>
              </a:rPr>
              <a:t>system </a:t>
            </a:r>
            <a:r>
              <a:rPr spc="8" dirty="0">
                <a:latin typeface="Times New Roman" panose="02020603050405020304" pitchFamily="18" charset="0"/>
                <a:cs typeface="Times New Roman" panose="02020603050405020304" pitchFamily="18" charset="0"/>
              </a:rPr>
              <a:t>is </a:t>
            </a:r>
            <a:r>
              <a:rPr spc="-4" dirty="0">
                <a:latin typeface="Times New Roman" panose="02020603050405020304" pitchFamily="18" charset="0"/>
                <a:cs typeface="Times New Roman" panose="02020603050405020304" pitchFamily="18" charset="0"/>
              </a:rPr>
              <a:t>shown </a:t>
            </a:r>
            <a:r>
              <a:rPr spc="8" dirty="0">
                <a:latin typeface="Times New Roman" panose="02020603050405020304" pitchFamily="18" charset="0"/>
                <a:cs typeface="Times New Roman" panose="02020603050405020304" pitchFamily="18" charset="0"/>
              </a:rPr>
              <a:t>in</a:t>
            </a:r>
            <a:r>
              <a:rPr spc="-86"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fig.</a:t>
            </a:r>
          </a:p>
        </p:txBody>
      </p:sp>
      <p:sp>
        <p:nvSpPr>
          <p:cNvPr id="4" name="object 4"/>
          <p:cNvSpPr/>
          <p:nvPr/>
        </p:nvSpPr>
        <p:spPr>
          <a:xfrm>
            <a:off x="2479166" y="3657600"/>
            <a:ext cx="5210937" cy="2116836"/>
          </a:xfrm>
          <a:prstGeom prst="rect">
            <a:avLst/>
          </a:prstGeom>
          <a:blipFill>
            <a:blip r:embed="rId7" cstate="print"/>
            <a:stretch>
              <a:fillRect/>
            </a:stretch>
          </a:blipFill>
        </p:spPr>
        <p:txBody>
          <a:bodyPr wrap="square" lIns="0" tIns="0" rIns="0" bIns="0" rtlCol="0"/>
          <a:lstStyle/>
          <a:p>
            <a:endParaRPr sz="1350"/>
          </a:p>
        </p:txBody>
      </p:sp>
      <p:sp>
        <p:nvSpPr>
          <p:cNvPr id="6" name="Slide Number Placeholder 5">
            <a:extLst>
              <a:ext uri="{FF2B5EF4-FFF2-40B4-BE49-F238E27FC236}">
                <a16:creationId xmlns:a16="http://schemas.microsoft.com/office/drawing/2014/main" id="{4882E74E-3D0F-4310-8FC2-4244F275F679}"/>
              </a:ext>
            </a:extLst>
          </p:cNvPr>
          <p:cNvSpPr>
            <a:spLocks noGrp="1"/>
          </p:cNvSpPr>
          <p:nvPr>
            <p:ph type="sldNum" sz="quarter" idx="7"/>
          </p:nvPr>
        </p:nvSpPr>
        <p:spPr/>
        <p:txBody>
          <a:bodyPr/>
          <a:lstStyle/>
          <a:p>
            <a:pPr marL="38100">
              <a:lnSpc>
                <a:spcPts val="1240"/>
              </a:lnSpc>
            </a:pPr>
            <a:fld id="{81D60167-4931-47E6-BA6A-407CBD079E47}" type="slidenum">
              <a:rPr lang="en-IN" spc="-120" smtClean="0"/>
              <a:t>54</a:t>
            </a:fld>
            <a:endParaRPr lang="en-IN" spc="-120" dirty="0"/>
          </a:p>
        </p:txBody>
      </p:sp>
      <p:sp>
        <p:nvSpPr>
          <p:cNvPr id="13" name="object 11">
            <a:extLst>
              <a:ext uri="{FF2B5EF4-FFF2-40B4-BE49-F238E27FC236}">
                <a16:creationId xmlns:a16="http://schemas.microsoft.com/office/drawing/2014/main" id="{51BF47A8-67E1-4CDA-B001-8AA1DC0E88D6}"/>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4" name="TextBox 13">
            <a:extLst>
              <a:ext uri="{FF2B5EF4-FFF2-40B4-BE49-F238E27FC236}">
                <a16:creationId xmlns:a16="http://schemas.microsoft.com/office/drawing/2014/main" id="{734C46C7-A11E-4E38-94ED-9592F48D7EC1}"/>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C91FF7A3-11E4-4570-84B0-289A755302B9}"/>
              </a:ext>
            </a:extLst>
          </p:cNvPr>
          <p:cNvGrpSpPr/>
          <p:nvPr/>
        </p:nvGrpSpPr>
        <p:grpSpPr>
          <a:xfrm>
            <a:off x="-46768" y="-26835"/>
            <a:ext cx="9145905" cy="6858000"/>
            <a:chOff x="-654" y="0"/>
            <a:chExt cx="9145905" cy="6858000"/>
          </a:xfrm>
        </p:grpSpPr>
        <p:sp>
          <p:nvSpPr>
            <p:cNvPr id="7" name="object 3">
              <a:extLst>
                <a:ext uri="{FF2B5EF4-FFF2-40B4-BE49-F238E27FC236}">
                  <a16:creationId xmlns:a16="http://schemas.microsoft.com/office/drawing/2014/main" id="{BCB42C68-219F-4904-93D4-118235C6579F}"/>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D75F24D4-DC3E-4A5E-AE27-A4B9324340FB}"/>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C4D56F03-00A0-49BF-97CE-60D09B9EAD0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3E0F504-5154-4BF7-A079-3789F0EA4045}"/>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BDA911A-AD5C-4BB5-ADBB-C24BE6F0F8E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543688" y="1627441"/>
            <a:ext cx="6866096" cy="3758882"/>
          </a:xfrm>
          <a:prstGeom prst="rect">
            <a:avLst/>
          </a:prstGeom>
        </p:spPr>
        <p:txBody>
          <a:bodyPr vert="horz" wrap="square" lIns="0" tIns="9049" rIns="0" bIns="0" rtlCol="0">
            <a:spAutoFit/>
          </a:bodyPr>
          <a:lstStyle/>
          <a:p>
            <a:pPr marL="9049">
              <a:spcBef>
                <a:spcPts val="71"/>
              </a:spcBef>
              <a:tabLst>
                <a:tab pos="304324" algn="l"/>
              </a:tabLst>
            </a:pPr>
            <a:r>
              <a:rPr lang="en-IN" sz="2800" b="1" dirty="0">
                <a:solidFill>
                  <a:schemeClr val="tx1"/>
                </a:solidFill>
                <a:latin typeface="Times New Roman" panose="02020603050405020304" pitchFamily="18" charset="0"/>
                <a:cs typeface="Times New Roman" panose="02020603050405020304" pitchFamily="18" charset="0"/>
              </a:rPr>
              <a:t>Advantages </a:t>
            </a:r>
            <a:r>
              <a:rPr lang="en-IN" sz="2800" b="1" spc="-4" dirty="0">
                <a:solidFill>
                  <a:schemeClr val="tx1"/>
                </a:solidFill>
                <a:latin typeface="Times New Roman" panose="02020603050405020304" pitchFamily="18" charset="0"/>
                <a:cs typeface="Times New Roman" panose="02020603050405020304" pitchFamily="18" charset="0"/>
              </a:rPr>
              <a:t>of radial</a:t>
            </a:r>
            <a:r>
              <a:rPr lang="en-IN" sz="2800" b="1" spc="-23" dirty="0">
                <a:solidFill>
                  <a:schemeClr val="tx1"/>
                </a:solidFill>
                <a:latin typeface="Times New Roman" panose="02020603050405020304" pitchFamily="18" charset="0"/>
                <a:cs typeface="Times New Roman" panose="02020603050405020304" pitchFamily="18" charset="0"/>
              </a:rPr>
              <a:t> </a:t>
            </a:r>
            <a:r>
              <a:rPr lang="en-IN" sz="2800" b="1" spc="-4" dirty="0">
                <a:solidFill>
                  <a:schemeClr val="tx1"/>
                </a:solidFill>
                <a:latin typeface="Times New Roman" panose="02020603050405020304" pitchFamily="18" charset="0"/>
                <a:cs typeface="Times New Roman" panose="02020603050405020304" pitchFamily="18" charset="0"/>
              </a:rPr>
              <a:t>system</a:t>
            </a:r>
          </a:p>
          <a:p>
            <a:pPr marL="303848" indent="-294799">
              <a:spcBef>
                <a:spcPts val="71"/>
              </a:spcBef>
              <a:buAutoNum type="arabicPeriod"/>
              <a:tabLst>
                <a:tab pos="304324" algn="l"/>
              </a:tabLst>
            </a:pPr>
            <a:r>
              <a:rPr sz="2100" dirty="0">
                <a:latin typeface="Times New Roman" panose="02020603050405020304" pitchFamily="18" charset="0"/>
                <a:cs typeface="Times New Roman" panose="02020603050405020304" pitchFamily="18" charset="0"/>
              </a:rPr>
              <a:t>its initial </a:t>
            </a:r>
            <a:r>
              <a:rPr sz="2100" spc="-4" dirty="0">
                <a:latin typeface="Times New Roman" panose="02020603050405020304" pitchFamily="18" charset="0"/>
                <a:cs typeface="Times New Roman" panose="02020603050405020304" pitchFamily="18" charset="0"/>
              </a:rPr>
              <a:t>cost </a:t>
            </a:r>
            <a:r>
              <a:rPr sz="2100" dirty="0">
                <a:latin typeface="Times New Roman" panose="02020603050405020304" pitchFamily="18" charset="0"/>
                <a:cs typeface="Times New Roman" panose="02020603050405020304" pitchFamily="18" charset="0"/>
              </a:rPr>
              <a:t>is</a:t>
            </a:r>
            <a:r>
              <a:rPr sz="2100" spc="-30" dirty="0">
                <a:latin typeface="Times New Roman" panose="02020603050405020304" pitchFamily="18" charset="0"/>
                <a:cs typeface="Times New Roman" panose="02020603050405020304" pitchFamily="18" charset="0"/>
              </a:rPr>
              <a:t> </a:t>
            </a:r>
            <a:r>
              <a:rPr sz="2100" dirty="0">
                <a:latin typeface="Times New Roman" panose="02020603050405020304" pitchFamily="18" charset="0"/>
                <a:cs typeface="Times New Roman" panose="02020603050405020304" pitchFamily="18" charset="0"/>
              </a:rPr>
              <a:t>minimum.</a:t>
            </a:r>
          </a:p>
          <a:p>
            <a:pPr marL="9525" marR="274796">
              <a:buAutoNum type="arabicPeriod"/>
              <a:tabLst>
                <a:tab pos="304324" algn="l"/>
              </a:tabLst>
            </a:pPr>
            <a:r>
              <a:rPr sz="2100" dirty="0">
                <a:latin typeface="Times New Roman" panose="02020603050405020304" pitchFamily="18" charset="0"/>
                <a:cs typeface="Times New Roman" panose="02020603050405020304" pitchFamily="18" charset="0"/>
              </a:rPr>
              <a:t>this </a:t>
            </a:r>
            <a:r>
              <a:rPr sz="2100" spc="-4" dirty="0">
                <a:latin typeface="Times New Roman" panose="02020603050405020304" pitchFamily="18" charset="0"/>
                <a:cs typeface="Times New Roman" panose="02020603050405020304" pitchFamily="18" charset="0"/>
              </a:rPr>
              <a:t>system </a:t>
            </a:r>
            <a:r>
              <a:rPr sz="2100" spc="4" dirty="0">
                <a:latin typeface="Times New Roman" panose="02020603050405020304" pitchFamily="18" charset="0"/>
                <a:cs typeface="Times New Roman" panose="02020603050405020304" pitchFamily="18" charset="0"/>
              </a:rPr>
              <a:t>is </a:t>
            </a:r>
            <a:r>
              <a:rPr sz="2100" spc="-4" dirty="0">
                <a:latin typeface="Times New Roman" panose="02020603050405020304" pitchFamily="18" charset="0"/>
                <a:cs typeface="Times New Roman" panose="02020603050405020304" pitchFamily="18" charset="0"/>
              </a:rPr>
              <a:t>employed </a:t>
            </a:r>
            <a:r>
              <a:rPr sz="2100" spc="-8" dirty="0">
                <a:latin typeface="Times New Roman" panose="02020603050405020304" pitchFamily="18" charset="0"/>
                <a:cs typeface="Times New Roman" panose="02020603050405020304" pitchFamily="18" charset="0"/>
              </a:rPr>
              <a:t>when </a:t>
            </a:r>
            <a:r>
              <a:rPr sz="2100" spc="-4" dirty="0">
                <a:latin typeface="Times New Roman" panose="02020603050405020304" pitchFamily="18" charset="0"/>
                <a:cs typeface="Times New Roman" panose="02020603050405020304" pitchFamily="18" charset="0"/>
              </a:rPr>
              <a:t>electrical </a:t>
            </a:r>
            <a:r>
              <a:rPr sz="2100" spc="-8" dirty="0">
                <a:latin typeface="Times New Roman" panose="02020603050405020304" pitchFamily="18" charset="0"/>
                <a:cs typeface="Times New Roman" panose="02020603050405020304" pitchFamily="18" charset="0"/>
              </a:rPr>
              <a:t>energy </a:t>
            </a:r>
            <a:r>
              <a:rPr sz="2100" spc="4" dirty="0">
                <a:latin typeface="Times New Roman" panose="02020603050405020304" pitchFamily="18" charset="0"/>
                <a:cs typeface="Times New Roman" panose="02020603050405020304" pitchFamily="18" charset="0"/>
              </a:rPr>
              <a:t>is  </a:t>
            </a:r>
            <a:r>
              <a:rPr sz="2100" spc="-8" dirty="0">
                <a:latin typeface="Times New Roman" panose="02020603050405020304" pitchFamily="18" charset="0"/>
                <a:cs typeface="Times New Roman" panose="02020603050405020304" pitchFamily="18" charset="0"/>
              </a:rPr>
              <a:t>generated </a:t>
            </a:r>
            <a:r>
              <a:rPr sz="2100" spc="-4" dirty="0">
                <a:latin typeface="Times New Roman" panose="02020603050405020304" pitchFamily="18" charset="0"/>
                <a:cs typeface="Times New Roman" panose="02020603050405020304" pitchFamily="18" charset="0"/>
              </a:rPr>
              <a:t>at low </a:t>
            </a:r>
            <a:r>
              <a:rPr sz="2100" spc="-8" dirty="0">
                <a:latin typeface="Times New Roman" panose="02020603050405020304" pitchFamily="18" charset="0"/>
                <a:cs typeface="Times New Roman" panose="02020603050405020304" pitchFamily="18" charset="0"/>
              </a:rPr>
              <a:t>voltage and </a:t>
            </a:r>
            <a:r>
              <a:rPr sz="2100" spc="-4" dirty="0">
                <a:latin typeface="Times New Roman" panose="02020603050405020304" pitchFamily="18" charset="0"/>
                <a:cs typeface="Times New Roman" panose="02020603050405020304" pitchFamily="18" charset="0"/>
              </a:rPr>
              <a:t>power station </a:t>
            </a:r>
            <a:r>
              <a:rPr sz="2100" dirty="0">
                <a:latin typeface="Times New Roman" panose="02020603050405020304" pitchFamily="18" charset="0"/>
                <a:cs typeface="Times New Roman" panose="02020603050405020304" pitchFamily="18" charset="0"/>
              </a:rPr>
              <a:t>is  </a:t>
            </a:r>
            <a:r>
              <a:rPr sz="2100" spc="-4" dirty="0">
                <a:latin typeface="Times New Roman" panose="02020603050405020304" pitchFamily="18" charset="0"/>
                <a:cs typeface="Times New Roman" panose="02020603050405020304" pitchFamily="18" charset="0"/>
              </a:rPr>
              <a:t>situated at the center of</a:t>
            </a:r>
            <a:r>
              <a:rPr sz="2100" spc="38" dirty="0">
                <a:latin typeface="Times New Roman" panose="02020603050405020304" pitchFamily="18" charset="0"/>
                <a:cs typeface="Times New Roman" panose="02020603050405020304" pitchFamily="18" charset="0"/>
              </a:rPr>
              <a:t> </a:t>
            </a:r>
            <a:r>
              <a:rPr sz="2100" dirty="0">
                <a:latin typeface="Times New Roman" panose="02020603050405020304" pitchFamily="18" charset="0"/>
                <a:cs typeface="Times New Roman" panose="02020603050405020304" pitchFamily="18" charset="0"/>
              </a:rPr>
              <a:t>load.</a:t>
            </a:r>
          </a:p>
          <a:p>
            <a:pPr marL="9525">
              <a:lnSpc>
                <a:spcPts val="3240"/>
              </a:lnSpc>
              <a:spcBef>
                <a:spcPts val="4"/>
              </a:spcBef>
            </a:pPr>
            <a:r>
              <a:rPr sz="2700" b="1" spc="-4" dirty="0">
                <a:uFill>
                  <a:solidFill>
                    <a:srgbClr val="EBEBEB"/>
                  </a:solidFill>
                </a:uFill>
                <a:latin typeface="Times New Roman" panose="02020603050405020304" pitchFamily="18" charset="0"/>
                <a:cs typeface="Times New Roman" panose="02020603050405020304" pitchFamily="18" charset="0"/>
              </a:rPr>
              <a:t>Disadvantages:</a:t>
            </a:r>
            <a:endParaRPr sz="2700" dirty="0">
              <a:latin typeface="Times New Roman" panose="02020603050405020304" pitchFamily="18" charset="0"/>
              <a:cs typeface="Times New Roman" panose="02020603050405020304" pitchFamily="18" charset="0"/>
            </a:endParaRPr>
          </a:p>
          <a:p>
            <a:pPr marL="9525" marR="3810">
              <a:lnSpc>
                <a:spcPts val="2520"/>
              </a:lnSpc>
              <a:spcBef>
                <a:spcPts val="83"/>
              </a:spcBef>
              <a:buAutoNum type="arabicPeriod"/>
              <a:tabLst>
                <a:tab pos="304324" algn="l"/>
              </a:tabLst>
            </a:pPr>
            <a:r>
              <a:rPr sz="2100" spc="-4" dirty="0">
                <a:latin typeface="Times New Roman" panose="02020603050405020304" pitchFamily="18" charset="0"/>
                <a:cs typeface="Times New Roman" panose="02020603050405020304" pitchFamily="18" charset="0"/>
              </a:rPr>
              <a:t>the end of the distributor </a:t>
            </a:r>
            <a:r>
              <a:rPr sz="2100" spc="-8" dirty="0">
                <a:latin typeface="Times New Roman" panose="02020603050405020304" pitchFamily="18" charset="0"/>
                <a:cs typeface="Times New Roman" panose="02020603050405020304" pitchFamily="18" charset="0"/>
              </a:rPr>
              <a:t>nearest </a:t>
            </a:r>
            <a:r>
              <a:rPr sz="2100" spc="-4" dirty="0">
                <a:latin typeface="Times New Roman" panose="02020603050405020304" pitchFamily="18" charset="0"/>
                <a:cs typeface="Times New Roman" panose="02020603050405020304" pitchFamily="18" charset="0"/>
              </a:rPr>
              <a:t>to the </a:t>
            </a:r>
            <a:r>
              <a:rPr sz="2100" spc="-8" dirty="0">
                <a:latin typeface="Times New Roman" panose="02020603050405020304" pitchFamily="18" charset="0"/>
                <a:cs typeface="Times New Roman" panose="02020603050405020304" pitchFamily="18" charset="0"/>
              </a:rPr>
              <a:t>supply </a:t>
            </a:r>
            <a:r>
              <a:rPr sz="2100" spc="-4" dirty="0">
                <a:latin typeface="Times New Roman" panose="02020603050405020304" pitchFamily="18" charset="0"/>
                <a:cs typeface="Times New Roman" panose="02020603050405020304" pitchFamily="18" charset="0"/>
              </a:rPr>
              <a:t>end  would </a:t>
            </a:r>
            <a:r>
              <a:rPr sz="2100" spc="-8" dirty="0">
                <a:latin typeface="Times New Roman" panose="02020603050405020304" pitchFamily="18" charset="0"/>
                <a:cs typeface="Times New Roman" panose="02020603050405020304" pitchFamily="18" charset="0"/>
              </a:rPr>
              <a:t>be </a:t>
            </a:r>
            <a:r>
              <a:rPr sz="2100" spc="-4" dirty="0">
                <a:latin typeface="Times New Roman" panose="02020603050405020304" pitchFamily="18" charset="0"/>
                <a:cs typeface="Times New Roman" panose="02020603050405020304" pitchFamily="18" charset="0"/>
              </a:rPr>
              <a:t>heavily</a:t>
            </a:r>
            <a:r>
              <a:rPr sz="2100" spc="8" dirty="0">
                <a:latin typeface="Times New Roman" panose="02020603050405020304" pitchFamily="18" charset="0"/>
                <a:cs typeface="Times New Roman" panose="02020603050405020304" pitchFamily="18" charset="0"/>
              </a:rPr>
              <a:t> </a:t>
            </a:r>
            <a:r>
              <a:rPr sz="2100" spc="-8" dirty="0">
                <a:latin typeface="Times New Roman" panose="02020603050405020304" pitchFamily="18" charset="0"/>
                <a:cs typeface="Times New Roman" panose="02020603050405020304" pitchFamily="18" charset="0"/>
              </a:rPr>
              <a:t>loaded.</a:t>
            </a:r>
            <a:endParaRPr sz="2100" dirty="0">
              <a:latin typeface="Times New Roman" panose="02020603050405020304" pitchFamily="18" charset="0"/>
              <a:cs typeface="Times New Roman" panose="02020603050405020304" pitchFamily="18" charset="0"/>
            </a:endParaRPr>
          </a:p>
          <a:p>
            <a:pPr marL="9525" marR="130969">
              <a:lnSpc>
                <a:spcPts val="2520"/>
              </a:lnSpc>
              <a:buAutoNum type="arabicPeriod"/>
              <a:tabLst>
                <a:tab pos="304324" algn="l"/>
              </a:tabLst>
            </a:pPr>
            <a:r>
              <a:rPr sz="2100" spc="-4" dirty="0">
                <a:latin typeface="Times New Roman" panose="02020603050405020304" pitchFamily="18" charset="0"/>
                <a:cs typeface="Times New Roman" panose="02020603050405020304" pitchFamily="18" charset="0"/>
              </a:rPr>
              <a:t>the consumers at the distant end of the distributor  would be subjected to serious </a:t>
            </a:r>
            <a:r>
              <a:rPr sz="2100" spc="-8" dirty="0">
                <a:latin typeface="Times New Roman" panose="02020603050405020304" pitchFamily="18" charset="0"/>
                <a:cs typeface="Times New Roman" panose="02020603050405020304" pitchFamily="18" charset="0"/>
              </a:rPr>
              <a:t>voltage</a:t>
            </a:r>
            <a:r>
              <a:rPr sz="2100" spc="34"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variations.</a:t>
            </a:r>
            <a:endParaRPr sz="2100" dirty="0">
              <a:latin typeface="Times New Roman" panose="02020603050405020304" pitchFamily="18" charset="0"/>
              <a:cs typeface="Times New Roman" panose="02020603050405020304" pitchFamily="18" charset="0"/>
            </a:endParaRPr>
          </a:p>
          <a:p>
            <a:pPr marL="9525">
              <a:lnSpc>
                <a:spcPts val="2438"/>
              </a:lnSpc>
            </a:pPr>
            <a:r>
              <a:rPr sz="2100" spc="-11" dirty="0">
                <a:latin typeface="Times New Roman" panose="02020603050405020304" pitchFamily="18" charset="0"/>
                <a:cs typeface="Times New Roman" panose="02020603050405020304" pitchFamily="18" charset="0"/>
              </a:rPr>
              <a:t>When </a:t>
            </a:r>
            <a:r>
              <a:rPr sz="2100" spc="-4" dirty="0">
                <a:latin typeface="Times New Roman" panose="02020603050405020304" pitchFamily="18" charset="0"/>
                <a:cs typeface="Times New Roman" panose="02020603050405020304" pitchFamily="18" charset="0"/>
              </a:rPr>
              <a:t>the load on the distributor</a:t>
            </a:r>
            <a:r>
              <a:rPr sz="2100" spc="6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changes.</a:t>
            </a:r>
            <a:endParaRPr sz="21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47BEA90-FAF9-4873-BDFC-B47CAA0982C6}"/>
              </a:ext>
            </a:extLst>
          </p:cNvPr>
          <p:cNvSpPr>
            <a:spLocks noGrp="1"/>
          </p:cNvSpPr>
          <p:nvPr>
            <p:ph type="sldNum" sz="quarter" idx="7"/>
          </p:nvPr>
        </p:nvSpPr>
        <p:spPr/>
        <p:txBody>
          <a:bodyPr/>
          <a:lstStyle/>
          <a:p>
            <a:pPr marL="38100">
              <a:lnSpc>
                <a:spcPts val="1240"/>
              </a:lnSpc>
            </a:pPr>
            <a:fld id="{81D60167-4931-47E6-BA6A-407CBD079E47}" type="slidenum">
              <a:rPr lang="en-IN" spc="-120" smtClean="0"/>
              <a:t>55</a:t>
            </a:fld>
            <a:endParaRPr lang="en-IN" spc="-120" dirty="0"/>
          </a:p>
        </p:txBody>
      </p:sp>
      <p:sp>
        <p:nvSpPr>
          <p:cNvPr id="12" name="object 11">
            <a:extLst>
              <a:ext uri="{FF2B5EF4-FFF2-40B4-BE49-F238E27FC236}">
                <a16:creationId xmlns:a16="http://schemas.microsoft.com/office/drawing/2014/main" id="{E2039DB3-2C71-4C0E-B913-3A6CC98F22F1}"/>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3" name="TextBox 12">
            <a:extLst>
              <a:ext uri="{FF2B5EF4-FFF2-40B4-BE49-F238E27FC236}">
                <a16:creationId xmlns:a16="http://schemas.microsoft.com/office/drawing/2014/main" id="{9DC4AD42-0D0C-4C9B-AA54-D2DF418ADB1D}"/>
              </a:ext>
            </a:extLst>
          </p:cNvPr>
          <p:cNvSpPr txBox="1"/>
          <p:nvPr/>
        </p:nvSpPr>
        <p:spPr>
          <a:xfrm>
            <a:off x="6963144" y="6119336"/>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D26BAAC5-B3E7-4677-B76C-46395C0EDCE4}"/>
              </a:ext>
            </a:extLst>
          </p:cNvPr>
          <p:cNvGrpSpPr/>
          <p:nvPr/>
        </p:nvGrpSpPr>
        <p:grpSpPr>
          <a:xfrm>
            <a:off x="-46768" y="-26835"/>
            <a:ext cx="9145905" cy="6858000"/>
            <a:chOff x="-654" y="0"/>
            <a:chExt cx="9145905" cy="6858000"/>
          </a:xfrm>
        </p:grpSpPr>
        <p:sp>
          <p:nvSpPr>
            <p:cNvPr id="7" name="object 3">
              <a:extLst>
                <a:ext uri="{FF2B5EF4-FFF2-40B4-BE49-F238E27FC236}">
                  <a16:creationId xmlns:a16="http://schemas.microsoft.com/office/drawing/2014/main" id="{B4EBF262-2A13-4110-A33E-999F238B0990}"/>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F115E0A3-5616-4A14-8158-B29BFAADEAE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59E165E6-D14D-4D17-B752-F62EBC77046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4BB407A7-A0CD-4C13-922D-85950357FE42}"/>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1F341303-64D8-482A-AF93-62A6C5C35C10}"/>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object 3"/>
          <p:cNvSpPr txBox="1"/>
          <p:nvPr/>
        </p:nvSpPr>
        <p:spPr>
          <a:xfrm>
            <a:off x="543687" y="1443037"/>
            <a:ext cx="7520464" cy="4023057"/>
          </a:xfrm>
          <a:prstGeom prst="rect">
            <a:avLst/>
          </a:prstGeom>
        </p:spPr>
        <p:txBody>
          <a:bodyPr vert="horz" wrap="square" lIns="0" tIns="9049" rIns="0" bIns="0" rtlCol="0">
            <a:spAutoFit/>
          </a:bodyPr>
          <a:lstStyle/>
          <a:p>
            <a:pPr marL="9525" marR="3810">
              <a:spcBef>
                <a:spcPts val="71"/>
              </a:spcBef>
            </a:pPr>
            <a:r>
              <a:rPr sz="2400" spc="-8" dirty="0">
                <a:latin typeface="Times New Roman" panose="02020603050405020304" pitchFamily="18" charset="0"/>
                <a:cs typeface="Times New Roman" panose="02020603050405020304" pitchFamily="18" charset="0"/>
              </a:rPr>
              <a:t>when </a:t>
            </a:r>
            <a:r>
              <a:rPr sz="2400" spc="-4" dirty="0">
                <a:latin typeface="Times New Roman" panose="02020603050405020304" pitchFamily="18" charset="0"/>
                <a:cs typeface="Times New Roman" panose="02020603050405020304" pitchFamily="18" charset="0"/>
              </a:rPr>
              <a:t>the distributor </a:t>
            </a:r>
            <a:r>
              <a:rPr sz="2400" dirty="0">
                <a:latin typeface="Times New Roman" panose="02020603050405020304" pitchFamily="18" charset="0"/>
                <a:cs typeface="Times New Roman" panose="02020603050405020304" pitchFamily="18" charset="0"/>
              </a:rPr>
              <a:t>is </a:t>
            </a:r>
            <a:r>
              <a:rPr sz="2400" spc="-4" dirty="0">
                <a:latin typeface="Times New Roman" panose="02020603050405020304" pitchFamily="18" charset="0"/>
                <a:cs typeface="Times New Roman" panose="02020603050405020304" pitchFamily="18" charset="0"/>
              </a:rPr>
              <a:t>supplied by two </a:t>
            </a:r>
            <a:r>
              <a:rPr sz="2400" spc="-8" dirty="0">
                <a:latin typeface="Times New Roman" panose="02020603050405020304" pitchFamily="18" charset="0"/>
                <a:cs typeface="Times New Roman" panose="02020603050405020304" pitchFamily="18" charset="0"/>
              </a:rPr>
              <a:t>feeders, </a:t>
            </a:r>
            <a:r>
              <a:rPr sz="2400" dirty="0">
                <a:latin typeface="Times New Roman" panose="02020603050405020304" pitchFamily="18" charset="0"/>
                <a:cs typeface="Times New Roman" panose="02020603050405020304" pitchFamily="18" charset="0"/>
              </a:rPr>
              <a:t>it is </a:t>
            </a:r>
            <a:r>
              <a:rPr sz="2400" spc="-4" dirty="0">
                <a:latin typeface="Times New Roman" panose="02020603050405020304" pitchFamily="18" charset="0"/>
                <a:cs typeface="Times New Roman" panose="02020603050405020304" pitchFamily="18" charset="0"/>
              </a:rPr>
              <a:t>called  a </a:t>
            </a:r>
            <a:r>
              <a:rPr sz="2400" dirty="0">
                <a:latin typeface="Times New Roman" panose="02020603050405020304" pitchFamily="18" charset="0"/>
                <a:cs typeface="Times New Roman" panose="02020603050405020304" pitchFamily="18" charset="0"/>
              </a:rPr>
              <a:t>ring main </a:t>
            </a:r>
            <a:r>
              <a:rPr sz="2400" spc="-4" dirty="0">
                <a:latin typeface="Times New Roman" panose="02020603050405020304" pitchFamily="18" charset="0"/>
                <a:cs typeface="Times New Roman" panose="02020603050405020304" pitchFamily="18" charset="0"/>
              </a:rPr>
              <a:t>distribution </a:t>
            </a:r>
            <a:r>
              <a:rPr sz="2400" spc="-8" dirty="0">
                <a:latin typeface="Times New Roman" panose="02020603050405020304" pitchFamily="18" charset="0"/>
                <a:cs typeface="Times New Roman" panose="02020603050405020304" pitchFamily="18" charset="0"/>
              </a:rPr>
              <a:t>system. </a:t>
            </a:r>
            <a:r>
              <a:rPr sz="2400" spc="-4" dirty="0">
                <a:latin typeface="Times New Roman" panose="02020603050405020304" pitchFamily="18" charset="0"/>
                <a:cs typeface="Times New Roman" panose="02020603050405020304" pitchFamily="18" charset="0"/>
              </a:rPr>
              <a:t>In </a:t>
            </a:r>
            <a:r>
              <a:rPr sz="2400" dirty="0">
                <a:latin typeface="Times New Roman" panose="02020603050405020304" pitchFamily="18" charset="0"/>
                <a:cs typeface="Times New Roman" panose="02020603050405020304" pitchFamily="18" charset="0"/>
              </a:rPr>
              <a:t>this </a:t>
            </a:r>
            <a:r>
              <a:rPr sz="2400" spc="-8" dirty="0">
                <a:latin typeface="Times New Roman" panose="02020603050405020304" pitchFamily="18" charset="0"/>
                <a:cs typeface="Times New Roman" panose="02020603050405020304" pitchFamily="18" charset="0"/>
              </a:rPr>
              <a:t>system </a:t>
            </a:r>
            <a:r>
              <a:rPr sz="2400" spc="-4" dirty="0">
                <a:latin typeface="Times New Roman" panose="02020603050405020304" pitchFamily="18" charset="0"/>
                <a:cs typeface="Times New Roman" panose="02020603050405020304" pitchFamily="18" charset="0"/>
              </a:rPr>
              <a:t>the </a:t>
            </a:r>
            <a:r>
              <a:rPr sz="2400" spc="-8" dirty="0">
                <a:latin typeface="Times New Roman" panose="02020603050405020304" pitchFamily="18" charset="0"/>
                <a:cs typeface="Times New Roman" panose="02020603050405020304" pitchFamily="18" charset="0"/>
              </a:rPr>
              <a:t>feeder  </a:t>
            </a:r>
            <a:r>
              <a:rPr sz="2400" spc="-4" dirty="0">
                <a:latin typeface="Times New Roman" panose="02020603050405020304" pitchFamily="18" charset="0"/>
                <a:cs typeface="Times New Roman" panose="02020603050405020304" pitchFamily="18" charset="0"/>
              </a:rPr>
              <a:t>closes on itself, i.e. </a:t>
            </a:r>
            <a:r>
              <a:rPr sz="2400" dirty="0">
                <a:latin typeface="Times New Roman" panose="02020603050405020304" pitchFamily="18" charset="0"/>
                <a:cs typeface="Times New Roman" panose="02020603050405020304" pitchFamily="18" charset="0"/>
              </a:rPr>
              <a:t>it </a:t>
            </a:r>
            <a:r>
              <a:rPr sz="2400" spc="-4" dirty="0">
                <a:latin typeface="Times New Roman" panose="02020603050405020304" pitchFamily="18" charset="0"/>
                <a:cs typeface="Times New Roman" panose="02020603050405020304" pitchFamily="18" charset="0"/>
              </a:rPr>
              <a:t>forms a complete </a:t>
            </a:r>
            <a:r>
              <a:rPr sz="2400" dirty="0">
                <a:latin typeface="Times New Roman" panose="02020603050405020304" pitchFamily="18" charset="0"/>
                <a:cs typeface="Times New Roman" panose="02020603050405020304" pitchFamily="18" charset="0"/>
              </a:rPr>
              <a:t>ring </a:t>
            </a:r>
            <a:r>
              <a:rPr sz="2400" spc="-8" dirty="0">
                <a:latin typeface="Times New Roman" panose="02020603050405020304" pitchFamily="18" charset="0"/>
                <a:cs typeface="Times New Roman" panose="02020603050405020304" pitchFamily="18" charset="0"/>
              </a:rPr>
              <a:t>and </a:t>
            </a:r>
            <a:r>
              <a:rPr sz="2400" spc="-4" dirty="0">
                <a:latin typeface="Times New Roman" panose="02020603050405020304" pitchFamily="18" charset="0"/>
                <a:cs typeface="Times New Roman" panose="02020603050405020304" pitchFamily="18" charset="0"/>
              </a:rPr>
              <a:t>hence the  name </a:t>
            </a:r>
            <a:r>
              <a:rPr sz="2400" dirty="0">
                <a:latin typeface="Times New Roman" panose="02020603050405020304" pitchFamily="18" charset="0"/>
                <a:cs typeface="Times New Roman" panose="02020603050405020304" pitchFamily="18" charset="0"/>
              </a:rPr>
              <a:t>ring</a:t>
            </a:r>
            <a:r>
              <a:rPr sz="2400" spc="4"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mains.</a:t>
            </a:r>
            <a:endParaRPr sz="2400" dirty="0">
              <a:latin typeface="Times New Roman" panose="02020603050405020304" pitchFamily="18" charset="0"/>
              <a:cs typeface="Times New Roman" panose="02020603050405020304" pitchFamily="18" charset="0"/>
            </a:endParaRPr>
          </a:p>
          <a:p>
            <a:pPr marL="9525">
              <a:spcBef>
                <a:spcPts val="8"/>
              </a:spcBef>
            </a:pPr>
            <a:r>
              <a:rPr sz="2400" b="1" dirty="0">
                <a:latin typeface="Times New Roman" panose="02020603050405020304" pitchFamily="18" charset="0"/>
                <a:cs typeface="Times New Roman" panose="02020603050405020304" pitchFamily="18" charset="0"/>
              </a:rPr>
              <a:t>Advantages </a:t>
            </a:r>
            <a:r>
              <a:rPr sz="2400" b="1" spc="-4" dirty="0">
                <a:latin typeface="Times New Roman" panose="02020603050405020304" pitchFamily="18" charset="0"/>
                <a:cs typeface="Times New Roman" panose="02020603050405020304" pitchFamily="18" charset="0"/>
              </a:rPr>
              <a:t>of </a:t>
            </a:r>
            <a:r>
              <a:rPr sz="2400" b="1" dirty="0">
                <a:latin typeface="Times New Roman" panose="02020603050405020304" pitchFamily="18" charset="0"/>
                <a:cs typeface="Times New Roman" panose="02020603050405020304" pitchFamily="18" charset="0"/>
              </a:rPr>
              <a:t>ring main</a:t>
            </a:r>
            <a:r>
              <a:rPr sz="2400" b="1" spc="-11" dirty="0">
                <a:latin typeface="Times New Roman" panose="02020603050405020304" pitchFamily="18" charset="0"/>
                <a:cs typeface="Times New Roman" panose="02020603050405020304" pitchFamily="18" charset="0"/>
              </a:rPr>
              <a:t> </a:t>
            </a:r>
            <a:r>
              <a:rPr sz="2400" b="1" spc="-4" dirty="0">
                <a:latin typeface="Times New Roman" panose="02020603050405020304" pitchFamily="18" charset="0"/>
                <a:cs typeface="Times New Roman" panose="02020603050405020304" pitchFamily="18" charset="0"/>
              </a:rPr>
              <a:t>system:</a:t>
            </a:r>
            <a:endParaRPr sz="2400" dirty="0">
              <a:latin typeface="Times New Roman" panose="02020603050405020304" pitchFamily="18" charset="0"/>
              <a:cs typeface="Times New Roman" panose="02020603050405020304" pitchFamily="18" charset="0"/>
            </a:endParaRPr>
          </a:p>
          <a:p>
            <a:pPr marL="9525" marR="114300">
              <a:buSzPct val="114285"/>
              <a:buFont typeface="Gothic Uralic"/>
              <a:buAutoNum type="arabicPeriod"/>
              <a:tabLst>
                <a:tab pos="351473" algn="l"/>
              </a:tabLst>
            </a:pPr>
            <a:r>
              <a:rPr sz="2400" dirty="0">
                <a:latin typeface="Times New Roman" panose="02020603050405020304" pitchFamily="18" charset="0"/>
                <a:cs typeface="Times New Roman" panose="02020603050405020304" pitchFamily="18" charset="0"/>
              </a:rPr>
              <a:t>it </a:t>
            </a:r>
            <a:r>
              <a:rPr sz="2400" spc="-8" dirty="0">
                <a:latin typeface="Times New Roman" panose="02020603050405020304" pitchFamily="18" charset="0"/>
                <a:cs typeface="Times New Roman" panose="02020603050405020304" pitchFamily="18" charset="0"/>
              </a:rPr>
              <a:t>offers </a:t>
            </a:r>
            <a:r>
              <a:rPr sz="2400" spc="-4" dirty="0">
                <a:latin typeface="Times New Roman" panose="02020603050405020304" pitchFamily="18" charset="0"/>
                <a:cs typeface="Times New Roman" panose="02020603050405020304" pitchFamily="18" charset="0"/>
              </a:rPr>
              <a:t>a great </a:t>
            </a:r>
            <a:r>
              <a:rPr sz="2400" dirty="0">
                <a:latin typeface="Times New Roman" panose="02020603050405020304" pitchFamily="18" charset="0"/>
                <a:cs typeface="Times New Roman" panose="02020603050405020304" pitchFamily="18" charset="0"/>
              </a:rPr>
              <a:t>reliability </a:t>
            </a:r>
            <a:r>
              <a:rPr sz="2400" spc="-4" dirty="0">
                <a:latin typeface="Times New Roman" panose="02020603050405020304" pitchFamily="18" charset="0"/>
                <a:cs typeface="Times New Roman" panose="02020603050405020304" pitchFamily="18" charset="0"/>
              </a:rPr>
              <a:t>of supply. In the </a:t>
            </a:r>
            <a:r>
              <a:rPr sz="2400" spc="-8" dirty="0">
                <a:latin typeface="Times New Roman" panose="02020603050405020304" pitchFamily="18" charset="0"/>
                <a:cs typeface="Times New Roman" panose="02020603050405020304" pitchFamily="18" charset="0"/>
              </a:rPr>
              <a:t>event </a:t>
            </a:r>
            <a:r>
              <a:rPr sz="2400" spc="-4" dirty="0">
                <a:latin typeface="Times New Roman" panose="02020603050405020304" pitchFamily="18" charset="0"/>
                <a:cs typeface="Times New Roman" panose="02020603050405020304" pitchFamily="18" charset="0"/>
              </a:rPr>
              <a:t>of fault  on </a:t>
            </a:r>
            <a:r>
              <a:rPr sz="2400" spc="-8" dirty="0">
                <a:latin typeface="Times New Roman" panose="02020603050405020304" pitchFamily="18" charset="0"/>
                <a:cs typeface="Times New Roman" panose="02020603050405020304" pitchFamily="18" charset="0"/>
              </a:rPr>
              <a:t>any system </a:t>
            </a:r>
            <a:r>
              <a:rPr sz="2400" spc="-4" dirty="0">
                <a:latin typeface="Times New Roman" panose="02020603050405020304" pitchFamily="18" charset="0"/>
                <a:cs typeface="Times New Roman" panose="02020603050405020304" pitchFamily="18" charset="0"/>
              </a:rPr>
              <a:t>of feeder, the </a:t>
            </a:r>
            <a:r>
              <a:rPr sz="2400" dirty="0">
                <a:latin typeface="Times New Roman" panose="02020603050405020304" pitchFamily="18" charset="0"/>
                <a:cs typeface="Times New Roman" panose="02020603050405020304" pitchFamily="18" charset="0"/>
              </a:rPr>
              <a:t>continuity </a:t>
            </a:r>
            <a:r>
              <a:rPr sz="2400" spc="-4" dirty="0">
                <a:latin typeface="Times New Roman" panose="02020603050405020304" pitchFamily="18" charset="0"/>
                <a:cs typeface="Times New Roman" panose="02020603050405020304" pitchFamily="18" charset="0"/>
              </a:rPr>
              <a:t>of </a:t>
            </a:r>
            <a:r>
              <a:rPr sz="2400" spc="-8" dirty="0">
                <a:latin typeface="Times New Roman" panose="02020603050405020304" pitchFamily="18" charset="0"/>
                <a:cs typeface="Times New Roman" panose="02020603050405020304" pitchFamily="18" charset="0"/>
              </a:rPr>
              <a:t>supply </a:t>
            </a:r>
            <a:r>
              <a:rPr sz="2400" spc="-4" dirty="0">
                <a:latin typeface="Times New Roman" panose="02020603050405020304" pitchFamily="18" charset="0"/>
                <a:cs typeface="Times New Roman" panose="02020603050405020304" pitchFamily="18" charset="0"/>
              </a:rPr>
              <a:t>can </a:t>
            </a:r>
            <a:r>
              <a:rPr sz="2400" spc="-8" dirty="0">
                <a:latin typeface="Times New Roman" panose="02020603050405020304" pitchFamily="18" charset="0"/>
                <a:cs typeface="Times New Roman" panose="02020603050405020304" pitchFamily="18" charset="0"/>
              </a:rPr>
              <a:t>be  </a:t>
            </a:r>
            <a:r>
              <a:rPr sz="2400" dirty="0">
                <a:latin typeface="Times New Roman" panose="02020603050405020304" pitchFamily="18" charset="0"/>
                <a:cs typeface="Times New Roman" panose="02020603050405020304" pitchFamily="18" charset="0"/>
              </a:rPr>
              <a:t>maintained.</a:t>
            </a:r>
          </a:p>
          <a:p>
            <a:pPr marL="303848" indent="-294799">
              <a:lnSpc>
                <a:spcPts val="2516"/>
              </a:lnSpc>
              <a:buAutoNum type="arabicPeriod"/>
              <a:tabLst>
                <a:tab pos="304324" algn="l"/>
              </a:tabLst>
            </a:pPr>
            <a:r>
              <a:rPr sz="2400" spc="-4" dirty="0">
                <a:latin typeface="Times New Roman" panose="02020603050405020304" pitchFamily="18" charset="0"/>
                <a:cs typeface="Times New Roman" panose="02020603050405020304" pitchFamily="18" charset="0"/>
              </a:rPr>
              <a:t>each distributor </a:t>
            </a:r>
            <a:r>
              <a:rPr sz="2400" dirty="0">
                <a:latin typeface="Times New Roman" panose="02020603050405020304" pitchFamily="18" charset="0"/>
                <a:cs typeface="Times New Roman" panose="02020603050405020304" pitchFamily="18" charset="0"/>
              </a:rPr>
              <a:t>is </a:t>
            </a:r>
            <a:r>
              <a:rPr sz="2400" spc="-4" dirty="0">
                <a:latin typeface="Times New Roman" panose="02020603050405020304" pitchFamily="18" charset="0"/>
                <a:cs typeface="Times New Roman" panose="02020603050405020304" pitchFamily="18" charset="0"/>
              </a:rPr>
              <a:t>supplied via two feeders,</a:t>
            </a:r>
            <a:r>
              <a:rPr sz="2400" spc="15"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for</a:t>
            </a:r>
            <a:endParaRPr sz="2400" dirty="0">
              <a:latin typeface="Times New Roman" panose="02020603050405020304" pitchFamily="18" charset="0"/>
              <a:cs typeface="Times New Roman" panose="02020603050405020304" pitchFamily="18" charset="0"/>
            </a:endParaRPr>
          </a:p>
          <a:p>
            <a:pPr marL="9525" marR="212884"/>
            <a:r>
              <a:rPr sz="2400" spc="-4" dirty="0">
                <a:latin typeface="Times New Roman" panose="02020603050405020304" pitchFamily="18" charset="0"/>
                <a:cs typeface="Times New Roman" panose="02020603050405020304" pitchFamily="18" charset="0"/>
              </a:rPr>
              <a:t>example,- the distributor connected at a </a:t>
            </a:r>
            <a:r>
              <a:rPr sz="2400" dirty="0">
                <a:latin typeface="Times New Roman" panose="02020603050405020304" pitchFamily="18" charset="0"/>
                <a:cs typeface="Times New Roman" panose="02020603050405020304" pitchFamily="18" charset="0"/>
              </a:rPr>
              <a:t>point </a:t>
            </a:r>
            <a:r>
              <a:rPr sz="2400" spc="-4" dirty="0">
                <a:latin typeface="Times New Roman" panose="02020603050405020304" pitchFamily="18" charset="0"/>
                <a:cs typeface="Times New Roman" panose="02020603050405020304" pitchFamily="18" charset="0"/>
              </a:rPr>
              <a:t>“D” </a:t>
            </a:r>
            <a:r>
              <a:rPr sz="2400" dirty="0">
                <a:latin typeface="Times New Roman" panose="02020603050405020304" pitchFamily="18" charset="0"/>
                <a:cs typeface="Times New Roman" panose="02020603050405020304" pitchFamily="18" charset="0"/>
              </a:rPr>
              <a:t>is </a:t>
            </a:r>
            <a:r>
              <a:rPr sz="2400" spc="-4" dirty="0">
                <a:latin typeface="Times New Roman" panose="02020603050405020304" pitchFamily="18" charset="0"/>
                <a:cs typeface="Times New Roman" panose="02020603050405020304" pitchFamily="18" charset="0"/>
              </a:rPr>
              <a:t>fed  </a:t>
            </a:r>
            <a:r>
              <a:rPr sz="2400" dirty="0">
                <a:latin typeface="Times New Roman" panose="02020603050405020304" pitchFamily="18" charset="0"/>
                <a:cs typeface="Times New Roman" panose="02020603050405020304" pitchFamily="18" charset="0"/>
              </a:rPr>
              <a:t>via </a:t>
            </a:r>
            <a:r>
              <a:rPr sz="2400" spc="-8" dirty="0">
                <a:latin typeface="Times New Roman" panose="02020603050405020304" pitchFamily="18" charset="0"/>
                <a:cs typeface="Times New Roman" panose="02020603050405020304" pitchFamily="18" charset="0"/>
              </a:rPr>
              <a:t>feeder </a:t>
            </a:r>
            <a:r>
              <a:rPr sz="2400" spc="-4" dirty="0">
                <a:latin typeface="Times New Roman" panose="02020603050405020304" pitchFamily="18" charset="0"/>
                <a:cs typeface="Times New Roman" panose="02020603050405020304" pitchFamily="18" charset="0"/>
              </a:rPr>
              <a:t>ABC </a:t>
            </a:r>
            <a:r>
              <a:rPr sz="2400" spc="-8" dirty="0">
                <a:latin typeface="Times New Roman" panose="02020603050405020304" pitchFamily="18" charset="0"/>
                <a:cs typeface="Times New Roman" panose="02020603050405020304" pitchFamily="18" charset="0"/>
              </a:rPr>
              <a:t>and</a:t>
            </a:r>
            <a:r>
              <a:rPr sz="2400" spc="19"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ADC</a:t>
            </a:r>
            <a:endParaRPr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3272CCC-16C9-4BE2-9DF3-32E3F633EC18}"/>
              </a:ext>
            </a:extLst>
          </p:cNvPr>
          <p:cNvSpPr>
            <a:spLocks noGrp="1"/>
          </p:cNvSpPr>
          <p:nvPr>
            <p:ph type="sldNum" sz="quarter" idx="7"/>
          </p:nvPr>
        </p:nvSpPr>
        <p:spPr/>
        <p:txBody>
          <a:bodyPr/>
          <a:lstStyle/>
          <a:p>
            <a:pPr marL="38100">
              <a:lnSpc>
                <a:spcPts val="1240"/>
              </a:lnSpc>
            </a:pPr>
            <a:fld id="{81D60167-4931-47E6-BA6A-407CBD079E47}" type="slidenum">
              <a:rPr lang="en-IN" spc="-120" smtClean="0"/>
              <a:t>56</a:t>
            </a:fld>
            <a:endParaRPr lang="en-IN" spc="-120" dirty="0"/>
          </a:p>
        </p:txBody>
      </p:sp>
      <p:sp>
        <p:nvSpPr>
          <p:cNvPr id="12" name="Rectangle 11">
            <a:extLst>
              <a:ext uri="{FF2B5EF4-FFF2-40B4-BE49-F238E27FC236}">
                <a16:creationId xmlns:a16="http://schemas.microsoft.com/office/drawing/2014/main" id="{74783414-1985-4B6A-89E8-5C5EC285F174}"/>
              </a:ext>
            </a:extLst>
          </p:cNvPr>
          <p:cNvSpPr/>
          <p:nvPr/>
        </p:nvSpPr>
        <p:spPr>
          <a:xfrm>
            <a:off x="481880" y="609600"/>
            <a:ext cx="5186036"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Ring main system</a:t>
            </a:r>
            <a:endPar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5" name="object 11">
            <a:extLst>
              <a:ext uri="{FF2B5EF4-FFF2-40B4-BE49-F238E27FC236}">
                <a16:creationId xmlns:a16="http://schemas.microsoft.com/office/drawing/2014/main" id="{DA1D172E-0B06-45FD-8A47-D2A7AFF01AE6}"/>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6" name="TextBox 15">
            <a:extLst>
              <a:ext uri="{FF2B5EF4-FFF2-40B4-BE49-F238E27FC236}">
                <a16:creationId xmlns:a16="http://schemas.microsoft.com/office/drawing/2014/main" id="{3C3EB9CB-836E-45EE-BDEA-F20A29AAE3BE}"/>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644B9481-90EC-4B84-9E08-AAD3D2AD202B}"/>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BF899EA4-5F0A-4D72-8326-7ABA2DA8A9E7}"/>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C5A05DA2-16F4-4A94-9A25-0AB7D824343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0EB2530A-CDBD-448D-8726-8E484D6483D2}"/>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2FEA4FDC-DA6A-4F0F-8FEA-083BE77BFA9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4C98F347-1568-42CE-B644-3ADC1B869E0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733653" y="2752915"/>
            <a:ext cx="1141095" cy="2010646"/>
          </a:xfrm>
          <a:prstGeom prst="rect">
            <a:avLst/>
          </a:prstGeom>
        </p:spPr>
        <p:txBody>
          <a:bodyPr vert="horz" wrap="square" lIns="0" tIns="10001" rIns="0" bIns="0" rtlCol="0">
            <a:spAutoFit/>
          </a:bodyPr>
          <a:lstStyle/>
          <a:p>
            <a:pPr marL="9525">
              <a:spcBef>
                <a:spcPts val="79"/>
              </a:spcBef>
            </a:pPr>
            <a:r>
              <a:rPr dirty="0"/>
              <a:t>Inetrconnected</a:t>
            </a:r>
            <a:r>
              <a:rPr spc="-101" dirty="0"/>
              <a:t> </a:t>
            </a:r>
            <a:r>
              <a:rPr dirty="0"/>
              <a:t>system:</a:t>
            </a:r>
          </a:p>
        </p:txBody>
      </p:sp>
      <p:sp>
        <p:nvSpPr>
          <p:cNvPr id="3" name="object 3"/>
          <p:cNvSpPr txBox="1"/>
          <p:nvPr/>
        </p:nvSpPr>
        <p:spPr>
          <a:xfrm>
            <a:off x="201930" y="1549336"/>
            <a:ext cx="8499634" cy="1301799"/>
          </a:xfrm>
          <a:prstGeom prst="rect">
            <a:avLst/>
          </a:prstGeom>
        </p:spPr>
        <p:txBody>
          <a:bodyPr vert="horz" wrap="square" lIns="0" tIns="9049" rIns="0" bIns="0" rtlCol="0">
            <a:spAutoFit/>
          </a:bodyPr>
          <a:lstStyle/>
          <a:p>
            <a:pPr marL="9525" marR="3810" algn="just">
              <a:spcBef>
                <a:spcPts val="71"/>
              </a:spcBef>
              <a:tabLst>
                <a:tab pos="7859078" algn="l"/>
              </a:tabLst>
            </a:pPr>
            <a:r>
              <a:rPr sz="2100" spc="-4" dirty="0">
                <a:latin typeface="Times New Roman" panose="02020603050405020304" pitchFamily="18" charset="0"/>
                <a:cs typeface="Times New Roman" panose="02020603050405020304" pitchFamily="18" charset="0"/>
              </a:rPr>
              <a:t>In </a:t>
            </a:r>
            <a:r>
              <a:rPr sz="2100" spc="-8" dirty="0">
                <a:latin typeface="Times New Roman" panose="02020603050405020304" pitchFamily="18" charset="0"/>
                <a:cs typeface="Times New Roman" panose="02020603050405020304" pitchFamily="18" charset="0"/>
              </a:rPr>
              <a:t>an </a:t>
            </a:r>
            <a:r>
              <a:rPr sz="2100" spc="-4" dirty="0">
                <a:latin typeface="Times New Roman" panose="02020603050405020304" pitchFamily="18" charset="0"/>
                <a:cs typeface="Times New Roman" panose="02020603050405020304" pitchFamily="18" charset="0"/>
              </a:rPr>
              <a:t>“interconnected </a:t>
            </a:r>
            <a:r>
              <a:rPr sz="2100" spc="-8" dirty="0">
                <a:latin typeface="Times New Roman" panose="02020603050405020304" pitchFamily="18" charset="0"/>
                <a:cs typeface="Times New Roman" panose="02020603050405020304" pitchFamily="18" charset="0"/>
              </a:rPr>
              <a:t>system” </a:t>
            </a:r>
            <a:r>
              <a:rPr sz="2100" spc="-4" dirty="0">
                <a:latin typeface="Times New Roman" panose="02020603050405020304" pitchFamily="18" charset="0"/>
                <a:cs typeface="Times New Roman" panose="02020603050405020304" pitchFamily="18" charset="0"/>
              </a:rPr>
              <a:t>the </a:t>
            </a:r>
            <a:r>
              <a:rPr sz="2100" spc="-8" dirty="0">
                <a:latin typeface="Times New Roman" panose="02020603050405020304" pitchFamily="18" charset="0"/>
                <a:cs typeface="Times New Roman" panose="02020603050405020304" pitchFamily="18" charset="0"/>
              </a:rPr>
              <a:t>feeder </a:t>
            </a:r>
            <a:r>
              <a:rPr sz="2100" dirty="0">
                <a:latin typeface="Times New Roman" panose="02020603050405020304" pitchFamily="18" charset="0"/>
                <a:cs typeface="Times New Roman" panose="02020603050405020304" pitchFamily="18" charset="0"/>
              </a:rPr>
              <a:t>ring is </a:t>
            </a:r>
            <a:r>
              <a:rPr sz="2100" spc="-4" dirty="0">
                <a:latin typeface="Times New Roman" panose="02020603050405020304" pitchFamily="18" charset="0"/>
                <a:cs typeface="Times New Roman" panose="02020603050405020304" pitchFamily="18" charset="0"/>
              </a:rPr>
              <a:t>energised by </a:t>
            </a:r>
            <a:r>
              <a:rPr sz="2100" dirty="0">
                <a:latin typeface="Times New Roman" panose="02020603050405020304" pitchFamily="18" charset="0"/>
                <a:cs typeface="Times New Roman" panose="02020603050405020304" pitchFamily="18" charset="0"/>
              </a:rPr>
              <a:t>two  </a:t>
            </a:r>
            <a:r>
              <a:rPr sz="2100" spc="-4" dirty="0">
                <a:latin typeface="Times New Roman" panose="02020603050405020304" pitchFamily="18" charset="0"/>
                <a:cs typeface="Times New Roman" panose="02020603050405020304" pitchFamily="18" charset="0"/>
              </a:rPr>
              <a:t>or more than two generating stations or substations </a:t>
            </a:r>
            <a:r>
              <a:rPr sz="2100" dirty="0">
                <a:latin typeface="Times New Roman" panose="02020603050405020304" pitchFamily="18" charset="0"/>
                <a:cs typeface="Times New Roman" panose="02020603050405020304" pitchFamily="18" charset="0"/>
              </a:rPr>
              <a:t>fig. </a:t>
            </a:r>
            <a:r>
              <a:rPr sz="2100" spc="-8" dirty="0">
                <a:latin typeface="Times New Roman" panose="02020603050405020304" pitchFamily="18" charset="0"/>
                <a:cs typeface="Times New Roman" panose="02020603050405020304" pitchFamily="18" charset="0"/>
              </a:rPr>
              <a:t>shows </a:t>
            </a:r>
            <a:r>
              <a:rPr sz="2100" spc="-4" dirty="0">
                <a:latin typeface="Times New Roman" panose="02020603050405020304" pitchFamily="18" charset="0"/>
                <a:cs typeface="Times New Roman" panose="02020603050405020304" pitchFamily="18" charset="0"/>
              </a:rPr>
              <a:t>the  single </a:t>
            </a:r>
            <a:r>
              <a:rPr sz="2100" dirty="0">
                <a:latin typeface="Times New Roman" panose="02020603050405020304" pitchFamily="18" charset="0"/>
                <a:cs typeface="Times New Roman" panose="02020603050405020304" pitchFamily="18" charset="0"/>
              </a:rPr>
              <a:t>line </a:t>
            </a:r>
            <a:r>
              <a:rPr sz="2100" spc="-4" dirty="0">
                <a:latin typeface="Times New Roman" panose="02020603050405020304" pitchFamily="18" charset="0"/>
                <a:cs typeface="Times New Roman" panose="02020603050405020304" pitchFamily="18" charset="0"/>
              </a:rPr>
              <a:t>diagram of </a:t>
            </a:r>
            <a:r>
              <a:rPr sz="2100" spc="-8" dirty="0">
                <a:latin typeface="Times New Roman" panose="02020603050405020304" pitchFamily="18" charset="0"/>
                <a:cs typeface="Times New Roman" panose="02020603050405020304" pitchFamily="18" charset="0"/>
              </a:rPr>
              <a:t>an </a:t>
            </a:r>
            <a:r>
              <a:rPr sz="2100" spc="-4" dirty="0">
                <a:latin typeface="Times New Roman" panose="02020603050405020304" pitchFamily="18" charset="0"/>
                <a:cs typeface="Times New Roman" panose="02020603050405020304" pitchFamily="18" charset="0"/>
              </a:rPr>
              <a:t>interconnected </a:t>
            </a:r>
            <a:r>
              <a:rPr sz="2100" spc="-8" dirty="0">
                <a:latin typeface="Times New Roman" panose="02020603050405020304" pitchFamily="18" charset="0"/>
                <a:cs typeface="Times New Roman" panose="02020603050405020304" pitchFamily="18" charset="0"/>
              </a:rPr>
              <a:t>system. </a:t>
            </a:r>
            <a:r>
              <a:rPr sz="2100" spc="-4" dirty="0">
                <a:latin typeface="Times New Roman" panose="02020603050405020304" pitchFamily="18" charset="0"/>
                <a:cs typeface="Times New Roman" panose="02020603050405020304" pitchFamily="18" charset="0"/>
              </a:rPr>
              <a:t>The closed  </a:t>
            </a:r>
            <a:r>
              <a:rPr sz="2100" spc="-8" dirty="0">
                <a:latin typeface="Times New Roman" panose="02020603050405020304" pitchFamily="18" charset="0"/>
                <a:cs typeface="Times New Roman" panose="02020603050405020304" pitchFamily="18" charset="0"/>
              </a:rPr>
              <a:t>feeder </a:t>
            </a:r>
            <a:r>
              <a:rPr sz="2100" dirty="0">
                <a:latin typeface="Times New Roman" panose="02020603050405020304" pitchFamily="18" charset="0"/>
                <a:cs typeface="Times New Roman" panose="02020603050405020304" pitchFamily="18" charset="0"/>
              </a:rPr>
              <a:t>ring </a:t>
            </a:r>
            <a:r>
              <a:rPr sz="2100" spc="-8" dirty="0">
                <a:latin typeface="Times New Roman" panose="02020603050405020304" pitchFamily="18" charset="0"/>
                <a:cs typeface="Times New Roman" panose="02020603050405020304" pitchFamily="18" charset="0"/>
              </a:rPr>
              <a:t>ABCDA </a:t>
            </a:r>
            <a:r>
              <a:rPr sz="2100" spc="4" dirty="0">
                <a:latin typeface="Times New Roman" panose="02020603050405020304" pitchFamily="18" charset="0"/>
                <a:cs typeface="Times New Roman" panose="02020603050405020304" pitchFamily="18" charset="0"/>
              </a:rPr>
              <a:t>is </a:t>
            </a:r>
            <a:r>
              <a:rPr sz="2100" spc="-4" dirty="0">
                <a:latin typeface="Times New Roman" panose="02020603050405020304" pitchFamily="18" charset="0"/>
                <a:cs typeface="Times New Roman" panose="02020603050405020304" pitchFamily="18" charset="0"/>
              </a:rPr>
              <a:t>supplied by four stations S1, S2, S3</a:t>
            </a:r>
            <a:r>
              <a:rPr sz="2100" spc="120"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&amp;</a:t>
            </a:r>
            <a:r>
              <a:rPr sz="2100" spc="11"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S4</a:t>
            </a:r>
            <a:r>
              <a:rPr lang="en-IN" sz="2100" spc="-4" dirty="0">
                <a:latin typeface="Times New Roman" panose="02020603050405020304" pitchFamily="18" charset="0"/>
                <a:cs typeface="Times New Roman" panose="02020603050405020304" pitchFamily="18" charset="0"/>
              </a:rPr>
              <a:t> </a:t>
            </a:r>
            <a:r>
              <a:rPr sz="2100" spc="-8" dirty="0">
                <a:latin typeface="Times New Roman" panose="02020603050405020304" pitchFamily="18" charset="0"/>
                <a:cs typeface="Times New Roman" panose="02020603050405020304" pitchFamily="18" charset="0"/>
              </a:rPr>
              <a:t>at  </a:t>
            </a:r>
            <a:r>
              <a:rPr sz="2100" spc="-4" dirty="0">
                <a:latin typeface="Times New Roman" panose="02020603050405020304" pitchFamily="18" charset="0"/>
                <a:cs typeface="Times New Roman" panose="02020603050405020304" pitchFamily="18" charset="0"/>
              </a:rPr>
              <a:t>points </a:t>
            </a:r>
            <a:r>
              <a:rPr sz="2100" spc="-8" dirty="0">
                <a:latin typeface="Times New Roman" panose="02020603050405020304" pitchFamily="18" charset="0"/>
                <a:cs typeface="Times New Roman" panose="02020603050405020304" pitchFamily="18" charset="0"/>
              </a:rPr>
              <a:t>D,A, </a:t>
            </a:r>
            <a:r>
              <a:rPr sz="2100" spc="-4" dirty="0">
                <a:latin typeface="Times New Roman" panose="02020603050405020304" pitchFamily="18" charset="0"/>
                <a:cs typeface="Times New Roman" panose="02020603050405020304" pitchFamily="18" charset="0"/>
              </a:rPr>
              <a:t>B &amp;</a:t>
            </a:r>
            <a:r>
              <a:rPr sz="2100" spc="23" dirty="0">
                <a:latin typeface="Times New Roman" panose="02020603050405020304" pitchFamily="18" charset="0"/>
                <a:cs typeface="Times New Roman" panose="02020603050405020304" pitchFamily="18" charset="0"/>
              </a:rPr>
              <a:t> </a:t>
            </a:r>
            <a:r>
              <a:rPr sz="2100" spc="-4" dirty="0">
                <a:latin typeface="Times New Roman" panose="02020603050405020304" pitchFamily="18" charset="0"/>
                <a:cs typeface="Times New Roman" panose="02020603050405020304" pitchFamily="18" charset="0"/>
              </a:rPr>
              <a:t>C.</a:t>
            </a:r>
            <a:endParaRPr sz="2100" dirty="0">
              <a:latin typeface="Times New Roman" panose="02020603050405020304" pitchFamily="18" charset="0"/>
              <a:cs typeface="Times New Roman" panose="02020603050405020304" pitchFamily="18" charset="0"/>
            </a:endParaRPr>
          </a:p>
        </p:txBody>
      </p:sp>
      <p:sp>
        <p:nvSpPr>
          <p:cNvPr id="4" name="object 4"/>
          <p:cNvSpPr/>
          <p:nvPr/>
        </p:nvSpPr>
        <p:spPr>
          <a:xfrm>
            <a:off x="2235709" y="3358134"/>
            <a:ext cx="4672583" cy="2585466"/>
          </a:xfrm>
          <a:prstGeom prst="rect">
            <a:avLst/>
          </a:prstGeom>
          <a:blipFill>
            <a:blip r:embed="rId7" cstate="print"/>
            <a:stretch>
              <a:fillRect/>
            </a:stretch>
          </a:blipFill>
        </p:spPr>
        <p:txBody>
          <a:bodyPr wrap="square" lIns="0" tIns="0" rIns="0" bIns="0" rtlCol="0"/>
          <a:lstStyle/>
          <a:p>
            <a:endParaRPr sz="1350"/>
          </a:p>
        </p:txBody>
      </p:sp>
      <p:sp>
        <p:nvSpPr>
          <p:cNvPr id="7" name="Slide Number Placeholder 6">
            <a:extLst>
              <a:ext uri="{FF2B5EF4-FFF2-40B4-BE49-F238E27FC236}">
                <a16:creationId xmlns:a16="http://schemas.microsoft.com/office/drawing/2014/main" id="{DCA440DB-229E-4E88-935C-52E83F8BC811}"/>
              </a:ext>
            </a:extLst>
          </p:cNvPr>
          <p:cNvSpPr>
            <a:spLocks noGrp="1"/>
          </p:cNvSpPr>
          <p:nvPr>
            <p:ph type="sldNum" sz="quarter" idx="7"/>
          </p:nvPr>
        </p:nvSpPr>
        <p:spPr/>
        <p:txBody>
          <a:bodyPr/>
          <a:lstStyle/>
          <a:p>
            <a:pPr marL="38100">
              <a:lnSpc>
                <a:spcPts val="1240"/>
              </a:lnSpc>
            </a:pPr>
            <a:fld id="{81D60167-4931-47E6-BA6A-407CBD079E47}" type="slidenum">
              <a:rPr lang="en-IN" spc="-120" smtClean="0"/>
              <a:t>57</a:t>
            </a:fld>
            <a:endParaRPr lang="en-IN" spc="-120" dirty="0"/>
          </a:p>
        </p:txBody>
      </p:sp>
      <p:sp>
        <p:nvSpPr>
          <p:cNvPr id="14" name="Rectangle 13">
            <a:extLst>
              <a:ext uri="{FF2B5EF4-FFF2-40B4-BE49-F238E27FC236}">
                <a16:creationId xmlns:a16="http://schemas.microsoft.com/office/drawing/2014/main" id="{C726D265-C971-485B-8193-E2292D5F2686}"/>
              </a:ext>
            </a:extLst>
          </p:cNvPr>
          <p:cNvSpPr/>
          <p:nvPr/>
        </p:nvSpPr>
        <p:spPr>
          <a:xfrm>
            <a:off x="333161" y="572886"/>
            <a:ext cx="6630406" cy="923330"/>
          </a:xfrm>
          <a:prstGeom prst="rect">
            <a:avLst/>
          </a:prstGeom>
          <a:noFill/>
        </p:spPr>
        <p:txBody>
          <a:bodyPr wrap="none" lIns="91440" tIns="45720" rIns="91440" bIns="45720">
            <a:spAutoFit/>
          </a:bodyPr>
          <a:lstStyle/>
          <a:p>
            <a:pPr algn="ctr"/>
            <a:r>
              <a:rPr lang="en-IN"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a:t>
            </a:r>
            <a:r>
              <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nterconnected </a:t>
            </a:r>
            <a:r>
              <a:rPr lang="en-IN"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t>
            </a:r>
            <a:r>
              <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ystem</a:t>
            </a:r>
          </a:p>
        </p:txBody>
      </p:sp>
      <p:sp>
        <p:nvSpPr>
          <p:cNvPr id="15" name="object 11">
            <a:extLst>
              <a:ext uri="{FF2B5EF4-FFF2-40B4-BE49-F238E27FC236}">
                <a16:creationId xmlns:a16="http://schemas.microsoft.com/office/drawing/2014/main" id="{8AA29961-2CA2-4BA5-89BC-CD7C4D356AA3}"/>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TextBox 16">
            <a:extLst>
              <a:ext uri="{FF2B5EF4-FFF2-40B4-BE49-F238E27FC236}">
                <a16:creationId xmlns:a16="http://schemas.microsoft.com/office/drawing/2014/main" id="{412FCC4E-7295-4B2F-83B1-AED6B3101702}"/>
              </a:ext>
            </a:extLst>
          </p:cNvPr>
          <p:cNvSpPr txBox="1"/>
          <p:nvPr/>
        </p:nvSpPr>
        <p:spPr>
          <a:xfrm>
            <a:off x="6963144" y="6011779"/>
            <a:ext cx="1473300" cy="738664"/>
          </a:xfrm>
          <a:prstGeom prst="rect">
            <a:avLst/>
          </a:prstGeom>
          <a:noFill/>
        </p:spPr>
        <p:txBody>
          <a:bodyPr wrap="square">
            <a:spAutoFit/>
          </a:bodyPr>
          <a:lstStyle/>
          <a:p>
            <a:pPr marL="98425" marR="5080" indent="-86360">
              <a:lnSpc>
                <a:spcPct val="100000"/>
              </a:lnSpc>
              <a:spcBef>
                <a:spcPts val="100"/>
              </a:spcBef>
            </a:pPr>
            <a:r>
              <a:rPr lang="en-US" sz="1400" spc="-30" dirty="0">
                <a:solidFill>
                  <a:srgbClr val="045C75"/>
                </a:solidFill>
                <a:latin typeface="Georgia"/>
                <a:cs typeface="Georgia"/>
              </a:rPr>
              <a:t>Prepared by,  Mrs. Neha Agrawal</a:t>
            </a:r>
            <a:endParaRPr lang="en-US" sz="1400" dirty="0">
              <a:latin typeface="Georgia"/>
              <a:cs typeface="Georgi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413" y="703358"/>
            <a:ext cx="8373941" cy="996427"/>
          </a:xfrm>
          <a:prstGeom prst="rect">
            <a:avLst/>
          </a:prstGeom>
        </p:spPr>
        <p:txBody>
          <a:bodyPr vert="horz" wrap="square" lIns="0" tIns="11430" rIns="0" bIns="0" rtlCol="0">
            <a:spAutoFit/>
          </a:bodyPr>
          <a:lstStyle/>
          <a:p>
            <a:pPr marL="12700">
              <a:lnSpc>
                <a:spcPct val="100000"/>
              </a:lnSpc>
              <a:spcBef>
                <a:spcPts val="90"/>
              </a:spcBef>
            </a:pPr>
            <a:r>
              <a:rPr lang="en-IN" sz="3200" i="0" dirty="0">
                <a:solidFill>
                  <a:schemeClr val="accent1">
                    <a:lumMod val="75000"/>
                  </a:schemeClr>
                </a:solidFill>
                <a:latin typeface="Times New Roman" panose="02020603050405020304" pitchFamily="18" charset="0"/>
                <a:cs typeface="Times New Roman" panose="02020603050405020304" pitchFamily="18" charset="0"/>
              </a:rPr>
              <a:t> </a:t>
            </a:r>
            <a:r>
              <a:rPr lang="en-US" sz="3200" i="0" dirty="0">
                <a:solidFill>
                  <a:schemeClr val="accent1">
                    <a:lumMod val="75000"/>
                  </a:schemeClr>
                </a:solidFill>
                <a:latin typeface="Times New Roman" panose="02020603050405020304" pitchFamily="18" charset="0"/>
                <a:cs typeface="Times New Roman" panose="02020603050405020304" pitchFamily="18" charset="0"/>
              </a:rPr>
              <a:t>Synchronous Grids and Asynchronous (DC) interconnections.</a:t>
            </a:r>
            <a:endParaRPr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6" name="TextBox 15">
            <a:extLst>
              <a:ext uri="{FF2B5EF4-FFF2-40B4-BE49-F238E27FC236}">
                <a16:creationId xmlns:a16="http://schemas.microsoft.com/office/drawing/2014/main" id="{5E7E0C15-BEC6-4FDF-99EE-019E5C06B7C7}"/>
              </a:ext>
            </a:extLst>
          </p:cNvPr>
          <p:cNvSpPr txBox="1"/>
          <p:nvPr/>
        </p:nvSpPr>
        <p:spPr>
          <a:xfrm>
            <a:off x="685799" y="1840570"/>
            <a:ext cx="8356547" cy="1938992"/>
          </a:xfrm>
          <a:prstGeom prst="rect">
            <a:avLst/>
          </a:prstGeom>
          <a:noFill/>
        </p:spPr>
        <p:txBody>
          <a:bodyPr wrap="square">
            <a:spAutoFit/>
          </a:bodyPr>
          <a:lstStyle/>
          <a:p>
            <a:pPr marL="12700">
              <a:spcBef>
                <a:spcPts val="1095"/>
              </a:spcBef>
            </a:pPr>
            <a:r>
              <a:rPr lang="en-IN" sz="2000" b="0" i="0" dirty="0">
                <a:solidFill>
                  <a:srgbClr val="222222"/>
                </a:solidFill>
                <a:effectLst/>
                <a:latin typeface="Times New Roman" panose="02020603050405020304" pitchFamily="18" charset="0"/>
                <a:cs typeface="Times New Roman" panose="02020603050405020304" pitchFamily="18" charset="0"/>
              </a:rPr>
              <a:t>Electrical Grid</a:t>
            </a:r>
            <a:r>
              <a:rPr lang="en-US" sz="2000" b="0" i="0" dirty="0">
                <a:solidFill>
                  <a:srgbClr val="222222"/>
                </a:solidFill>
                <a:effectLst/>
                <a:latin typeface="Times New Roman" panose="02020603050405020304" pitchFamily="18" charset="0"/>
                <a:cs typeface="Times New Roman" panose="02020603050405020304" pitchFamily="18" charset="0"/>
              </a:rPr>
              <a:t>: </a:t>
            </a:r>
            <a:r>
              <a:rPr lang="en-US" sz="2000" b="0" i="0" dirty="0">
                <a:solidFill>
                  <a:srgbClr val="000000"/>
                </a:solidFill>
                <a:effectLst/>
                <a:latin typeface="Times New Roman" panose="02020603050405020304" pitchFamily="18" charset="0"/>
                <a:cs typeface="Times New Roman" panose="02020603050405020304" pitchFamily="18" charset="0"/>
              </a:rPr>
              <a:t>Electrical grid or power grid is defined as the network which interconnects the generation, transmission and distribution unit. It supplies the electrical power from generating unit to the distribution unit. A large amount of power is transmitted from the generating station to load </a:t>
            </a:r>
            <a:r>
              <a:rPr lang="en-US" sz="2000" b="0" i="0" dirty="0" err="1">
                <a:solidFill>
                  <a:srgbClr val="000000"/>
                </a:solidFill>
                <a:effectLst/>
                <a:latin typeface="Times New Roman" panose="02020603050405020304" pitchFamily="18" charset="0"/>
                <a:cs typeface="Times New Roman" panose="02020603050405020304" pitchFamily="18" charset="0"/>
              </a:rPr>
              <a:t>centre</a:t>
            </a:r>
            <a:r>
              <a:rPr lang="en-US" sz="2000" b="0" i="0" dirty="0">
                <a:solidFill>
                  <a:srgbClr val="000000"/>
                </a:solidFill>
                <a:effectLst/>
                <a:latin typeface="Times New Roman" panose="02020603050405020304" pitchFamily="18" charset="0"/>
                <a:cs typeface="Times New Roman" panose="02020603050405020304" pitchFamily="18" charset="0"/>
              </a:rPr>
              <a:t> at 220kV or higher. The network form by these high voltage lines is called the super grid. The super grid feeds the sub-transmission network operating at 132kV or less.</a:t>
            </a:r>
            <a:endParaRPr lang="en-IN" sz="2000" b="0" i="0" dirty="0">
              <a:solidFill>
                <a:srgbClr val="222222"/>
              </a:solidFill>
              <a:effectLst/>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49233259-161C-4D43-9256-C3791EA6114E}"/>
              </a:ext>
            </a:extLst>
          </p:cNvPr>
          <p:cNvSpPr>
            <a:spLocks noGrp="1"/>
          </p:cNvSpPr>
          <p:nvPr>
            <p:ph type="sldNum" sz="quarter" idx="7"/>
          </p:nvPr>
        </p:nvSpPr>
        <p:spPr/>
        <p:txBody>
          <a:bodyPr/>
          <a:lstStyle/>
          <a:p>
            <a:pPr marL="38100">
              <a:lnSpc>
                <a:spcPts val="1240"/>
              </a:lnSpc>
            </a:pPr>
            <a:fld id="{81D60167-4931-47E6-BA6A-407CBD079E47}" type="slidenum">
              <a:rPr lang="en-IN" spc="-120" smtClean="0"/>
              <a:t>58</a:t>
            </a:fld>
            <a:endParaRPr lang="en-IN" spc="-120" dirty="0"/>
          </a:p>
        </p:txBody>
      </p:sp>
    </p:spTree>
    <p:extLst>
      <p:ext uri="{BB962C8B-B14F-4D97-AF65-F5344CB8AC3E}">
        <p14:creationId xmlns:p14="http://schemas.microsoft.com/office/powerpoint/2010/main" val="1525929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6" name="TextBox 15">
            <a:extLst>
              <a:ext uri="{FF2B5EF4-FFF2-40B4-BE49-F238E27FC236}">
                <a16:creationId xmlns:a16="http://schemas.microsoft.com/office/drawing/2014/main" id="{5E7E0C15-BEC6-4FDF-99EE-019E5C06B7C7}"/>
              </a:ext>
            </a:extLst>
          </p:cNvPr>
          <p:cNvSpPr txBox="1"/>
          <p:nvPr/>
        </p:nvSpPr>
        <p:spPr>
          <a:xfrm>
            <a:off x="182485" y="1113026"/>
            <a:ext cx="8686800" cy="4401205"/>
          </a:xfrm>
          <a:prstGeom prst="rect">
            <a:avLst/>
          </a:prstGeom>
          <a:noFill/>
        </p:spPr>
        <p:txBody>
          <a:bodyPr wrap="square">
            <a:spAutoFit/>
          </a:bodyPr>
          <a:lstStyle/>
          <a:p>
            <a:pPr algn="l"/>
            <a:r>
              <a:rPr lang="en-IN" sz="2000" b="0" i="0" dirty="0">
                <a:solidFill>
                  <a:srgbClr val="222222"/>
                </a:solidFill>
                <a:effectLst/>
                <a:latin typeface="Times New Roman" panose="02020603050405020304" pitchFamily="18" charset="0"/>
                <a:cs typeface="Times New Roman" panose="02020603050405020304" pitchFamily="18" charset="0"/>
              </a:rPr>
              <a:t>Types of Electrical Grid</a:t>
            </a:r>
          </a:p>
          <a:p>
            <a:pPr algn="l">
              <a:buFont typeface="+mj-lt"/>
              <a:buAutoNum type="arabicPeriod"/>
            </a:pPr>
            <a:r>
              <a:rPr lang="en-US" sz="2000" b="1" i="0" dirty="0">
                <a:solidFill>
                  <a:srgbClr val="000000"/>
                </a:solidFill>
                <a:effectLst/>
                <a:latin typeface="Times New Roman" panose="02020603050405020304" pitchFamily="18" charset="0"/>
                <a:cs typeface="Times New Roman" panose="02020603050405020304" pitchFamily="18" charset="0"/>
              </a:rPr>
              <a:t>Regional Grid</a:t>
            </a:r>
            <a:r>
              <a:rPr lang="en-US" sz="2000" b="0" i="0" dirty="0">
                <a:solidFill>
                  <a:srgbClr val="000000"/>
                </a:solidFill>
                <a:effectLst/>
                <a:latin typeface="Times New Roman" panose="02020603050405020304" pitchFamily="18" charset="0"/>
                <a:cs typeface="Times New Roman" panose="02020603050405020304" pitchFamily="18" charset="0"/>
              </a:rPr>
              <a:t> – The Regional grid is formed by interconnecting the different transmission system of a particular area through the transmission line.</a:t>
            </a:r>
          </a:p>
          <a:p>
            <a:pPr algn="l">
              <a:buFont typeface="+mj-lt"/>
              <a:buAutoNum type="arabicPeriod"/>
            </a:pPr>
            <a:r>
              <a:rPr lang="en-US" sz="2000" b="1" i="0" dirty="0">
                <a:solidFill>
                  <a:srgbClr val="000000"/>
                </a:solidFill>
                <a:effectLst/>
                <a:latin typeface="Times New Roman" panose="02020603050405020304" pitchFamily="18" charset="0"/>
                <a:cs typeface="Times New Roman" panose="02020603050405020304" pitchFamily="18" charset="0"/>
              </a:rPr>
              <a:t>National Grid</a:t>
            </a:r>
            <a:r>
              <a:rPr lang="en-US" sz="2000" b="0" i="0" dirty="0">
                <a:solidFill>
                  <a:srgbClr val="000000"/>
                </a:solidFill>
                <a:effectLst/>
                <a:latin typeface="Times New Roman" panose="02020603050405020304" pitchFamily="18" charset="0"/>
                <a:cs typeface="Times New Roman" panose="02020603050405020304" pitchFamily="18" charset="0"/>
              </a:rPr>
              <a:t> – It is formed by interconnecting the different regional grid.</a:t>
            </a:r>
          </a:p>
          <a:p>
            <a:pPr algn="l"/>
            <a:endParaRPr lang="en-US" sz="2000" dirty="0">
              <a:solidFill>
                <a:srgbClr val="000000"/>
              </a:solidFill>
              <a:latin typeface="Times New Roman" panose="02020603050405020304" pitchFamily="18" charset="0"/>
              <a:cs typeface="Times New Roman" panose="02020603050405020304" pitchFamily="18" charset="0"/>
            </a:endParaRPr>
          </a:p>
          <a:p>
            <a:pPr algn="l"/>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a:r>
              <a:rPr lang="en-IN" sz="2000" b="0" i="0" dirty="0">
                <a:solidFill>
                  <a:srgbClr val="222222"/>
                </a:solidFill>
                <a:effectLst/>
                <a:latin typeface="Times New Roman" panose="02020603050405020304" pitchFamily="18" charset="0"/>
                <a:cs typeface="Times New Roman" panose="02020603050405020304" pitchFamily="18" charset="0"/>
              </a:rPr>
              <a:t>Reason for an Interconnection:</a:t>
            </a:r>
            <a:r>
              <a:rPr lang="en-US" sz="2000" b="0" i="0" dirty="0">
                <a:solidFill>
                  <a:srgbClr val="000000"/>
                </a:solidFill>
                <a:effectLst/>
                <a:latin typeface="Times New Roman" panose="02020603050405020304" pitchFamily="18" charset="0"/>
                <a:cs typeface="Times New Roman" panose="02020603050405020304" pitchFamily="18" charset="0"/>
              </a:rPr>
              <a:t>he interconnection of the grid provides the best use of power resource and ensures great security to supply. It makes the system economical and reliable. The generating stations are interconnected for reducing the reserve generation capacity in each area.</a:t>
            </a:r>
          </a:p>
          <a:p>
            <a:br>
              <a:rPr lang="en-US" sz="2000" b="0" i="0" u="none" strike="noStrike" dirty="0">
                <a:solidFill>
                  <a:srgbClr val="4682B4"/>
                </a:solidFill>
                <a:effectLst/>
                <a:latin typeface="Times New Roman" panose="02020603050405020304" pitchFamily="18" charset="0"/>
                <a:cs typeface="Times New Roman" panose="02020603050405020304" pitchFamily="18" charset="0"/>
                <a:hlinkClick r:id="rId7"/>
              </a:rPr>
            </a:br>
            <a:endParaRPr lang="en-IN" sz="2000" b="0" i="0" dirty="0">
              <a:solidFill>
                <a:srgbClr val="222222"/>
              </a:solidFill>
              <a:effectLst/>
              <a:latin typeface="Times New Roman" panose="02020603050405020304" pitchFamily="18" charset="0"/>
              <a:cs typeface="Times New Roman" panose="02020603050405020304" pitchFamily="18" charset="0"/>
            </a:endParaRPr>
          </a:p>
          <a:p>
            <a:pPr algn="l"/>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a:endParaRPr lang="en-IN" sz="2000" b="0" i="0" dirty="0">
              <a:solidFill>
                <a:srgbClr val="222222"/>
              </a:solidFill>
              <a:effectLst/>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FD7E184-B1B5-45F5-BF59-2C992E0305AE}"/>
              </a:ext>
            </a:extLst>
          </p:cNvPr>
          <p:cNvSpPr>
            <a:spLocks noGrp="1"/>
          </p:cNvSpPr>
          <p:nvPr>
            <p:ph type="sldNum" sz="quarter" idx="7"/>
          </p:nvPr>
        </p:nvSpPr>
        <p:spPr/>
        <p:txBody>
          <a:bodyPr/>
          <a:lstStyle/>
          <a:p>
            <a:pPr marL="38100">
              <a:lnSpc>
                <a:spcPts val="1240"/>
              </a:lnSpc>
            </a:pPr>
            <a:fld id="{81D60167-4931-47E6-BA6A-407CBD079E47}" type="slidenum">
              <a:rPr lang="en-IN" spc="-120" smtClean="0"/>
              <a:t>59</a:t>
            </a:fld>
            <a:endParaRPr lang="en-IN" spc="-120" dirty="0"/>
          </a:p>
        </p:txBody>
      </p:sp>
    </p:spTree>
    <p:extLst>
      <p:ext uri="{BB962C8B-B14F-4D97-AF65-F5344CB8AC3E}">
        <p14:creationId xmlns:p14="http://schemas.microsoft.com/office/powerpoint/2010/main" val="21947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Syllabus of  power System-1</a:t>
            </a:r>
            <a:endParaRPr lang="en-IN" sz="3200" dirty="0">
              <a:solidFill>
                <a:schemeClr val="accent1">
                  <a:lumMod val="75000"/>
                </a:schemeClr>
              </a:solidFill>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488223" y="1545685"/>
            <a:ext cx="8070595" cy="4247317"/>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Three winding transformers, autotransformers, Neutral Grounding transformers. Tap-Changing in transformers. Transformer Parameters. Single phase equivalent of three-phase transformers. Synchronous Machines: Steady-state performance characteristics. Operation when connected to infinite bus. Real and Reactive Power Capability Curve of generators. Typical waveform under balanced terminal short circuit conditions – steady state, transient and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subtransient</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equivalent circuits. Loads: Types, Voltage and Frequency Dependence of Loads. Per-unit System and per-unit calculations. </a:t>
            </a:r>
          </a:p>
          <a:p>
            <a:pPr marL="342900" lvl="0" indent="-342900">
              <a:spcAft>
                <a:spcPts val="0"/>
              </a:spcAft>
              <a:buFont typeface="Wingdings" panose="05000000000000000000" pitchFamily="2" charset="2"/>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Over-voltages and Insulation Requirements Generation of Over-voltages: Lightning and Switching Surges. Protection against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Overvoltages</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Insulation Coordination. Propagation of Surges. Voltages produced by traveling surges. Bewley Diagrams.</a:t>
            </a:r>
            <a:endParaRPr lang="en-IN" sz="2800" b="0" i="0" u="none" strike="noStrike" dirty="0">
              <a:solidFill>
                <a:srgbClr val="000000"/>
              </a:solidFill>
              <a:latin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Fault Analysis and Protection Systems Method of Symmetrical Components (positive, negative and zero sequences). Balanced and Unbalanced Faults. Representation of generators, lines and transformers in sequence networks. </a:t>
            </a:r>
            <a:endParaRPr lang="en-IN"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CF70C5D3-325F-4B0D-8ECE-87C5D2A4504C}"/>
              </a:ext>
            </a:extLst>
          </p:cNvPr>
          <p:cNvSpPr>
            <a:spLocks noGrp="1"/>
          </p:cNvSpPr>
          <p:nvPr>
            <p:ph type="sldNum" sz="quarter" idx="7"/>
          </p:nvPr>
        </p:nvSpPr>
        <p:spPr/>
        <p:txBody>
          <a:bodyPr/>
          <a:lstStyle/>
          <a:p>
            <a:pPr marL="38100">
              <a:lnSpc>
                <a:spcPts val="1240"/>
              </a:lnSpc>
            </a:pPr>
            <a:fld id="{81D60167-4931-47E6-BA6A-407CBD079E47}" type="slidenum">
              <a:rPr lang="en-IN" spc="-120" smtClean="0"/>
              <a:t>6</a:t>
            </a:fld>
            <a:endParaRPr lang="en-IN" spc="-120" dirty="0"/>
          </a:p>
        </p:txBody>
      </p:sp>
    </p:spTree>
    <p:extLst>
      <p:ext uri="{BB962C8B-B14F-4D97-AF65-F5344CB8AC3E}">
        <p14:creationId xmlns:p14="http://schemas.microsoft.com/office/powerpoint/2010/main" val="3547789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152" y="-7856"/>
            <a:ext cx="9159152"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026" name="Picture 2">
            <a:extLst>
              <a:ext uri="{FF2B5EF4-FFF2-40B4-BE49-F238E27FC236}">
                <a16:creationId xmlns:a16="http://schemas.microsoft.com/office/drawing/2014/main" id="{3BE47A3A-7B53-4E11-8F68-53A2D5019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2" y="542925"/>
            <a:ext cx="9085874" cy="57721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CBDC91D5-6F6A-434E-809E-BDF99354EBC9}"/>
              </a:ext>
            </a:extLst>
          </p:cNvPr>
          <p:cNvSpPr>
            <a:spLocks noGrp="1"/>
          </p:cNvSpPr>
          <p:nvPr>
            <p:ph type="title"/>
          </p:nvPr>
        </p:nvSpPr>
        <p:spPr/>
        <p:txBody>
          <a:bodyPr/>
          <a:lstStyle/>
          <a:p>
            <a:endParaRPr lang="en-IN" dirty="0"/>
          </a:p>
        </p:txBody>
      </p:sp>
      <p:sp>
        <p:nvSpPr>
          <p:cNvPr id="9" name="Slide Number Placeholder 8">
            <a:extLst>
              <a:ext uri="{FF2B5EF4-FFF2-40B4-BE49-F238E27FC236}">
                <a16:creationId xmlns:a16="http://schemas.microsoft.com/office/drawing/2014/main" id="{62A3F9CD-19BD-45E0-8D5C-E92F61E21CA2}"/>
              </a:ext>
            </a:extLst>
          </p:cNvPr>
          <p:cNvSpPr>
            <a:spLocks noGrp="1"/>
          </p:cNvSpPr>
          <p:nvPr>
            <p:ph type="sldNum" sz="quarter" idx="7"/>
          </p:nvPr>
        </p:nvSpPr>
        <p:spPr/>
        <p:txBody>
          <a:bodyPr/>
          <a:lstStyle/>
          <a:p>
            <a:pPr marL="38100">
              <a:lnSpc>
                <a:spcPts val="1240"/>
              </a:lnSpc>
            </a:pPr>
            <a:fld id="{81D60167-4931-47E6-BA6A-407CBD079E47}" type="slidenum">
              <a:rPr lang="en-IN" spc="-120" smtClean="0"/>
              <a:t>60</a:t>
            </a:fld>
            <a:endParaRPr lang="en-IN" spc="-120" dirty="0"/>
          </a:p>
        </p:txBody>
      </p:sp>
    </p:spTree>
    <p:extLst>
      <p:ext uri="{BB962C8B-B14F-4D97-AF65-F5344CB8AC3E}">
        <p14:creationId xmlns:p14="http://schemas.microsoft.com/office/powerpoint/2010/main" val="2860862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D0D500E4-08B2-4F26-8A6E-7EC8CF7EB70F}"/>
              </a:ext>
            </a:extLst>
          </p:cNvPr>
          <p:cNvSpPr txBox="1"/>
          <p:nvPr/>
        </p:nvSpPr>
        <p:spPr>
          <a:xfrm>
            <a:off x="0" y="1346766"/>
            <a:ext cx="8991600" cy="5355312"/>
          </a:xfrm>
          <a:prstGeom prst="rect">
            <a:avLst/>
          </a:prstGeom>
          <a:noFill/>
        </p:spPr>
        <p:txBody>
          <a:bodyPr wrap="square">
            <a:spAutoFit/>
          </a:bodyPr>
          <a:lstStyle/>
          <a:p>
            <a:pPr algn="l"/>
            <a:endParaRPr lang="en-US" b="0" i="0" dirty="0">
              <a:solidFill>
                <a:srgbClr val="222222"/>
              </a:solidFill>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0" i="0" dirty="0">
                <a:solidFill>
                  <a:srgbClr val="222222"/>
                </a:solidFill>
                <a:effectLst/>
                <a:latin typeface="Times New Roman" panose="02020603050405020304" pitchFamily="18" charset="0"/>
                <a:cs typeface="Times New Roman" panose="02020603050405020304" pitchFamily="18" charset="0"/>
              </a:rPr>
              <a:t>HVAC (High Voltage Alternating Current) Interconnection: </a:t>
            </a:r>
            <a:r>
              <a:rPr lang="en-US" b="0" i="0" dirty="0">
                <a:solidFill>
                  <a:srgbClr val="000000"/>
                </a:solidFill>
                <a:effectLst/>
                <a:latin typeface="Times New Roman" panose="02020603050405020304" pitchFamily="18" charset="0"/>
                <a:cs typeface="Times New Roman" panose="02020603050405020304" pitchFamily="18" charset="0"/>
              </a:rPr>
              <a:t>In HVAC link the two AC systems are interconnected by an AC link. For interconnecting the AC system, it is necessary that there should be sufficiently close frequency control on each of the two systems.</a:t>
            </a:r>
          </a:p>
          <a:p>
            <a:pPr algn="l"/>
            <a:r>
              <a:rPr lang="en-US" b="0" i="0" dirty="0">
                <a:solidFill>
                  <a:srgbClr val="000000"/>
                </a:solidFill>
                <a:effectLst/>
                <a:latin typeface="Times New Roman" panose="02020603050405020304" pitchFamily="18" charset="0"/>
                <a:cs typeface="Times New Roman" panose="02020603050405020304" pitchFamily="18" charset="0"/>
              </a:rPr>
              <a:t>For the 50Hz system, the frequency should lie between 48.5 Hz and 51.5 Hz. Such an interconnection is known as synchronous interconnection or synchronous tie. The AC link provides a rigid connection between two AC system to be interconnected. But the AC interconnection has certain limitations.</a:t>
            </a:r>
          </a:p>
          <a:p>
            <a:pPr algn="l"/>
            <a:r>
              <a:rPr lang="en-US" b="0" i="0" dirty="0">
                <a:solidFill>
                  <a:srgbClr val="000000"/>
                </a:solidFill>
                <a:effectLst/>
                <a:latin typeface="Times New Roman" panose="02020603050405020304" pitchFamily="18" charset="0"/>
                <a:cs typeface="Times New Roman" panose="02020603050405020304" pitchFamily="18" charset="0"/>
              </a:rPr>
              <a:t>The interconnection of an AC system has suffered from the following problems.</a:t>
            </a:r>
          </a:p>
          <a:p>
            <a:pPr algn="l">
              <a:buFont typeface="+mj-lt"/>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The interconnection of the two AC networks is the synchronous tie. The frequency disturbances in one system are transferred to the other system.</a:t>
            </a:r>
          </a:p>
          <a:p>
            <a:pPr algn="l">
              <a:buFont typeface="+mj-lt"/>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The power swings in one system affect the other system. Large power swing in one system may result in frequent tripping due to which major fault occurs in the system. This fault causes complete failure of the whole interconnected system.</a:t>
            </a:r>
          </a:p>
          <a:p>
            <a:pPr algn="l">
              <a:buFont typeface="+mj-lt"/>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There is an increase in the fault level if an existing AC system is connected with the other AC system with an AC tie line. This is because the additional parallel line reduces the equivalent reactance of the interconnected system. If the two AC system are connected to the fault line, then the fault level of an each AC system remains unchanged.</a:t>
            </a:r>
          </a:p>
          <a:p>
            <a:pPr algn="l"/>
            <a:endParaRPr lang="en-US" b="0" i="0" dirty="0">
              <a:solidFill>
                <a:srgbClr val="222222"/>
              </a:solidFill>
              <a:effectLst/>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7C578BA3-5296-4D6B-9FE8-F08F961F3913}"/>
              </a:ext>
            </a:extLst>
          </p:cNvPr>
          <p:cNvSpPr>
            <a:spLocks noGrp="1"/>
          </p:cNvSpPr>
          <p:nvPr>
            <p:ph type="sldNum" sz="quarter" idx="7"/>
          </p:nvPr>
        </p:nvSpPr>
        <p:spPr/>
        <p:txBody>
          <a:bodyPr/>
          <a:lstStyle/>
          <a:p>
            <a:pPr marL="38100">
              <a:lnSpc>
                <a:spcPts val="1240"/>
              </a:lnSpc>
            </a:pPr>
            <a:fld id="{81D60167-4931-47E6-BA6A-407CBD079E47}" type="slidenum">
              <a:rPr lang="en-IN" spc="-120" smtClean="0"/>
              <a:t>61</a:t>
            </a:fld>
            <a:endParaRPr lang="en-IN" spc="-120" dirty="0"/>
          </a:p>
        </p:txBody>
      </p:sp>
      <p:sp>
        <p:nvSpPr>
          <p:cNvPr id="15" name="Rectangle 14">
            <a:extLst>
              <a:ext uri="{FF2B5EF4-FFF2-40B4-BE49-F238E27FC236}">
                <a16:creationId xmlns:a16="http://schemas.microsoft.com/office/drawing/2014/main" id="{4AD3ABA0-A733-4388-BBF1-53646072F1C7}"/>
              </a:ext>
            </a:extLst>
          </p:cNvPr>
          <p:cNvSpPr/>
          <p:nvPr/>
        </p:nvSpPr>
        <p:spPr>
          <a:xfrm>
            <a:off x="473891" y="457200"/>
            <a:ext cx="8196218" cy="923330"/>
          </a:xfrm>
          <a:prstGeom prst="rect">
            <a:avLst/>
          </a:prstGeom>
          <a:noFill/>
        </p:spPr>
        <p:txBody>
          <a:bodyPr wrap="none" lIns="91440" tIns="45720" rIns="91440" bIns="45720">
            <a:spAutoFit/>
          </a:bodyPr>
          <a:lstStyle/>
          <a:p>
            <a:pPr algn="ctr"/>
            <a:r>
              <a:rPr lang="en-IN" sz="5400" b="0" i="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Types of an Interconnections</a:t>
            </a:r>
            <a:endPar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663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768" y="-26835"/>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10" name="object 10"/>
          <p:cNvSpPr txBox="1"/>
          <p:nvPr/>
        </p:nvSpPr>
        <p:spPr>
          <a:xfrm>
            <a:off x="8603995" y="6519773"/>
            <a:ext cx="387605" cy="197490"/>
          </a:xfrm>
          <a:prstGeom prst="rect">
            <a:avLst/>
          </a:prstGeom>
        </p:spPr>
        <p:txBody>
          <a:bodyPr vert="horz" wrap="square" lIns="0" tIns="12700" rIns="0" bIns="0" rtlCol="0">
            <a:spAutoFit/>
          </a:bodyPr>
          <a:lstStyle/>
          <a:p>
            <a:pPr marL="12700">
              <a:lnSpc>
                <a:spcPct val="100000"/>
              </a:lnSpc>
              <a:spcBef>
                <a:spcPts val="100"/>
              </a:spcBef>
            </a:pPr>
            <a:r>
              <a:rPr lang="en-IN" sz="1200" spc="-90" dirty="0">
                <a:solidFill>
                  <a:srgbClr val="045C75"/>
                </a:solidFill>
                <a:latin typeface="Georgia"/>
                <a:cs typeface="Georgia"/>
              </a:rPr>
              <a:t>36</a:t>
            </a:r>
            <a:endParaRPr sz="1200" dirty="0">
              <a:latin typeface="Georgia"/>
              <a:cs typeface="Georgia"/>
            </a:endParaRPr>
          </a:p>
        </p:txBody>
      </p:sp>
      <p:sp>
        <p:nvSpPr>
          <p:cNvPr id="11" name="object 11"/>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D0D500E4-08B2-4F26-8A6E-7EC8CF7EB70F}"/>
              </a:ext>
            </a:extLst>
          </p:cNvPr>
          <p:cNvSpPr txBox="1"/>
          <p:nvPr/>
        </p:nvSpPr>
        <p:spPr>
          <a:xfrm>
            <a:off x="0" y="1346766"/>
            <a:ext cx="8991600" cy="338554"/>
          </a:xfrm>
          <a:prstGeom prst="rect">
            <a:avLst/>
          </a:prstGeom>
          <a:noFill/>
        </p:spPr>
        <p:txBody>
          <a:bodyPr wrap="square">
            <a:spAutoFit/>
          </a:bodyPr>
          <a:lstStyle/>
          <a:p>
            <a:pPr algn="l"/>
            <a:endParaRPr lang="en-US" sz="1600" b="0" i="0" dirty="0">
              <a:solidFill>
                <a:srgbClr val="222222"/>
              </a:solidFill>
              <a:effectLst/>
              <a:latin typeface="Verdana" panose="020B0604030504040204" pitchFamily="34" charset="0"/>
            </a:endParaRPr>
          </a:p>
        </p:txBody>
      </p:sp>
      <p:sp>
        <p:nvSpPr>
          <p:cNvPr id="16" name="Rectangle 4">
            <a:extLst>
              <a:ext uri="{FF2B5EF4-FFF2-40B4-BE49-F238E27FC236}">
                <a16:creationId xmlns:a16="http://schemas.microsoft.com/office/drawing/2014/main" id="{80011233-9F9B-40C0-BA80-DE41470A85FE}"/>
              </a:ext>
            </a:extLst>
          </p:cNvPr>
          <p:cNvSpPr>
            <a:spLocks noChangeArrowheads="1"/>
          </p:cNvSpPr>
          <p:nvPr/>
        </p:nvSpPr>
        <p:spPr bwMode="auto">
          <a:xfrm>
            <a:off x="-46768" y="1248893"/>
            <a:ext cx="8885968" cy="50987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just">
              <a:buFont typeface="Arial" panose="020B0604020202020204" pitchFamily="34" charset="0"/>
              <a:buChar char="•"/>
            </a:pPr>
            <a:r>
              <a:rPr lang="en-IN" sz="1900" b="0" i="0" dirty="0">
                <a:solidFill>
                  <a:srgbClr val="222222"/>
                </a:solidFill>
                <a:effectLst/>
                <a:latin typeface="Times New Roman" panose="02020603050405020304" pitchFamily="18" charset="0"/>
                <a:cs typeface="Times New Roman" panose="02020603050405020304" pitchFamily="18" charset="0"/>
              </a:rPr>
              <a:t>HVDC (High Voltage Direct Current) Interconnection</a:t>
            </a:r>
            <a:r>
              <a:rPr lang="en-US" sz="1900" b="0" i="0" dirty="0">
                <a:solidFill>
                  <a:srgbClr val="222222"/>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DC interconnection or DC tie provides a loose coupling between the two AC system to be interconnected. The DC tie between two AC systems is non-synchronous (Asynchronous). The DC interconnection has the certain advantages. They are as follows.</a:t>
            </a:r>
            <a:endParaRPr kumimoji="0" lang="en-US" altLang="en-US"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altLang="en-US" sz="1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DC interconnection system is asynchronous thus the system which is to be interconnected is either of the same frequency or at the difference frequency. The DC link thus provides the advantages of interconnection of two AC network at different frequencies. It also enables the system to operate independently and to maintain their frequency standards.</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n-US" altLang="en-US" sz="1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HVDC links provide fast and reliable control of magnitude and direction of power flow by controlling the firing angle of converters. The rapid control of power flow increases the limit of transient stability.</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n-US" altLang="en-US" sz="1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power swings in the interconnected AC networks can be damped rapidly by modulating the power flow through the DC tie. Thus, the stability of the system is increased.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Nowadays, the customary grids are replaced by the smart grids. The smart grid uses the smart meter and appliances which improves the efficiency of the system.</a:t>
            </a:r>
          </a:p>
        </p:txBody>
      </p:sp>
      <p:sp>
        <p:nvSpPr>
          <p:cNvPr id="13" name="Slide Number Placeholder 12">
            <a:extLst>
              <a:ext uri="{FF2B5EF4-FFF2-40B4-BE49-F238E27FC236}">
                <a16:creationId xmlns:a16="http://schemas.microsoft.com/office/drawing/2014/main" id="{2DF11BEE-C4CF-448A-A672-79D4C9064C65}"/>
              </a:ext>
            </a:extLst>
          </p:cNvPr>
          <p:cNvSpPr>
            <a:spLocks noGrp="1"/>
          </p:cNvSpPr>
          <p:nvPr>
            <p:ph type="sldNum" sz="quarter" idx="7"/>
          </p:nvPr>
        </p:nvSpPr>
        <p:spPr/>
        <p:txBody>
          <a:bodyPr/>
          <a:lstStyle/>
          <a:p>
            <a:pPr marL="38100">
              <a:lnSpc>
                <a:spcPts val="1240"/>
              </a:lnSpc>
            </a:pPr>
            <a:fld id="{81D60167-4931-47E6-BA6A-407CBD079E47}" type="slidenum">
              <a:rPr lang="en-IN" spc="-120" smtClean="0"/>
              <a:t>62</a:t>
            </a:fld>
            <a:endParaRPr lang="en-IN" spc="-120" dirty="0"/>
          </a:p>
        </p:txBody>
      </p:sp>
      <p:sp>
        <p:nvSpPr>
          <p:cNvPr id="17" name="Rectangle 16">
            <a:extLst>
              <a:ext uri="{FF2B5EF4-FFF2-40B4-BE49-F238E27FC236}">
                <a16:creationId xmlns:a16="http://schemas.microsoft.com/office/drawing/2014/main" id="{0FED7CD8-2DA0-48D9-8C58-86613BA68F06}"/>
              </a:ext>
            </a:extLst>
          </p:cNvPr>
          <p:cNvSpPr/>
          <p:nvPr/>
        </p:nvSpPr>
        <p:spPr>
          <a:xfrm>
            <a:off x="473891" y="457200"/>
            <a:ext cx="8196218" cy="923330"/>
          </a:xfrm>
          <a:prstGeom prst="rect">
            <a:avLst/>
          </a:prstGeom>
          <a:noFill/>
        </p:spPr>
        <p:txBody>
          <a:bodyPr wrap="none" lIns="91440" tIns="45720" rIns="91440" bIns="45720">
            <a:spAutoFit/>
          </a:bodyPr>
          <a:lstStyle/>
          <a:p>
            <a:pPr algn="ctr"/>
            <a:r>
              <a:rPr lang="en-IN" sz="5400" b="0" i="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Types of an Interconnections</a:t>
            </a:r>
            <a:endPar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242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838BE027-EA9F-4A12-A4DB-D6CAB989A8AA}"/>
              </a:ext>
            </a:extLst>
          </p:cNvPr>
          <p:cNvGrpSpPr/>
          <p:nvPr/>
        </p:nvGrpSpPr>
        <p:grpSpPr>
          <a:xfrm>
            <a:off x="-46768" y="-26835"/>
            <a:ext cx="9145905" cy="6858000"/>
            <a:chOff x="-654" y="0"/>
            <a:chExt cx="9145905" cy="6858000"/>
          </a:xfrm>
        </p:grpSpPr>
        <p:sp>
          <p:nvSpPr>
            <p:cNvPr id="8" name="object 3">
              <a:extLst>
                <a:ext uri="{FF2B5EF4-FFF2-40B4-BE49-F238E27FC236}">
                  <a16:creationId xmlns:a16="http://schemas.microsoft.com/office/drawing/2014/main" id="{6D30901F-E185-4F46-A819-3FEF37159A3D}"/>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9" name="object 4">
              <a:extLst>
                <a:ext uri="{FF2B5EF4-FFF2-40B4-BE49-F238E27FC236}">
                  <a16:creationId xmlns:a16="http://schemas.microsoft.com/office/drawing/2014/main" id="{C8AFA955-3D79-47B1-987F-1F8299497B7B}"/>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0" name="object 5">
              <a:extLst>
                <a:ext uri="{FF2B5EF4-FFF2-40B4-BE49-F238E27FC236}">
                  <a16:creationId xmlns:a16="http://schemas.microsoft.com/office/drawing/2014/main" id="{5D390263-3D53-498D-85A7-A94D75F6FF1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1" name="object 6">
              <a:extLst>
                <a:ext uri="{FF2B5EF4-FFF2-40B4-BE49-F238E27FC236}">
                  <a16:creationId xmlns:a16="http://schemas.microsoft.com/office/drawing/2014/main" id="{5519AD0F-1BDF-4C5D-B0CF-EBB40B8A3F5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2" name="object 7">
              <a:extLst>
                <a:ext uri="{FF2B5EF4-FFF2-40B4-BE49-F238E27FC236}">
                  <a16:creationId xmlns:a16="http://schemas.microsoft.com/office/drawing/2014/main" id="{AE13F322-70CD-436C-8C15-0B3A7069B7BC}"/>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52400" y="1551656"/>
            <a:ext cx="8945485" cy="3395960"/>
          </a:xfrm>
          <a:prstGeom prst="rect">
            <a:avLst/>
          </a:prstGeom>
        </p:spPr>
        <p:txBody>
          <a:bodyPr vert="horz" wrap="square" lIns="0" tIns="10317" rIns="0" bIns="0" rtlCol="0">
            <a:spAutoFit/>
          </a:bodyPr>
          <a:lstStyle/>
          <a:p>
            <a:pPr marL="10860" marR="4344" algn="just">
              <a:spcBef>
                <a:spcPts val="81"/>
              </a:spcBef>
            </a:pPr>
            <a:r>
              <a:rPr sz="2000" spc="-9" dirty="0">
                <a:latin typeface="Times New Roman"/>
                <a:cs typeface="Times New Roman"/>
              </a:rPr>
              <a:t>Almost </a:t>
            </a:r>
            <a:r>
              <a:rPr sz="2000" spc="-4" dirty="0">
                <a:latin typeface="Times New Roman"/>
                <a:cs typeface="Times New Roman"/>
              </a:rPr>
              <a:t>all </a:t>
            </a:r>
            <a:r>
              <a:rPr sz="2000" spc="-9" dirty="0">
                <a:latin typeface="Times New Roman"/>
                <a:cs typeface="Times New Roman"/>
              </a:rPr>
              <a:t>electric power generation </a:t>
            </a:r>
            <a:r>
              <a:rPr sz="2000" spc="-4" dirty="0">
                <a:latin typeface="Times New Roman"/>
                <a:cs typeface="Times New Roman"/>
              </a:rPr>
              <a:t>and most of the </a:t>
            </a:r>
            <a:r>
              <a:rPr sz="2000" spc="-9" dirty="0">
                <a:latin typeface="Times New Roman"/>
                <a:cs typeface="Times New Roman"/>
              </a:rPr>
              <a:t>power transmission  </a:t>
            </a:r>
            <a:r>
              <a:rPr sz="2000" spc="-4" dirty="0">
                <a:latin typeface="Times New Roman"/>
                <a:cs typeface="Times New Roman"/>
              </a:rPr>
              <a:t>in the world is in the form of three-phase AC circuits. A three-phase AC  </a:t>
            </a:r>
            <a:r>
              <a:rPr sz="2000" spc="-9" dirty="0">
                <a:latin typeface="Times New Roman"/>
                <a:cs typeface="Times New Roman"/>
              </a:rPr>
              <a:t>system consists </a:t>
            </a:r>
            <a:r>
              <a:rPr sz="2000" spc="-4" dirty="0">
                <a:latin typeface="Times New Roman"/>
                <a:cs typeface="Times New Roman"/>
              </a:rPr>
              <a:t>of </a:t>
            </a:r>
            <a:r>
              <a:rPr sz="2000" spc="-9" dirty="0">
                <a:latin typeface="Times New Roman"/>
                <a:cs typeface="Times New Roman"/>
              </a:rPr>
              <a:t>three-phase </a:t>
            </a:r>
            <a:r>
              <a:rPr sz="2000" spc="-4" dirty="0">
                <a:latin typeface="Times New Roman"/>
                <a:cs typeface="Times New Roman"/>
              </a:rPr>
              <a:t>generators, </a:t>
            </a:r>
            <a:r>
              <a:rPr sz="2000" spc="-9" dirty="0">
                <a:latin typeface="Times New Roman"/>
                <a:cs typeface="Times New Roman"/>
              </a:rPr>
              <a:t>transmission </a:t>
            </a:r>
            <a:r>
              <a:rPr sz="2000" spc="-4" dirty="0">
                <a:latin typeface="Times New Roman"/>
                <a:cs typeface="Times New Roman"/>
              </a:rPr>
              <a:t>lines, and</a:t>
            </a:r>
            <a:r>
              <a:rPr sz="2000" spc="47" dirty="0">
                <a:latin typeface="Times New Roman"/>
                <a:cs typeface="Times New Roman"/>
              </a:rPr>
              <a:t> </a:t>
            </a:r>
            <a:r>
              <a:rPr sz="2000" spc="-9" dirty="0">
                <a:latin typeface="Times New Roman"/>
                <a:cs typeface="Times New Roman"/>
              </a:rPr>
              <a:t>loads.</a:t>
            </a:r>
            <a:endParaRPr sz="2000" dirty="0">
              <a:latin typeface="Times New Roman"/>
              <a:cs typeface="Times New Roman"/>
            </a:endParaRPr>
          </a:p>
          <a:p>
            <a:pPr>
              <a:spcBef>
                <a:spcPts val="38"/>
              </a:spcBef>
            </a:pPr>
            <a:endParaRPr sz="2000" dirty="0">
              <a:latin typeface="Times New Roman"/>
              <a:cs typeface="Times New Roman"/>
            </a:endParaRPr>
          </a:p>
          <a:p>
            <a:pPr marL="10860" marR="268779"/>
            <a:r>
              <a:rPr sz="2000" spc="-4" dirty="0">
                <a:latin typeface="Times New Roman"/>
                <a:cs typeface="Times New Roman"/>
              </a:rPr>
              <a:t>There are two major advantages of </a:t>
            </a:r>
            <a:r>
              <a:rPr sz="2000" spc="-9" dirty="0">
                <a:latin typeface="Times New Roman"/>
                <a:cs typeface="Times New Roman"/>
              </a:rPr>
              <a:t>three-phase systems </a:t>
            </a:r>
            <a:r>
              <a:rPr sz="2000" spc="-4" dirty="0">
                <a:latin typeface="Times New Roman"/>
                <a:cs typeface="Times New Roman"/>
              </a:rPr>
              <a:t>over a </a:t>
            </a:r>
            <a:r>
              <a:rPr sz="2000" spc="-9" dirty="0">
                <a:latin typeface="Times New Roman"/>
                <a:cs typeface="Times New Roman"/>
              </a:rPr>
              <a:t>single-  </a:t>
            </a:r>
            <a:r>
              <a:rPr sz="2000" spc="-4" dirty="0">
                <a:latin typeface="Times New Roman"/>
                <a:cs typeface="Times New Roman"/>
              </a:rPr>
              <a:t>phase</a:t>
            </a:r>
            <a:r>
              <a:rPr sz="2000" spc="-9" dirty="0">
                <a:latin typeface="Times New Roman"/>
                <a:cs typeface="Times New Roman"/>
              </a:rPr>
              <a:t> system:</a:t>
            </a:r>
            <a:endParaRPr sz="2000" dirty="0">
              <a:latin typeface="Times New Roman"/>
              <a:cs typeface="Times New Roman"/>
            </a:endParaRPr>
          </a:p>
          <a:p>
            <a:pPr marL="613034" indent="-277467">
              <a:buAutoNum type="alphaLcParenR"/>
              <a:tabLst>
                <a:tab pos="613034" algn="l"/>
              </a:tabLst>
            </a:pPr>
            <a:r>
              <a:rPr sz="2000" spc="-4" dirty="0">
                <a:latin typeface="Times New Roman"/>
                <a:cs typeface="Times New Roman"/>
              </a:rPr>
              <a:t>More power per kilogram of metal form a three-phase</a:t>
            </a:r>
            <a:r>
              <a:rPr sz="2000" spc="34" dirty="0">
                <a:latin typeface="Times New Roman"/>
                <a:cs typeface="Times New Roman"/>
              </a:rPr>
              <a:t> </a:t>
            </a:r>
            <a:r>
              <a:rPr sz="2000" spc="-4" dirty="0">
                <a:latin typeface="Times New Roman"/>
                <a:cs typeface="Times New Roman"/>
              </a:rPr>
              <a:t>machine;</a:t>
            </a:r>
            <a:endParaRPr sz="2000" dirty="0">
              <a:latin typeface="Times New Roman"/>
              <a:cs typeface="Times New Roman"/>
            </a:endParaRPr>
          </a:p>
          <a:p>
            <a:pPr marL="661903" marR="480002" indent="-326879">
              <a:buAutoNum type="alphaLcParenR"/>
              <a:tabLst>
                <a:tab pos="625523" algn="l"/>
              </a:tabLst>
            </a:pPr>
            <a:r>
              <a:rPr sz="2000" spc="-4" dirty="0">
                <a:latin typeface="Times New Roman"/>
                <a:cs typeface="Times New Roman"/>
              </a:rPr>
              <a:t>Power delivered to a three-phase load is </a:t>
            </a:r>
            <a:r>
              <a:rPr sz="2000" spc="-9" dirty="0">
                <a:latin typeface="Times New Roman"/>
                <a:cs typeface="Times New Roman"/>
              </a:rPr>
              <a:t>constant </a:t>
            </a:r>
            <a:r>
              <a:rPr sz="2000" spc="-4" dirty="0">
                <a:latin typeface="Times New Roman"/>
                <a:cs typeface="Times New Roman"/>
              </a:rPr>
              <a:t>at all </a:t>
            </a:r>
            <a:r>
              <a:rPr sz="2000" spc="-9" dirty="0">
                <a:latin typeface="Times New Roman"/>
                <a:cs typeface="Times New Roman"/>
              </a:rPr>
              <a:t>time,  instead </a:t>
            </a:r>
            <a:r>
              <a:rPr sz="2000" spc="-4" dirty="0">
                <a:latin typeface="Times New Roman"/>
                <a:cs typeface="Times New Roman"/>
              </a:rPr>
              <a:t>of </a:t>
            </a:r>
            <a:r>
              <a:rPr sz="2000" spc="-9" dirty="0">
                <a:latin typeface="Times New Roman"/>
                <a:cs typeface="Times New Roman"/>
              </a:rPr>
              <a:t>pulsing </a:t>
            </a:r>
            <a:r>
              <a:rPr sz="2000" spc="-4" dirty="0">
                <a:latin typeface="Times New Roman"/>
                <a:cs typeface="Times New Roman"/>
              </a:rPr>
              <a:t>as it does in a </a:t>
            </a:r>
            <a:r>
              <a:rPr sz="2000" spc="-9" dirty="0">
                <a:latin typeface="Times New Roman"/>
                <a:cs typeface="Times New Roman"/>
              </a:rPr>
              <a:t>single-phase</a:t>
            </a:r>
            <a:r>
              <a:rPr sz="2000" spc="30" dirty="0">
                <a:latin typeface="Times New Roman"/>
                <a:cs typeface="Times New Roman"/>
              </a:rPr>
              <a:t> </a:t>
            </a:r>
            <a:r>
              <a:rPr sz="2000" spc="-9" dirty="0">
                <a:latin typeface="Times New Roman"/>
                <a:cs typeface="Times New Roman"/>
              </a:rPr>
              <a:t>system.</a:t>
            </a:r>
            <a:endParaRPr sz="2000" dirty="0">
              <a:latin typeface="Times New Roman"/>
              <a:cs typeface="Times New Roman"/>
            </a:endParaRPr>
          </a:p>
          <a:p>
            <a:pPr>
              <a:spcBef>
                <a:spcPts val="34"/>
              </a:spcBef>
            </a:pPr>
            <a:endParaRPr sz="2000" dirty="0">
              <a:latin typeface="Times New Roman"/>
              <a:cs typeface="Times New Roman"/>
            </a:endParaRPr>
          </a:p>
          <a:p>
            <a:pPr marL="10860" marR="225340"/>
            <a:r>
              <a:rPr sz="2000" spc="-4" dirty="0">
                <a:latin typeface="Times New Roman"/>
                <a:cs typeface="Times New Roman"/>
              </a:rPr>
              <a:t>The first three-phase electrical system was patented in 1882 by John  </a:t>
            </a:r>
            <a:r>
              <a:rPr sz="2000" spc="-9" dirty="0">
                <a:latin typeface="Times New Roman"/>
                <a:cs typeface="Times New Roman"/>
              </a:rPr>
              <a:t>Hopkinson </a:t>
            </a:r>
            <a:r>
              <a:rPr sz="2000" spc="-4" dirty="0">
                <a:latin typeface="Times New Roman"/>
                <a:cs typeface="Times New Roman"/>
              </a:rPr>
              <a:t>- British </a:t>
            </a:r>
            <a:r>
              <a:rPr sz="2000" spc="-9" dirty="0">
                <a:latin typeface="Times New Roman"/>
                <a:cs typeface="Times New Roman"/>
              </a:rPr>
              <a:t>physicist, </a:t>
            </a:r>
            <a:r>
              <a:rPr sz="2000" spc="-4" dirty="0">
                <a:latin typeface="Times New Roman"/>
                <a:cs typeface="Times New Roman"/>
              </a:rPr>
              <a:t>electrical engineer, Fellow of the Royal  </a:t>
            </a:r>
            <a:r>
              <a:rPr sz="2000" spc="-9" dirty="0">
                <a:latin typeface="Times New Roman"/>
                <a:cs typeface="Times New Roman"/>
              </a:rPr>
              <a:t>Society.</a:t>
            </a:r>
            <a:endParaRPr sz="2000" dirty="0">
              <a:latin typeface="Times New Roman"/>
              <a:cs typeface="Times New Roman"/>
            </a:endParaRPr>
          </a:p>
        </p:txBody>
      </p:sp>
      <p:sp>
        <p:nvSpPr>
          <p:cNvPr id="6" name="Slide Number Placeholder 5">
            <a:extLst>
              <a:ext uri="{FF2B5EF4-FFF2-40B4-BE49-F238E27FC236}">
                <a16:creationId xmlns:a16="http://schemas.microsoft.com/office/drawing/2014/main" id="{6584FCF5-D46F-44C8-BBFA-3EEFE5ACAF7C}"/>
              </a:ext>
            </a:extLst>
          </p:cNvPr>
          <p:cNvSpPr>
            <a:spLocks noGrp="1"/>
          </p:cNvSpPr>
          <p:nvPr>
            <p:ph type="sldNum" sz="quarter" idx="7"/>
          </p:nvPr>
        </p:nvSpPr>
        <p:spPr/>
        <p:txBody>
          <a:bodyPr/>
          <a:lstStyle/>
          <a:p>
            <a:pPr marL="38100">
              <a:lnSpc>
                <a:spcPts val="1240"/>
              </a:lnSpc>
            </a:pPr>
            <a:fld id="{81D60167-4931-47E6-BA6A-407CBD079E47}" type="slidenum">
              <a:rPr lang="en-IN" spc="-120" smtClean="0"/>
              <a:t>63</a:t>
            </a:fld>
            <a:endParaRPr lang="en-IN" spc="-120" dirty="0"/>
          </a:p>
        </p:txBody>
      </p:sp>
      <p:sp>
        <p:nvSpPr>
          <p:cNvPr id="13" name="Rectangle 12">
            <a:extLst>
              <a:ext uri="{FF2B5EF4-FFF2-40B4-BE49-F238E27FC236}">
                <a16:creationId xmlns:a16="http://schemas.microsoft.com/office/drawing/2014/main" id="{B87E1A77-83F2-4B47-A9B3-A965551DA9EA}"/>
              </a:ext>
            </a:extLst>
          </p:cNvPr>
          <p:cNvSpPr/>
          <p:nvPr/>
        </p:nvSpPr>
        <p:spPr>
          <a:xfrm>
            <a:off x="1451729" y="609600"/>
            <a:ext cx="6184572" cy="923330"/>
          </a:xfrm>
          <a:prstGeom prst="rect">
            <a:avLst/>
          </a:prstGeom>
          <a:noFill/>
        </p:spPr>
        <p:txBody>
          <a:bodyPr wrap="squar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a:cs typeface="Times New Roman"/>
              </a:rPr>
              <a:t>Three-Phase Systems</a:t>
            </a:r>
            <a:endParaRPr lang="en-IN" sz="5400" b="0" cap="none" spc="0" dirty="0">
              <a:ln w="0"/>
              <a:solidFill>
                <a:schemeClr val="accent1"/>
              </a:solidFill>
              <a:effectLst>
                <a:outerShdw blurRad="38100" dist="25400" dir="5400000" algn="ctr" rotWithShape="0">
                  <a:srgbClr val="6E747A">
                    <a:alpha val="43000"/>
                  </a:srgbClr>
                </a:outerShdw>
              </a:effectLst>
            </a:endParaRPr>
          </a:p>
        </p:txBody>
      </p:sp>
      <p:sp>
        <p:nvSpPr>
          <p:cNvPr id="16" name="object 11">
            <a:extLst>
              <a:ext uri="{FF2B5EF4-FFF2-40B4-BE49-F238E27FC236}">
                <a16:creationId xmlns:a16="http://schemas.microsoft.com/office/drawing/2014/main" id="{A8B22B7C-4B42-4A2B-856B-80315FE4BAD1}"/>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object 12">
            <a:extLst>
              <a:ext uri="{FF2B5EF4-FFF2-40B4-BE49-F238E27FC236}">
                <a16:creationId xmlns:a16="http://schemas.microsoft.com/office/drawing/2014/main" id="{8DAFA3E6-9703-4DF9-B753-7A723FA4A329}"/>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42D9A527-6821-436F-A09A-B820B70A7FCE}"/>
              </a:ext>
            </a:extLst>
          </p:cNvPr>
          <p:cNvGrpSpPr/>
          <p:nvPr/>
        </p:nvGrpSpPr>
        <p:grpSpPr>
          <a:xfrm>
            <a:off x="-46768" y="-26835"/>
            <a:ext cx="9145905" cy="6858000"/>
            <a:chOff x="-654" y="0"/>
            <a:chExt cx="9145905" cy="6858000"/>
          </a:xfrm>
        </p:grpSpPr>
        <p:sp>
          <p:nvSpPr>
            <p:cNvPr id="11" name="object 3">
              <a:extLst>
                <a:ext uri="{FF2B5EF4-FFF2-40B4-BE49-F238E27FC236}">
                  <a16:creationId xmlns:a16="http://schemas.microsoft.com/office/drawing/2014/main" id="{4FA68BE3-DBC3-41A4-8E11-4FC063DA078F}"/>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2" name="object 4">
              <a:extLst>
                <a:ext uri="{FF2B5EF4-FFF2-40B4-BE49-F238E27FC236}">
                  <a16:creationId xmlns:a16="http://schemas.microsoft.com/office/drawing/2014/main" id="{10F15297-75B7-4303-A3A8-9E887436764D}"/>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3" name="object 5">
              <a:extLst>
                <a:ext uri="{FF2B5EF4-FFF2-40B4-BE49-F238E27FC236}">
                  <a16:creationId xmlns:a16="http://schemas.microsoft.com/office/drawing/2014/main" id="{9491737C-B96F-40D8-918B-DB6659C657C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4" name="object 6">
              <a:extLst>
                <a:ext uri="{FF2B5EF4-FFF2-40B4-BE49-F238E27FC236}">
                  <a16:creationId xmlns:a16="http://schemas.microsoft.com/office/drawing/2014/main" id="{2F6CBCA3-E329-4A7B-8770-350ACC20EBB0}"/>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5" name="object 7">
              <a:extLst>
                <a:ext uri="{FF2B5EF4-FFF2-40B4-BE49-F238E27FC236}">
                  <a16:creationId xmlns:a16="http://schemas.microsoft.com/office/drawing/2014/main" id="{C9AB6D41-866D-406A-B80C-AE8C669B2CB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3" name="object 3"/>
          <p:cNvSpPr txBox="1"/>
          <p:nvPr/>
        </p:nvSpPr>
        <p:spPr>
          <a:xfrm>
            <a:off x="1683169" y="2215628"/>
            <a:ext cx="2106812" cy="1588215"/>
          </a:xfrm>
          <a:prstGeom prst="rect">
            <a:avLst/>
          </a:prstGeom>
        </p:spPr>
        <p:txBody>
          <a:bodyPr vert="horz" wrap="square" lIns="0" tIns="9231" rIns="0" bIns="0" rtlCol="0">
            <a:spAutoFit/>
          </a:bodyPr>
          <a:lstStyle/>
          <a:p>
            <a:pPr marL="10860" marR="4344">
              <a:lnSpc>
                <a:spcPct val="100400"/>
              </a:lnSpc>
              <a:spcBef>
                <a:spcPts val="73"/>
              </a:spcBef>
            </a:pPr>
            <a:r>
              <a:rPr sz="1710" spc="-4" dirty="0">
                <a:latin typeface="Times New Roman"/>
                <a:cs typeface="Times New Roman"/>
              </a:rPr>
              <a:t>A three-phase generator  </a:t>
            </a:r>
            <a:r>
              <a:rPr sz="1710" spc="-9" dirty="0">
                <a:latin typeface="Times New Roman"/>
                <a:cs typeface="Times New Roman"/>
              </a:rPr>
              <a:t>consists </a:t>
            </a:r>
            <a:r>
              <a:rPr sz="1710" spc="-4" dirty="0">
                <a:latin typeface="Times New Roman"/>
                <a:cs typeface="Times New Roman"/>
              </a:rPr>
              <a:t>of three </a:t>
            </a:r>
            <a:r>
              <a:rPr sz="1710" spc="-9" dirty="0">
                <a:latin typeface="Times New Roman"/>
                <a:cs typeface="Times New Roman"/>
              </a:rPr>
              <a:t>single-  </a:t>
            </a:r>
            <a:r>
              <a:rPr sz="1710" spc="-4" dirty="0">
                <a:latin typeface="Times New Roman"/>
                <a:cs typeface="Times New Roman"/>
              </a:rPr>
              <a:t>phase </a:t>
            </a:r>
            <a:r>
              <a:rPr sz="1710" spc="-9" dirty="0">
                <a:latin typeface="Times New Roman"/>
                <a:cs typeface="Times New Roman"/>
              </a:rPr>
              <a:t>generators with  voltages </a:t>
            </a:r>
            <a:r>
              <a:rPr sz="1710" spc="-4" dirty="0">
                <a:latin typeface="Times New Roman"/>
                <a:cs typeface="Times New Roman"/>
              </a:rPr>
              <a:t>of equal  amplitudes and </a:t>
            </a:r>
            <a:r>
              <a:rPr sz="1710" spc="-9" dirty="0">
                <a:latin typeface="Times New Roman"/>
                <a:cs typeface="Times New Roman"/>
              </a:rPr>
              <a:t>phase  differences </a:t>
            </a:r>
            <a:r>
              <a:rPr sz="1710" spc="-4" dirty="0">
                <a:latin typeface="Times New Roman"/>
                <a:cs typeface="Times New Roman"/>
              </a:rPr>
              <a:t>of</a:t>
            </a:r>
            <a:r>
              <a:rPr sz="1710" spc="-9" dirty="0">
                <a:latin typeface="Times New Roman"/>
                <a:cs typeface="Times New Roman"/>
              </a:rPr>
              <a:t> </a:t>
            </a:r>
            <a:r>
              <a:rPr sz="1710" spc="-4" dirty="0">
                <a:latin typeface="Times New Roman"/>
                <a:cs typeface="Times New Roman"/>
              </a:rPr>
              <a:t>120</a:t>
            </a:r>
            <a:r>
              <a:rPr sz="1710" spc="-4" dirty="0">
                <a:latin typeface="Symbol"/>
                <a:cs typeface="Symbol"/>
              </a:rPr>
              <a:t></a:t>
            </a:r>
            <a:r>
              <a:rPr sz="1710" spc="-4" dirty="0">
                <a:latin typeface="Times New Roman"/>
                <a:cs typeface="Times New Roman"/>
              </a:rPr>
              <a:t>.</a:t>
            </a:r>
            <a:endParaRPr sz="1710">
              <a:latin typeface="Times New Roman"/>
              <a:cs typeface="Times New Roman"/>
            </a:endParaRPr>
          </a:p>
        </p:txBody>
      </p:sp>
      <p:sp>
        <p:nvSpPr>
          <p:cNvPr id="9" name="Slide Number Placeholder 8">
            <a:extLst>
              <a:ext uri="{FF2B5EF4-FFF2-40B4-BE49-F238E27FC236}">
                <a16:creationId xmlns:a16="http://schemas.microsoft.com/office/drawing/2014/main" id="{91EE76F6-B01D-4A24-8B87-7D6C36125E82}"/>
              </a:ext>
            </a:extLst>
          </p:cNvPr>
          <p:cNvSpPr>
            <a:spLocks noGrp="1"/>
          </p:cNvSpPr>
          <p:nvPr>
            <p:ph type="sldNum" sz="quarter" idx="7"/>
          </p:nvPr>
        </p:nvSpPr>
        <p:spPr/>
        <p:txBody>
          <a:bodyPr/>
          <a:lstStyle/>
          <a:p>
            <a:pPr marL="38100">
              <a:lnSpc>
                <a:spcPts val="1240"/>
              </a:lnSpc>
            </a:pPr>
            <a:fld id="{81D60167-4931-47E6-BA6A-407CBD079E47}" type="slidenum">
              <a:rPr lang="en-IN" spc="-120" smtClean="0"/>
              <a:t>64</a:t>
            </a:fld>
            <a:endParaRPr lang="en-IN" spc="-120" dirty="0"/>
          </a:p>
        </p:txBody>
      </p:sp>
      <p:sp>
        <p:nvSpPr>
          <p:cNvPr id="16" name="Rectangle 15">
            <a:extLst>
              <a:ext uri="{FF2B5EF4-FFF2-40B4-BE49-F238E27FC236}">
                <a16:creationId xmlns:a16="http://schemas.microsoft.com/office/drawing/2014/main" id="{0064B735-EEA7-43E9-8F48-E572A79A8616}"/>
              </a:ext>
            </a:extLst>
          </p:cNvPr>
          <p:cNvSpPr/>
          <p:nvPr/>
        </p:nvSpPr>
        <p:spPr>
          <a:xfrm>
            <a:off x="4082" y="762000"/>
            <a:ext cx="9135834" cy="646331"/>
          </a:xfrm>
          <a:prstGeom prst="rect">
            <a:avLst/>
          </a:prstGeom>
          <a:noFill/>
        </p:spPr>
        <p:txBody>
          <a:bodyPr wrap="none" lIns="91440" tIns="45720" rIns="91440" bIns="45720">
            <a:spAutoFit/>
          </a:bodyPr>
          <a:lstStyle/>
          <a:p>
            <a:pPr algn="ctr"/>
            <a:r>
              <a:rPr sz="3600" b="0" cap="none" spc="0" dirty="0">
                <a:ln w="0"/>
                <a:solidFill>
                  <a:schemeClr val="accent1"/>
                </a:solidFill>
                <a:effectLst>
                  <a:outerShdw blurRad="38100" dist="25400" dir="5400000" algn="ctr" rotWithShape="0">
                    <a:srgbClr val="6E747A">
                      <a:alpha val="43000"/>
                    </a:srgbClr>
                  </a:outerShdw>
                </a:effectLst>
                <a:latin typeface="Times New Roman"/>
                <a:cs typeface="Times New Roman"/>
              </a:rPr>
              <a:t>Generation of three-phase voltages  and currents</a:t>
            </a:r>
            <a:endParaRPr lang="en-IN" sz="3600" b="0" cap="none" spc="0" dirty="0">
              <a:ln w="0"/>
              <a:solidFill>
                <a:schemeClr val="accent1"/>
              </a:solidFill>
              <a:effectLst>
                <a:outerShdw blurRad="38100" dist="25400" dir="5400000" algn="ctr" rotWithShape="0">
                  <a:srgbClr val="6E747A">
                    <a:alpha val="43000"/>
                  </a:srgbClr>
                </a:outerShdw>
              </a:effectLst>
            </a:endParaRPr>
          </a:p>
        </p:txBody>
      </p:sp>
      <p:pic>
        <p:nvPicPr>
          <p:cNvPr id="19" name="Picture 18">
            <a:extLst>
              <a:ext uri="{FF2B5EF4-FFF2-40B4-BE49-F238E27FC236}">
                <a16:creationId xmlns:a16="http://schemas.microsoft.com/office/drawing/2014/main" id="{F222B769-13A5-4EB8-A1AC-C81521FCE611}"/>
              </a:ext>
            </a:extLst>
          </p:cNvPr>
          <p:cNvPicPr>
            <a:picLocks noChangeAspect="1"/>
          </p:cNvPicPr>
          <p:nvPr/>
        </p:nvPicPr>
        <p:blipFill>
          <a:blip r:embed="rId7"/>
          <a:stretch>
            <a:fillRect/>
          </a:stretch>
        </p:blipFill>
        <p:spPr>
          <a:xfrm>
            <a:off x="4352322" y="1485009"/>
            <a:ext cx="3648075" cy="2667000"/>
          </a:xfrm>
          <a:prstGeom prst="rect">
            <a:avLst/>
          </a:prstGeom>
        </p:spPr>
      </p:pic>
      <p:pic>
        <p:nvPicPr>
          <p:cNvPr id="20" name="Picture 19">
            <a:extLst>
              <a:ext uri="{FF2B5EF4-FFF2-40B4-BE49-F238E27FC236}">
                <a16:creationId xmlns:a16="http://schemas.microsoft.com/office/drawing/2014/main" id="{AB3BA24C-CF18-40F1-B7E7-E8F731A42E53}"/>
              </a:ext>
            </a:extLst>
          </p:cNvPr>
          <p:cNvPicPr>
            <a:picLocks noChangeAspect="1"/>
          </p:cNvPicPr>
          <p:nvPr/>
        </p:nvPicPr>
        <p:blipFill>
          <a:blip r:embed="rId8"/>
          <a:stretch>
            <a:fillRect/>
          </a:stretch>
        </p:blipFill>
        <p:spPr>
          <a:xfrm>
            <a:off x="1183145" y="4152009"/>
            <a:ext cx="4143375" cy="1914525"/>
          </a:xfrm>
          <a:prstGeom prst="rect">
            <a:avLst/>
          </a:prstGeom>
        </p:spPr>
      </p:pic>
      <p:sp>
        <p:nvSpPr>
          <p:cNvPr id="21" name="object 11">
            <a:extLst>
              <a:ext uri="{FF2B5EF4-FFF2-40B4-BE49-F238E27FC236}">
                <a16:creationId xmlns:a16="http://schemas.microsoft.com/office/drawing/2014/main" id="{87780906-D642-4B89-B19E-FBEF26A6D0CD}"/>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2" name="object 12">
            <a:extLst>
              <a:ext uri="{FF2B5EF4-FFF2-40B4-BE49-F238E27FC236}">
                <a16:creationId xmlns:a16="http://schemas.microsoft.com/office/drawing/2014/main" id="{8C967ED2-DDDD-4F25-838C-E8888FD24B33}"/>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2">
            <a:extLst>
              <a:ext uri="{FF2B5EF4-FFF2-40B4-BE49-F238E27FC236}">
                <a16:creationId xmlns:a16="http://schemas.microsoft.com/office/drawing/2014/main" id="{F35D83F7-2FC1-4D92-80D4-FF4A85B2D208}"/>
              </a:ext>
            </a:extLst>
          </p:cNvPr>
          <p:cNvGrpSpPr/>
          <p:nvPr/>
        </p:nvGrpSpPr>
        <p:grpSpPr>
          <a:xfrm>
            <a:off x="-46768" y="-26835"/>
            <a:ext cx="9145905" cy="6858000"/>
            <a:chOff x="-654" y="0"/>
            <a:chExt cx="9145905" cy="6858000"/>
          </a:xfrm>
        </p:grpSpPr>
        <p:sp>
          <p:nvSpPr>
            <p:cNvPr id="15" name="object 3">
              <a:extLst>
                <a:ext uri="{FF2B5EF4-FFF2-40B4-BE49-F238E27FC236}">
                  <a16:creationId xmlns:a16="http://schemas.microsoft.com/office/drawing/2014/main" id="{963F9ABB-0EDE-407B-BD32-ED144035F3D0}"/>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6" name="object 4">
              <a:extLst>
                <a:ext uri="{FF2B5EF4-FFF2-40B4-BE49-F238E27FC236}">
                  <a16:creationId xmlns:a16="http://schemas.microsoft.com/office/drawing/2014/main" id="{B3B47793-17E4-4DDC-B77E-DC90E016346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7" name="object 5">
              <a:extLst>
                <a:ext uri="{FF2B5EF4-FFF2-40B4-BE49-F238E27FC236}">
                  <a16:creationId xmlns:a16="http://schemas.microsoft.com/office/drawing/2014/main" id="{CE88A823-1B67-4D1B-A40C-37589E25F2E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8" name="object 6">
              <a:extLst>
                <a:ext uri="{FF2B5EF4-FFF2-40B4-BE49-F238E27FC236}">
                  <a16:creationId xmlns:a16="http://schemas.microsoft.com/office/drawing/2014/main" id="{F22E0802-EF8C-4948-9EDE-BEF98EE2DA9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9" name="object 7">
              <a:extLst>
                <a:ext uri="{FF2B5EF4-FFF2-40B4-BE49-F238E27FC236}">
                  <a16:creationId xmlns:a16="http://schemas.microsoft.com/office/drawing/2014/main" id="{445A225F-27BB-4A19-85B9-B600DA9653B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251815" y="1537973"/>
            <a:ext cx="3057050" cy="1063014"/>
          </a:xfrm>
          <a:prstGeom prst="rect">
            <a:avLst/>
          </a:prstGeom>
        </p:spPr>
        <p:txBody>
          <a:bodyPr vert="horz" wrap="square" lIns="0" tIns="10317" rIns="0" bIns="0" rtlCol="0">
            <a:spAutoFit/>
          </a:bodyPr>
          <a:lstStyle/>
          <a:p>
            <a:pPr marL="10860" marR="4344">
              <a:spcBef>
                <a:spcPts val="81"/>
              </a:spcBef>
            </a:pPr>
            <a:r>
              <a:rPr sz="1710" spc="-4" dirty="0">
                <a:solidFill>
                  <a:srgbClr val="000000"/>
                </a:solidFill>
              </a:rPr>
              <a:t>Each of three-phase generators can  be connected to one of three  </a:t>
            </a:r>
            <a:r>
              <a:rPr sz="1710" spc="-9" dirty="0">
                <a:solidFill>
                  <a:srgbClr val="000000"/>
                </a:solidFill>
              </a:rPr>
              <a:t>identical</a:t>
            </a:r>
            <a:r>
              <a:rPr sz="1710" spc="-13" dirty="0">
                <a:solidFill>
                  <a:srgbClr val="000000"/>
                </a:solidFill>
              </a:rPr>
              <a:t> </a:t>
            </a:r>
            <a:r>
              <a:rPr sz="1710" spc="-9" dirty="0">
                <a:solidFill>
                  <a:srgbClr val="000000"/>
                </a:solidFill>
              </a:rPr>
              <a:t>loads.</a:t>
            </a:r>
            <a:endParaRPr sz="1710"/>
          </a:p>
        </p:txBody>
      </p:sp>
      <p:sp>
        <p:nvSpPr>
          <p:cNvPr id="3" name="object 3"/>
          <p:cNvSpPr txBox="1"/>
          <p:nvPr/>
        </p:nvSpPr>
        <p:spPr>
          <a:xfrm>
            <a:off x="1251815" y="2580517"/>
            <a:ext cx="3054335" cy="1594457"/>
          </a:xfrm>
          <a:prstGeom prst="rect">
            <a:avLst/>
          </a:prstGeom>
        </p:spPr>
        <p:txBody>
          <a:bodyPr vert="horz" wrap="square" lIns="0" tIns="7602" rIns="0" bIns="0" rtlCol="0">
            <a:spAutoFit/>
          </a:bodyPr>
          <a:lstStyle/>
          <a:p>
            <a:pPr marL="10860" marR="4344">
              <a:lnSpc>
                <a:spcPct val="101000"/>
              </a:lnSpc>
              <a:spcBef>
                <a:spcPts val="60"/>
              </a:spcBef>
            </a:pPr>
            <a:r>
              <a:rPr sz="1710" spc="-4" dirty="0">
                <a:latin typeface="Times New Roman"/>
                <a:cs typeface="Times New Roman"/>
              </a:rPr>
              <a:t>This way the system would consist  of three </a:t>
            </a:r>
            <a:r>
              <a:rPr sz="1710" spc="-9" dirty="0">
                <a:latin typeface="Times New Roman"/>
                <a:cs typeface="Times New Roman"/>
              </a:rPr>
              <a:t>single-phase circuits  </a:t>
            </a:r>
            <a:r>
              <a:rPr sz="1710" spc="-4" dirty="0">
                <a:latin typeface="Times New Roman"/>
                <a:cs typeface="Times New Roman"/>
              </a:rPr>
              <a:t>differing in phase angle by 120</a:t>
            </a:r>
            <a:r>
              <a:rPr sz="1710" spc="-4" dirty="0">
                <a:latin typeface="Symbol"/>
                <a:cs typeface="Symbol"/>
              </a:rPr>
              <a:t></a:t>
            </a:r>
            <a:r>
              <a:rPr sz="1710" spc="-4" dirty="0">
                <a:latin typeface="Times New Roman"/>
                <a:cs typeface="Times New Roman"/>
              </a:rPr>
              <a:t>.</a:t>
            </a:r>
            <a:endParaRPr sz="1710">
              <a:latin typeface="Times New Roman"/>
              <a:cs typeface="Times New Roman"/>
            </a:endParaRPr>
          </a:p>
          <a:p>
            <a:pPr>
              <a:spcBef>
                <a:spcPts val="47"/>
              </a:spcBef>
            </a:pPr>
            <a:endParaRPr sz="1710">
              <a:latin typeface="Times New Roman"/>
              <a:cs typeface="Times New Roman"/>
            </a:endParaRPr>
          </a:p>
          <a:p>
            <a:pPr marL="10860" marR="197648"/>
            <a:r>
              <a:rPr sz="1710" spc="-4" dirty="0">
                <a:latin typeface="Times New Roman"/>
                <a:cs typeface="Times New Roman"/>
              </a:rPr>
              <a:t>The current flowing to each load  can be found</a:t>
            </a:r>
            <a:r>
              <a:rPr sz="1710" spc="-9" dirty="0">
                <a:latin typeface="Times New Roman"/>
                <a:cs typeface="Times New Roman"/>
              </a:rPr>
              <a:t> </a:t>
            </a:r>
            <a:r>
              <a:rPr sz="1710" spc="-4" dirty="0">
                <a:latin typeface="Times New Roman"/>
                <a:cs typeface="Times New Roman"/>
              </a:rPr>
              <a:t>as</a:t>
            </a:r>
            <a:endParaRPr sz="1710">
              <a:latin typeface="Times New Roman"/>
              <a:cs typeface="Times New Roman"/>
            </a:endParaRPr>
          </a:p>
        </p:txBody>
      </p:sp>
      <p:grpSp>
        <p:nvGrpSpPr>
          <p:cNvPr id="4" name="object 4"/>
          <p:cNvGrpSpPr/>
          <p:nvPr/>
        </p:nvGrpSpPr>
        <p:grpSpPr>
          <a:xfrm>
            <a:off x="2713618" y="1358405"/>
            <a:ext cx="5101418" cy="3998057"/>
            <a:chOff x="3173425" y="1359979"/>
            <a:chExt cx="5965825" cy="4675505"/>
          </a:xfrm>
        </p:grpSpPr>
        <p:sp>
          <p:nvSpPr>
            <p:cNvPr id="5" name="object 5"/>
            <p:cNvSpPr/>
            <p:nvPr/>
          </p:nvSpPr>
          <p:spPr>
            <a:xfrm>
              <a:off x="5575940" y="1359979"/>
              <a:ext cx="3562814" cy="4675187"/>
            </a:xfrm>
            <a:prstGeom prst="rect">
              <a:avLst/>
            </a:prstGeom>
            <a:blipFill>
              <a:blip r:embed="rId7" cstate="print"/>
              <a:stretch>
                <a:fillRect/>
              </a:stretch>
            </a:blipFill>
          </p:spPr>
          <p:txBody>
            <a:bodyPr wrap="square" lIns="0" tIns="0" rIns="0" bIns="0" rtlCol="0"/>
            <a:lstStyle/>
            <a:p>
              <a:endParaRPr sz="1539"/>
            </a:p>
          </p:txBody>
        </p:sp>
        <p:sp>
          <p:nvSpPr>
            <p:cNvPr id="6" name="object 6"/>
            <p:cNvSpPr/>
            <p:nvPr/>
          </p:nvSpPr>
          <p:spPr>
            <a:xfrm>
              <a:off x="3178187" y="5468112"/>
              <a:ext cx="250825" cy="0"/>
            </a:xfrm>
            <a:custGeom>
              <a:avLst/>
              <a:gdLst/>
              <a:ahLst/>
              <a:cxnLst/>
              <a:rect l="l" t="t" r="r" b="b"/>
              <a:pathLst>
                <a:path w="250825">
                  <a:moveTo>
                    <a:pt x="0" y="0"/>
                  </a:moveTo>
                  <a:lnTo>
                    <a:pt x="250697" y="0"/>
                  </a:lnTo>
                </a:path>
              </a:pathLst>
            </a:custGeom>
            <a:ln w="9448">
              <a:solidFill>
                <a:srgbClr val="0A0A0A"/>
              </a:solidFill>
            </a:ln>
          </p:spPr>
          <p:txBody>
            <a:bodyPr wrap="square" lIns="0" tIns="0" rIns="0" bIns="0" rtlCol="0"/>
            <a:lstStyle/>
            <a:p>
              <a:endParaRPr sz="1539"/>
            </a:p>
          </p:txBody>
        </p:sp>
      </p:grpSp>
      <p:sp>
        <p:nvSpPr>
          <p:cNvPr id="7" name="object 7"/>
          <p:cNvSpPr txBox="1"/>
          <p:nvPr/>
        </p:nvSpPr>
        <p:spPr>
          <a:xfrm>
            <a:off x="2741789" y="4866172"/>
            <a:ext cx="169957" cy="326210"/>
          </a:xfrm>
          <a:prstGeom prst="rect">
            <a:avLst/>
          </a:prstGeom>
        </p:spPr>
        <p:txBody>
          <a:bodyPr vert="horz" wrap="square" lIns="0" tIns="10317" rIns="0" bIns="0" rtlCol="0">
            <a:spAutoFit/>
          </a:bodyPr>
          <a:lstStyle/>
          <a:p>
            <a:pPr>
              <a:spcBef>
                <a:spcPts val="81"/>
              </a:spcBef>
            </a:pPr>
            <a:r>
              <a:rPr sz="2052" b="1" i="1" spc="-4" dirty="0">
                <a:solidFill>
                  <a:srgbClr val="0A0A0A"/>
                </a:solidFill>
                <a:latin typeface="Times New Roman"/>
                <a:cs typeface="Times New Roman"/>
              </a:rPr>
              <a:t>Z</a:t>
            </a:r>
            <a:endParaRPr sz="2052">
              <a:latin typeface="Times New Roman"/>
              <a:cs typeface="Times New Roman"/>
            </a:endParaRPr>
          </a:p>
        </p:txBody>
      </p:sp>
      <p:sp>
        <p:nvSpPr>
          <p:cNvPr id="8" name="object 8"/>
          <p:cNvSpPr txBox="1"/>
          <p:nvPr/>
        </p:nvSpPr>
        <p:spPr>
          <a:xfrm>
            <a:off x="2303712" y="4669397"/>
            <a:ext cx="609781" cy="326210"/>
          </a:xfrm>
          <a:prstGeom prst="rect">
            <a:avLst/>
          </a:prstGeom>
        </p:spPr>
        <p:txBody>
          <a:bodyPr vert="horz" wrap="square" lIns="0" tIns="10317" rIns="0" bIns="0" rtlCol="0">
            <a:spAutoFit/>
          </a:bodyPr>
          <a:lstStyle/>
          <a:p>
            <a:pPr marL="21720">
              <a:spcBef>
                <a:spcPts val="81"/>
              </a:spcBef>
            </a:pPr>
            <a:r>
              <a:rPr sz="2052" b="1" i="1" spc="-4" dirty="0">
                <a:solidFill>
                  <a:srgbClr val="0A0A0A"/>
                </a:solidFill>
                <a:latin typeface="Times New Roman"/>
                <a:cs typeface="Times New Roman"/>
              </a:rPr>
              <a:t>I </a:t>
            </a:r>
            <a:r>
              <a:rPr sz="2052" b="1" spc="-4" dirty="0">
                <a:solidFill>
                  <a:srgbClr val="0A0A0A"/>
                </a:solidFill>
                <a:latin typeface="Symbol"/>
                <a:cs typeface="Symbol"/>
              </a:rPr>
              <a:t></a:t>
            </a:r>
            <a:r>
              <a:rPr sz="2052" b="1" spc="-9" dirty="0">
                <a:solidFill>
                  <a:srgbClr val="0A0A0A"/>
                </a:solidFill>
                <a:latin typeface="Times New Roman"/>
                <a:cs typeface="Times New Roman"/>
              </a:rPr>
              <a:t> </a:t>
            </a:r>
            <a:r>
              <a:rPr sz="3078" b="1" i="1" spc="-6" baseline="35879" dirty="0">
                <a:solidFill>
                  <a:srgbClr val="0A0A0A"/>
                </a:solidFill>
                <a:latin typeface="Times New Roman"/>
                <a:cs typeface="Times New Roman"/>
              </a:rPr>
              <a:t>V</a:t>
            </a:r>
            <a:endParaRPr sz="3078" baseline="35879" dirty="0">
              <a:latin typeface="Times New Roman"/>
              <a:cs typeface="Times New Roman"/>
            </a:endParaRPr>
          </a:p>
        </p:txBody>
      </p:sp>
      <p:sp>
        <p:nvSpPr>
          <p:cNvPr id="13" name="Slide Number Placeholder 12">
            <a:extLst>
              <a:ext uri="{FF2B5EF4-FFF2-40B4-BE49-F238E27FC236}">
                <a16:creationId xmlns:a16="http://schemas.microsoft.com/office/drawing/2014/main" id="{B8F44E9C-42FA-40CD-9042-4E44CDF805C2}"/>
              </a:ext>
            </a:extLst>
          </p:cNvPr>
          <p:cNvSpPr>
            <a:spLocks noGrp="1"/>
          </p:cNvSpPr>
          <p:nvPr>
            <p:ph type="sldNum" sz="quarter" idx="7"/>
          </p:nvPr>
        </p:nvSpPr>
        <p:spPr/>
        <p:txBody>
          <a:bodyPr/>
          <a:lstStyle/>
          <a:p>
            <a:pPr marL="38100">
              <a:lnSpc>
                <a:spcPts val="1240"/>
              </a:lnSpc>
            </a:pPr>
            <a:fld id="{81D60167-4931-47E6-BA6A-407CBD079E47}" type="slidenum">
              <a:rPr lang="en-IN" spc="-120" smtClean="0"/>
              <a:t>65</a:t>
            </a:fld>
            <a:endParaRPr lang="en-IN" spc="-120" dirty="0"/>
          </a:p>
        </p:txBody>
      </p:sp>
      <p:sp>
        <p:nvSpPr>
          <p:cNvPr id="20" name="object 11">
            <a:extLst>
              <a:ext uri="{FF2B5EF4-FFF2-40B4-BE49-F238E27FC236}">
                <a16:creationId xmlns:a16="http://schemas.microsoft.com/office/drawing/2014/main" id="{D50619B1-78CB-4AD1-9652-0AC0F9157167}"/>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1" name="object 12">
            <a:extLst>
              <a:ext uri="{FF2B5EF4-FFF2-40B4-BE49-F238E27FC236}">
                <a16:creationId xmlns:a16="http://schemas.microsoft.com/office/drawing/2014/main" id="{F2AA8EA2-B8E0-4C2E-AA16-6CE14B47C3D4}"/>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C686E7FF-35CA-4D38-93C6-ED8EA3280C2B}"/>
              </a:ext>
            </a:extLst>
          </p:cNvPr>
          <p:cNvGrpSpPr/>
          <p:nvPr/>
        </p:nvGrpSpPr>
        <p:grpSpPr>
          <a:xfrm>
            <a:off x="-46768" y="-26835"/>
            <a:ext cx="9145905" cy="6858000"/>
            <a:chOff x="-654" y="0"/>
            <a:chExt cx="9145905" cy="6858000"/>
          </a:xfrm>
        </p:grpSpPr>
        <p:sp>
          <p:nvSpPr>
            <p:cNvPr id="19" name="object 3">
              <a:extLst>
                <a:ext uri="{FF2B5EF4-FFF2-40B4-BE49-F238E27FC236}">
                  <a16:creationId xmlns:a16="http://schemas.microsoft.com/office/drawing/2014/main" id="{865C60D4-FBC5-465B-8E5F-A81E11353064}"/>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dirty="0"/>
            </a:p>
          </p:txBody>
        </p:sp>
        <p:sp>
          <p:nvSpPr>
            <p:cNvPr id="20" name="object 4">
              <a:extLst>
                <a:ext uri="{FF2B5EF4-FFF2-40B4-BE49-F238E27FC236}">
                  <a16:creationId xmlns:a16="http://schemas.microsoft.com/office/drawing/2014/main" id="{CD09499C-1680-4EED-914C-0ACD7DA82A0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21" name="object 5">
              <a:extLst>
                <a:ext uri="{FF2B5EF4-FFF2-40B4-BE49-F238E27FC236}">
                  <a16:creationId xmlns:a16="http://schemas.microsoft.com/office/drawing/2014/main" id="{B4E5AD58-30D9-48E7-B70A-FF7CF88CF27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22" name="object 6">
              <a:extLst>
                <a:ext uri="{FF2B5EF4-FFF2-40B4-BE49-F238E27FC236}">
                  <a16:creationId xmlns:a16="http://schemas.microsoft.com/office/drawing/2014/main" id="{70E5BEF4-A9D8-4FD1-8F03-1C88674826D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23" name="object 7">
              <a:extLst>
                <a:ext uri="{FF2B5EF4-FFF2-40B4-BE49-F238E27FC236}">
                  <a16:creationId xmlns:a16="http://schemas.microsoft.com/office/drawing/2014/main" id="{849C752D-D45A-49BC-A6BA-63CD75935FE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3" name="object 3"/>
          <p:cNvSpPr/>
          <p:nvPr/>
        </p:nvSpPr>
        <p:spPr>
          <a:xfrm>
            <a:off x="4886838" y="3521199"/>
            <a:ext cx="1123452" cy="0"/>
          </a:xfrm>
          <a:custGeom>
            <a:avLst/>
            <a:gdLst/>
            <a:ahLst/>
            <a:cxnLst/>
            <a:rect l="l" t="t" r="r" b="b"/>
            <a:pathLst>
              <a:path w="1313815">
                <a:moveTo>
                  <a:pt x="0" y="0"/>
                </a:moveTo>
                <a:lnTo>
                  <a:pt x="1313688" y="0"/>
                </a:lnTo>
              </a:path>
            </a:pathLst>
          </a:custGeom>
          <a:ln w="15494">
            <a:solidFill>
              <a:srgbClr val="0A0A0A"/>
            </a:solidFill>
          </a:ln>
        </p:spPr>
        <p:txBody>
          <a:bodyPr wrap="square" lIns="0" tIns="0" rIns="0" bIns="0" rtlCol="0"/>
          <a:lstStyle/>
          <a:p>
            <a:endParaRPr sz="1539"/>
          </a:p>
        </p:txBody>
      </p:sp>
      <p:sp>
        <p:nvSpPr>
          <p:cNvPr id="4" name="object 4"/>
          <p:cNvSpPr/>
          <p:nvPr/>
        </p:nvSpPr>
        <p:spPr>
          <a:xfrm>
            <a:off x="4886838" y="4277045"/>
            <a:ext cx="1152774" cy="0"/>
          </a:xfrm>
          <a:custGeom>
            <a:avLst/>
            <a:gdLst/>
            <a:ahLst/>
            <a:cxnLst/>
            <a:rect l="l" t="t" r="r" b="b"/>
            <a:pathLst>
              <a:path w="1348104">
                <a:moveTo>
                  <a:pt x="0" y="0"/>
                </a:moveTo>
                <a:lnTo>
                  <a:pt x="1347978" y="0"/>
                </a:lnTo>
              </a:path>
            </a:pathLst>
          </a:custGeom>
          <a:ln w="15494">
            <a:solidFill>
              <a:srgbClr val="0A0A0A"/>
            </a:solidFill>
          </a:ln>
        </p:spPr>
        <p:txBody>
          <a:bodyPr wrap="square" lIns="0" tIns="0" rIns="0" bIns="0" rtlCol="0"/>
          <a:lstStyle/>
          <a:p>
            <a:endParaRPr sz="1539"/>
          </a:p>
        </p:txBody>
      </p:sp>
      <p:sp>
        <p:nvSpPr>
          <p:cNvPr id="5" name="object 5"/>
          <p:cNvSpPr txBox="1">
            <a:spLocks noGrp="1"/>
          </p:cNvSpPr>
          <p:nvPr>
            <p:ph type="title"/>
          </p:nvPr>
        </p:nvSpPr>
        <p:spPr>
          <a:prstGeom prst="rect">
            <a:avLst/>
          </a:prstGeom>
        </p:spPr>
        <p:txBody>
          <a:bodyPr vert="horz" wrap="square" lIns="0" tIns="13032" rIns="0" bIns="0" rtlCol="0">
            <a:spAutoFit/>
          </a:bodyPr>
          <a:lstStyle/>
          <a:p>
            <a:pPr marL="32579">
              <a:spcBef>
                <a:spcPts val="103"/>
              </a:spcBef>
            </a:pPr>
            <a:r>
              <a:rPr spc="9" dirty="0">
                <a:latin typeface="Times New Roman"/>
                <a:cs typeface="Times New Roman"/>
              </a:rPr>
              <a:t>V</a:t>
            </a:r>
            <a:r>
              <a:rPr spc="-304" dirty="0">
                <a:latin typeface="Times New Roman"/>
                <a:cs typeface="Times New Roman"/>
              </a:rPr>
              <a:t> </a:t>
            </a:r>
            <a:r>
              <a:rPr spc="17" dirty="0">
                <a:latin typeface="Symbol"/>
                <a:cs typeface="Symbol"/>
              </a:rPr>
              <a:t></a:t>
            </a:r>
            <a:r>
              <a:rPr spc="17" dirty="0"/>
              <a:t>0</a:t>
            </a:r>
            <a:r>
              <a:rPr sz="1796" spc="26" baseline="43650" dirty="0"/>
              <a:t>0</a:t>
            </a:r>
            <a:endParaRPr sz="1796" baseline="43650">
              <a:latin typeface="Symbol"/>
              <a:cs typeface="Symbol"/>
            </a:endParaRPr>
          </a:p>
        </p:txBody>
      </p:sp>
      <mc:AlternateContent xmlns:mc="http://schemas.openxmlformats.org/markup-compatibility/2006" xmlns:a14="http://schemas.microsoft.com/office/drawing/2010/main">
        <mc:Choice Requires="a14">
          <p:sp>
            <p:nvSpPr>
              <p:cNvPr id="6" name="object 6"/>
              <p:cNvSpPr txBox="1"/>
              <p:nvPr/>
            </p:nvSpPr>
            <p:spPr>
              <a:xfrm>
                <a:off x="4342717" y="2421607"/>
                <a:ext cx="2451211" cy="606393"/>
              </a:xfrm>
              <a:prstGeom prst="rect">
                <a:avLst/>
              </a:prstGeom>
            </p:spPr>
            <p:txBody>
              <a:bodyPr vert="horz" wrap="square" lIns="0" tIns="11946" rIns="0" bIns="0" rtlCol="0">
                <a:spAutoFit/>
              </a:bodyPr>
              <a:lstStyle/>
              <a:p>
                <a:pPr marL="32579">
                  <a:spcBef>
                    <a:spcPts val="94"/>
                  </a:spcBef>
                  <a:tabLst>
                    <a:tab pos="597830" algn="l"/>
                    <a:tab pos="1264620" algn="l"/>
                  </a:tabLst>
                </a:pPr>
                <a:r>
                  <a:rPr lang="en-IN" sz="2095" i="1" spc="111" dirty="0">
                    <a:solidFill>
                      <a:srgbClr val="0A0A0A"/>
                    </a:solidFill>
                    <a:latin typeface="Times New Roman"/>
                    <a:cs typeface="Times New Roman"/>
                  </a:rPr>
                  <a:t>I</a:t>
                </a:r>
                <a:r>
                  <a:rPr lang="en-IN" sz="1796" i="1" spc="167" baseline="-25793" dirty="0">
                    <a:solidFill>
                      <a:srgbClr val="0A0A0A"/>
                    </a:solidFill>
                    <a:latin typeface="Times New Roman"/>
                    <a:cs typeface="Times New Roman"/>
                  </a:rPr>
                  <a:t>A</a:t>
                </a:r>
                <a:r>
                  <a:rPr lang="en-IN" sz="1796" i="1" spc="577" baseline="-25793" dirty="0">
                    <a:solidFill>
                      <a:srgbClr val="0A0A0A"/>
                    </a:solidFill>
                    <a:latin typeface="Times New Roman"/>
                    <a:cs typeface="Times New Roman"/>
                  </a:rPr>
                  <a:t> </a:t>
                </a:r>
                <a:r>
                  <a:rPr lang="en-IN" sz="2095" spc="9" dirty="0">
                    <a:solidFill>
                      <a:srgbClr val="0A0A0A"/>
                    </a:solidFill>
                    <a:latin typeface="Symbol"/>
                    <a:cs typeface="Symbol"/>
                  </a:rPr>
                  <a:t></a:t>
                </a:r>
                <a:r>
                  <a:rPr lang="en-IN" sz="2095" spc="9" dirty="0">
                    <a:solidFill>
                      <a:srgbClr val="0A0A0A"/>
                    </a:solidFill>
                    <a:latin typeface="Times New Roman"/>
                    <a:cs typeface="Times New Roman"/>
                  </a:rPr>
                  <a:t>	</a:t>
                </a:r>
                <a14:m>
                  <m:oMath xmlns:m="http://schemas.openxmlformats.org/officeDocument/2006/math">
                    <m:f>
                      <m:fPr>
                        <m:ctrlPr>
                          <a:rPr lang="en-IN" sz="2400" i="1" spc="9" smtClean="0">
                            <a:solidFill>
                              <a:srgbClr val="0A0A0A"/>
                            </a:solidFill>
                            <a:latin typeface="Cambria Math" panose="02040503050406030204" pitchFamily="18" charset="0"/>
                            <a:cs typeface="Times New Roman"/>
                          </a:rPr>
                        </m:ctrlPr>
                      </m:fPr>
                      <m:num>
                        <m:r>
                          <m:rPr>
                            <m:nor/>
                          </m:rPr>
                          <a:rPr lang="en-IN" sz="2400" i="1" spc="9" dirty="0">
                            <a:solidFill>
                              <a:srgbClr val="0A0A0A"/>
                            </a:solidFill>
                            <a:latin typeface="Times New Roman"/>
                            <a:cs typeface="Times New Roman"/>
                          </a:rPr>
                          <m:t>V</m:t>
                        </m:r>
                        <m:r>
                          <m:rPr>
                            <m:nor/>
                          </m:rPr>
                          <a:rPr lang="en-IN" sz="2400" spc="13" dirty="0">
                            <a:solidFill>
                              <a:srgbClr val="0A0A0A"/>
                            </a:solidFill>
                            <a:latin typeface="Symbol"/>
                            <a:cs typeface="Symbol"/>
                          </a:rPr>
                          <m:t></m:t>
                        </m:r>
                        <m:r>
                          <m:rPr>
                            <m:nor/>
                          </m:rPr>
                          <a:rPr lang="en-IN" sz="2400" spc="-227" dirty="0">
                            <a:solidFill>
                              <a:srgbClr val="0A0A0A"/>
                            </a:solidFill>
                            <a:latin typeface="Times New Roman"/>
                            <a:cs typeface="Times New Roman"/>
                          </a:rPr>
                          <m:t> </m:t>
                        </m:r>
                        <m:r>
                          <m:rPr>
                            <m:nor/>
                          </m:rPr>
                          <a:rPr lang="en-IN" sz="2400" spc="38" dirty="0">
                            <a:solidFill>
                              <a:srgbClr val="0A0A0A"/>
                            </a:solidFill>
                            <a:latin typeface="Times New Roman"/>
                            <a:cs typeface="Times New Roman"/>
                          </a:rPr>
                          <m:t>0</m:t>
                        </m:r>
                        <m:r>
                          <m:rPr>
                            <m:nor/>
                          </m:rPr>
                          <a:rPr lang="en-IN" spc="57" baseline="43650" dirty="0">
                            <a:solidFill>
                              <a:srgbClr val="0A0A0A"/>
                            </a:solidFill>
                            <a:latin typeface="Times New Roman"/>
                            <a:cs typeface="Times New Roman"/>
                          </a:rPr>
                          <m:t>0</m:t>
                        </m:r>
                      </m:num>
                      <m:den>
                        <m:r>
                          <m:rPr>
                            <m:nor/>
                          </m:rPr>
                          <a:rPr lang="en-IN" sz="2400" i="1" spc="43" dirty="0">
                            <a:solidFill>
                              <a:srgbClr val="0A0A0A"/>
                            </a:solidFill>
                            <a:latin typeface="Times New Roman"/>
                            <a:cs typeface="Times New Roman"/>
                          </a:rPr>
                          <m:t>Z</m:t>
                        </m:r>
                        <m:r>
                          <m:rPr>
                            <m:nor/>
                          </m:rPr>
                          <a:rPr lang="en-IN" sz="2400" spc="43" dirty="0">
                            <a:solidFill>
                              <a:srgbClr val="0A0A0A"/>
                            </a:solidFill>
                            <a:latin typeface="Symbol"/>
                            <a:cs typeface="Symbol"/>
                          </a:rPr>
                          <m:t></m:t>
                        </m:r>
                        <m:r>
                          <m:rPr>
                            <m:nor/>
                          </m:rPr>
                          <a:rPr lang="en-IN" sz="2400" i="1" spc="43" dirty="0">
                            <a:solidFill>
                              <a:srgbClr val="0A0A0A"/>
                            </a:solidFill>
                            <a:latin typeface="Symbol"/>
                            <a:cs typeface="Symbol"/>
                          </a:rPr>
                          <m:t></m:t>
                        </m:r>
                        <m:r>
                          <m:rPr>
                            <m:nor/>
                          </m:rPr>
                          <a:rPr lang="en-IN" sz="2400" dirty="0">
                            <a:latin typeface="Symbol"/>
                            <a:cs typeface="Symbol"/>
                          </a:rPr>
                          <m:t> </m:t>
                        </m:r>
                      </m:den>
                    </m:f>
                  </m:oMath>
                </a14:m>
                <a:r>
                  <a:rPr lang="en-IN" sz="2400" spc="9" dirty="0">
                    <a:solidFill>
                      <a:srgbClr val="0A0A0A"/>
                    </a:solidFill>
                    <a:latin typeface="Symbol"/>
                    <a:cs typeface="Symbol"/>
                  </a:rPr>
                  <a:t></a:t>
                </a:r>
                <a:r>
                  <a:rPr lang="en-IN" sz="2400" dirty="0">
                    <a:solidFill>
                      <a:srgbClr val="0A0A0A"/>
                    </a:solidFill>
                    <a:latin typeface="Times New Roman"/>
                    <a:cs typeface="Times New Roman"/>
                  </a:rPr>
                  <a:t> </a:t>
                </a:r>
                <a:r>
                  <a:rPr lang="en-IN" sz="2400" i="1" spc="4" dirty="0">
                    <a:solidFill>
                      <a:srgbClr val="0A0A0A"/>
                    </a:solidFill>
                    <a:latin typeface="Times New Roman"/>
                    <a:cs typeface="Times New Roman"/>
                  </a:rPr>
                  <a:t>I</a:t>
                </a:r>
                <a:r>
                  <a:rPr lang="en-IN" sz="2400" i="1" spc="-350" dirty="0">
                    <a:solidFill>
                      <a:srgbClr val="0A0A0A"/>
                    </a:solidFill>
                    <a:latin typeface="Times New Roman"/>
                    <a:cs typeface="Times New Roman"/>
                  </a:rPr>
                  <a:t> </a:t>
                </a:r>
                <a:r>
                  <a:rPr lang="en-IN" sz="2400" spc="13" dirty="0">
                    <a:solidFill>
                      <a:srgbClr val="0A0A0A"/>
                    </a:solidFill>
                    <a:latin typeface="Symbol"/>
                    <a:cs typeface="Symbol"/>
                  </a:rPr>
                  <a:t></a:t>
                </a:r>
                <a:r>
                  <a:rPr lang="en-IN" sz="2400" spc="-217" dirty="0">
                    <a:solidFill>
                      <a:srgbClr val="0A0A0A"/>
                    </a:solidFill>
                    <a:latin typeface="Times New Roman"/>
                    <a:cs typeface="Times New Roman"/>
                  </a:rPr>
                  <a:t> </a:t>
                </a:r>
                <a:r>
                  <a:rPr lang="en-IN" sz="2400" spc="56" dirty="0">
                    <a:solidFill>
                      <a:srgbClr val="0A0A0A"/>
                    </a:solidFill>
                    <a:latin typeface="Symbol"/>
                    <a:cs typeface="Symbol"/>
                  </a:rPr>
                  <a:t></a:t>
                </a:r>
                <a:r>
                  <a:rPr lang="en-IN" sz="2400" i="1" spc="56" dirty="0">
                    <a:solidFill>
                      <a:srgbClr val="0A0A0A"/>
                    </a:solidFill>
                    <a:latin typeface="Symbol"/>
                    <a:cs typeface="Symbol"/>
                  </a:rPr>
                  <a:t></a:t>
                </a:r>
                <a:endParaRPr lang="en-IN" sz="2223" dirty="0">
                  <a:latin typeface="Symbol"/>
                  <a:cs typeface="Symbol"/>
                </a:endParaRPr>
              </a:p>
            </p:txBody>
          </p:sp>
        </mc:Choice>
        <mc:Fallback xmlns="">
          <p:sp>
            <p:nvSpPr>
              <p:cNvPr id="6" name="object 6"/>
              <p:cNvSpPr txBox="1">
                <a:spLocks noRot="1" noChangeAspect="1" noMove="1" noResize="1" noEditPoints="1" noAdjustHandles="1" noChangeArrowheads="1" noChangeShapeType="1" noTextEdit="1"/>
              </p:cNvSpPr>
              <p:nvPr/>
            </p:nvSpPr>
            <p:spPr>
              <a:xfrm>
                <a:off x="4342717" y="2421607"/>
                <a:ext cx="2451211" cy="606393"/>
              </a:xfrm>
              <a:prstGeom prst="rect">
                <a:avLst/>
              </a:prstGeom>
              <a:blipFill>
                <a:blip r:embed="rId7"/>
                <a:stretch>
                  <a:fillRect l="-5473" r="-1741" b="-15000"/>
                </a:stretch>
              </a:blipFill>
            </p:spPr>
            <p:txBody>
              <a:bodyPr/>
              <a:lstStyle/>
              <a:p>
                <a:r>
                  <a:rPr lang="en-IN">
                    <a:noFill/>
                  </a:rPr>
                  <a:t> </a:t>
                </a:r>
              </a:p>
            </p:txBody>
          </p:sp>
        </mc:Fallback>
      </mc:AlternateContent>
      <p:sp>
        <p:nvSpPr>
          <p:cNvPr id="7" name="object 7"/>
          <p:cNvSpPr txBox="1"/>
          <p:nvPr/>
        </p:nvSpPr>
        <p:spPr>
          <a:xfrm>
            <a:off x="4342744" y="3308885"/>
            <a:ext cx="510413" cy="335555"/>
          </a:xfrm>
          <a:prstGeom prst="rect">
            <a:avLst/>
          </a:prstGeom>
        </p:spPr>
        <p:txBody>
          <a:bodyPr vert="horz" wrap="square" lIns="0" tIns="13032" rIns="0" bIns="0" rtlCol="0">
            <a:spAutoFit/>
          </a:bodyPr>
          <a:lstStyle/>
          <a:p>
            <a:pPr marL="32579">
              <a:spcBef>
                <a:spcPts val="103"/>
              </a:spcBef>
            </a:pPr>
            <a:r>
              <a:rPr sz="2095" i="1" spc="86" dirty="0">
                <a:solidFill>
                  <a:srgbClr val="0A0A0A"/>
                </a:solidFill>
                <a:latin typeface="Times New Roman"/>
                <a:cs typeface="Times New Roman"/>
              </a:rPr>
              <a:t>I</a:t>
            </a:r>
            <a:r>
              <a:rPr sz="1796" i="1" spc="128" baseline="-25793" dirty="0">
                <a:solidFill>
                  <a:srgbClr val="0A0A0A"/>
                </a:solidFill>
                <a:latin typeface="Times New Roman"/>
                <a:cs typeface="Times New Roman"/>
              </a:rPr>
              <a:t>B</a:t>
            </a:r>
            <a:r>
              <a:rPr sz="1796" i="1" spc="564" baseline="-25793" dirty="0">
                <a:solidFill>
                  <a:srgbClr val="0A0A0A"/>
                </a:solidFill>
                <a:latin typeface="Times New Roman"/>
                <a:cs typeface="Times New Roman"/>
              </a:rPr>
              <a:t> </a:t>
            </a:r>
            <a:r>
              <a:rPr sz="2095" spc="9" dirty="0">
                <a:solidFill>
                  <a:srgbClr val="0A0A0A"/>
                </a:solidFill>
                <a:latin typeface="Symbol"/>
                <a:cs typeface="Symbol"/>
              </a:rPr>
              <a:t></a:t>
            </a:r>
            <a:endParaRPr sz="2095" dirty="0">
              <a:latin typeface="Symbol"/>
              <a:cs typeface="Symbol"/>
            </a:endParaRPr>
          </a:p>
        </p:txBody>
      </p:sp>
      <p:sp>
        <p:nvSpPr>
          <p:cNvPr id="8" name="object 8"/>
          <p:cNvSpPr txBox="1"/>
          <p:nvPr/>
        </p:nvSpPr>
        <p:spPr>
          <a:xfrm>
            <a:off x="6070987" y="3293595"/>
            <a:ext cx="1517665" cy="354144"/>
          </a:xfrm>
          <a:prstGeom prst="rect">
            <a:avLst/>
          </a:prstGeom>
        </p:spPr>
        <p:txBody>
          <a:bodyPr vert="horz" wrap="square" lIns="0" tIns="11946" rIns="0" bIns="0" rtlCol="0">
            <a:spAutoFit/>
          </a:bodyPr>
          <a:lstStyle/>
          <a:p>
            <a:pPr marL="10860">
              <a:spcBef>
                <a:spcPts val="94"/>
              </a:spcBef>
            </a:pPr>
            <a:r>
              <a:rPr sz="2095" spc="9" dirty="0">
                <a:solidFill>
                  <a:srgbClr val="0A0A0A"/>
                </a:solidFill>
                <a:latin typeface="Symbol"/>
                <a:cs typeface="Symbol"/>
              </a:rPr>
              <a:t></a:t>
            </a:r>
            <a:r>
              <a:rPr sz="2095" spc="4" dirty="0">
                <a:solidFill>
                  <a:srgbClr val="0A0A0A"/>
                </a:solidFill>
                <a:latin typeface="Times New Roman"/>
                <a:cs typeface="Times New Roman"/>
              </a:rPr>
              <a:t> </a:t>
            </a:r>
            <a:r>
              <a:rPr sz="2095" i="1" spc="4" dirty="0">
                <a:solidFill>
                  <a:srgbClr val="0A0A0A"/>
                </a:solidFill>
                <a:latin typeface="Times New Roman"/>
                <a:cs typeface="Times New Roman"/>
              </a:rPr>
              <a:t>I</a:t>
            </a:r>
            <a:r>
              <a:rPr sz="2095" i="1" spc="-346" dirty="0">
                <a:solidFill>
                  <a:srgbClr val="0A0A0A"/>
                </a:solidFill>
                <a:latin typeface="Times New Roman"/>
                <a:cs typeface="Times New Roman"/>
              </a:rPr>
              <a:t> </a:t>
            </a:r>
            <a:r>
              <a:rPr sz="2095" spc="13" dirty="0">
                <a:solidFill>
                  <a:srgbClr val="0A0A0A"/>
                </a:solidFill>
                <a:latin typeface="Symbol"/>
                <a:cs typeface="Symbol"/>
              </a:rPr>
              <a:t></a:t>
            </a:r>
            <a:r>
              <a:rPr sz="2095" spc="-217" dirty="0">
                <a:solidFill>
                  <a:srgbClr val="0A0A0A"/>
                </a:solidFill>
                <a:latin typeface="Times New Roman"/>
                <a:cs typeface="Times New Roman"/>
              </a:rPr>
              <a:t> </a:t>
            </a:r>
            <a:r>
              <a:rPr sz="2095" spc="38" dirty="0">
                <a:solidFill>
                  <a:srgbClr val="0A0A0A"/>
                </a:solidFill>
                <a:latin typeface="Symbol"/>
                <a:cs typeface="Symbol"/>
              </a:rPr>
              <a:t></a:t>
            </a:r>
            <a:r>
              <a:rPr sz="2095" spc="38" dirty="0">
                <a:solidFill>
                  <a:srgbClr val="0A0A0A"/>
                </a:solidFill>
                <a:latin typeface="Times New Roman"/>
                <a:cs typeface="Times New Roman"/>
              </a:rPr>
              <a:t>120</a:t>
            </a:r>
            <a:r>
              <a:rPr sz="2095" spc="-209" dirty="0">
                <a:solidFill>
                  <a:srgbClr val="0A0A0A"/>
                </a:solidFill>
                <a:latin typeface="Times New Roman"/>
                <a:cs typeface="Times New Roman"/>
              </a:rPr>
              <a:t> </a:t>
            </a:r>
            <a:r>
              <a:rPr sz="2095" spc="56" dirty="0">
                <a:solidFill>
                  <a:srgbClr val="0A0A0A"/>
                </a:solidFill>
                <a:latin typeface="Symbol"/>
                <a:cs typeface="Symbol"/>
              </a:rPr>
              <a:t></a:t>
            </a:r>
            <a:r>
              <a:rPr sz="2223" i="1" spc="56" dirty="0">
                <a:solidFill>
                  <a:srgbClr val="0A0A0A"/>
                </a:solidFill>
                <a:latin typeface="Symbol"/>
                <a:cs typeface="Symbol"/>
              </a:rPr>
              <a:t></a:t>
            </a:r>
            <a:endParaRPr sz="2223">
              <a:latin typeface="Symbol"/>
              <a:cs typeface="Symbol"/>
            </a:endParaRPr>
          </a:p>
        </p:txBody>
      </p:sp>
      <p:sp>
        <p:nvSpPr>
          <p:cNvPr id="9" name="object 9"/>
          <p:cNvSpPr txBox="1"/>
          <p:nvPr/>
        </p:nvSpPr>
        <p:spPr>
          <a:xfrm>
            <a:off x="4845776" y="3100038"/>
            <a:ext cx="1158747" cy="756133"/>
          </a:xfrm>
          <a:prstGeom prst="rect">
            <a:avLst/>
          </a:prstGeom>
        </p:spPr>
        <p:txBody>
          <a:bodyPr vert="horz" wrap="square" lIns="0" tIns="52669" rIns="0" bIns="0" rtlCol="0">
            <a:spAutoFit/>
          </a:bodyPr>
          <a:lstStyle/>
          <a:p>
            <a:pPr algn="ctr">
              <a:spcBef>
                <a:spcPts val="414"/>
              </a:spcBef>
            </a:pPr>
            <a:r>
              <a:rPr sz="2095" i="1" spc="9" dirty="0">
                <a:solidFill>
                  <a:srgbClr val="0A0A0A"/>
                </a:solidFill>
                <a:latin typeface="Times New Roman"/>
                <a:cs typeface="Times New Roman"/>
              </a:rPr>
              <a:t>V</a:t>
            </a:r>
            <a:r>
              <a:rPr sz="2095" i="1" spc="-286" dirty="0">
                <a:solidFill>
                  <a:srgbClr val="0A0A0A"/>
                </a:solidFill>
                <a:latin typeface="Times New Roman"/>
                <a:cs typeface="Times New Roman"/>
              </a:rPr>
              <a:t> </a:t>
            </a:r>
            <a:r>
              <a:rPr sz="2095" spc="13" dirty="0">
                <a:solidFill>
                  <a:srgbClr val="0A0A0A"/>
                </a:solidFill>
                <a:latin typeface="Symbol"/>
                <a:cs typeface="Symbol"/>
              </a:rPr>
              <a:t></a:t>
            </a:r>
            <a:r>
              <a:rPr sz="2095" spc="-227" dirty="0">
                <a:solidFill>
                  <a:srgbClr val="0A0A0A"/>
                </a:solidFill>
                <a:latin typeface="Times New Roman"/>
                <a:cs typeface="Times New Roman"/>
              </a:rPr>
              <a:t> </a:t>
            </a:r>
            <a:r>
              <a:rPr sz="2095" spc="38" dirty="0">
                <a:solidFill>
                  <a:srgbClr val="0A0A0A"/>
                </a:solidFill>
                <a:latin typeface="Symbol"/>
                <a:cs typeface="Symbol"/>
              </a:rPr>
              <a:t></a:t>
            </a:r>
            <a:r>
              <a:rPr sz="2095" spc="38" dirty="0">
                <a:solidFill>
                  <a:srgbClr val="0A0A0A"/>
                </a:solidFill>
                <a:latin typeface="Times New Roman"/>
                <a:cs typeface="Times New Roman"/>
              </a:rPr>
              <a:t>120</a:t>
            </a:r>
            <a:r>
              <a:rPr sz="1796" spc="57" baseline="43650" dirty="0">
                <a:solidFill>
                  <a:srgbClr val="0A0A0A"/>
                </a:solidFill>
                <a:latin typeface="Times New Roman"/>
                <a:cs typeface="Times New Roman"/>
              </a:rPr>
              <a:t>0</a:t>
            </a:r>
            <a:endParaRPr sz="1796" baseline="43650" dirty="0">
              <a:latin typeface="Times New Roman"/>
              <a:cs typeface="Times New Roman"/>
            </a:endParaRPr>
          </a:p>
          <a:p>
            <a:pPr marL="22806" algn="ctr">
              <a:spcBef>
                <a:spcPts val="342"/>
              </a:spcBef>
            </a:pPr>
            <a:r>
              <a:rPr sz="2095" i="1" spc="43" dirty="0">
                <a:solidFill>
                  <a:srgbClr val="0A0A0A"/>
                </a:solidFill>
                <a:latin typeface="Times New Roman"/>
                <a:cs typeface="Times New Roman"/>
              </a:rPr>
              <a:t>Z</a:t>
            </a:r>
            <a:r>
              <a:rPr sz="2095" spc="43" dirty="0">
                <a:solidFill>
                  <a:srgbClr val="0A0A0A"/>
                </a:solidFill>
                <a:latin typeface="Symbol"/>
                <a:cs typeface="Symbol"/>
              </a:rPr>
              <a:t></a:t>
            </a:r>
            <a:r>
              <a:rPr sz="2223" i="1" spc="43" dirty="0">
                <a:solidFill>
                  <a:srgbClr val="0A0A0A"/>
                </a:solidFill>
                <a:latin typeface="Symbol"/>
                <a:cs typeface="Symbol"/>
              </a:rPr>
              <a:t></a:t>
            </a:r>
            <a:endParaRPr sz="2223" dirty="0">
              <a:latin typeface="Symbol"/>
              <a:cs typeface="Symbol"/>
            </a:endParaRPr>
          </a:p>
        </p:txBody>
      </p:sp>
      <p:sp>
        <p:nvSpPr>
          <p:cNvPr id="10" name="object 10"/>
          <p:cNvSpPr txBox="1"/>
          <p:nvPr/>
        </p:nvSpPr>
        <p:spPr>
          <a:xfrm>
            <a:off x="4342717" y="4064737"/>
            <a:ext cx="510413" cy="335555"/>
          </a:xfrm>
          <a:prstGeom prst="rect">
            <a:avLst/>
          </a:prstGeom>
        </p:spPr>
        <p:txBody>
          <a:bodyPr vert="horz" wrap="square" lIns="0" tIns="13032" rIns="0" bIns="0" rtlCol="0">
            <a:spAutoFit/>
          </a:bodyPr>
          <a:lstStyle/>
          <a:p>
            <a:pPr marL="32579">
              <a:spcBef>
                <a:spcPts val="103"/>
              </a:spcBef>
            </a:pPr>
            <a:r>
              <a:rPr sz="2095" i="1" spc="111" dirty="0">
                <a:solidFill>
                  <a:srgbClr val="0A0A0A"/>
                </a:solidFill>
                <a:latin typeface="Times New Roman"/>
                <a:cs typeface="Times New Roman"/>
              </a:rPr>
              <a:t>I</a:t>
            </a:r>
            <a:r>
              <a:rPr sz="1796" i="1" spc="167" baseline="-25793" dirty="0">
                <a:solidFill>
                  <a:srgbClr val="0A0A0A"/>
                </a:solidFill>
                <a:latin typeface="Times New Roman"/>
                <a:cs typeface="Times New Roman"/>
              </a:rPr>
              <a:t>A</a:t>
            </a:r>
            <a:r>
              <a:rPr sz="1796" i="1" spc="487" baseline="-25793" dirty="0">
                <a:solidFill>
                  <a:srgbClr val="0A0A0A"/>
                </a:solidFill>
                <a:latin typeface="Times New Roman"/>
                <a:cs typeface="Times New Roman"/>
              </a:rPr>
              <a:t> </a:t>
            </a:r>
            <a:r>
              <a:rPr sz="2095" spc="9" dirty="0">
                <a:solidFill>
                  <a:srgbClr val="0A0A0A"/>
                </a:solidFill>
                <a:latin typeface="Symbol"/>
                <a:cs typeface="Symbol"/>
              </a:rPr>
              <a:t></a:t>
            </a:r>
            <a:endParaRPr sz="2095">
              <a:latin typeface="Symbol"/>
              <a:cs typeface="Symbol"/>
            </a:endParaRPr>
          </a:p>
        </p:txBody>
      </p:sp>
      <p:sp>
        <p:nvSpPr>
          <p:cNvPr id="11" name="object 11"/>
          <p:cNvSpPr txBox="1"/>
          <p:nvPr/>
        </p:nvSpPr>
        <p:spPr>
          <a:xfrm>
            <a:off x="6100307" y="4049440"/>
            <a:ext cx="1546986" cy="354144"/>
          </a:xfrm>
          <a:prstGeom prst="rect">
            <a:avLst/>
          </a:prstGeom>
        </p:spPr>
        <p:txBody>
          <a:bodyPr vert="horz" wrap="square" lIns="0" tIns="11946" rIns="0" bIns="0" rtlCol="0">
            <a:spAutoFit/>
          </a:bodyPr>
          <a:lstStyle/>
          <a:p>
            <a:pPr marL="10860">
              <a:spcBef>
                <a:spcPts val="94"/>
              </a:spcBef>
            </a:pPr>
            <a:r>
              <a:rPr sz="2095" spc="9" dirty="0">
                <a:solidFill>
                  <a:srgbClr val="0A0A0A"/>
                </a:solidFill>
                <a:latin typeface="Symbol"/>
                <a:cs typeface="Symbol"/>
              </a:rPr>
              <a:t></a:t>
            </a:r>
            <a:r>
              <a:rPr sz="2095" spc="9" dirty="0">
                <a:solidFill>
                  <a:srgbClr val="0A0A0A"/>
                </a:solidFill>
                <a:latin typeface="Times New Roman"/>
                <a:cs typeface="Times New Roman"/>
              </a:rPr>
              <a:t> </a:t>
            </a:r>
            <a:r>
              <a:rPr sz="2095" i="1" spc="4" dirty="0">
                <a:solidFill>
                  <a:srgbClr val="0A0A0A"/>
                </a:solidFill>
                <a:latin typeface="Times New Roman"/>
                <a:cs typeface="Times New Roman"/>
              </a:rPr>
              <a:t>I</a:t>
            </a:r>
            <a:r>
              <a:rPr sz="2095" i="1" spc="-346" dirty="0">
                <a:solidFill>
                  <a:srgbClr val="0A0A0A"/>
                </a:solidFill>
                <a:latin typeface="Times New Roman"/>
                <a:cs typeface="Times New Roman"/>
              </a:rPr>
              <a:t> </a:t>
            </a:r>
            <a:r>
              <a:rPr sz="2095" spc="13" dirty="0">
                <a:solidFill>
                  <a:srgbClr val="0A0A0A"/>
                </a:solidFill>
                <a:latin typeface="Symbol"/>
                <a:cs typeface="Symbol"/>
              </a:rPr>
              <a:t></a:t>
            </a:r>
            <a:r>
              <a:rPr sz="2095" spc="-214" dirty="0">
                <a:solidFill>
                  <a:srgbClr val="0A0A0A"/>
                </a:solidFill>
                <a:latin typeface="Times New Roman"/>
                <a:cs typeface="Times New Roman"/>
              </a:rPr>
              <a:t> </a:t>
            </a:r>
            <a:r>
              <a:rPr sz="2095" spc="9" dirty="0">
                <a:solidFill>
                  <a:srgbClr val="0A0A0A"/>
                </a:solidFill>
                <a:latin typeface="Symbol"/>
                <a:cs typeface="Symbol"/>
              </a:rPr>
              <a:t></a:t>
            </a:r>
            <a:r>
              <a:rPr sz="2095" spc="-180" dirty="0">
                <a:solidFill>
                  <a:srgbClr val="0A0A0A"/>
                </a:solidFill>
                <a:latin typeface="Times New Roman"/>
                <a:cs typeface="Times New Roman"/>
              </a:rPr>
              <a:t> </a:t>
            </a:r>
            <a:r>
              <a:rPr sz="2095" spc="9" dirty="0">
                <a:solidFill>
                  <a:srgbClr val="0A0A0A"/>
                </a:solidFill>
                <a:latin typeface="Times New Roman"/>
                <a:cs typeface="Times New Roman"/>
              </a:rPr>
              <a:t>240</a:t>
            </a:r>
            <a:r>
              <a:rPr sz="2095" spc="-209" dirty="0">
                <a:solidFill>
                  <a:srgbClr val="0A0A0A"/>
                </a:solidFill>
                <a:latin typeface="Times New Roman"/>
                <a:cs typeface="Times New Roman"/>
              </a:rPr>
              <a:t> </a:t>
            </a:r>
            <a:r>
              <a:rPr sz="2095" spc="56" dirty="0">
                <a:solidFill>
                  <a:srgbClr val="0A0A0A"/>
                </a:solidFill>
                <a:latin typeface="Symbol"/>
                <a:cs typeface="Symbol"/>
              </a:rPr>
              <a:t></a:t>
            </a:r>
            <a:r>
              <a:rPr sz="2223" i="1" spc="56" dirty="0">
                <a:solidFill>
                  <a:srgbClr val="0A0A0A"/>
                </a:solidFill>
                <a:latin typeface="Symbol"/>
                <a:cs typeface="Symbol"/>
              </a:rPr>
              <a:t></a:t>
            </a:r>
            <a:endParaRPr sz="2223">
              <a:latin typeface="Symbol"/>
              <a:cs typeface="Symbol"/>
            </a:endParaRPr>
          </a:p>
        </p:txBody>
      </p:sp>
      <p:sp>
        <p:nvSpPr>
          <p:cNvPr id="12" name="object 12"/>
          <p:cNvSpPr txBox="1"/>
          <p:nvPr/>
        </p:nvSpPr>
        <p:spPr>
          <a:xfrm>
            <a:off x="4845750" y="3857196"/>
            <a:ext cx="1188068" cy="755585"/>
          </a:xfrm>
          <a:prstGeom prst="rect">
            <a:avLst/>
          </a:prstGeom>
        </p:spPr>
        <p:txBody>
          <a:bodyPr vert="horz" wrap="square" lIns="0" tIns="52127" rIns="0" bIns="0" rtlCol="0">
            <a:spAutoFit/>
          </a:bodyPr>
          <a:lstStyle/>
          <a:p>
            <a:pPr algn="ctr">
              <a:spcBef>
                <a:spcPts val="410"/>
              </a:spcBef>
            </a:pPr>
            <a:r>
              <a:rPr sz="2095" i="1" spc="9" dirty="0">
                <a:solidFill>
                  <a:srgbClr val="0A0A0A"/>
                </a:solidFill>
                <a:latin typeface="Times New Roman"/>
                <a:cs typeface="Times New Roman"/>
              </a:rPr>
              <a:t>V</a:t>
            </a:r>
            <a:r>
              <a:rPr sz="2095" i="1" spc="-291" dirty="0">
                <a:solidFill>
                  <a:srgbClr val="0A0A0A"/>
                </a:solidFill>
                <a:latin typeface="Times New Roman"/>
                <a:cs typeface="Times New Roman"/>
              </a:rPr>
              <a:t> </a:t>
            </a:r>
            <a:r>
              <a:rPr sz="2095" spc="174" dirty="0">
                <a:solidFill>
                  <a:srgbClr val="0A0A0A"/>
                </a:solidFill>
                <a:latin typeface="Symbol"/>
                <a:cs typeface="Symbol"/>
              </a:rPr>
              <a:t></a:t>
            </a:r>
            <a:r>
              <a:rPr sz="2095" spc="-196" dirty="0">
                <a:solidFill>
                  <a:srgbClr val="0A0A0A"/>
                </a:solidFill>
                <a:latin typeface="Times New Roman"/>
                <a:cs typeface="Times New Roman"/>
              </a:rPr>
              <a:t> </a:t>
            </a:r>
            <a:r>
              <a:rPr sz="2095" spc="17" dirty="0">
                <a:solidFill>
                  <a:srgbClr val="0A0A0A"/>
                </a:solidFill>
                <a:latin typeface="Times New Roman"/>
                <a:cs typeface="Times New Roman"/>
              </a:rPr>
              <a:t>240</a:t>
            </a:r>
            <a:r>
              <a:rPr sz="1796" spc="26" baseline="43650" dirty="0">
                <a:solidFill>
                  <a:srgbClr val="0A0A0A"/>
                </a:solidFill>
                <a:latin typeface="Times New Roman"/>
                <a:cs typeface="Times New Roman"/>
              </a:rPr>
              <a:t>0</a:t>
            </a:r>
            <a:endParaRPr sz="1796" baseline="43650">
              <a:latin typeface="Times New Roman"/>
              <a:cs typeface="Times New Roman"/>
            </a:endParaRPr>
          </a:p>
          <a:p>
            <a:pPr marL="22806" algn="ctr">
              <a:spcBef>
                <a:spcPts val="338"/>
              </a:spcBef>
            </a:pPr>
            <a:r>
              <a:rPr sz="2095" i="1" spc="43" dirty="0">
                <a:solidFill>
                  <a:srgbClr val="0A0A0A"/>
                </a:solidFill>
                <a:latin typeface="Times New Roman"/>
                <a:cs typeface="Times New Roman"/>
              </a:rPr>
              <a:t>Z</a:t>
            </a:r>
            <a:r>
              <a:rPr sz="2095" spc="43" dirty="0">
                <a:solidFill>
                  <a:srgbClr val="0A0A0A"/>
                </a:solidFill>
                <a:latin typeface="Symbol"/>
                <a:cs typeface="Symbol"/>
              </a:rPr>
              <a:t></a:t>
            </a:r>
            <a:r>
              <a:rPr sz="2223" i="1" spc="43" dirty="0">
                <a:solidFill>
                  <a:srgbClr val="0A0A0A"/>
                </a:solidFill>
                <a:latin typeface="Symbol"/>
                <a:cs typeface="Symbol"/>
              </a:rPr>
              <a:t></a:t>
            </a:r>
            <a:endParaRPr sz="2223">
              <a:latin typeface="Symbol"/>
              <a:cs typeface="Symbol"/>
            </a:endParaRPr>
          </a:p>
        </p:txBody>
      </p:sp>
      <p:sp>
        <p:nvSpPr>
          <p:cNvPr id="13" name="object 13"/>
          <p:cNvSpPr/>
          <p:nvPr/>
        </p:nvSpPr>
        <p:spPr>
          <a:xfrm>
            <a:off x="1627903" y="2381918"/>
            <a:ext cx="2223556" cy="2101675"/>
          </a:xfrm>
          <a:prstGeom prst="rect">
            <a:avLst/>
          </a:prstGeom>
          <a:blipFill>
            <a:blip r:embed="rId8" cstate="print"/>
            <a:stretch>
              <a:fillRect/>
            </a:stretch>
          </a:blipFill>
        </p:spPr>
        <p:txBody>
          <a:bodyPr wrap="square" lIns="0" tIns="0" rIns="0" bIns="0" rtlCol="0"/>
          <a:lstStyle/>
          <a:p>
            <a:endParaRPr sz="1539"/>
          </a:p>
        </p:txBody>
      </p:sp>
      <p:sp>
        <p:nvSpPr>
          <p:cNvPr id="14" name="object 14"/>
          <p:cNvSpPr txBox="1"/>
          <p:nvPr/>
        </p:nvSpPr>
        <p:spPr>
          <a:xfrm>
            <a:off x="1314379" y="1477374"/>
            <a:ext cx="4273354"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Therefore, the currents flowing in each phase</a:t>
            </a:r>
            <a:r>
              <a:rPr sz="1710" spc="56" dirty="0">
                <a:latin typeface="Times New Roman"/>
                <a:cs typeface="Times New Roman"/>
              </a:rPr>
              <a:t> </a:t>
            </a:r>
            <a:r>
              <a:rPr sz="1710" spc="-4" dirty="0">
                <a:latin typeface="Times New Roman"/>
                <a:cs typeface="Times New Roman"/>
              </a:rPr>
              <a:t>are</a:t>
            </a:r>
            <a:endParaRPr sz="1710">
              <a:latin typeface="Times New Roman"/>
              <a:cs typeface="Times New Roman"/>
            </a:endParaRPr>
          </a:p>
        </p:txBody>
      </p:sp>
      <p:sp>
        <p:nvSpPr>
          <p:cNvPr id="17" name="Slide Number Placeholder 16">
            <a:extLst>
              <a:ext uri="{FF2B5EF4-FFF2-40B4-BE49-F238E27FC236}">
                <a16:creationId xmlns:a16="http://schemas.microsoft.com/office/drawing/2014/main" id="{8CC73CF9-8E7A-4F71-8235-1DE79FC753FF}"/>
              </a:ext>
            </a:extLst>
          </p:cNvPr>
          <p:cNvSpPr>
            <a:spLocks noGrp="1"/>
          </p:cNvSpPr>
          <p:nvPr>
            <p:ph type="sldNum" sz="quarter" idx="7"/>
          </p:nvPr>
        </p:nvSpPr>
        <p:spPr/>
        <p:txBody>
          <a:bodyPr/>
          <a:lstStyle/>
          <a:p>
            <a:pPr marL="38100">
              <a:lnSpc>
                <a:spcPts val="1240"/>
              </a:lnSpc>
            </a:pPr>
            <a:fld id="{81D60167-4931-47E6-BA6A-407CBD079E47}" type="slidenum">
              <a:rPr lang="en-IN" spc="-120" smtClean="0"/>
              <a:t>66</a:t>
            </a:fld>
            <a:endParaRPr lang="en-IN" spc="-120" dirty="0"/>
          </a:p>
        </p:txBody>
      </p:sp>
      <p:sp>
        <p:nvSpPr>
          <p:cNvPr id="27" name="TextBox 26">
            <a:extLst>
              <a:ext uri="{FF2B5EF4-FFF2-40B4-BE49-F238E27FC236}">
                <a16:creationId xmlns:a16="http://schemas.microsoft.com/office/drawing/2014/main" id="{EFFA6B86-DCDA-4C99-B838-416CE3C4A38A}"/>
              </a:ext>
            </a:extLst>
          </p:cNvPr>
          <p:cNvSpPr txBox="1"/>
          <p:nvPr/>
        </p:nvSpPr>
        <p:spPr>
          <a:xfrm>
            <a:off x="1740505" y="11582400"/>
            <a:ext cx="4722828" cy="369332"/>
          </a:xfrm>
          <a:prstGeom prst="rect">
            <a:avLst/>
          </a:prstGeom>
          <a:noFill/>
        </p:spPr>
        <p:txBody>
          <a:bodyPr wrap="square">
            <a:spAutoFit/>
          </a:bodyPr>
          <a:lstStyle/>
          <a:p>
            <a:pPr marL="32579">
              <a:spcBef>
                <a:spcPts val="103"/>
              </a:spcBef>
            </a:pPr>
            <a:r>
              <a:rPr lang="en-IN" sz="1800" i="1" spc="86" dirty="0">
                <a:solidFill>
                  <a:srgbClr val="0A0A0A"/>
                </a:solidFill>
                <a:latin typeface="Times New Roman"/>
                <a:cs typeface="Times New Roman"/>
              </a:rPr>
              <a:t>I</a:t>
            </a:r>
            <a:r>
              <a:rPr lang="en-IN" sz="1400" i="1" spc="128" baseline="-25793" dirty="0">
                <a:solidFill>
                  <a:srgbClr val="0A0A0A"/>
                </a:solidFill>
                <a:latin typeface="Times New Roman"/>
                <a:cs typeface="Times New Roman"/>
              </a:rPr>
              <a:t>B</a:t>
            </a:r>
            <a:r>
              <a:rPr lang="en-IN" sz="1400" i="1" spc="564" baseline="-25793" dirty="0">
                <a:solidFill>
                  <a:srgbClr val="0A0A0A"/>
                </a:solidFill>
                <a:latin typeface="Times New Roman"/>
                <a:cs typeface="Times New Roman"/>
              </a:rPr>
              <a:t> </a:t>
            </a:r>
            <a:r>
              <a:rPr lang="en-IN" sz="1800" spc="9" dirty="0">
                <a:solidFill>
                  <a:srgbClr val="0A0A0A"/>
                </a:solidFill>
                <a:latin typeface="Symbol"/>
                <a:cs typeface="Symbol"/>
              </a:rPr>
              <a:t></a:t>
            </a:r>
            <a:endParaRPr lang="en-IN" sz="1800" dirty="0">
              <a:latin typeface="Symbol"/>
              <a:cs typeface="Symbol"/>
            </a:endParaRPr>
          </a:p>
        </p:txBody>
      </p:sp>
      <p:sp>
        <p:nvSpPr>
          <p:cNvPr id="28" name="object 11">
            <a:extLst>
              <a:ext uri="{FF2B5EF4-FFF2-40B4-BE49-F238E27FC236}">
                <a16:creationId xmlns:a16="http://schemas.microsoft.com/office/drawing/2014/main" id="{D9E376CE-2B35-4DC0-B475-063E7A9FD3CC}"/>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9" name="object 12">
            <a:extLst>
              <a:ext uri="{FF2B5EF4-FFF2-40B4-BE49-F238E27FC236}">
                <a16:creationId xmlns:a16="http://schemas.microsoft.com/office/drawing/2014/main" id="{5A39555B-48A6-405B-B6C0-17429C5F73CA}"/>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1C9DDFBD-4E80-40F1-A6B9-7359E0DD583D}"/>
              </a:ext>
            </a:extLst>
          </p:cNvPr>
          <p:cNvGrpSpPr/>
          <p:nvPr/>
        </p:nvGrpSpPr>
        <p:grpSpPr>
          <a:xfrm>
            <a:off x="-46768" y="-26835"/>
            <a:ext cx="9190768" cy="6858000"/>
            <a:chOff x="-654" y="0"/>
            <a:chExt cx="9190768" cy="6858000"/>
          </a:xfrm>
        </p:grpSpPr>
        <p:sp>
          <p:nvSpPr>
            <p:cNvPr id="9" name="object 3">
              <a:extLst>
                <a:ext uri="{FF2B5EF4-FFF2-40B4-BE49-F238E27FC236}">
                  <a16:creationId xmlns:a16="http://schemas.microsoft.com/office/drawing/2014/main" id="{CD85A83F-1122-4E23-ACFB-788181766161}"/>
                </a:ext>
              </a:extLst>
            </p:cNvPr>
            <p:cNvSpPr/>
            <p:nvPr/>
          </p:nvSpPr>
          <p:spPr>
            <a:xfrm>
              <a:off x="46114" y="0"/>
              <a:ext cx="9144000" cy="6858000"/>
            </a:xfrm>
            <a:prstGeom prst="rect">
              <a:avLst/>
            </a:prstGeom>
            <a:blipFill>
              <a:blip r:embed="rId2" cstate="print"/>
              <a:stretch>
                <a:fillRect/>
              </a:stretch>
            </a:blipFill>
          </p:spPr>
          <p:txBody>
            <a:bodyPr wrap="square" lIns="0" tIns="0" rIns="0" bIns="0" rtlCol="0"/>
            <a:lstStyle/>
            <a:p>
              <a:endParaRPr b="1"/>
            </a:p>
          </p:txBody>
        </p:sp>
        <p:sp>
          <p:nvSpPr>
            <p:cNvPr id="10" name="object 4">
              <a:extLst>
                <a:ext uri="{FF2B5EF4-FFF2-40B4-BE49-F238E27FC236}">
                  <a16:creationId xmlns:a16="http://schemas.microsoft.com/office/drawing/2014/main" id="{D39EB16D-8D4A-4BD7-BE7D-B6BF04E3023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1" name="object 5">
              <a:extLst>
                <a:ext uri="{FF2B5EF4-FFF2-40B4-BE49-F238E27FC236}">
                  <a16:creationId xmlns:a16="http://schemas.microsoft.com/office/drawing/2014/main" id="{2FC1135E-FECC-4F20-BDEA-DD8B035583A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2" name="object 6">
              <a:extLst>
                <a:ext uri="{FF2B5EF4-FFF2-40B4-BE49-F238E27FC236}">
                  <a16:creationId xmlns:a16="http://schemas.microsoft.com/office/drawing/2014/main" id="{C9E85720-A81D-45BA-95CD-73004833ACB5}"/>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3" name="object 7">
              <a:extLst>
                <a:ext uri="{FF2B5EF4-FFF2-40B4-BE49-F238E27FC236}">
                  <a16:creationId xmlns:a16="http://schemas.microsoft.com/office/drawing/2014/main" id="{2CA836CF-2F61-4528-A1AD-B4C4F5DCF710}"/>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2176424" y="984121"/>
            <a:ext cx="4496524" cy="1326163"/>
          </a:xfrm>
          <a:prstGeom prst="rect">
            <a:avLst/>
          </a:prstGeom>
        </p:spPr>
        <p:txBody>
          <a:bodyPr vert="horz" wrap="square" lIns="0" tIns="10317" rIns="0" bIns="0" rtlCol="0">
            <a:spAutoFit/>
          </a:bodyPr>
          <a:lstStyle/>
          <a:p>
            <a:pPr marL="10860" marR="4344">
              <a:spcBef>
                <a:spcPts val="81"/>
              </a:spcBef>
            </a:pPr>
            <a:r>
              <a:rPr sz="1710" spc="-4" dirty="0">
                <a:solidFill>
                  <a:srgbClr val="000000"/>
                </a:solidFill>
              </a:rPr>
              <a:t>We can connect the negative (ground) ends of the  three single-phase generators and loads together, so  they share the </a:t>
            </a:r>
            <a:r>
              <a:rPr sz="1710" spc="-9" dirty="0">
                <a:solidFill>
                  <a:srgbClr val="000000"/>
                </a:solidFill>
              </a:rPr>
              <a:t>common </a:t>
            </a:r>
            <a:r>
              <a:rPr sz="1710" spc="-4" dirty="0">
                <a:solidFill>
                  <a:srgbClr val="000000"/>
                </a:solidFill>
              </a:rPr>
              <a:t>return line</a:t>
            </a:r>
            <a:r>
              <a:rPr sz="1710" spc="-17" dirty="0">
                <a:solidFill>
                  <a:srgbClr val="000000"/>
                </a:solidFill>
              </a:rPr>
              <a:t> </a:t>
            </a:r>
            <a:r>
              <a:rPr sz="1710" spc="-9" dirty="0">
                <a:solidFill>
                  <a:srgbClr val="000000"/>
                </a:solidFill>
              </a:rPr>
              <a:t>(neutral).</a:t>
            </a:r>
            <a:endParaRPr sz="1710"/>
          </a:p>
        </p:txBody>
      </p:sp>
      <p:sp>
        <p:nvSpPr>
          <p:cNvPr id="7" name="Slide Number Placeholder 6">
            <a:extLst>
              <a:ext uri="{FF2B5EF4-FFF2-40B4-BE49-F238E27FC236}">
                <a16:creationId xmlns:a16="http://schemas.microsoft.com/office/drawing/2014/main" id="{1A9BA748-5B07-485B-9221-126874F32F82}"/>
              </a:ext>
            </a:extLst>
          </p:cNvPr>
          <p:cNvSpPr>
            <a:spLocks noGrp="1"/>
          </p:cNvSpPr>
          <p:nvPr>
            <p:ph type="sldNum" sz="quarter" idx="7"/>
          </p:nvPr>
        </p:nvSpPr>
        <p:spPr/>
        <p:txBody>
          <a:bodyPr/>
          <a:lstStyle/>
          <a:p>
            <a:pPr marL="38100">
              <a:lnSpc>
                <a:spcPts val="1240"/>
              </a:lnSpc>
            </a:pPr>
            <a:fld id="{81D60167-4931-47E6-BA6A-407CBD079E47}" type="slidenum">
              <a:rPr lang="en-IN" spc="-120" smtClean="0"/>
              <a:t>67</a:t>
            </a:fld>
            <a:endParaRPr lang="en-IN" spc="-120" dirty="0"/>
          </a:p>
        </p:txBody>
      </p:sp>
      <p:pic>
        <p:nvPicPr>
          <p:cNvPr id="14" name="Picture 13">
            <a:extLst>
              <a:ext uri="{FF2B5EF4-FFF2-40B4-BE49-F238E27FC236}">
                <a16:creationId xmlns:a16="http://schemas.microsoft.com/office/drawing/2014/main" id="{550A5CE6-6403-4C7B-ADCE-7F7E38D31238}"/>
              </a:ext>
            </a:extLst>
          </p:cNvPr>
          <p:cNvPicPr>
            <a:picLocks noChangeAspect="1"/>
          </p:cNvPicPr>
          <p:nvPr/>
        </p:nvPicPr>
        <p:blipFill>
          <a:blip r:embed="rId7"/>
          <a:stretch>
            <a:fillRect/>
          </a:stretch>
        </p:blipFill>
        <p:spPr>
          <a:xfrm>
            <a:off x="1743075" y="2514600"/>
            <a:ext cx="5657850" cy="3381375"/>
          </a:xfrm>
          <a:prstGeom prst="rect">
            <a:avLst/>
          </a:prstGeom>
        </p:spPr>
      </p:pic>
      <p:sp>
        <p:nvSpPr>
          <p:cNvPr id="15" name="object 11">
            <a:extLst>
              <a:ext uri="{FF2B5EF4-FFF2-40B4-BE49-F238E27FC236}">
                <a16:creationId xmlns:a16="http://schemas.microsoft.com/office/drawing/2014/main" id="{EF6EA8F6-8EC8-4BEB-8680-F40FBE5F7C38}"/>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6" name="object 12">
            <a:extLst>
              <a:ext uri="{FF2B5EF4-FFF2-40B4-BE49-F238E27FC236}">
                <a16:creationId xmlns:a16="http://schemas.microsoft.com/office/drawing/2014/main" id="{33074F82-3063-4654-B19C-047DC70E9F66}"/>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object 2">
            <a:extLst>
              <a:ext uri="{FF2B5EF4-FFF2-40B4-BE49-F238E27FC236}">
                <a16:creationId xmlns:a16="http://schemas.microsoft.com/office/drawing/2014/main" id="{A261632D-CE64-4AC7-896C-278FB20D2144}"/>
              </a:ext>
            </a:extLst>
          </p:cNvPr>
          <p:cNvGrpSpPr/>
          <p:nvPr/>
        </p:nvGrpSpPr>
        <p:grpSpPr>
          <a:xfrm>
            <a:off x="-46768" y="-26835"/>
            <a:ext cx="9145905" cy="6858000"/>
            <a:chOff x="-654" y="0"/>
            <a:chExt cx="9145905" cy="6858000"/>
          </a:xfrm>
        </p:grpSpPr>
        <p:sp>
          <p:nvSpPr>
            <p:cNvPr id="43" name="object 3">
              <a:extLst>
                <a:ext uri="{FF2B5EF4-FFF2-40B4-BE49-F238E27FC236}">
                  <a16:creationId xmlns:a16="http://schemas.microsoft.com/office/drawing/2014/main" id="{290EFFCC-C89A-4FE0-AF22-5825FE677F66}"/>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44" name="object 4">
              <a:extLst>
                <a:ext uri="{FF2B5EF4-FFF2-40B4-BE49-F238E27FC236}">
                  <a16:creationId xmlns:a16="http://schemas.microsoft.com/office/drawing/2014/main" id="{216EE5F2-E443-47EA-AC8E-4EDC0FBA187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45" name="object 5">
              <a:extLst>
                <a:ext uri="{FF2B5EF4-FFF2-40B4-BE49-F238E27FC236}">
                  <a16:creationId xmlns:a16="http://schemas.microsoft.com/office/drawing/2014/main" id="{802A65FB-0B4C-4627-AC41-7038A78A1A92}"/>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46" name="object 6">
              <a:extLst>
                <a:ext uri="{FF2B5EF4-FFF2-40B4-BE49-F238E27FC236}">
                  <a16:creationId xmlns:a16="http://schemas.microsoft.com/office/drawing/2014/main" id="{D3C69F27-26CE-48C4-91AC-81612C7A997A}"/>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47" name="object 7">
              <a:extLst>
                <a:ext uri="{FF2B5EF4-FFF2-40B4-BE49-F238E27FC236}">
                  <a16:creationId xmlns:a16="http://schemas.microsoft.com/office/drawing/2014/main" id="{B04769E8-B8DE-4700-B1C5-276AA834247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067422" y="921568"/>
            <a:ext cx="4703947"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The current flowing through a neutral can be found</a:t>
            </a:r>
            <a:r>
              <a:rPr sz="1710" spc="60" dirty="0">
                <a:latin typeface="Times New Roman"/>
                <a:cs typeface="Times New Roman"/>
              </a:rPr>
              <a:t> </a:t>
            </a:r>
            <a:r>
              <a:rPr sz="1710" spc="-4" dirty="0">
                <a:latin typeface="Times New Roman"/>
                <a:cs typeface="Times New Roman"/>
              </a:rPr>
              <a:t>as</a:t>
            </a:r>
            <a:endParaRPr sz="1710">
              <a:latin typeface="Times New Roman"/>
              <a:cs typeface="Times New Roman"/>
            </a:endParaRPr>
          </a:p>
        </p:txBody>
      </p:sp>
      <p:sp>
        <p:nvSpPr>
          <p:cNvPr id="3" name="object 3"/>
          <p:cNvSpPr txBox="1"/>
          <p:nvPr/>
        </p:nvSpPr>
        <p:spPr>
          <a:xfrm>
            <a:off x="3796932" y="1514147"/>
            <a:ext cx="78734" cy="148049"/>
          </a:xfrm>
          <a:prstGeom prst="rect">
            <a:avLst/>
          </a:prstGeom>
        </p:spPr>
        <p:txBody>
          <a:bodyPr vert="horz" wrap="square" lIns="0" tIns="9774" rIns="0" bIns="0" rtlCol="0">
            <a:spAutoFit/>
          </a:bodyPr>
          <a:lstStyle/>
          <a:p>
            <a:pPr marL="10860">
              <a:spcBef>
                <a:spcPts val="77"/>
              </a:spcBef>
            </a:pPr>
            <a:r>
              <a:rPr sz="898" spc="-4" dirty="0">
                <a:solidFill>
                  <a:srgbClr val="0A0A0A"/>
                </a:solidFill>
                <a:latin typeface="Times New Roman"/>
                <a:cs typeface="Times New Roman"/>
              </a:rPr>
              <a:t>0</a:t>
            </a:r>
            <a:endParaRPr sz="898">
              <a:latin typeface="Times New Roman"/>
              <a:cs typeface="Times New Roman"/>
            </a:endParaRPr>
          </a:p>
        </p:txBody>
      </p:sp>
      <p:sp>
        <p:nvSpPr>
          <p:cNvPr id="4" name="object 4"/>
          <p:cNvSpPr txBox="1"/>
          <p:nvPr/>
        </p:nvSpPr>
        <p:spPr>
          <a:xfrm>
            <a:off x="4846653" y="1514147"/>
            <a:ext cx="78734" cy="148049"/>
          </a:xfrm>
          <a:prstGeom prst="rect">
            <a:avLst/>
          </a:prstGeom>
        </p:spPr>
        <p:txBody>
          <a:bodyPr vert="horz" wrap="square" lIns="0" tIns="9774" rIns="0" bIns="0" rtlCol="0">
            <a:spAutoFit/>
          </a:bodyPr>
          <a:lstStyle/>
          <a:p>
            <a:pPr marL="10860">
              <a:spcBef>
                <a:spcPts val="77"/>
              </a:spcBef>
            </a:pPr>
            <a:r>
              <a:rPr sz="898" spc="-4" dirty="0">
                <a:solidFill>
                  <a:srgbClr val="0A0A0A"/>
                </a:solidFill>
                <a:latin typeface="Times New Roman"/>
                <a:cs typeface="Times New Roman"/>
              </a:rPr>
              <a:t>0</a:t>
            </a:r>
            <a:endParaRPr sz="898">
              <a:latin typeface="Times New Roman"/>
              <a:cs typeface="Times New Roman"/>
            </a:endParaRPr>
          </a:p>
        </p:txBody>
      </p:sp>
      <p:sp>
        <p:nvSpPr>
          <p:cNvPr id="5" name="object 5"/>
          <p:cNvSpPr txBox="1"/>
          <p:nvPr/>
        </p:nvSpPr>
        <p:spPr>
          <a:xfrm>
            <a:off x="1212069" y="1651633"/>
            <a:ext cx="1022456" cy="148049"/>
          </a:xfrm>
          <a:prstGeom prst="rect">
            <a:avLst/>
          </a:prstGeom>
        </p:spPr>
        <p:txBody>
          <a:bodyPr vert="horz" wrap="square" lIns="0" tIns="9774" rIns="0" bIns="0" rtlCol="0">
            <a:spAutoFit/>
          </a:bodyPr>
          <a:lstStyle/>
          <a:p>
            <a:pPr marL="10860">
              <a:spcBef>
                <a:spcPts val="77"/>
              </a:spcBef>
              <a:tabLst>
                <a:tab pos="345884" algn="l"/>
                <a:tab pos="641812" algn="l"/>
                <a:tab pos="935569" algn="l"/>
              </a:tabLst>
            </a:pPr>
            <a:r>
              <a:rPr sz="898" i="1" spc="-9" dirty="0">
                <a:solidFill>
                  <a:srgbClr val="0A0A0A"/>
                </a:solidFill>
                <a:latin typeface="Times New Roman"/>
                <a:cs typeface="Times New Roman"/>
              </a:rPr>
              <a:t>N	A	B	C</a:t>
            </a:r>
            <a:endParaRPr sz="898">
              <a:latin typeface="Times New Roman"/>
              <a:cs typeface="Times New Roman"/>
            </a:endParaRPr>
          </a:p>
        </p:txBody>
      </p:sp>
      <p:sp>
        <p:nvSpPr>
          <p:cNvPr id="6" name="object 6"/>
          <p:cNvSpPr txBox="1"/>
          <p:nvPr/>
        </p:nvSpPr>
        <p:spPr>
          <a:xfrm>
            <a:off x="1143010" y="1518930"/>
            <a:ext cx="1606173" cy="247826"/>
          </a:xfrm>
          <a:prstGeom prst="rect">
            <a:avLst/>
          </a:prstGeom>
        </p:spPr>
        <p:txBody>
          <a:bodyPr vert="horz" wrap="square" lIns="0" tIns="10860" rIns="0" bIns="0" rtlCol="0">
            <a:spAutoFit/>
          </a:bodyPr>
          <a:lstStyle/>
          <a:p>
            <a:pPr marL="10860">
              <a:spcBef>
                <a:spcPts val="86"/>
              </a:spcBef>
              <a:tabLst>
                <a:tab pos="209051" algn="l"/>
                <a:tab pos="1129959" algn="l"/>
              </a:tabLst>
            </a:pPr>
            <a:r>
              <a:rPr sz="1539" i="1" dirty="0">
                <a:solidFill>
                  <a:srgbClr val="0A0A0A"/>
                </a:solidFill>
                <a:latin typeface="Times New Roman"/>
                <a:cs typeface="Times New Roman"/>
              </a:rPr>
              <a:t>I	</a:t>
            </a:r>
            <a:r>
              <a:rPr sz="1539" dirty="0">
                <a:solidFill>
                  <a:srgbClr val="0A0A0A"/>
                </a:solidFill>
                <a:latin typeface="Symbol"/>
                <a:cs typeface="Symbol"/>
              </a:rPr>
              <a:t></a:t>
            </a:r>
            <a:r>
              <a:rPr sz="1539" dirty="0">
                <a:solidFill>
                  <a:srgbClr val="0A0A0A"/>
                </a:solidFill>
                <a:latin typeface="Times New Roman"/>
                <a:cs typeface="Times New Roman"/>
              </a:rPr>
              <a:t> </a:t>
            </a:r>
            <a:r>
              <a:rPr sz="1539" i="1" dirty="0">
                <a:solidFill>
                  <a:srgbClr val="0A0A0A"/>
                </a:solidFill>
                <a:latin typeface="Times New Roman"/>
                <a:cs typeface="Times New Roman"/>
              </a:rPr>
              <a:t>I  </a:t>
            </a:r>
            <a:r>
              <a:rPr sz="1539" dirty="0">
                <a:solidFill>
                  <a:srgbClr val="0A0A0A"/>
                </a:solidFill>
                <a:latin typeface="Symbol"/>
                <a:cs typeface="Symbol"/>
              </a:rPr>
              <a:t></a:t>
            </a:r>
            <a:r>
              <a:rPr sz="1539" dirty="0">
                <a:solidFill>
                  <a:srgbClr val="0A0A0A"/>
                </a:solidFill>
                <a:latin typeface="Times New Roman"/>
                <a:cs typeface="Times New Roman"/>
              </a:rPr>
              <a:t> </a:t>
            </a:r>
            <a:r>
              <a:rPr sz="1539" i="1" dirty="0">
                <a:solidFill>
                  <a:srgbClr val="0A0A0A"/>
                </a:solidFill>
                <a:latin typeface="Times New Roman"/>
                <a:cs typeface="Times New Roman"/>
              </a:rPr>
              <a:t>I</a:t>
            </a:r>
            <a:r>
              <a:rPr sz="1539" i="1" spc="137" dirty="0">
                <a:solidFill>
                  <a:srgbClr val="0A0A0A"/>
                </a:solidFill>
                <a:latin typeface="Times New Roman"/>
                <a:cs typeface="Times New Roman"/>
              </a:rPr>
              <a:t> </a:t>
            </a:r>
            <a:r>
              <a:rPr sz="1539" dirty="0">
                <a:solidFill>
                  <a:srgbClr val="0A0A0A"/>
                </a:solidFill>
                <a:latin typeface="Symbol"/>
                <a:cs typeface="Symbol"/>
              </a:rPr>
              <a:t></a:t>
            </a:r>
            <a:r>
              <a:rPr sz="1539" spc="-239" dirty="0">
                <a:solidFill>
                  <a:srgbClr val="0A0A0A"/>
                </a:solidFill>
                <a:latin typeface="Times New Roman"/>
                <a:cs typeface="Times New Roman"/>
              </a:rPr>
              <a:t> </a:t>
            </a:r>
            <a:r>
              <a:rPr sz="1539" i="1" dirty="0">
                <a:solidFill>
                  <a:srgbClr val="0A0A0A"/>
                </a:solidFill>
                <a:latin typeface="Times New Roman"/>
                <a:cs typeface="Times New Roman"/>
              </a:rPr>
              <a:t>I	</a:t>
            </a:r>
            <a:r>
              <a:rPr sz="1539" dirty="0">
                <a:solidFill>
                  <a:srgbClr val="0A0A0A"/>
                </a:solidFill>
                <a:latin typeface="Symbol"/>
                <a:cs typeface="Symbol"/>
              </a:rPr>
              <a:t></a:t>
            </a:r>
            <a:r>
              <a:rPr sz="1539" spc="-231" dirty="0">
                <a:solidFill>
                  <a:srgbClr val="0A0A0A"/>
                </a:solidFill>
                <a:latin typeface="Times New Roman"/>
                <a:cs typeface="Times New Roman"/>
              </a:rPr>
              <a:t> </a:t>
            </a:r>
            <a:r>
              <a:rPr sz="1539" i="1" spc="17" dirty="0">
                <a:solidFill>
                  <a:srgbClr val="0A0A0A"/>
                </a:solidFill>
                <a:latin typeface="Times New Roman"/>
                <a:cs typeface="Times New Roman"/>
              </a:rPr>
              <a:t>I</a:t>
            </a:r>
            <a:r>
              <a:rPr sz="1539" spc="17" dirty="0">
                <a:solidFill>
                  <a:srgbClr val="0A0A0A"/>
                </a:solidFill>
                <a:latin typeface="Symbol"/>
                <a:cs typeface="Symbol"/>
              </a:rPr>
              <a:t></a:t>
            </a:r>
            <a:endParaRPr sz="1539">
              <a:latin typeface="Symbol"/>
              <a:cs typeface="Symbol"/>
            </a:endParaRPr>
          </a:p>
        </p:txBody>
      </p:sp>
      <p:sp>
        <p:nvSpPr>
          <p:cNvPr id="7" name="object 7"/>
          <p:cNvSpPr txBox="1"/>
          <p:nvPr/>
        </p:nvSpPr>
        <p:spPr>
          <a:xfrm>
            <a:off x="2723109" y="1507806"/>
            <a:ext cx="851413" cy="261035"/>
          </a:xfrm>
          <a:prstGeom prst="rect">
            <a:avLst/>
          </a:prstGeom>
        </p:spPr>
        <p:txBody>
          <a:bodyPr vert="horz" wrap="square" lIns="0" tIns="10860" rIns="0" bIns="0" rtlCol="0">
            <a:spAutoFit/>
          </a:bodyPr>
          <a:lstStyle/>
          <a:p>
            <a:pPr marL="10860">
              <a:spcBef>
                <a:spcPts val="86"/>
              </a:spcBef>
            </a:pPr>
            <a:r>
              <a:rPr sz="1625" i="1" spc="-47" dirty="0">
                <a:solidFill>
                  <a:srgbClr val="0A0A0A"/>
                </a:solidFill>
                <a:latin typeface="Symbol"/>
                <a:cs typeface="Symbol"/>
              </a:rPr>
              <a:t></a:t>
            </a:r>
            <a:r>
              <a:rPr sz="1625" i="1" spc="-180" dirty="0">
                <a:solidFill>
                  <a:srgbClr val="0A0A0A"/>
                </a:solidFill>
                <a:latin typeface="Times New Roman"/>
                <a:cs typeface="Times New Roman"/>
              </a:rPr>
              <a:t> </a:t>
            </a:r>
            <a:r>
              <a:rPr sz="1539" dirty="0">
                <a:solidFill>
                  <a:srgbClr val="0A0A0A"/>
                </a:solidFill>
                <a:latin typeface="Symbol"/>
                <a:cs typeface="Symbol"/>
              </a:rPr>
              <a:t></a:t>
            </a:r>
            <a:r>
              <a:rPr sz="1539" spc="-248" dirty="0">
                <a:solidFill>
                  <a:srgbClr val="0A0A0A"/>
                </a:solidFill>
                <a:latin typeface="Times New Roman"/>
                <a:cs typeface="Times New Roman"/>
              </a:rPr>
              <a:t> </a:t>
            </a:r>
            <a:r>
              <a:rPr sz="1539" i="1" spc="-9" dirty="0">
                <a:solidFill>
                  <a:srgbClr val="0A0A0A"/>
                </a:solidFill>
                <a:latin typeface="Times New Roman"/>
                <a:cs typeface="Times New Roman"/>
              </a:rPr>
              <a:t>I</a:t>
            </a:r>
            <a:r>
              <a:rPr sz="1539" spc="-9" dirty="0">
                <a:solidFill>
                  <a:srgbClr val="0A0A0A"/>
                </a:solidFill>
                <a:latin typeface="Symbol"/>
                <a:cs typeface="Symbol"/>
              </a:rPr>
              <a:t></a:t>
            </a:r>
            <a:r>
              <a:rPr sz="1625" i="1" spc="-9" dirty="0">
                <a:solidFill>
                  <a:srgbClr val="0A0A0A"/>
                </a:solidFill>
                <a:latin typeface="Symbol"/>
                <a:cs typeface="Symbol"/>
              </a:rPr>
              <a:t></a:t>
            </a:r>
            <a:r>
              <a:rPr sz="1625" i="1" spc="-171" dirty="0">
                <a:solidFill>
                  <a:srgbClr val="0A0A0A"/>
                </a:solidFill>
                <a:latin typeface="Times New Roman"/>
                <a:cs typeface="Times New Roman"/>
              </a:rPr>
              <a:t> </a:t>
            </a:r>
            <a:r>
              <a:rPr sz="1539" dirty="0">
                <a:solidFill>
                  <a:srgbClr val="0A0A0A"/>
                </a:solidFill>
                <a:latin typeface="Symbol"/>
                <a:cs typeface="Symbol"/>
              </a:rPr>
              <a:t></a:t>
            </a:r>
            <a:endParaRPr sz="1539">
              <a:latin typeface="Symbol"/>
              <a:cs typeface="Symbol"/>
            </a:endParaRPr>
          </a:p>
        </p:txBody>
      </p:sp>
      <p:sp>
        <p:nvSpPr>
          <p:cNvPr id="8" name="object 8"/>
          <p:cNvSpPr txBox="1"/>
          <p:nvPr/>
        </p:nvSpPr>
        <p:spPr>
          <a:xfrm>
            <a:off x="3546069" y="1518930"/>
            <a:ext cx="822091" cy="247826"/>
          </a:xfrm>
          <a:prstGeom prst="rect">
            <a:avLst/>
          </a:prstGeom>
        </p:spPr>
        <p:txBody>
          <a:bodyPr vert="horz" wrap="square" lIns="0" tIns="10860" rIns="0" bIns="0" rtlCol="0">
            <a:spAutoFit/>
          </a:bodyPr>
          <a:lstStyle/>
          <a:p>
            <a:pPr marL="10860">
              <a:spcBef>
                <a:spcPts val="86"/>
              </a:spcBef>
            </a:pPr>
            <a:r>
              <a:rPr sz="1539" spc="-81" dirty="0">
                <a:solidFill>
                  <a:srgbClr val="0A0A0A"/>
                </a:solidFill>
                <a:latin typeface="Times New Roman"/>
                <a:cs typeface="Times New Roman"/>
              </a:rPr>
              <a:t>120 </a:t>
            </a:r>
            <a:r>
              <a:rPr sz="1539" dirty="0">
                <a:solidFill>
                  <a:srgbClr val="0A0A0A"/>
                </a:solidFill>
                <a:latin typeface="Symbol"/>
                <a:cs typeface="Symbol"/>
              </a:rPr>
              <a:t></a:t>
            </a:r>
            <a:r>
              <a:rPr sz="1539" spc="-278" dirty="0">
                <a:solidFill>
                  <a:srgbClr val="0A0A0A"/>
                </a:solidFill>
                <a:latin typeface="Times New Roman"/>
                <a:cs typeface="Times New Roman"/>
              </a:rPr>
              <a:t> </a:t>
            </a:r>
            <a:r>
              <a:rPr sz="1539" i="1" spc="17" dirty="0">
                <a:solidFill>
                  <a:srgbClr val="0A0A0A"/>
                </a:solidFill>
                <a:latin typeface="Times New Roman"/>
                <a:cs typeface="Times New Roman"/>
              </a:rPr>
              <a:t>I</a:t>
            </a:r>
            <a:r>
              <a:rPr sz="1539" spc="17" dirty="0">
                <a:solidFill>
                  <a:srgbClr val="0A0A0A"/>
                </a:solidFill>
                <a:latin typeface="Symbol"/>
                <a:cs typeface="Symbol"/>
              </a:rPr>
              <a:t></a:t>
            </a:r>
            <a:endParaRPr sz="1539">
              <a:latin typeface="Symbol"/>
              <a:cs typeface="Symbol"/>
            </a:endParaRPr>
          </a:p>
        </p:txBody>
      </p:sp>
      <p:sp>
        <p:nvSpPr>
          <p:cNvPr id="9" name="object 9"/>
          <p:cNvSpPr txBox="1"/>
          <p:nvPr/>
        </p:nvSpPr>
        <p:spPr>
          <a:xfrm>
            <a:off x="4342320" y="1507806"/>
            <a:ext cx="527789" cy="261035"/>
          </a:xfrm>
          <a:prstGeom prst="rect">
            <a:avLst/>
          </a:prstGeom>
        </p:spPr>
        <p:txBody>
          <a:bodyPr vert="horz" wrap="square" lIns="0" tIns="10860" rIns="0" bIns="0" rtlCol="0">
            <a:spAutoFit/>
          </a:bodyPr>
          <a:lstStyle/>
          <a:p>
            <a:pPr marL="10860">
              <a:spcBef>
                <a:spcPts val="86"/>
              </a:spcBef>
            </a:pPr>
            <a:r>
              <a:rPr sz="1625" i="1" spc="-47" dirty="0">
                <a:solidFill>
                  <a:srgbClr val="0A0A0A"/>
                </a:solidFill>
                <a:latin typeface="Symbol"/>
                <a:cs typeface="Symbol"/>
              </a:rPr>
              <a:t></a:t>
            </a:r>
            <a:r>
              <a:rPr sz="1625" i="1" spc="-201" dirty="0">
                <a:solidFill>
                  <a:srgbClr val="0A0A0A"/>
                </a:solidFill>
                <a:latin typeface="Times New Roman"/>
                <a:cs typeface="Times New Roman"/>
              </a:rPr>
              <a:t> </a:t>
            </a:r>
            <a:r>
              <a:rPr sz="1539" spc="-68" dirty="0">
                <a:solidFill>
                  <a:srgbClr val="0A0A0A"/>
                </a:solidFill>
                <a:latin typeface="Symbol"/>
                <a:cs typeface="Symbol"/>
              </a:rPr>
              <a:t></a:t>
            </a:r>
            <a:r>
              <a:rPr sz="1539" spc="-68" dirty="0">
                <a:solidFill>
                  <a:srgbClr val="0A0A0A"/>
                </a:solidFill>
                <a:latin typeface="Times New Roman"/>
                <a:cs typeface="Times New Roman"/>
              </a:rPr>
              <a:t>240</a:t>
            </a:r>
            <a:endParaRPr sz="1539">
              <a:latin typeface="Times New Roman"/>
              <a:cs typeface="Times New Roman"/>
            </a:endParaRPr>
          </a:p>
        </p:txBody>
      </p:sp>
      <p:grpSp>
        <p:nvGrpSpPr>
          <p:cNvPr id="10" name="object 10"/>
          <p:cNvGrpSpPr/>
          <p:nvPr/>
        </p:nvGrpSpPr>
        <p:grpSpPr>
          <a:xfrm>
            <a:off x="3186235" y="4032047"/>
            <a:ext cx="3293795" cy="989333"/>
            <a:chOff x="3726125" y="4486655"/>
            <a:chExt cx="3851910" cy="1156970"/>
          </a:xfrm>
        </p:grpSpPr>
        <p:sp>
          <p:nvSpPr>
            <p:cNvPr id="11" name="object 11"/>
            <p:cNvSpPr/>
            <p:nvPr/>
          </p:nvSpPr>
          <p:spPr>
            <a:xfrm>
              <a:off x="3732158" y="4816618"/>
              <a:ext cx="139065" cy="0"/>
            </a:xfrm>
            <a:custGeom>
              <a:avLst/>
              <a:gdLst/>
              <a:ahLst/>
              <a:cxnLst/>
              <a:rect l="l" t="t" r="r" b="b"/>
              <a:pathLst>
                <a:path w="139064">
                  <a:moveTo>
                    <a:pt x="0" y="0"/>
                  </a:moveTo>
                  <a:lnTo>
                    <a:pt x="138678" y="0"/>
                  </a:lnTo>
                </a:path>
              </a:pathLst>
            </a:custGeom>
            <a:ln w="11931">
              <a:solidFill>
                <a:srgbClr val="0A0A0A"/>
              </a:solidFill>
            </a:ln>
          </p:spPr>
          <p:txBody>
            <a:bodyPr wrap="square" lIns="0" tIns="0" rIns="0" bIns="0" rtlCol="0"/>
            <a:lstStyle/>
            <a:p>
              <a:endParaRPr sz="1539"/>
            </a:p>
          </p:txBody>
        </p:sp>
        <p:sp>
          <p:nvSpPr>
            <p:cNvPr id="12" name="object 12"/>
            <p:cNvSpPr/>
            <p:nvPr/>
          </p:nvSpPr>
          <p:spPr>
            <a:xfrm>
              <a:off x="4881257" y="4491989"/>
              <a:ext cx="262890" cy="255270"/>
            </a:xfrm>
            <a:custGeom>
              <a:avLst/>
              <a:gdLst/>
              <a:ahLst/>
              <a:cxnLst/>
              <a:rect l="l" t="t" r="r" b="b"/>
              <a:pathLst>
                <a:path w="262889" h="255270">
                  <a:moveTo>
                    <a:pt x="0" y="172974"/>
                  </a:moveTo>
                  <a:lnTo>
                    <a:pt x="23622" y="159258"/>
                  </a:lnTo>
                  <a:lnTo>
                    <a:pt x="80772" y="255270"/>
                  </a:lnTo>
                  <a:lnTo>
                    <a:pt x="142494" y="0"/>
                  </a:lnTo>
                  <a:lnTo>
                    <a:pt x="262890" y="0"/>
                  </a:lnTo>
                </a:path>
              </a:pathLst>
            </a:custGeom>
            <a:ln w="3175">
              <a:solidFill>
                <a:srgbClr val="0A0A0A"/>
              </a:solidFill>
            </a:ln>
          </p:spPr>
          <p:txBody>
            <a:bodyPr wrap="square" lIns="0" tIns="0" rIns="0" bIns="0" rtlCol="0"/>
            <a:lstStyle/>
            <a:p>
              <a:endParaRPr sz="1539"/>
            </a:p>
          </p:txBody>
        </p:sp>
        <p:sp>
          <p:nvSpPr>
            <p:cNvPr id="13" name="object 13"/>
            <p:cNvSpPr/>
            <p:nvPr/>
          </p:nvSpPr>
          <p:spPr>
            <a:xfrm>
              <a:off x="4879733" y="4486655"/>
              <a:ext cx="264795" cy="260985"/>
            </a:xfrm>
            <a:custGeom>
              <a:avLst/>
              <a:gdLst/>
              <a:ahLst/>
              <a:cxnLst/>
              <a:rect l="l" t="t" r="r" b="b"/>
              <a:pathLst>
                <a:path w="264795" h="260985">
                  <a:moveTo>
                    <a:pt x="264414" y="11430"/>
                  </a:moveTo>
                  <a:lnTo>
                    <a:pt x="264414" y="0"/>
                  </a:lnTo>
                  <a:lnTo>
                    <a:pt x="140208" y="0"/>
                  </a:lnTo>
                  <a:lnTo>
                    <a:pt x="82296" y="235458"/>
                  </a:lnTo>
                  <a:lnTo>
                    <a:pt x="32004" y="156972"/>
                  </a:lnTo>
                  <a:lnTo>
                    <a:pt x="0" y="175260"/>
                  </a:lnTo>
                  <a:lnTo>
                    <a:pt x="3810" y="182118"/>
                  </a:lnTo>
                  <a:lnTo>
                    <a:pt x="19050" y="172212"/>
                  </a:lnTo>
                  <a:lnTo>
                    <a:pt x="76200" y="260604"/>
                  </a:lnTo>
                  <a:lnTo>
                    <a:pt x="88392" y="260604"/>
                  </a:lnTo>
                  <a:lnTo>
                    <a:pt x="148590" y="11430"/>
                  </a:lnTo>
                  <a:lnTo>
                    <a:pt x="264414" y="11430"/>
                  </a:lnTo>
                  <a:close/>
                </a:path>
              </a:pathLst>
            </a:custGeom>
            <a:solidFill>
              <a:srgbClr val="0A0A0A"/>
            </a:solidFill>
          </p:spPr>
          <p:txBody>
            <a:bodyPr wrap="square" lIns="0" tIns="0" rIns="0" bIns="0" rtlCol="0"/>
            <a:lstStyle/>
            <a:p>
              <a:endParaRPr sz="1539"/>
            </a:p>
          </p:txBody>
        </p:sp>
        <p:sp>
          <p:nvSpPr>
            <p:cNvPr id="14" name="object 14"/>
            <p:cNvSpPr/>
            <p:nvPr/>
          </p:nvSpPr>
          <p:spPr>
            <a:xfrm>
              <a:off x="4861434" y="4816618"/>
              <a:ext cx="300990" cy="0"/>
            </a:xfrm>
            <a:custGeom>
              <a:avLst/>
              <a:gdLst/>
              <a:ahLst/>
              <a:cxnLst/>
              <a:rect l="l" t="t" r="r" b="b"/>
              <a:pathLst>
                <a:path w="300989">
                  <a:moveTo>
                    <a:pt x="0" y="0"/>
                  </a:moveTo>
                  <a:lnTo>
                    <a:pt x="300988" y="0"/>
                  </a:lnTo>
                </a:path>
              </a:pathLst>
            </a:custGeom>
            <a:ln w="11931">
              <a:solidFill>
                <a:srgbClr val="0A0A0A"/>
              </a:solidFill>
            </a:ln>
          </p:spPr>
          <p:txBody>
            <a:bodyPr wrap="square" lIns="0" tIns="0" rIns="0" bIns="0" rtlCol="0"/>
            <a:lstStyle/>
            <a:p>
              <a:endParaRPr sz="1539"/>
            </a:p>
          </p:txBody>
        </p:sp>
        <p:sp>
          <p:nvSpPr>
            <p:cNvPr id="15" name="object 15"/>
            <p:cNvSpPr/>
            <p:nvPr/>
          </p:nvSpPr>
          <p:spPr>
            <a:xfrm>
              <a:off x="6108830" y="4816618"/>
              <a:ext cx="139065" cy="0"/>
            </a:xfrm>
            <a:custGeom>
              <a:avLst/>
              <a:gdLst/>
              <a:ahLst/>
              <a:cxnLst/>
              <a:rect l="l" t="t" r="r" b="b"/>
              <a:pathLst>
                <a:path w="139064">
                  <a:moveTo>
                    <a:pt x="0" y="0"/>
                  </a:moveTo>
                  <a:lnTo>
                    <a:pt x="138678" y="0"/>
                  </a:lnTo>
                </a:path>
              </a:pathLst>
            </a:custGeom>
            <a:ln w="11931">
              <a:solidFill>
                <a:srgbClr val="0A0A0A"/>
              </a:solidFill>
            </a:ln>
          </p:spPr>
          <p:txBody>
            <a:bodyPr wrap="square" lIns="0" tIns="0" rIns="0" bIns="0" rtlCol="0"/>
            <a:lstStyle/>
            <a:p>
              <a:endParaRPr sz="1539"/>
            </a:p>
          </p:txBody>
        </p:sp>
        <p:sp>
          <p:nvSpPr>
            <p:cNvPr id="16" name="object 16"/>
            <p:cNvSpPr/>
            <p:nvPr/>
          </p:nvSpPr>
          <p:spPr>
            <a:xfrm>
              <a:off x="7254113" y="4491989"/>
              <a:ext cx="262890" cy="255270"/>
            </a:xfrm>
            <a:custGeom>
              <a:avLst/>
              <a:gdLst/>
              <a:ahLst/>
              <a:cxnLst/>
              <a:rect l="l" t="t" r="r" b="b"/>
              <a:pathLst>
                <a:path w="262890" h="255270">
                  <a:moveTo>
                    <a:pt x="0" y="172974"/>
                  </a:moveTo>
                  <a:lnTo>
                    <a:pt x="24384" y="159258"/>
                  </a:lnTo>
                  <a:lnTo>
                    <a:pt x="80772" y="255270"/>
                  </a:lnTo>
                  <a:lnTo>
                    <a:pt x="143256" y="0"/>
                  </a:lnTo>
                  <a:lnTo>
                    <a:pt x="262890" y="0"/>
                  </a:lnTo>
                </a:path>
              </a:pathLst>
            </a:custGeom>
            <a:ln w="3175">
              <a:solidFill>
                <a:srgbClr val="0A0A0A"/>
              </a:solidFill>
            </a:ln>
          </p:spPr>
          <p:txBody>
            <a:bodyPr wrap="square" lIns="0" tIns="0" rIns="0" bIns="0" rtlCol="0"/>
            <a:lstStyle/>
            <a:p>
              <a:endParaRPr sz="1539"/>
            </a:p>
          </p:txBody>
        </p:sp>
        <p:sp>
          <p:nvSpPr>
            <p:cNvPr id="17" name="object 17"/>
            <p:cNvSpPr/>
            <p:nvPr/>
          </p:nvSpPr>
          <p:spPr>
            <a:xfrm>
              <a:off x="7252589" y="4486655"/>
              <a:ext cx="264795" cy="260985"/>
            </a:xfrm>
            <a:custGeom>
              <a:avLst/>
              <a:gdLst/>
              <a:ahLst/>
              <a:cxnLst/>
              <a:rect l="l" t="t" r="r" b="b"/>
              <a:pathLst>
                <a:path w="264795" h="260985">
                  <a:moveTo>
                    <a:pt x="264414" y="11430"/>
                  </a:moveTo>
                  <a:lnTo>
                    <a:pt x="264414" y="0"/>
                  </a:lnTo>
                  <a:lnTo>
                    <a:pt x="140208" y="0"/>
                  </a:lnTo>
                  <a:lnTo>
                    <a:pt x="83058" y="235458"/>
                  </a:lnTo>
                  <a:lnTo>
                    <a:pt x="32004" y="156972"/>
                  </a:lnTo>
                  <a:lnTo>
                    <a:pt x="0" y="175260"/>
                  </a:lnTo>
                  <a:lnTo>
                    <a:pt x="3810" y="182118"/>
                  </a:lnTo>
                  <a:lnTo>
                    <a:pt x="19812" y="172212"/>
                  </a:lnTo>
                  <a:lnTo>
                    <a:pt x="76962" y="260604"/>
                  </a:lnTo>
                  <a:lnTo>
                    <a:pt x="88392" y="260604"/>
                  </a:lnTo>
                  <a:lnTo>
                    <a:pt x="148590" y="11430"/>
                  </a:lnTo>
                  <a:lnTo>
                    <a:pt x="264414" y="11430"/>
                  </a:lnTo>
                  <a:close/>
                </a:path>
              </a:pathLst>
            </a:custGeom>
            <a:solidFill>
              <a:srgbClr val="0A0A0A"/>
            </a:solidFill>
          </p:spPr>
          <p:txBody>
            <a:bodyPr wrap="square" lIns="0" tIns="0" rIns="0" bIns="0" rtlCol="0"/>
            <a:lstStyle/>
            <a:p>
              <a:endParaRPr sz="1539"/>
            </a:p>
          </p:txBody>
        </p:sp>
        <p:sp>
          <p:nvSpPr>
            <p:cNvPr id="18" name="object 18"/>
            <p:cNvSpPr/>
            <p:nvPr/>
          </p:nvSpPr>
          <p:spPr>
            <a:xfrm>
              <a:off x="7234309" y="4816618"/>
              <a:ext cx="300990" cy="0"/>
            </a:xfrm>
            <a:custGeom>
              <a:avLst/>
              <a:gdLst/>
              <a:ahLst/>
              <a:cxnLst/>
              <a:rect l="l" t="t" r="r" b="b"/>
              <a:pathLst>
                <a:path w="300990">
                  <a:moveTo>
                    <a:pt x="0" y="0"/>
                  </a:moveTo>
                  <a:lnTo>
                    <a:pt x="300988" y="0"/>
                  </a:lnTo>
                </a:path>
              </a:pathLst>
            </a:custGeom>
            <a:ln w="11931">
              <a:solidFill>
                <a:srgbClr val="0A0A0A"/>
              </a:solidFill>
            </a:ln>
          </p:spPr>
          <p:txBody>
            <a:bodyPr wrap="square" lIns="0" tIns="0" rIns="0" bIns="0" rtlCol="0"/>
            <a:lstStyle/>
            <a:p>
              <a:endParaRPr sz="1539"/>
            </a:p>
          </p:txBody>
        </p:sp>
        <p:sp>
          <p:nvSpPr>
            <p:cNvPr id="19" name="object 19"/>
            <p:cNvSpPr/>
            <p:nvPr/>
          </p:nvSpPr>
          <p:spPr>
            <a:xfrm>
              <a:off x="3808360" y="5637288"/>
              <a:ext cx="139700" cy="0"/>
            </a:xfrm>
            <a:custGeom>
              <a:avLst/>
              <a:gdLst/>
              <a:ahLst/>
              <a:cxnLst/>
              <a:rect l="l" t="t" r="r" b="b"/>
              <a:pathLst>
                <a:path w="139700">
                  <a:moveTo>
                    <a:pt x="0" y="0"/>
                  </a:moveTo>
                  <a:lnTo>
                    <a:pt x="139440" y="0"/>
                  </a:lnTo>
                </a:path>
              </a:pathLst>
            </a:custGeom>
            <a:ln w="11931">
              <a:solidFill>
                <a:srgbClr val="0A0A0A"/>
              </a:solidFill>
            </a:ln>
          </p:spPr>
          <p:txBody>
            <a:bodyPr wrap="square" lIns="0" tIns="0" rIns="0" bIns="0" rtlCol="0"/>
            <a:lstStyle/>
            <a:p>
              <a:endParaRPr sz="1539"/>
            </a:p>
          </p:txBody>
        </p:sp>
        <p:sp>
          <p:nvSpPr>
            <p:cNvPr id="20" name="object 20"/>
            <p:cNvSpPr/>
            <p:nvPr/>
          </p:nvSpPr>
          <p:spPr>
            <a:xfrm>
              <a:off x="4917833" y="5311902"/>
              <a:ext cx="262890" cy="256540"/>
            </a:xfrm>
            <a:custGeom>
              <a:avLst/>
              <a:gdLst/>
              <a:ahLst/>
              <a:cxnLst/>
              <a:rect l="l" t="t" r="r" b="b"/>
              <a:pathLst>
                <a:path w="262889" h="256539">
                  <a:moveTo>
                    <a:pt x="0" y="172974"/>
                  </a:moveTo>
                  <a:lnTo>
                    <a:pt x="23622" y="159258"/>
                  </a:lnTo>
                  <a:lnTo>
                    <a:pt x="80772" y="256032"/>
                  </a:lnTo>
                  <a:lnTo>
                    <a:pt x="142494" y="0"/>
                  </a:lnTo>
                  <a:lnTo>
                    <a:pt x="262890" y="0"/>
                  </a:lnTo>
                </a:path>
              </a:pathLst>
            </a:custGeom>
            <a:ln w="3175">
              <a:solidFill>
                <a:srgbClr val="0A0A0A"/>
              </a:solidFill>
            </a:ln>
          </p:spPr>
          <p:txBody>
            <a:bodyPr wrap="square" lIns="0" tIns="0" rIns="0" bIns="0" rtlCol="0"/>
            <a:lstStyle/>
            <a:p>
              <a:endParaRPr sz="1539"/>
            </a:p>
          </p:txBody>
        </p:sp>
        <p:sp>
          <p:nvSpPr>
            <p:cNvPr id="21" name="object 21"/>
            <p:cNvSpPr/>
            <p:nvPr/>
          </p:nvSpPr>
          <p:spPr>
            <a:xfrm>
              <a:off x="4916309" y="5306567"/>
              <a:ext cx="264795" cy="261620"/>
            </a:xfrm>
            <a:custGeom>
              <a:avLst/>
              <a:gdLst/>
              <a:ahLst/>
              <a:cxnLst/>
              <a:rect l="l" t="t" r="r" b="b"/>
              <a:pathLst>
                <a:path w="264795" h="261620">
                  <a:moveTo>
                    <a:pt x="264414" y="12192"/>
                  </a:moveTo>
                  <a:lnTo>
                    <a:pt x="264414" y="0"/>
                  </a:lnTo>
                  <a:lnTo>
                    <a:pt x="140208" y="0"/>
                  </a:lnTo>
                  <a:lnTo>
                    <a:pt x="82296" y="236220"/>
                  </a:lnTo>
                  <a:lnTo>
                    <a:pt x="32004" y="156972"/>
                  </a:lnTo>
                  <a:lnTo>
                    <a:pt x="0" y="175260"/>
                  </a:lnTo>
                  <a:lnTo>
                    <a:pt x="3048" y="182118"/>
                  </a:lnTo>
                  <a:lnTo>
                    <a:pt x="19050" y="172212"/>
                  </a:lnTo>
                  <a:lnTo>
                    <a:pt x="76200" y="261366"/>
                  </a:lnTo>
                  <a:lnTo>
                    <a:pt x="88392" y="261366"/>
                  </a:lnTo>
                  <a:lnTo>
                    <a:pt x="148590" y="12192"/>
                  </a:lnTo>
                  <a:lnTo>
                    <a:pt x="264414" y="12192"/>
                  </a:lnTo>
                  <a:close/>
                </a:path>
              </a:pathLst>
            </a:custGeom>
            <a:solidFill>
              <a:srgbClr val="0A0A0A"/>
            </a:solidFill>
          </p:spPr>
          <p:txBody>
            <a:bodyPr wrap="square" lIns="0" tIns="0" rIns="0" bIns="0" rtlCol="0"/>
            <a:lstStyle/>
            <a:p>
              <a:endParaRPr sz="1539"/>
            </a:p>
          </p:txBody>
        </p:sp>
        <p:sp>
          <p:nvSpPr>
            <p:cNvPr id="22" name="object 22"/>
            <p:cNvSpPr/>
            <p:nvPr/>
          </p:nvSpPr>
          <p:spPr>
            <a:xfrm>
              <a:off x="4898018" y="5637288"/>
              <a:ext cx="300990" cy="0"/>
            </a:xfrm>
            <a:custGeom>
              <a:avLst/>
              <a:gdLst/>
              <a:ahLst/>
              <a:cxnLst/>
              <a:rect l="l" t="t" r="r" b="b"/>
              <a:pathLst>
                <a:path w="300989">
                  <a:moveTo>
                    <a:pt x="0" y="0"/>
                  </a:moveTo>
                  <a:lnTo>
                    <a:pt x="300988" y="0"/>
                  </a:lnTo>
                </a:path>
              </a:pathLst>
            </a:custGeom>
            <a:ln w="11931">
              <a:solidFill>
                <a:srgbClr val="0A0A0A"/>
              </a:solidFill>
            </a:ln>
          </p:spPr>
          <p:txBody>
            <a:bodyPr wrap="square" lIns="0" tIns="0" rIns="0" bIns="0" rtlCol="0"/>
            <a:lstStyle/>
            <a:p>
              <a:endParaRPr sz="1539"/>
            </a:p>
          </p:txBody>
        </p:sp>
        <p:sp>
          <p:nvSpPr>
            <p:cNvPr id="23" name="object 23"/>
            <p:cNvSpPr/>
            <p:nvPr/>
          </p:nvSpPr>
          <p:spPr>
            <a:xfrm>
              <a:off x="6185794" y="5637288"/>
              <a:ext cx="139065" cy="0"/>
            </a:xfrm>
            <a:custGeom>
              <a:avLst/>
              <a:gdLst/>
              <a:ahLst/>
              <a:cxnLst/>
              <a:rect l="l" t="t" r="r" b="b"/>
              <a:pathLst>
                <a:path w="139064">
                  <a:moveTo>
                    <a:pt x="0" y="0"/>
                  </a:moveTo>
                  <a:lnTo>
                    <a:pt x="138678" y="0"/>
                  </a:lnTo>
                </a:path>
              </a:pathLst>
            </a:custGeom>
            <a:ln w="11931">
              <a:solidFill>
                <a:srgbClr val="0A0A0A"/>
              </a:solidFill>
            </a:ln>
          </p:spPr>
          <p:txBody>
            <a:bodyPr wrap="square" lIns="0" tIns="0" rIns="0" bIns="0" rtlCol="0"/>
            <a:lstStyle/>
            <a:p>
              <a:endParaRPr sz="1539"/>
            </a:p>
          </p:txBody>
        </p:sp>
        <p:sp>
          <p:nvSpPr>
            <p:cNvPr id="24" name="object 24"/>
            <p:cNvSpPr/>
            <p:nvPr/>
          </p:nvSpPr>
          <p:spPr>
            <a:xfrm>
              <a:off x="7290689" y="5311902"/>
              <a:ext cx="262890" cy="256540"/>
            </a:xfrm>
            <a:custGeom>
              <a:avLst/>
              <a:gdLst/>
              <a:ahLst/>
              <a:cxnLst/>
              <a:rect l="l" t="t" r="r" b="b"/>
              <a:pathLst>
                <a:path w="262890" h="256539">
                  <a:moveTo>
                    <a:pt x="0" y="172974"/>
                  </a:moveTo>
                  <a:lnTo>
                    <a:pt x="24384" y="159258"/>
                  </a:lnTo>
                  <a:lnTo>
                    <a:pt x="80772" y="256032"/>
                  </a:lnTo>
                  <a:lnTo>
                    <a:pt x="143256" y="0"/>
                  </a:lnTo>
                  <a:lnTo>
                    <a:pt x="262890" y="0"/>
                  </a:lnTo>
                </a:path>
              </a:pathLst>
            </a:custGeom>
            <a:ln w="3175">
              <a:solidFill>
                <a:srgbClr val="0A0A0A"/>
              </a:solidFill>
            </a:ln>
          </p:spPr>
          <p:txBody>
            <a:bodyPr wrap="square" lIns="0" tIns="0" rIns="0" bIns="0" rtlCol="0"/>
            <a:lstStyle/>
            <a:p>
              <a:endParaRPr sz="1539"/>
            </a:p>
          </p:txBody>
        </p:sp>
        <p:sp>
          <p:nvSpPr>
            <p:cNvPr id="25" name="object 25"/>
            <p:cNvSpPr/>
            <p:nvPr/>
          </p:nvSpPr>
          <p:spPr>
            <a:xfrm>
              <a:off x="7289177" y="5306567"/>
              <a:ext cx="264795" cy="261620"/>
            </a:xfrm>
            <a:custGeom>
              <a:avLst/>
              <a:gdLst/>
              <a:ahLst/>
              <a:cxnLst/>
              <a:rect l="l" t="t" r="r" b="b"/>
              <a:pathLst>
                <a:path w="264795" h="261620">
                  <a:moveTo>
                    <a:pt x="264414" y="12192"/>
                  </a:moveTo>
                  <a:lnTo>
                    <a:pt x="264414" y="0"/>
                  </a:lnTo>
                  <a:lnTo>
                    <a:pt x="140208" y="0"/>
                  </a:lnTo>
                  <a:lnTo>
                    <a:pt x="83058" y="236220"/>
                  </a:lnTo>
                  <a:lnTo>
                    <a:pt x="32004" y="156972"/>
                  </a:lnTo>
                  <a:lnTo>
                    <a:pt x="0" y="175260"/>
                  </a:lnTo>
                  <a:lnTo>
                    <a:pt x="3810" y="182118"/>
                  </a:lnTo>
                  <a:lnTo>
                    <a:pt x="19812" y="172212"/>
                  </a:lnTo>
                  <a:lnTo>
                    <a:pt x="76962" y="261366"/>
                  </a:lnTo>
                  <a:lnTo>
                    <a:pt x="88392" y="261366"/>
                  </a:lnTo>
                  <a:lnTo>
                    <a:pt x="148590" y="12192"/>
                  </a:lnTo>
                  <a:lnTo>
                    <a:pt x="264414" y="12192"/>
                  </a:lnTo>
                  <a:close/>
                </a:path>
              </a:pathLst>
            </a:custGeom>
            <a:solidFill>
              <a:srgbClr val="0A0A0A"/>
            </a:solidFill>
          </p:spPr>
          <p:txBody>
            <a:bodyPr wrap="square" lIns="0" tIns="0" rIns="0" bIns="0" rtlCol="0"/>
            <a:lstStyle/>
            <a:p>
              <a:endParaRPr sz="1539"/>
            </a:p>
          </p:txBody>
        </p:sp>
        <p:sp>
          <p:nvSpPr>
            <p:cNvPr id="26" name="object 26"/>
            <p:cNvSpPr/>
            <p:nvPr/>
          </p:nvSpPr>
          <p:spPr>
            <a:xfrm>
              <a:off x="7270880" y="5637288"/>
              <a:ext cx="300990" cy="0"/>
            </a:xfrm>
            <a:custGeom>
              <a:avLst/>
              <a:gdLst/>
              <a:ahLst/>
              <a:cxnLst/>
              <a:rect l="l" t="t" r="r" b="b"/>
              <a:pathLst>
                <a:path w="300990">
                  <a:moveTo>
                    <a:pt x="0" y="0"/>
                  </a:moveTo>
                  <a:lnTo>
                    <a:pt x="300988" y="0"/>
                  </a:lnTo>
                </a:path>
              </a:pathLst>
            </a:custGeom>
            <a:ln w="11931">
              <a:solidFill>
                <a:srgbClr val="0A0A0A"/>
              </a:solidFill>
            </a:ln>
          </p:spPr>
          <p:txBody>
            <a:bodyPr wrap="square" lIns="0" tIns="0" rIns="0" bIns="0" rtlCol="0"/>
            <a:lstStyle/>
            <a:p>
              <a:endParaRPr sz="1539"/>
            </a:p>
          </p:txBody>
        </p:sp>
      </p:grpSp>
      <p:sp>
        <p:nvSpPr>
          <p:cNvPr id="27" name="object 27"/>
          <p:cNvSpPr txBox="1"/>
          <p:nvPr/>
        </p:nvSpPr>
        <p:spPr>
          <a:xfrm>
            <a:off x="3189648" y="4017321"/>
            <a:ext cx="3253070" cy="261583"/>
          </a:xfrm>
          <a:prstGeom prst="rect">
            <a:avLst/>
          </a:prstGeom>
        </p:spPr>
        <p:txBody>
          <a:bodyPr vert="horz" wrap="square" lIns="0" tIns="11403" rIns="0" bIns="0" rtlCol="0">
            <a:spAutoFit/>
          </a:bodyPr>
          <a:lstStyle/>
          <a:p>
            <a:pPr marL="10860">
              <a:spcBef>
                <a:spcPts val="90"/>
              </a:spcBef>
              <a:tabLst>
                <a:tab pos="1108240" algn="l"/>
                <a:tab pos="2042723" algn="l"/>
                <a:tab pos="3137931" algn="l"/>
              </a:tabLst>
            </a:pPr>
            <a:r>
              <a:rPr sz="1625" dirty="0">
                <a:solidFill>
                  <a:srgbClr val="0A0A0A"/>
                </a:solidFill>
                <a:latin typeface="Times New Roman"/>
                <a:cs typeface="Times New Roman"/>
              </a:rPr>
              <a:t>1	3	1	3</a:t>
            </a:r>
            <a:endParaRPr sz="1625">
              <a:latin typeface="Times New Roman"/>
              <a:cs typeface="Times New Roman"/>
            </a:endParaRPr>
          </a:p>
        </p:txBody>
      </p:sp>
      <p:sp>
        <p:nvSpPr>
          <p:cNvPr id="28" name="object 28"/>
          <p:cNvSpPr txBox="1"/>
          <p:nvPr/>
        </p:nvSpPr>
        <p:spPr>
          <a:xfrm>
            <a:off x="3255464" y="4719085"/>
            <a:ext cx="3217776" cy="261583"/>
          </a:xfrm>
          <a:prstGeom prst="rect">
            <a:avLst/>
          </a:prstGeom>
        </p:spPr>
        <p:txBody>
          <a:bodyPr vert="horz" wrap="square" lIns="0" tIns="11403" rIns="0" bIns="0" rtlCol="0">
            <a:spAutoFit/>
          </a:bodyPr>
          <a:lstStyle/>
          <a:p>
            <a:pPr marL="10860">
              <a:spcBef>
                <a:spcPts val="90"/>
              </a:spcBef>
              <a:tabLst>
                <a:tab pos="1074031" algn="l"/>
                <a:tab pos="2042723" algn="l"/>
                <a:tab pos="3103179" algn="l"/>
              </a:tabLst>
            </a:pPr>
            <a:r>
              <a:rPr sz="1625" dirty="0">
                <a:solidFill>
                  <a:srgbClr val="0A0A0A"/>
                </a:solidFill>
                <a:latin typeface="Times New Roman"/>
                <a:cs typeface="Times New Roman"/>
              </a:rPr>
              <a:t>1	3	1	3</a:t>
            </a:r>
            <a:endParaRPr sz="1625">
              <a:latin typeface="Times New Roman"/>
              <a:cs typeface="Times New Roman"/>
            </a:endParaRPr>
          </a:p>
        </p:txBody>
      </p:sp>
      <p:sp>
        <p:nvSpPr>
          <p:cNvPr id="29" name="object 29"/>
          <p:cNvSpPr txBox="1"/>
          <p:nvPr/>
        </p:nvSpPr>
        <p:spPr>
          <a:xfrm>
            <a:off x="1847370" y="4289119"/>
            <a:ext cx="102083" cy="155749"/>
          </a:xfrm>
          <a:prstGeom prst="rect">
            <a:avLst/>
          </a:prstGeom>
        </p:spPr>
        <p:txBody>
          <a:bodyPr vert="horz" wrap="square" lIns="0" tIns="10860" rIns="0" bIns="0" rtlCol="0">
            <a:spAutoFit/>
          </a:bodyPr>
          <a:lstStyle/>
          <a:p>
            <a:pPr marL="10860">
              <a:spcBef>
                <a:spcPts val="86"/>
              </a:spcBef>
            </a:pPr>
            <a:r>
              <a:rPr sz="941" i="1" dirty="0">
                <a:solidFill>
                  <a:srgbClr val="0A0A0A"/>
                </a:solidFill>
                <a:latin typeface="Times New Roman"/>
                <a:cs typeface="Times New Roman"/>
              </a:rPr>
              <a:t>N</a:t>
            </a:r>
            <a:endParaRPr sz="941">
              <a:latin typeface="Times New Roman"/>
              <a:cs typeface="Times New Roman"/>
            </a:endParaRPr>
          </a:p>
        </p:txBody>
      </p:sp>
      <p:sp>
        <p:nvSpPr>
          <p:cNvPr id="30" name="object 30"/>
          <p:cNvSpPr txBox="1"/>
          <p:nvPr/>
        </p:nvSpPr>
        <p:spPr>
          <a:xfrm>
            <a:off x="2285239" y="3988651"/>
            <a:ext cx="4887479" cy="261583"/>
          </a:xfrm>
          <a:prstGeom prst="rect">
            <a:avLst/>
          </a:prstGeom>
        </p:spPr>
        <p:txBody>
          <a:bodyPr vert="horz" wrap="square" lIns="0" tIns="11403" rIns="0" bIns="0" rtlCol="0">
            <a:spAutoFit/>
          </a:bodyPr>
          <a:lstStyle/>
          <a:p>
            <a:pPr marL="10860">
              <a:spcBef>
                <a:spcPts val="90"/>
              </a:spcBef>
              <a:tabLst>
                <a:tab pos="4796760" algn="l"/>
              </a:tabLst>
            </a:pPr>
            <a:r>
              <a:rPr sz="1625" dirty="0">
                <a:solidFill>
                  <a:srgbClr val="0A0A0A"/>
                </a:solidFill>
                <a:latin typeface="Symbol"/>
                <a:cs typeface="Symbol"/>
              </a:rPr>
              <a:t></a:t>
            </a:r>
            <a:r>
              <a:rPr sz="1625" dirty="0">
                <a:solidFill>
                  <a:srgbClr val="0A0A0A"/>
                </a:solidFill>
                <a:latin typeface="Times New Roman"/>
                <a:cs typeface="Times New Roman"/>
              </a:rPr>
              <a:t>	</a:t>
            </a:r>
            <a:r>
              <a:rPr sz="1625" dirty="0">
                <a:solidFill>
                  <a:srgbClr val="0A0A0A"/>
                </a:solidFill>
                <a:latin typeface="Symbol"/>
                <a:cs typeface="Symbol"/>
              </a:rPr>
              <a:t></a:t>
            </a:r>
            <a:endParaRPr sz="1625">
              <a:latin typeface="Symbol"/>
              <a:cs typeface="Symbol"/>
            </a:endParaRPr>
          </a:p>
        </p:txBody>
      </p:sp>
      <p:sp>
        <p:nvSpPr>
          <p:cNvPr id="31" name="object 31"/>
          <p:cNvSpPr txBox="1"/>
          <p:nvPr/>
        </p:nvSpPr>
        <p:spPr>
          <a:xfrm>
            <a:off x="1742909" y="4136510"/>
            <a:ext cx="5451648" cy="275759"/>
          </a:xfrm>
          <a:prstGeom prst="rect">
            <a:avLst/>
          </a:prstGeom>
        </p:spPr>
        <p:txBody>
          <a:bodyPr vert="horz" wrap="square" lIns="0" tIns="12488" rIns="0" bIns="0" rtlCol="0">
            <a:spAutoFit/>
          </a:bodyPr>
          <a:lstStyle/>
          <a:p>
            <a:pPr marL="32579">
              <a:spcBef>
                <a:spcPts val="97"/>
              </a:spcBef>
              <a:tabLst>
                <a:tab pos="272037" algn="l"/>
                <a:tab pos="2495032" algn="l"/>
                <a:tab pos="4524723" algn="l"/>
              </a:tabLst>
            </a:pPr>
            <a:r>
              <a:rPr sz="1625" i="1" dirty="0">
                <a:solidFill>
                  <a:srgbClr val="0A0A0A"/>
                </a:solidFill>
                <a:latin typeface="Times New Roman"/>
                <a:cs typeface="Times New Roman"/>
              </a:rPr>
              <a:t>I	</a:t>
            </a:r>
            <a:r>
              <a:rPr sz="1625" dirty="0">
                <a:solidFill>
                  <a:srgbClr val="0A0A0A"/>
                </a:solidFill>
                <a:latin typeface="Symbol"/>
                <a:cs typeface="Symbol"/>
              </a:rPr>
              <a:t></a:t>
            </a:r>
            <a:r>
              <a:rPr sz="1625" spc="-26" dirty="0">
                <a:solidFill>
                  <a:srgbClr val="0A0A0A"/>
                </a:solidFill>
                <a:latin typeface="Times New Roman"/>
                <a:cs typeface="Times New Roman"/>
              </a:rPr>
              <a:t> </a:t>
            </a:r>
            <a:r>
              <a:rPr sz="1625" i="1" dirty="0">
                <a:solidFill>
                  <a:srgbClr val="0A0A0A"/>
                </a:solidFill>
                <a:latin typeface="Times New Roman"/>
                <a:cs typeface="Times New Roman"/>
              </a:rPr>
              <a:t>I</a:t>
            </a:r>
            <a:r>
              <a:rPr sz="1625" i="1" spc="-13" dirty="0">
                <a:solidFill>
                  <a:srgbClr val="0A0A0A"/>
                </a:solidFill>
                <a:latin typeface="Times New Roman"/>
                <a:cs typeface="Times New Roman"/>
              </a:rPr>
              <a:t> </a:t>
            </a:r>
            <a:r>
              <a:rPr sz="2437" spc="-44" baseline="-10233" dirty="0">
                <a:solidFill>
                  <a:srgbClr val="0A0A0A"/>
                </a:solidFill>
                <a:latin typeface="Symbol"/>
                <a:cs typeface="Symbol"/>
              </a:rPr>
              <a:t></a:t>
            </a:r>
            <a:r>
              <a:rPr sz="1625" spc="-30" dirty="0">
                <a:solidFill>
                  <a:srgbClr val="0A0A0A"/>
                </a:solidFill>
                <a:latin typeface="Times New Roman"/>
                <a:cs typeface="Times New Roman"/>
              </a:rPr>
              <a:t>cos(</a:t>
            </a:r>
            <a:r>
              <a:rPr sz="1625" spc="-30" dirty="0">
                <a:solidFill>
                  <a:srgbClr val="0A0A0A"/>
                </a:solidFill>
                <a:latin typeface="Symbol"/>
                <a:cs typeface="Symbol"/>
              </a:rPr>
              <a:t></a:t>
            </a:r>
            <a:r>
              <a:rPr sz="1710" i="1" spc="-30" dirty="0">
                <a:solidFill>
                  <a:srgbClr val="0A0A0A"/>
                </a:solidFill>
                <a:latin typeface="Symbol"/>
                <a:cs typeface="Symbol"/>
              </a:rPr>
              <a:t></a:t>
            </a:r>
            <a:r>
              <a:rPr sz="1710" i="1" spc="-248" dirty="0">
                <a:solidFill>
                  <a:srgbClr val="0A0A0A"/>
                </a:solidFill>
                <a:latin typeface="Times New Roman"/>
                <a:cs typeface="Times New Roman"/>
              </a:rPr>
              <a:t> </a:t>
            </a:r>
            <a:r>
              <a:rPr sz="1625" dirty="0">
                <a:solidFill>
                  <a:srgbClr val="0A0A0A"/>
                </a:solidFill>
                <a:latin typeface="Times New Roman"/>
                <a:cs typeface="Times New Roman"/>
              </a:rPr>
              <a:t>)</a:t>
            </a:r>
            <a:r>
              <a:rPr sz="1625" spc="-158" dirty="0">
                <a:solidFill>
                  <a:srgbClr val="0A0A0A"/>
                </a:solidFill>
                <a:latin typeface="Times New Roman"/>
                <a:cs typeface="Times New Roman"/>
              </a:rPr>
              <a:t> </a:t>
            </a:r>
            <a:r>
              <a:rPr sz="1625" dirty="0">
                <a:solidFill>
                  <a:srgbClr val="0A0A0A"/>
                </a:solidFill>
                <a:latin typeface="Symbol"/>
                <a:cs typeface="Symbol"/>
              </a:rPr>
              <a:t></a:t>
            </a:r>
            <a:r>
              <a:rPr sz="1625" spc="-47" dirty="0">
                <a:solidFill>
                  <a:srgbClr val="0A0A0A"/>
                </a:solidFill>
                <a:latin typeface="Times New Roman"/>
                <a:cs typeface="Times New Roman"/>
              </a:rPr>
              <a:t> </a:t>
            </a:r>
            <a:r>
              <a:rPr sz="2437" baseline="-43859" dirty="0">
                <a:solidFill>
                  <a:srgbClr val="0A0A0A"/>
                </a:solidFill>
                <a:latin typeface="Times New Roman"/>
                <a:cs typeface="Times New Roman"/>
              </a:rPr>
              <a:t>2</a:t>
            </a:r>
            <a:r>
              <a:rPr sz="2437" spc="-211" baseline="-43859" dirty="0">
                <a:solidFill>
                  <a:srgbClr val="0A0A0A"/>
                </a:solidFill>
                <a:latin typeface="Times New Roman"/>
                <a:cs typeface="Times New Roman"/>
              </a:rPr>
              <a:t> </a:t>
            </a:r>
            <a:r>
              <a:rPr sz="1625" spc="-38" dirty="0">
                <a:solidFill>
                  <a:srgbClr val="0A0A0A"/>
                </a:solidFill>
                <a:latin typeface="Times New Roman"/>
                <a:cs typeface="Times New Roman"/>
              </a:rPr>
              <a:t>cos(</a:t>
            </a:r>
            <a:r>
              <a:rPr sz="1625" spc="-38" dirty="0">
                <a:solidFill>
                  <a:srgbClr val="0A0A0A"/>
                </a:solidFill>
                <a:latin typeface="Symbol"/>
                <a:cs typeface="Symbol"/>
              </a:rPr>
              <a:t></a:t>
            </a:r>
            <a:r>
              <a:rPr sz="1710" i="1" spc="-38" dirty="0">
                <a:solidFill>
                  <a:srgbClr val="0A0A0A"/>
                </a:solidFill>
                <a:latin typeface="Symbol"/>
                <a:cs typeface="Symbol"/>
              </a:rPr>
              <a:t></a:t>
            </a:r>
            <a:r>
              <a:rPr sz="1710" i="1" spc="-252" dirty="0">
                <a:solidFill>
                  <a:srgbClr val="0A0A0A"/>
                </a:solidFill>
                <a:latin typeface="Times New Roman"/>
                <a:cs typeface="Times New Roman"/>
              </a:rPr>
              <a:t> </a:t>
            </a:r>
            <a:r>
              <a:rPr sz="1625" dirty="0">
                <a:solidFill>
                  <a:srgbClr val="0A0A0A"/>
                </a:solidFill>
                <a:latin typeface="Times New Roman"/>
                <a:cs typeface="Times New Roman"/>
              </a:rPr>
              <a:t>)</a:t>
            </a:r>
            <a:r>
              <a:rPr sz="1625" spc="-158" dirty="0">
                <a:solidFill>
                  <a:srgbClr val="0A0A0A"/>
                </a:solidFill>
                <a:latin typeface="Times New Roman"/>
                <a:cs typeface="Times New Roman"/>
              </a:rPr>
              <a:t> </a:t>
            </a:r>
            <a:r>
              <a:rPr sz="1625" dirty="0">
                <a:solidFill>
                  <a:srgbClr val="0A0A0A"/>
                </a:solidFill>
                <a:latin typeface="Symbol"/>
                <a:cs typeface="Symbol"/>
              </a:rPr>
              <a:t></a:t>
            </a:r>
            <a:r>
              <a:rPr sz="1625" dirty="0">
                <a:solidFill>
                  <a:srgbClr val="0A0A0A"/>
                </a:solidFill>
                <a:latin typeface="Times New Roman"/>
                <a:cs typeface="Times New Roman"/>
              </a:rPr>
              <a:t>	</a:t>
            </a:r>
            <a:r>
              <a:rPr sz="2437" baseline="-43859" dirty="0">
                <a:solidFill>
                  <a:srgbClr val="0A0A0A"/>
                </a:solidFill>
                <a:latin typeface="Times New Roman"/>
                <a:cs typeface="Times New Roman"/>
              </a:rPr>
              <a:t>2</a:t>
            </a:r>
            <a:r>
              <a:rPr sz="2437" spc="590" baseline="-43859" dirty="0">
                <a:solidFill>
                  <a:srgbClr val="0A0A0A"/>
                </a:solidFill>
                <a:latin typeface="Times New Roman"/>
                <a:cs typeface="Times New Roman"/>
              </a:rPr>
              <a:t> </a:t>
            </a:r>
            <a:r>
              <a:rPr sz="1625" spc="-34" dirty="0">
                <a:solidFill>
                  <a:srgbClr val="0A0A0A"/>
                </a:solidFill>
                <a:latin typeface="Times New Roman"/>
                <a:cs typeface="Times New Roman"/>
              </a:rPr>
              <a:t>sin(</a:t>
            </a:r>
            <a:r>
              <a:rPr sz="1625" spc="-34" dirty="0">
                <a:solidFill>
                  <a:srgbClr val="0A0A0A"/>
                </a:solidFill>
                <a:latin typeface="Symbol"/>
                <a:cs typeface="Symbol"/>
              </a:rPr>
              <a:t></a:t>
            </a:r>
            <a:r>
              <a:rPr sz="1710" i="1" spc="-34" dirty="0">
                <a:solidFill>
                  <a:srgbClr val="0A0A0A"/>
                </a:solidFill>
                <a:latin typeface="Symbol"/>
                <a:cs typeface="Symbol"/>
              </a:rPr>
              <a:t></a:t>
            </a:r>
            <a:r>
              <a:rPr sz="1710" i="1" spc="-244" dirty="0">
                <a:solidFill>
                  <a:srgbClr val="0A0A0A"/>
                </a:solidFill>
                <a:latin typeface="Times New Roman"/>
                <a:cs typeface="Times New Roman"/>
              </a:rPr>
              <a:t> </a:t>
            </a:r>
            <a:r>
              <a:rPr sz="1625" dirty="0">
                <a:solidFill>
                  <a:srgbClr val="0A0A0A"/>
                </a:solidFill>
                <a:latin typeface="Times New Roman"/>
                <a:cs typeface="Times New Roman"/>
              </a:rPr>
              <a:t>)</a:t>
            </a:r>
            <a:r>
              <a:rPr sz="1625" spc="-162" dirty="0">
                <a:solidFill>
                  <a:srgbClr val="0A0A0A"/>
                </a:solidFill>
                <a:latin typeface="Times New Roman"/>
                <a:cs typeface="Times New Roman"/>
              </a:rPr>
              <a:t> </a:t>
            </a:r>
            <a:r>
              <a:rPr sz="1625" dirty="0">
                <a:solidFill>
                  <a:srgbClr val="0A0A0A"/>
                </a:solidFill>
                <a:latin typeface="Symbol"/>
                <a:cs typeface="Symbol"/>
              </a:rPr>
              <a:t></a:t>
            </a:r>
            <a:r>
              <a:rPr sz="1625" spc="-38" dirty="0">
                <a:solidFill>
                  <a:srgbClr val="0A0A0A"/>
                </a:solidFill>
                <a:latin typeface="Times New Roman"/>
                <a:cs typeface="Times New Roman"/>
              </a:rPr>
              <a:t> </a:t>
            </a:r>
            <a:r>
              <a:rPr sz="2437" baseline="-43859" dirty="0">
                <a:solidFill>
                  <a:srgbClr val="0A0A0A"/>
                </a:solidFill>
                <a:latin typeface="Times New Roman"/>
                <a:cs typeface="Times New Roman"/>
              </a:rPr>
              <a:t>2</a:t>
            </a:r>
            <a:r>
              <a:rPr sz="2437" spc="-211" baseline="-43859" dirty="0">
                <a:solidFill>
                  <a:srgbClr val="0A0A0A"/>
                </a:solidFill>
                <a:latin typeface="Times New Roman"/>
                <a:cs typeface="Times New Roman"/>
              </a:rPr>
              <a:t> </a:t>
            </a:r>
            <a:r>
              <a:rPr sz="1625" spc="-43" dirty="0">
                <a:solidFill>
                  <a:srgbClr val="0A0A0A"/>
                </a:solidFill>
                <a:latin typeface="Times New Roman"/>
                <a:cs typeface="Times New Roman"/>
              </a:rPr>
              <a:t>cos(</a:t>
            </a:r>
            <a:r>
              <a:rPr sz="1625" spc="-43" dirty="0">
                <a:solidFill>
                  <a:srgbClr val="0A0A0A"/>
                </a:solidFill>
                <a:latin typeface="Symbol"/>
                <a:cs typeface="Symbol"/>
              </a:rPr>
              <a:t></a:t>
            </a:r>
            <a:r>
              <a:rPr sz="1710" i="1" spc="-43" dirty="0">
                <a:solidFill>
                  <a:srgbClr val="0A0A0A"/>
                </a:solidFill>
                <a:latin typeface="Symbol"/>
                <a:cs typeface="Symbol"/>
              </a:rPr>
              <a:t></a:t>
            </a:r>
            <a:r>
              <a:rPr sz="1710" i="1" spc="-244" dirty="0">
                <a:solidFill>
                  <a:srgbClr val="0A0A0A"/>
                </a:solidFill>
                <a:latin typeface="Times New Roman"/>
                <a:cs typeface="Times New Roman"/>
              </a:rPr>
              <a:t> </a:t>
            </a:r>
            <a:r>
              <a:rPr sz="1625" dirty="0">
                <a:solidFill>
                  <a:srgbClr val="0A0A0A"/>
                </a:solidFill>
                <a:latin typeface="Times New Roman"/>
                <a:cs typeface="Times New Roman"/>
              </a:rPr>
              <a:t>)</a:t>
            </a:r>
            <a:r>
              <a:rPr sz="1625" spc="-154" dirty="0">
                <a:solidFill>
                  <a:srgbClr val="0A0A0A"/>
                </a:solidFill>
                <a:latin typeface="Times New Roman"/>
                <a:cs typeface="Times New Roman"/>
              </a:rPr>
              <a:t> </a:t>
            </a:r>
            <a:r>
              <a:rPr sz="1625" dirty="0">
                <a:solidFill>
                  <a:srgbClr val="0A0A0A"/>
                </a:solidFill>
                <a:latin typeface="Symbol"/>
                <a:cs typeface="Symbol"/>
              </a:rPr>
              <a:t></a:t>
            </a:r>
            <a:r>
              <a:rPr sz="1625" dirty="0">
                <a:solidFill>
                  <a:srgbClr val="0A0A0A"/>
                </a:solidFill>
                <a:latin typeface="Times New Roman"/>
                <a:cs typeface="Times New Roman"/>
              </a:rPr>
              <a:t>	</a:t>
            </a:r>
            <a:r>
              <a:rPr sz="2437" baseline="-43859" dirty="0">
                <a:solidFill>
                  <a:srgbClr val="0A0A0A"/>
                </a:solidFill>
                <a:latin typeface="Times New Roman"/>
                <a:cs typeface="Times New Roman"/>
              </a:rPr>
              <a:t>2 </a:t>
            </a:r>
            <a:r>
              <a:rPr sz="1625" spc="-38" dirty="0">
                <a:solidFill>
                  <a:srgbClr val="0A0A0A"/>
                </a:solidFill>
                <a:latin typeface="Times New Roman"/>
                <a:cs typeface="Times New Roman"/>
              </a:rPr>
              <a:t>sin(</a:t>
            </a:r>
            <a:r>
              <a:rPr sz="1625" spc="-38" dirty="0">
                <a:solidFill>
                  <a:srgbClr val="0A0A0A"/>
                </a:solidFill>
                <a:latin typeface="Symbol"/>
                <a:cs typeface="Symbol"/>
              </a:rPr>
              <a:t></a:t>
            </a:r>
            <a:r>
              <a:rPr sz="1710" i="1" spc="-38" dirty="0">
                <a:solidFill>
                  <a:srgbClr val="0A0A0A"/>
                </a:solidFill>
                <a:latin typeface="Symbol"/>
                <a:cs typeface="Symbol"/>
              </a:rPr>
              <a:t></a:t>
            </a:r>
            <a:r>
              <a:rPr sz="1710" i="1" spc="-325" dirty="0">
                <a:solidFill>
                  <a:srgbClr val="0A0A0A"/>
                </a:solidFill>
                <a:latin typeface="Times New Roman"/>
                <a:cs typeface="Times New Roman"/>
              </a:rPr>
              <a:t> </a:t>
            </a:r>
            <a:r>
              <a:rPr sz="1625" spc="30" dirty="0">
                <a:solidFill>
                  <a:srgbClr val="0A0A0A"/>
                </a:solidFill>
                <a:latin typeface="Times New Roman"/>
                <a:cs typeface="Times New Roman"/>
              </a:rPr>
              <a:t>)</a:t>
            </a:r>
            <a:r>
              <a:rPr sz="2437" spc="44" baseline="-10233" dirty="0">
                <a:solidFill>
                  <a:srgbClr val="0A0A0A"/>
                </a:solidFill>
                <a:latin typeface="Symbol"/>
                <a:cs typeface="Symbol"/>
              </a:rPr>
              <a:t></a:t>
            </a:r>
            <a:endParaRPr sz="2437" baseline="-10233">
              <a:latin typeface="Symbol"/>
              <a:cs typeface="Symbol"/>
            </a:endParaRPr>
          </a:p>
        </p:txBody>
      </p:sp>
      <p:sp>
        <p:nvSpPr>
          <p:cNvPr id="32" name="object 32"/>
          <p:cNvSpPr txBox="1"/>
          <p:nvPr/>
        </p:nvSpPr>
        <p:spPr>
          <a:xfrm>
            <a:off x="2285239" y="4378966"/>
            <a:ext cx="4887479" cy="261583"/>
          </a:xfrm>
          <a:prstGeom prst="rect">
            <a:avLst/>
          </a:prstGeom>
        </p:spPr>
        <p:txBody>
          <a:bodyPr vert="horz" wrap="square" lIns="0" tIns="11403" rIns="0" bIns="0" rtlCol="0">
            <a:spAutoFit/>
          </a:bodyPr>
          <a:lstStyle/>
          <a:p>
            <a:pPr marL="10860">
              <a:spcBef>
                <a:spcPts val="90"/>
              </a:spcBef>
              <a:tabLst>
                <a:tab pos="4796760" algn="l"/>
              </a:tabLst>
            </a:pPr>
            <a:r>
              <a:rPr sz="1625" dirty="0">
                <a:solidFill>
                  <a:srgbClr val="0A0A0A"/>
                </a:solidFill>
                <a:latin typeface="Symbol"/>
                <a:cs typeface="Symbol"/>
              </a:rPr>
              <a:t></a:t>
            </a:r>
            <a:r>
              <a:rPr sz="1625" dirty="0">
                <a:solidFill>
                  <a:srgbClr val="0A0A0A"/>
                </a:solidFill>
                <a:latin typeface="Times New Roman"/>
                <a:cs typeface="Times New Roman"/>
              </a:rPr>
              <a:t>	</a:t>
            </a:r>
            <a:r>
              <a:rPr sz="1625" dirty="0">
                <a:solidFill>
                  <a:srgbClr val="0A0A0A"/>
                </a:solidFill>
                <a:latin typeface="Symbol"/>
                <a:cs typeface="Symbol"/>
              </a:rPr>
              <a:t></a:t>
            </a:r>
            <a:endParaRPr sz="1625">
              <a:latin typeface="Symbol"/>
              <a:cs typeface="Symbol"/>
            </a:endParaRPr>
          </a:p>
        </p:txBody>
      </p:sp>
      <p:sp>
        <p:nvSpPr>
          <p:cNvPr id="33" name="object 33"/>
          <p:cNvSpPr txBox="1"/>
          <p:nvPr/>
        </p:nvSpPr>
        <p:spPr>
          <a:xfrm>
            <a:off x="2385590" y="4689773"/>
            <a:ext cx="4852727" cy="261583"/>
          </a:xfrm>
          <a:prstGeom prst="rect">
            <a:avLst/>
          </a:prstGeom>
        </p:spPr>
        <p:txBody>
          <a:bodyPr vert="horz" wrap="square" lIns="0" tIns="11403" rIns="0" bIns="0" rtlCol="0">
            <a:spAutoFit/>
          </a:bodyPr>
          <a:lstStyle/>
          <a:p>
            <a:pPr marL="10860">
              <a:spcBef>
                <a:spcPts val="90"/>
              </a:spcBef>
              <a:tabLst>
                <a:tab pos="4762009" algn="l"/>
              </a:tabLst>
            </a:pPr>
            <a:r>
              <a:rPr sz="1625" dirty="0">
                <a:solidFill>
                  <a:srgbClr val="0A0A0A"/>
                </a:solidFill>
                <a:latin typeface="Symbol"/>
                <a:cs typeface="Symbol"/>
              </a:rPr>
              <a:t></a:t>
            </a:r>
            <a:r>
              <a:rPr sz="1625" dirty="0">
                <a:solidFill>
                  <a:srgbClr val="0A0A0A"/>
                </a:solidFill>
                <a:latin typeface="Times New Roman"/>
                <a:cs typeface="Times New Roman"/>
              </a:rPr>
              <a:t>	</a:t>
            </a:r>
            <a:r>
              <a:rPr sz="1625" dirty="0">
                <a:solidFill>
                  <a:srgbClr val="0A0A0A"/>
                </a:solidFill>
                <a:latin typeface="Symbol"/>
                <a:cs typeface="Symbol"/>
              </a:rPr>
              <a:t></a:t>
            </a:r>
            <a:endParaRPr sz="1625">
              <a:latin typeface="Symbol"/>
              <a:cs typeface="Symbol"/>
            </a:endParaRPr>
          </a:p>
        </p:txBody>
      </p:sp>
      <p:sp>
        <p:nvSpPr>
          <p:cNvPr id="34" name="object 34"/>
          <p:cNvSpPr txBox="1"/>
          <p:nvPr/>
        </p:nvSpPr>
        <p:spPr>
          <a:xfrm>
            <a:off x="2032202" y="4837630"/>
            <a:ext cx="5227935" cy="275759"/>
          </a:xfrm>
          <a:prstGeom prst="rect">
            <a:avLst/>
          </a:prstGeom>
        </p:spPr>
        <p:txBody>
          <a:bodyPr vert="horz" wrap="square" lIns="0" tIns="12488" rIns="0" bIns="0" rtlCol="0">
            <a:spAutoFit/>
          </a:bodyPr>
          <a:lstStyle/>
          <a:p>
            <a:pPr marL="32579">
              <a:spcBef>
                <a:spcPts val="97"/>
              </a:spcBef>
              <a:tabLst>
                <a:tab pos="2237113" algn="l"/>
                <a:tab pos="4266804" algn="l"/>
              </a:tabLst>
            </a:pPr>
            <a:r>
              <a:rPr sz="1625" dirty="0">
                <a:solidFill>
                  <a:srgbClr val="0A0A0A"/>
                </a:solidFill>
                <a:latin typeface="Symbol"/>
                <a:cs typeface="Symbol"/>
              </a:rPr>
              <a:t></a:t>
            </a:r>
            <a:r>
              <a:rPr sz="1625" spc="-73" dirty="0">
                <a:solidFill>
                  <a:srgbClr val="0A0A0A"/>
                </a:solidFill>
                <a:latin typeface="Times New Roman"/>
                <a:cs typeface="Times New Roman"/>
              </a:rPr>
              <a:t> </a:t>
            </a:r>
            <a:r>
              <a:rPr sz="1625" i="1" spc="-4" dirty="0">
                <a:solidFill>
                  <a:srgbClr val="0A0A0A"/>
                </a:solidFill>
                <a:latin typeface="Times New Roman"/>
                <a:cs typeface="Times New Roman"/>
              </a:rPr>
              <a:t>jI</a:t>
            </a:r>
            <a:r>
              <a:rPr sz="1625" i="1" spc="-13" dirty="0">
                <a:solidFill>
                  <a:srgbClr val="0A0A0A"/>
                </a:solidFill>
                <a:latin typeface="Times New Roman"/>
                <a:cs typeface="Times New Roman"/>
              </a:rPr>
              <a:t> </a:t>
            </a:r>
            <a:r>
              <a:rPr sz="2437" spc="-44" baseline="-10233" dirty="0">
                <a:solidFill>
                  <a:srgbClr val="0A0A0A"/>
                </a:solidFill>
                <a:latin typeface="Symbol"/>
                <a:cs typeface="Symbol"/>
              </a:rPr>
              <a:t></a:t>
            </a:r>
            <a:r>
              <a:rPr sz="1625" spc="-30" dirty="0">
                <a:solidFill>
                  <a:srgbClr val="0A0A0A"/>
                </a:solidFill>
                <a:latin typeface="Times New Roman"/>
                <a:cs typeface="Times New Roman"/>
              </a:rPr>
              <a:t>sin(</a:t>
            </a:r>
            <a:r>
              <a:rPr sz="1625" spc="-30" dirty="0">
                <a:solidFill>
                  <a:srgbClr val="0A0A0A"/>
                </a:solidFill>
                <a:latin typeface="Symbol"/>
                <a:cs typeface="Symbol"/>
              </a:rPr>
              <a:t></a:t>
            </a:r>
            <a:r>
              <a:rPr sz="1710" i="1" spc="-30" dirty="0">
                <a:solidFill>
                  <a:srgbClr val="0A0A0A"/>
                </a:solidFill>
                <a:latin typeface="Symbol"/>
                <a:cs typeface="Symbol"/>
              </a:rPr>
              <a:t></a:t>
            </a:r>
            <a:r>
              <a:rPr sz="1710" i="1" spc="-244" dirty="0">
                <a:solidFill>
                  <a:srgbClr val="0A0A0A"/>
                </a:solidFill>
                <a:latin typeface="Times New Roman"/>
                <a:cs typeface="Times New Roman"/>
              </a:rPr>
              <a:t> </a:t>
            </a:r>
            <a:r>
              <a:rPr sz="1625" dirty="0">
                <a:solidFill>
                  <a:srgbClr val="0A0A0A"/>
                </a:solidFill>
                <a:latin typeface="Times New Roman"/>
                <a:cs typeface="Times New Roman"/>
              </a:rPr>
              <a:t>)</a:t>
            </a:r>
            <a:r>
              <a:rPr sz="1625" spc="-162" dirty="0">
                <a:solidFill>
                  <a:srgbClr val="0A0A0A"/>
                </a:solidFill>
                <a:latin typeface="Times New Roman"/>
                <a:cs typeface="Times New Roman"/>
              </a:rPr>
              <a:t> </a:t>
            </a:r>
            <a:r>
              <a:rPr sz="1625" dirty="0">
                <a:solidFill>
                  <a:srgbClr val="0A0A0A"/>
                </a:solidFill>
                <a:latin typeface="Symbol"/>
                <a:cs typeface="Symbol"/>
              </a:rPr>
              <a:t></a:t>
            </a:r>
            <a:r>
              <a:rPr sz="1625" spc="-47" dirty="0">
                <a:solidFill>
                  <a:srgbClr val="0A0A0A"/>
                </a:solidFill>
                <a:latin typeface="Times New Roman"/>
                <a:cs typeface="Times New Roman"/>
              </a:rPr>
              <a:t> </a:t>
            </a:r>
            <a:r>
              <a:rPr sz="2437" baseline="-43859" dirty="0">
                <a:solidFill>
                  <a:srgbClr val="0A0A0A"/>
                </a:solidFill>
                <a:latin typeface="Times New Roman"/>
                <a:cs typeface="Times New Roman"/>
              </a:rPr>
              <a:t>2</a:t>
            </a:r>
            <a:r>
              <a:rPr sz="2437" spc="-243" baseline="-43859" dirty="0">
                <a:solidFill>
                  <a:srgbClr val="0A0A0A"/>
                </a:solidFill>
                <a:latin typeface="Times New Roman"/>
                <a:cs typeface="Times New Roman"/>
              </a:rPr>
              <a:t> </a:t>
            </a:r>
            <a:r>
              <a:rPr sz="1625" spc="-34" dirty="0">
                <a:solidFill>
                  <a:srgbClr val="0A0A0A"/>
                </a:solidFill>
                <a:latin typeface="Times New Roman"/>
                <a:cs typeface="Times New Roman"/>
              </a:rPr>
              <a:t>sin(</a:t>
            </a:r>
            <a:r>
              <a:rPr sz="1625" spc="-34" dirty="0">
                <a:solidFill>
                  <a:srgbClr val="0A0A0A"/>
                </a:solidFill>
                <a:latin typeface="Symbol"/>
                <a:cs typeface="Symbol"/>
              </a:rPr>
              <a:t></a:t>
            </a:r>
            <a:r>
              <a:rPr sz="1710" i="1" spc="-34" dirty="0">
                <a:solidFill>
                  <a:srgbClr val="0A0A0A"/>
                </a:solidFill>
                <a:latin typeface="Symbol"/>
                <a:cs typeface="Symbol"/>
              </a:rPr>
              <a:t></a:t>
            </a:r>
            <a:r>
              <a:rPr sz="1710" i="1" spc="-248" dirty="0">
                <a:solidFill>
                  <a:srgbClr val="0A0A0A"/>
                </a:solidFill>
                <a:latin typeface="Times New Roman"/>
                <a:cs typeface="Times New Roman"/>
              </a:rPr>
              <a:t> </a:t>
            </a:r>
            <a:r>
              <a:rPr sz="1625" dirty="0">
                <a:solidFill>
                  <a:srgbClr val="0A0A0A"/>
                </a:solidFill>
                <a:latin typeface="Times New Roman"/>
                <a:cs typeface="Times New Roman"/>
              </a:rPr>
              <a:t>)</a:t>
            </a:r>
            <a:r>
              <a:rPr sz="1625" spc="-158" dirty="0">
                <a:solidFill>
                  <a:srgbClr val="0A0A0A"/>
                </a:solidFill>
                <a:latin typeface="Times New Roman"/>
                <a:cs typeface="Times New Roman"/>
              </a:rPr>
              <a:t> </a:t>
            </a:r>
            <a:r>
              <a:rPr sz="1625" dirty="0">
                <a:solidFill>
                  <a:srgbClr val="0A0A0A"/>
                </a:solidFill>
                <a:latin typeface="Symbol"/>
                <a:cs typeface="Symbol"/>
              </a:rPr>
              <a:t></a:t>
            </a:r>
            <a:r>
              <a:rPr sz="1625" dirty="0">
                <a:solidFill>
                  <a:srgbClr val="0A0A0A"/>
                </a:solidFill>
                <a:latin typeface="Times New Roman"/>
                <a:cs typeface="Times New Roman"/>
              </a:rPr>
              <a:t>	</a:t>
            </a:r>
            <a:r>
              <a:rPr sz="2437" baseline="-43859" dirty="0">
                <a:solidFill>
                  <a:srgbClr val="0A0A0A"/>
                </a:solidFill>
                <a:latin typeface="Times New Roman"/>
                <a:cs typeface="Times New Roman"/>
              </a:rPr>
              <a:t>2 </a:t>
            </a:r>
            <a:r>
              <a:rPr sz="2437" spc="26" baseline="-43859" dirty="0">
                <a:solidFill>
                  <a:srgbClr val="0A0A0A"/>
                </a:solidFill>
                <a:latin typeface="Times New Roman"/>
                <a:cs typeface="Times New Roman"/>
              </a:rPr>
              <a:t> </a:t>
            </a:r>
            <a:r>
              <a:rPr sz="1625" spc="-43" dirty="0">
                <a:solidFill>
                  <a:srgbClr val="0A0A0A"/>
                </a:solidFill>
                <a:latin typeface="Times New Roman"/>
                <a:cs typeface="Times New Roman"/>
              </a:rPr>
              <a:t>cos(</a:t>
            </a:r>
            <a:r>
              <a:rPr sz="1625" spc="-43" dirty="0">
                <a:solidFill>
                  <a:srgbClr val="0A0A0A"/>
                </a:solidFill>
                <a:latin typeface="Symbol"/>
                <a:cs typeface="Symbol"/>
              </a:rPr>
              <a:t></a:t>
            </a:r>
            <a:r>
              <a:rPr sz="1710" i="1" spc="-43" dirty="0">
                <a:solidFill>
                  <a:srgbClr val="0A0A0A"/>
                </a:solidFill>
                <a:latin typeface="Symbol"/>
                <a:cs typeface="Symbol"/>
              </a:rPr>
              <a:t></a:t>
            </a:r>
            <a:r>
              <a:rPr sz="1710" i="1" spc="-239" dirty="0">
                <a:solidFill>
                  <a:srgbClr val="0A0A0A"/>
                </a:solidFill>
                <a:latin typeface="Times New Roman"/>
                <a:cs typeface="Times New Roman"/>
              </a:rPr>
              <a:t> </a:t>
            </a:r>
            <a:r>
              <a:rPr sz="1625" dirty="0">
                <a:solidFill>
                  <a:srgbClr val="0A0A0A"/>
                </a:solidFill>
                <a:latin typeface="Times New Roman"/>
                <a:cs typeface="Times New Roman"/>
              </a:rPr>
              <a:t>)</a:t>
            </a:r>
            <a:r>
              <a:rPr sz="1625" spc="-158" dirty="0">
                <a:solidFill>
                  <a:srgbClr val="0A0A0A"/>
                </a:solidFill>
                <a:latin typeface="Times New Roman"/>
                <a:cs typeface="Times New Roman"/>
              </a:rPr>
              <a:t> </a:t>
            </a:r>
            <a:r>
              <a:rPr sz="1625" dirty="0">
                <a:solidFill>
                  <a:srgbClr val="0A0A0A"/>
                </a:solidFill>
                <a:latin typeface="Symbol"/>
                <a:cs typeface="Symbol"/>
              </a:rPr>
              <a:t></a:t>
            </a:r>
            <a:r>
              <a:rPr sz="1625" spc="-38" dirty="0">
                <a:solidFill>
                  <a:srgbClr val="0A0A0A"/>
                </a:solidFill>
                <a:latin typeface="Times New Roman"/>
                <a:cs typeface="Times New Roman"/>
              </a:rPr>
              <a:t> </a:t>
            </a:r>
            <a:r>
              <a:rPr sz="2437" baseline="-43859" dirty="0">
                <a:solidFill>
                  <a:srgbClr val="0A0A0A"/>
                </a:solidFill>
                <a:latin typeface="Times New Roman"/>
                <a:cs typeface="Times New Roman"/>
              </a:rPr>
              <a:t>2</a:t>
            </a:r>
            <a:r>
              <a:rPr sz="2437" spc="-243" baseline="-43859" dirty="0">
                <a:solidFill>
                  <a:srgbClr val="0A0A0A"/>
                </a:solidFill>
                <a:latin typeface="Times New Roman"/>
                <a:cs typeface="Times New Roman"/>
              </a:rPr>
              <a:t> </a:t>
            </a:r>
            <a:r>
              <a:rPr sz="1625" spc="-38" dirty="0">
                <a:solidFill>
                  <a:srgbClr val="0A0A0A"/>
                </a:solidFill>
                <a:latin typeface="Times New Roman"/>
                <a:cs typeface="Times New Roman"/>
              </a:rPr>
              <a:t>sin(</a:t>
            </a:r>
            <a:r>
              <a:rPr sz="1625" spc="-38" dirty="0">
                <a:solidFill>
                  <a:srgbClr val="0A0A0A"/>
                </a:solidFill>
                <a:latin typeface="Symbol"/>
                <a:cs typeface="Symbol"/>
              </a:rPr>
              <a:t></a:t>
            </a:r>
            <a:r>
              <a:rPr sz="1710" i="1" spc="-38" dirty="0">
                <a:solidFill>
                  <a:srgbClr val="0A0A0A"/>
                </a:solidFill>
                <a:latin typeface="Symbol"/>
                <a:cs typeface="Symbol"/>
              </a:rPr>
              <a:t></a:t>
            </a:r>
            <a:r>
              <a:rPr sz="1710" i="1" spc="-248" dirty="0">
                <a:solidFill>
                  <a:srgbClr val="0A0A0A"/>
                </a:solidFill>
                <a:latin typeface="Times New Roman"/>
                <a:cs typeface="Times New Roman"/>
              </a:rPr>
              <a:t> </a:t>
            </a:r>
            <a:r>
              <a:rPr sz="1625" dirty="0">
                <a:solidFill>
                  <a:srgbClr val="0A0A0A"/>
                </a:solidFill>
                <a:latin typeface="Times New Roman"/>
                <a:cs typeface="Times New Roman"/>
              </a:rPr>
              <a:t>)</a:t>
            </a:r>
            <a:r>
              <a:rPr sz="1625" spc="-150" dirty="0">
                <a:solidFill>
                  <a:srgbClr val="0A0A0A"/>
                </a:solidFill>
                <a:latin typeface="Times New Roman"/>
                <a:cs typeface="Times New Roman"/>
              </a:rPr>
              <a:t> </a:t>
            </a:r>
            <a:r>
              <a:rPr sz="1625" dirty="0">
                <a:solidFill>
                  <a:srgbClr val="0A0A0A"/>
                </a:solidFill>
                <a:latin typeface="Symbol"/>
                <a:cs typeface="Symbol"/>
              </a:rPr>
              <a:t></a:t>
            </a:r>
            <a:r>
              <a:rPr sz="1625" dirty="0">
                <a:solidFill>
                  <a:srgbClr val="0A0A0A"/>
                </a:solidFill>
                <a:latin typeface="Times New Roman"/>
                <a:cs typeface="Times New Roman"/>
              </a:rPr>
              <a:t>	</a:t>
            </a:r>
            <a:r>
              <a:rPr sz="2437" baseline="-43859" dirty="0">
                <a:solidFill>
                  <a:srgbClr val="0A0A0A"/>
                </a:solidFill>
                <a:latin typeface="Times New Roman"/>
                <a:cs typeface="Times New Roman"/>
              </a:rPr>
              <a:t>2 </a:t>
            </a:r>
            <a:r>
              <a:rPr sz="1625" spc="-38" dirty="0">
                <a:solidFill>
                  <a:srgbClr val="0A0A0A"/>
                </a:solidFill>
                <a:latin typeface="Times New Roman"/>
                <a:cs typeface="Times New Roman"/>
              </a:rPr>
              <a:t>cos(</a:t>
            </a:r>
            <a:r>
              <a:rPr sz="1625" spc="-38" dirty="0">
                <a:solidFill>
                  <a:srgbClr val="0A0A0A"/>
                </a:solidFill>
                <a:latin typeface="Symbol"/>
                <a:cs typeface="Symbol"/>
              </a:rPr>
              <a:t></a:t>
            </a:r>
            <a:r>
              <a:rPr sz="1710" i="1" spc="-38" dirty="0">
                <a:solidFill>
                  <a:srgbClr val="0A0A0A"/>
                </a:solidFill>
                <a:latin typeface="Symbol"/>
                <a:cs typeface="Symbol"/>
              </a:rPr>
              <a:t></a:t>
            </a:r>
            <a:r>
              <a:rPr sz="1710" i="1" spc="-316" dirty="0">
                <a:solidFill>
                  <a:srgbClr val="0A0A0A"/>
                </a:solidFill>
                <a:latin typeface="Times New Roman"/>
                <a:cs typeface="Times New Roman"/>
              </a:rPr>
              <a:t> </a:t>
            </a:r>
            <a:r>
              <a:rPr sz="1625" spc="30" dirty="0">
                <a:solidFill>
                  <a:srgbClr val="0A0A0A"/>
                </a:solidFill>
                <a:latin typeface="Times New Roman"/>
                <a:cs typeface="Times New Roman"/>
              </a:rPr>
              <a:t>)</a:t>
            </a:r>
            <a:r>
              <a:rPr sz="2437" spc="44" baseline="-10233" dirty="0">
                <a:solidFill>
                  <a:srgbClr val="0A0A0A"/>
                </a:solidFill>
                <a:latin typeface="Symbol"/>
                <a:cs typeface="Symbol"/>
              </a:rPr>
              <a:t></a:t>
            </a:r>
            <a:endParaRPr sz="2437" baseline="-10233">
              <a:latin typeface="Symbol"/>
              <a:cs typeface="Symbol"/>
            </a:endParaRPr>
          </a:p>
        </p:txBody>
      </p:sp>
      <p:sp>
        <p:nvSpPr>
          <p:cNvPr id="35" name="object 35"/>
          <p:cNvSpPr txBox="1"/>
          <p:nvPr/>
        </p:nvSpPr>
        <p:spPr>
          <a:xfrm>
            <a:off x="2385589" y="5080729"/>
            <a:ext cx="101540" cy="261583"/>
          </a:xfrm>
          <a:prstGeom prst="rect">
            <a:avLst/>
          </a:prstGeom>
        </p:spPr>
        <p:txBody>
          <a:bodyPr vert="horz" wrap="square" lIns="0" tIns="11403" rIns="0" bIns="0" rtlCol="0">
            <a:spAutoFit/>
          </a:bodyPr>
          <a:lstStyle/>
          <a:p>
            <a:pPr marL="10860">
              <a:spcBef>
                <a:spcPts val="90"/>
              </a:spcBef>
            </a:pPr>
            <a:r>
              <a:rPr sz="1625" dirty="0">
                <a:solidFill>
                  <a:srgbClr val="0A0A0A"/>
                </a:solidFill>
                <a:latin typeface="Symbol"/>
                <a:cs typeface="Symbol"/>
              </a:rPr>
              <a:t></a:t>
            </a:r>
            <a:endParaRPr sz="1625">
              <a:latin typeface="Symbol"/>
              <a:cs typeface="Symbol"/>
            </a:endParaRPr>
          </a:p>
        </p:txBody>
      </p:sp>
      <p:sp>
        <p:nvSpPr>
          <p:cNvPr id="36" name="object 36"/>
          <p:cNvSpPr txBox="1"/>
          <p:nvPr/>
        </p:nvSpPr>
        <p:spPr>
          <a:xfrm>
            <a:off x="7137074" y="5080729"/>
            <a:ext cx="101540" cy="261583"/>
          </a:xfrm>
          <a:prstGeom prst="rect">
            <a:avLst/>
          </a:prstGeom>
        </p:spPr>
        <p:txBody>
          <a:bodyPr vert="horz" wrap="square" lIns="0" tIns="11403" rIns="0" bIns="0" rtlCol="0">
            <a:spAutoFit/>
          </a:bodyPr>
          <a:lstStyle/>
          <a:p>
            <a:pPr marL="10860">
              <a:spcBef>
                <a:spcPts val="90"/>
              </a:spcBef>
            </a:pPr>
            <a:r>
              <a:rPr sz="1625" dirty="0">
                <a:solidFill>
                  <a:srgbClr val="0A0A0A"/>
                </a:solidFill>
                <a:latin typeface="Symbol"/>
                <a:cs typeface="Symbol"/>
              </a:rPr>
              <a:t></a:t>
            </a:r>
            <a:endParaRPr sz="1625">
              <a:latin typeface="Symbol"/>
              <a:cs typeface="Symbol"/>
            </a:endParaRPr>
          </a:p>
        </p:txBody>
      </p:sp>
      <p:sp>
        <p:nvSpPr>
          <p:cNvPr id="37" name="object 37"/>
          <p:cNvSpPr txBox="1"/>
          <p:nvPr/>
        </p:nvSpPr>
        <p:spPr>
          <a:xfrm>
            <a:off x="1999853" y="5341683"/>
            <a:ext cx="295388" cy="282364"/>
          </a:xfrm>
          <a:prstGeom prst="rect">
            <a:avLst/>
          </a:prstGeom>
        </p:spPr>
        <p:txBody>
          <a:bodyPr vert="horz" wrap="square" lIns="0" tIns="12488" rIns="0" bIns="0" rtlCol="0">
            <a:spAutoFit/>
          </a:bodyPr>
          <a:lstStyle/>
          <a:p>
            <a:pPr marL="10860">
              <a:spcBef>
                <a:spcPts val="97"/>
              </a:spcBef>
            </a:pPr>
            <a:r>
              <a:rPr sz="1753" spc="4" dirty="0">
                <a:solidFill>
                  <a:srgbClr val="0A0A0A"/>
                </a:solidFill>
                <a:latin typeface="Symbol"/>
                <a:cs typeface="Symbol"/>
              </a:rPr>
              <a:t></a:t>
            </a:r>
            <a:r>
              <a:rPr sz="1753" spc="-205" dirty="0">
                <a:solidFill>
                  <a:srgbClr val="0A0A0A"/>
                </a:solidFill>
                <a:latin typeface="Times New Roman"/>
                <a:cs typeface="Times New Roman"/>
              </a:rPr>
              <a:t> </a:t>
            </a:r>
            <a:r>
              <a:rPr sz="1753" spc="4" dirty="0">
                <a:solidFill>
                  <a:srgbClr val="0A0A0A"/>
                </a:solidFill>
                <a:latin typeface="Times New Roman"/>
                <a:cs typeface="Times New Roman"/>
              </a:rPr>
              <a:t>0</a:t>
            </a:r>
            <a:endParaRPr sz="1753">
              <a:latin typeface="Times New Roman"/>
              <a:cs typeface="Times New Roman"/>
            </a:endParaRPr>
          </a:p>
        </p:txBody>
      </p:sp>
      <p:sp>
        <p:nvSpPr>
          <p:cNvPr id="38" name="object 38"/>
          <p:cNvSpPr txBox="1"/>
          <p:nvPr/>
        </p:nvSpPr>
        <p:spPr>
          <a:xfrm>
            <a:off x="871509" y="1746122"/>
            <a:ext cx="7086599" cy="2042325"/>
          </a:xfrm>
          <a:prstGeom prst="rect">
            <a:avLst/>
          </a:prstGeom>
        </p:spPr>
        <p:txBody>
          <a:bodyPr vert="horz" wrap="square" lIns="0" tIns="96110" rIns="0" bIns="0" rtlCol="0">
            <a:spAutoFit/>
          </a:bodyPr>
          <a:lstStyle/>
          <a:p>
            <a:pPr marL="481088">
              <a:spcBef>
                <a:spcPts val="757"/>
              </a:spcBef>
            </a:pPr>
            <a:r>
              <a:rPr sz="1539" dirty="0">
                <a:solidFill>
                  <a:srgbClr val="0A0A0A"/>
                </a:solidFill>
                <a:latin typeface="Symbol"/>
                <a:cs typeface="Symbol"/>
              </a:rPr>
              <a:t></a:t>
            </a:r>
            <a:r>
              <a:rPr sz="1539" spc="-174" dirty="0">
                <a:solidFill>
                  <a:srgbClr val="0A0A0A"/>
                </a:solidFill>
                <a:latin typeface="Times New Roman"/>
                <a:cs typeface="Times New Roman"/>
              </a:rPr>
              <a:t> </a:t>
            </a:r>
            <a:r>
              <a:rPr sz="1539" i="1" dirty="0">
                <a:solidFill>
                  <a:srgbClr val="0A0A0A"/>
                </a:solidFill>
                <a:latin typeface="Times New Roman"/>
                <a:cs typeface="Times New Roman"/>
              </a:rPr>
              <a:t>I</a:t>
            </a:r>
            <a:r>
              <a:rPr sz="1539" i="1" spc="-162" dirty="0">
                <a:solidFill>
                  <a:srgbClr val="0A0A0A"/>
                </a:solidFill>
                <a:latin typeface="Times New Roman"/>
                <a:cs typeface="Times New Roman"/>
              </a:rPr>
              <a:t> </a:t>
            </a:r>
            <a:r>
              <a:rPr sz="1539" spc="-86" dirty="0">
                <a:solidFill>
                  <a:srgbClr val="0A0A0A"/>
                </a:solidFill>
                <a:latin typeface="Times New Roman"/>
                <a:cs typeface="Times New Roman"/>
              </a:rPr>
              <a:t>cos(</a:t>
            </a:r>
            <a:r>
              <a:rPr sz="1539" spc="-86" dirty="0">
                <a:solidFill>
                  <a:srgbClr val="0A0A0A"/>
                </a:solidFill>
                <a:latin typeface="Symbol"/>
                <a:cs typeface="Symbol"/>
              </a:rPr>
              <a:t></a:t>
            </a:r>
            <a:r>
              <a:rPr sz="1625" i="1" spc="-86" dirty="0">
                <a:solidFill>
                  <a:srgbClr val="0A0A0A"/>
                </a:solidFill>
                <a:latin typeface="Symbol"/>
                <a:cs typeface="Symbol"/>
              </a:rPr>
              <a:t></a:t>
            </a:r>
            <a:r>
              <a:rPr sz="1539" spc="-86" dirty="0">
                <a:solidFill>
                  <a:srgbClr val="0A0A0A"/>
                </a:solidFill>
                <a:latin typeface="Times New Roman"/>
                <a:cs typeface="Times New Roman"/>
              </a:rPr>
              <a:t>)</a:t>
            </a:r>
            <a:r>
              <a:rPr sz="1539" spc="-239" dirty="0">
                <a:solidFill>
                  <a:srgbClr val="0A0A0A"/>
                </a:solidFill>
                <a:latin typeface="Times New Roman"/>
                <a:cs typeface="Times New Roman"/>
              </a:rPr>
              <a:t> </a:t>
            </a:r>
            <a:r>
              <a:rPr sz="1539" dirty="0">
                <a:solidFill>
                  <a:srgbClr val="0A0A0A"/>
                </a:solidFill>
                <a:latin typeface="Symbol"/>
                <a:cs typeface="Symbol"/>
              </a:rPr>
              <a:t></a:t>
            </a:r>
            <a:r>
              <a:rPr sz="1539" spc="-17" dirty="0">
                <a:solidFill>
                  <a:srgbClr val="0A0A0A"/>
                </a:solidFill>
                <a:latin typeface="Times New Roman"/>
                <a:cs typeface="Times New Roman"/>
              </a:rPr>
              <a:t> </a:t>
            </a:r>
            <a:r>
              <a:rPr sz="1539" i="1" spc="-34" dirty="0">
                <a:solidFill>
                  <a:srgbClr val="0A0A0A"/>
                </a:solidFill>
                <a:latin typeface="Times New Roman"/>
                <a:cs typeface="Times New Roman"/>
              </a:rPr>
              <a:t>jI</a:t>
            </a:r>
            <a:r>
              <a:rPr sz="1539" i="1" spc="-192" dirty="0">
                <a:solidFill>
                  <a:srgbClr val="0A0A0A"/>
                </a:solidFill>
                <a:latin typeface="Times New Roman"/>
                <a:cs typeface="Times New Roman"/>
              </a:rPr>
              <a:t> </a:t>
            </a:r>
            <a:r>
              <a:rPr sz="1539" spc="-77" dirty="0">
                <a:solidFill>
                  <a:srgbClr val="0A0A0A"/>
                </a:solidFill>
                <a:latin typeface="Times New Roman"/>
                <a:cs typeface="Times New Roman"/>
              </a:rPr>
              <a:t>sin(</a:t>
            </a:r>
            <a:r>
              <a:rPr sz="1539" spc="-77" dirty="0">
                <a:solidFill>
                  <a:srgbClr val="0A0A0A"/>
                </a:solidFill>
                <a:latin typeface="Symbol"/>
                <a:cs typeface="Symbol"/>
              </a:rPr>
              <a:t></a:t>
            </a:r>
            <a:r>
              <a:rPr sz="1625" i="1" spc="-77" dirty="0">
                <a:solidFill>
                  <a:srgbClr val="0A0A0A"/>
                </a:solidFill>
                <a:latin typeface="Symbol"/>
                <a:cs typeface="Symbol"/>
              </a:rPr>
              <a:t></a:t>
            </a:r>
            <a:r>
              <a:rPr sz="1539" spc="-77" dirty="0">
                <a:solidFill>
                  <a:srgbClr val="0A0A0A"/>
                </a:solidFill>
                <a:latin typeface="Times New Roman"/>
                <a:cs typeface="Times New Roman"/>
              </a:rPr>
              <a:t>)</a:t>
            </a:r>
            <a:r>
              <a:rPr sz="1539" spc="-235" dirty="0">
                <a:solidFill>
                  <a:srgbClr val="0A0A0A"/>
                </a:solidFill>
                <a:latin typeface="Times New Roman"/>
                <a:cs typeface="Times New Roman"/>
              </a:rPr>
              <a:t> </a:t>
            </a:r>
            <a:r>
              <a:rPr sz="1539" dirty="0">
                <a:solidFill>
                  <a:srgbClr val="0A0A0A"/>
                </a:solidFill>
                <a:latin typeface="Symbol"/>
                <a:cs typeface="Symbol"/>
              </a:rPr>
              <a:t></a:t>
            </a:r>
            <a:r>
              <a:rPr sz="1539" spc="-231" dirty="0">
                <a:solidFill>
                  <a:srgbClr val="0A0A0A"/>
                </a:solidFill>
                <a:latin typeface="Times New Roman"/>
                <a:cs typeface="Times New Roman"/>
              </a:rPr>
              <a:t> </a:t>
            </a:r>
            <a:r>
              <a:rPr sz="1539" i="1" dirty="0">
                <a:solidFill>
                  <a:srgbClr val="0A0A0A"/>
                </a:solidFill>
                <a:latin typeface="Times New Roman"/>
                <a:cs typeface="Times New Roman"/>
              </a:rPr>
              <a:t>I</a:t>
            </a:r>
            <a:r>
              <a:rPr sz="1539" i="1" spc="-171" dirty="0">
                <a:solidFill>
                  <a:srgbClr val="0A0A0A"/>
                </a:solidFill>
                <a:latin typeface="Times New Roman"/>
                <a:cs typeface="Times New Roman"/>
              </a:rPr>
              <a:t> </a:t>
            </a:r>
            <a:r>
              <a:rPr sz="1539" spc="-107" dirty="0">
                <a:solidFill>
                  <a:srgbClr val="0A0A0A"/>
                </a:solidFill>
                <a:latin typeface="Times New Roman"/>
                <a:cs typeface="Times New Roman"/>
              </a:rPr>
              <a:t>cos(</a:t>
            </a:r>
            <a:r>
              <a:rPr sz="1539" spc="-107" dirty="0">
                <a:solidFill>
                  <a:srgbClr val="0A0A0A"/>
                </a:solidFill>
                <a:latin typeface="Symbol"/>
                <a:cs typeface="Symbol"/>
              </a:rPr>
              <a:t></a:t>
            </a:r>
            <a:r>
              <a:rPr sz="1625" i="1" spc="-107" dirty="0">
                <a:solidFill>
                  <a:srgbClr val="0A0A0A"/>
                </a:solidFill>
                <a:latin typeface="Symbol"/>
                <a:cs typeface="Symbol"/>
              </a:rPr>
              <a:t></a:t>
            </a:r>
            <a:r>
              <a:rPr sz="1625" i="1" spc="-150" dirty="0">
                <a:solidFill>
                  <a:srgbClr val="0A0A0A"/>
                </a:solidFill>
                <a:latin typeface="Times New Roman"/>
                <a:cs typeface="Times New Roman"/>
              </a:rPr>
              <a:t> </a:t>
            </a:r>
            <a:r>
              <a:rPr sz="1539" spc="-56" dirty="0">
                <a:solidFill>
                  <a:srgbClr val="0A0A0A"/>
                </a:solidFill>
                <a:latin typeface="Symbol"/>
                <a:cs typeface="Symbol"/>
              </a:rPr>
              <a:t></a:t>
            </a:r>
            <a:r>
              <a:rPr sz="1539" spc="-56" dirty="0">
                <a:solidFill>
                  <a:srgbClr val="0A0A0A"/>
                </a:solidFill>
                <a:latin typeface="Times New Roman"/>
                <a:cs typeface="Times New Roman"/>
              </a:rPr>
              <a:t>120</a:t>
            </a:r>
            <a:r>
              <a:rPr sz="1347" spc="-83" baseline="42328" dirty="0">
                <a:solidFill>
                  <a:srgbClr val="0A0A0A"/>
                </a:solidFill>
                <a:latin typeface="Times New Roman"/>
                <a:cs typeface="Times New Roman"/>
              </a:rPr>
              <a:t>0</a:t>
            </a:r>
            <a:r>
              <a:rPr sz="1539" spc="-56" dirty="0">
                <a:solidFill>
                  <a:srgbClr val="0A0A0A"/>
                </a:solidFill>
                <a:latin typeface="Times New Roman"/>
                <a:cs typeface="Times New Roman"/>
              </a:rPr>
              <a:t>)</a:t>
            </a:r>
            <a:r>
              <a:rPr sz="1539" spc="-239" dirty="0">
                <a:solidFill>
                  <a:srgbClr val="0A0A0A"/>
                </a:solidFill>
                <a:latin typeface="Times New Roman"/>
                <a:cs typeface="Times New Roman"/>
              </a:rPr>
              <a:t> </a:t>
            </a:r>
            <a:r>
              <a:rPr sz="1539" dirty="0">
                <a:solidFill>
                  <a:srgbClr val="0A0A0A"/>
                </a:solidFill>
                <a:latin typeface="Symbol"/>
                <a:cs typeface="Symbol"/>
              </a:rPr>
              <a:t></a:t>
            </a:r>
            <a:r>
              <a:rPr sz="1539" spc="-26" dirty="0">
                <a:solidFill>
                  <a:srgbClr val="0A0A0A"/>
                </a:solidFill>
                <a:latin typeface="Times New Roman"/>
                <a:cs typeface="Times New Roman"/>
              </a:rPr>
              <a:t> </a:t>
            </a:r>
            <a:r>
              <a:rPr sz="1539" i="1" spc="-34" dirty="0">
                <a:solidFill>
                  <a:srgbClr val="0A0A0A"/>
                </a:solidFill>
                <a:latin typeface="Times New Roman"/>
                <a:cs typeface="Times New Roman"/>
              </a:rPr>
              <a:t>jI</a:t>
            </a:r>
            <a:r>
              <a:rPr sz="1539" i="1" spc="-188" dirty="0">
                <a:solidFill>
                  <a:srgbClr val="0A0A0A"/>
                </a:solidFill>
                <a:latin typeface="Times New Roman"/>
                <a:cs typeface="Times New Roman"/>
              </a:rPr>
              <a:t> </a:t>
            </a:r>
            <a:r>
              <a:rPr sz="1539" spc="-97" dirty="0">
                <a:solidFill>
                  <a:srgbClr val="0A0A0A"/>
                </a:solidFill>
                <a:latin typeface="Times New Roman"/>
                <a:cs typeface="Times New Roman"/>
              </a:rPr>
              <a:t>sin(</a:t>
            </a:r>
            <a:r>
              <a:rPr sz="1539" spc="-97" dirty="0">
                <a:solidFill>
                  <a:srgbClr val="0A0A0A"/>
                </a:solidFill>
                <a:latin typeface="Symbol"/>
                <a:cs typeface="Symbol"/>
              </a:rPr>
              <a:t></a:t>
            </a:r>
            <a:r>
              <a:rPr sz="1625" i="1" spc="-97" dirty="0">
                <a:solidFill>
                  <a:srgbClr val="0A0A0A"/>
                </a:solidFill>
                <a:latin typeface="Symbol"/>
                <a:cs typeface="Symbol"/>
              </a:rPr>
              <a:t></a:t>
            </a:r>
            <a:r>
              <a:rPr sz="1625" i="1" spc="-145" dirty="0">
                <a:solidFill>
                  <a:srgbClr val="0A0A0A"/>
                </a:solidFill>
                <a:latin typeface="Times New Roman"/>
                <a:cs typeface="Times New Roman"/>
              </a:rPr>
              <a:t> </a:t>
            </a:r>
            <a:r>
              <a:rPr sz="1539" spc="-56" dirty="0">
                <a:solidFill>
                  <a:srgbClr val="0A0A0A"/>
                </a:solidFill>
                <a:latin typeface="Symbol"/>
                <a:cs typeface="Symbol"/>
              </a:rPr>
              <a:t></a:t>
            </a:r>
            <a:r>
              <a:rPr sz="1539" spc="-56" dirty="0">
                <a:solidFill>
                  <a:srgbClr val="0A0A0A"/>
                </a:solidFill>
                <a:latin typeface="Times New Roman"/>
                <a:cs typeface="Times New Roman"/>
              </a:rPr>
              <a:t>120</a:t>
            </a:r>
            <a:r>
              <a:rPr sz="1347" spc="-83" baseline="42328" dirty="0">
                <a:solidFill>
                  <a:srgbClr val="0A0A0A"/>
                </a:solidFill>
                <a:latin typeface="Times New Roman"/>
                <a:cs typeface="Times New Roman"/>
              </a:rPr>
              <a:t>0</a:t>
            </a:r>
            <a:r>
              <a:rPr sz="1539" spc="-56" dirty="0">
                <a:solidFill>
                  <a:srgbClr val="0A0A0A"/>
                </a:solidFill>
                <a:latin typeface="Times New Roman"/>
                <a:cs typeface="Times New Roman"/>
              </a:rPr>
              <a:t>)</a:t>
            </a:r>
            <a:r>
              <a:rPr sz="1539" spc="-244" dirty="0">
                <a:solidFill>
                  <a:srgbClr val="0A0A0A"/>
                </a:solidFill>
                <a:latin typeface="Times New Roman"/>
                <a:cs typeface="Times New Roman"/>
              </a:rPr>
              <a:t> </a:t>
            </a:r>
            <a:r>
              <a:rPr sz="1539" dirty="0">
                <a:solidFill>
                  <a:srgbClr val="0A0A0A"/>
                </a:solidFill>
                <a:latin typeface="Symbol"/>
                <a:cs typeface="Symbol"/>
              </a:rPr>
              <a:t></a:t>
            </a:r>
            <a:r>
              <a:rPr sz="1539" spc="-231" dirty="0">
                <a:solidFill>
                  <a:srgbClr val="0A0A0A"/>
                </a:solidFill>
                <a:latin typeface="Times New Roman"/>
                <a:cs typeface="Times New Roman"/>
              </a:rPr>
              <a:t> </a:t>
            </a:r>
            <a:r>
              <a:rPr sz="1539" i="1" dirty="0">
                <a:solidFill>
                  <a:srgbClr val="0A0A0A"/>
                </a:solidFill>
                <a:latin typeface="Times New Roman"/>
                <a:cs typeface="Times New Roman"/>
              </a:rPr>
              <a:t>I</a:t>
            </a:r>
            <a:r>
              <a:rPr sz="1539" i="1" spc="-171" dirty="0">
                <a:solidFill>
                  <a:srgbClr val="0A0A0A"/>
                </a:solidFill>
                <a:latin typeface="Times New Roman"/>
                <a:cs typeface="Times New Roman"/>
              </a:rPr>
              <a:t> </a:t>
            </a:r>
            <a:r>
              <a:rPr sz="1539" spc="-107" dirty="0">
                <a:solidFill>
                  <a:srgbClr val="0A0A0A"/>
                </a:solidFill>
                <a:latin typeface="Times New Roman"/>
                <a:cs typeface="Times New Roman"/>
              </a:rPr>
              <a:t>cos(</a:t>
            </a:r>
            <a:r>
              <a:rPr sz="1539" spc="-107" dirty="0">
                <a:solidFill>
                  <a:srgbClr val="0A0A0A"/>
                </a:solidFill>
                <a:latin typeface="Symbol"/>
                <a:cs typeface="Symbol"/>
              </a:rPr>
              <a:t></a:t>
            </a:r>
            <a:r>
              <a:rPr sz="1625" i="1" spc="-107" dirty="0">
                <a:solidFill>
                  <a:srgbClr val="0A0A0A"/>
                </a:solidFill>
                <a:latin typeface="Symbol"/>
                <a:cs typeface="Symbol"/>
              </a:rPr>
              <a:t></a:t>
            </a:r>
            <a:r>
              <a:rPr sz="1625" i="1" spc="-145" dirty="0">
                <a:solidFill>
                  <a:srgbClr val="0A0A0A"/>
                </a:solidFill>
                <a:latin typeface="Times New Roman"/>
                <a:cs typeface="Times New Roman"/>
              </a:rPr>
              <a:t> </a:t>
            </a:r>
            <a:r>
              <a:rPr sz="1539" spc="-34" dirty="0">
                <a:solidFill>
                  <a:srgbClr val="0A0A0A"/>
                </a:solidFill>
                <a:latin typeface="Symbol"/>
                <a:cs typeface="Symbol"/>
              </a:rPr>
              <a:t></a:t>
            </a:r>
            <a:r>
              <a:rPr sz="1539" spc="-34" dirty="0">
                <a:solidFill>
                  <a:srgbClr val="0A0A0A"/>
                </a:solidFill>
                <a:latin typeface="Times New Roman"/>
                <a:cs typeface="Times New Roman"/>
              </a:rPr>
              <a:t>240</a:t>
            </a:r>
            <a:r>
              <a:rPr sz="1347" spc="-51" baseline="42328" dirty="0">
                <a:solidFill>
                  <a:srgbClr val="0A0A0A"/>
                </a:solidFill>
                <a:latin typeface="Times New Roman"/>
                <a:cs typeface="Times New Roman"/>
              </a:rPr>
              <a:t>0</a:t>
            </a:r>
            <a:r>
              <a:rPr sz="1539" spc="-34" dirty="0">
                <a:solidFill>
                  <a:srgbClr val="0A0A0A"/>
                </a:solidFill>
                <a:latin typeface="Times New Roman"/>
                <a:cs typeface="Times New Roman"/>
              </a:rPr>
              <a:t>)</a:t>
            </a:r>
            <a:r>
              <a:rPr sz="1539" spc="-239" dirty="0">
                <a:solidFill>
                  <a:srgbClr val="0A0A0A"/>
                </a:solidFill>
                <a:latin typeface="Times New Roman"/>
                <a:cs typeface="Times New Roman"/>
              </a:rPr>
              <a:t> </a:t>
            </a:r>
            <a:r>
              <a:rPr sz="1539" dirty="0">
                <a:solidFill>
                  <a:srgbClr val="0A0A0A"/>
                </a:solidFill>
                <a:latin typeface="Symbol"/>
                <a:cs typeface="Symbol"/>
              </a:rPr>
              <a:t></a:t>
            </a:r>
            <a:r>
              <a:rPr sz="1539" spc="-30" dirty="0">
                <a:solidFill>
                  <a:srgbClr val="0A0A0A"/>
                </a:solidFill>
                <a:latin typeface="Times New Roman"/>
                <a:cs typeface="Times New Roman"/>
              </a:rPr>
              <a:t> </a:t>
            </a:r>
            <a:r>
              <a:rPr sz="1539" i="1" spc="-30" dirty="0">
                <a:solidFill>
                  <a:srgbClr val="0A0A0A"/>
                </a:solidFill>
                <a:latin typeface="Times New Roman"/>
                <a:cs typeface="Times New Roman"/>
              </a:rPr>
              <a:t>jI</a:t>
            </a:r>
            <a:r>
              <a:rPr sz="1539" i="1" spc="-188" dirty="0">
                <a:solidFill>
                  <a:srgbClr val="0A0A0A"/>
                </a:solidFill>
                <a:latin typeface="Times New Roman"/>
                <a:cs typeface="Times New Roman"/>
              </a:rPr>
              <a:t> </a:t>
            </a:r>
            <a:r>
              <a:rPr sz="1539" spc="-97" dirty="0">
                <a:solidFill>
                  <a:srgbClr val="0A0A0A"/>
                </a:solidFill>
                <a:latin typeface="Times New Roman"/>
                <a:cs typeface="Times New Roman"/>
              </a:rPr>
              <a:t>sin(</a:t>
            </a:r>
            <a:r>
              <a:rPr sz="1539" spc="-97" dirty="0">
                <a:solidFill>
                  <a:srgbClr val="0A0A0A"/>
                </a:solidFill>
                <a:latin typeface="Symbol"/>
                <a:cs typeface="Symbol"/>
              </a:rPr>
              <a:t></a:t>
            </a:r>
            <a:r>
              <a:rPr sz="1625" i="1" spc="-97" dirty="0">
                <a:solidFill>
                  <a:srgbClr val="0A0A0A"/>
                </a:solidFill>
                <a:latin typeface="Symbol"/>
                <a:cs typeface="Symbol"/>
              </a:rPr>
              <a:t></a:t>
            </a:r>
            <a:r>
              <a:rPr sz="1625" i="1" spc="-141" dirty="0">
                <a:solidFill>
                  <a:srgbClr val="0A0A0A"/>
                </a:solidFill>
                <a:latin typeface="Times New Roman"/>
                <a:cs typeface="Times New Roman"/>
              </a:rPr>
              <a:t> </a:t>
            </a:r>
            <a:r>
              <a:rPr sz="1539" spc="-34" dirty="0">
                <a:solidFill>
                  <a:srgbClr val="0A0A0A"/>
                </a:solidFill>
                <a:latin typeface="Symbol"/>
                <a:cs typeface="Symbol"/>
              </a:rPr>
              <a:t></a:t>
            </a:r>
            <a:r>
              <a:rPr sz="1539" spc="-34" dirty="0">
                <a:solidFill>
                  <a:srgbClr val="0A0A0A"/>
                </a:solidFill>
                <a:latin typeface="Times New Roman"/>
                <a:cs typeface="Times New Roman"/>
              </a:rPr>
              <a:t>240</a:t>
            </a:r>
            <a:r>
              <a:rPr sz="1347" spc="-51" baseline="42328" dirty="0">
                <a:solidFill>
                  <a:srgbClr val="0A0A0A"/>
                </a:solidFill>
                <a:latin typeface="Times New Roman"/>
                <a:cs typeface="Times New Roman"/>
              </a:rPr>
              <a:t>0</a:t>
            </a:r>
            <a:r>
              <a:rPr sz="1539" spc="-34" dirty="0">
                <a:solidFill>
                  <a:srgbClr val="0A0A0A"/>
                </a:solidFill>
                <a:latin typeface="Times New Roman"/>
                <a:cs typeface="Times New Roman"/>
              </a:rPr>
              <a:t>)</a:t>
            </a:r>
            <a:endParaRPr sz="1539">
              <a:latin typeface="Times New Roman"/>
              <a:cs typeface="Times New Roman"/>
            </a:endParaRPr>
          </a:p>
          <a:p>
            <a:pPr marL="481088">
              <a:spcBef>
                <a:spcPts val="671"/>
              </a:spcBef>
            </a:pPr>
            <a:r>
              <a:rPr sz="1539" dirty="0">
                <a:solidFill>
                  <a:srgbClr val="0A0A0A"/>
                </a:solidFill>
                <a:latin typeface="Symbol"/>
                <a:cs typeface="Symbol"/>
              </a:rPr>
              <a:t></a:t>
            </a:r>
            <a:r>
              <a:rPr sz="1539" spc="-171" dirty="0">
                <a:solidFill>
                  <a:srgbClr val="0A0A0A"/>
                </a:solidFill>
                <a:latin typeface="Times New Roman"/>
                <a:cs typeface="Times New Roman"/>
              </a:rPr>
              <a:t> </a:t>
            </a:r>
            <a:r>
              <a:rPr sz="1539" i="1" dirty="0">
                <a:solidFill>
                  <a:srgbClr val="0A0A0A"/>
                </a:solidFill>
                <a:latin typeface="Times New Roman"/>
                <a:cs typeface="Times New Roman"/>
              </a:rPr>
              <a:t>I</a:t>
            </a:r>
            <a:r>
              <a:rPr sz="1539" i="1" spc="-115" dirty="0">
                <a:solidFill>
                  <a:srgbClr val="0A0A0A"/>
                </a:solidFill>
                <a:latin typeface="Times New Roman"/>
                <a:cs typeface="Times New Roman"/>
              </a:rPr>
              <a:t> </a:t>
            </a:r>
            <a:r>
              <a:rPr sz="2309" spc="-211" baseline="3086" dirty="0">
                <a:solidFill>
                  <a:srgbClr val="0A0A0A"/>
                </a:solidFill>
                <a:latin typeface="Symbol"/>
                <a:cs typeface="Symbol"/>
              </a:rPr>
              <a:t></a:t>
            </a:r>
            <a:r>
              <a:rPr sz="2309" spc="-211" baseline="-21604" dirty="0">
                <a:solidFill>
                  <a:srgbClr val="0A0A0A"/>
                </a:solidFill>
                <a:latin typeface="Symbol"/>
                <a:cs typeface="Symbol"/>
              </a:rPr>
              <a:t></a:t>
            </a:r>
            <a:r>
              <a:rPr sz="1539" spc="-141" dirty="0">
                <a:solidFill>
                  <a:srgbClr val="0A0A0A"/>
                </a:solidFill>
                <a:latin typeface="Times New Roman"/>
                <a:cs typeface="Times New Roman"/>
              </a:rPr>
              <a:t>cos(</a:t>
            </a:r>
            <a:r>
              <a:rPr sz="1539" spc="-141" dirty="0">
                <a:solidFill>
                  <a:srgbClr val="0A0A0A"/>
                </a:solidFill>
                <a:latin typeface="Symbol"/>
                <a:cs typeface="Symbol"/>
              </a:rPr>
              <a:t></a:t>
            </a:r>
            <a:r>
              <a:rPr sz="1625" i="1" spc="-141" dirty="0">
                <a:solidFill>
                  <a:srgbClr val="0A0A0A"/>
                </a:solidFill>
                <a:latin typeface="Symbol"/>
                <a:cs typeface="Symbol"/>
              </a:rPr>
              <a:t></a:t>
            </a:r>
            <a:r>
              <a:rPr sz="1539" spc="-141" dirty="0">
                <a:solidFill>
                  <a:srgbClr val="0A0A0A"/>
                </a:solidFill>
                <a:latin typeface="Times New Roman"/>
                <a:cs typeface="Times New Roman"/>
              </a:rPr>
              <a:t>)</a:t>
            </a:r>
            <a:r>
              <a:rPr sz="1539" spc="-239" dirty="0">
                <a:solidFill>
                  <a:srgbClr val="0A0A0A"/>
                </a:solidFill>
                <a:latin typeface="Times New Roman"/>
                <a:cs typeface="Times New Roman"/>
              </a:rPr>
              <a:t> </a:t>
            </a:r>
            <a:r>
              <a:rPr sz="1539" spc="-81" dirty="0">
                <a:solidFill>
                  <a:srgbClr val="0A0A0A"/>
                </a:solidFill>
                <a:latin typeface="Symbol"/>
                <a:cs typeface="Symbol"/>
              </a:rPr>
              <a:t></a:t>
            </a:r>
            <a:r>
              <a:rPr sz="1539" spc="-81" dirty="0">
                <a:solidFill>
                  <a:srgbClr val="0A0A0A"/>
                </a:solidFill>
                <a:latin typeface="Times New Roman"/>
                <a:cs typeface="Times New Roman"/>
              </a:rPr>
              <a:t>cos(</a:t>
            </a:r>
            <a:r>
              <a:rPr sz="1539" spc="-81" dirty="0">
                <a:solidFill>
                  <a:srgbClr val="0A0A0A"/>
                </a:solidFill>
                <a:latin typeface="Symbol"/>
                <a:cs typeface="Symbol"/>
              </a:rPr>
              <a:t></a:t>
            </a:r>
            <a:r>
              <a:rPr sz="1625" i="1" spc="-81" dirty="0">
                <a:solidFill>
                  <a:srgbClr val="0A0A0A"/>
                </a:solidFill>
                <a:latin typeface="Symbol"/>
                <a:cs typeface="Symbol"/>
              </a:rPr>
              <a:t></a:t>
            </a:r>
            <a:r>
              <a:rPr sz="1625" i="1" spc="-141" dirty="0">
                <a:solidFill>
                  <a:srgbClr val="0A0A0A"/>
                </a:solidFill>
                <a:latin typeface="Times New Roman"/>
                <a:cs typeface="Times New Roman"/>
              </a:rPr>
              <a:t> </a:t>
            </a:r>
            <a:r>
              <a:rPr sz="1539" spc="-56" dirty="0">
                <a:solidFill>
                  <a:srgbClr val="0A0A0A"/>
                </a:solidFill>
                <a:latin typeface="Symbol"/>
                <a:cs typeface="Symbol"/>
              </a:rPr>
              <a:t></a:t>
            </a:r>
            <a:r>
              <a:rPr sz="1539" spc="-56" dirty="0">
                <a:solidFill>
                  <a:srgbClr val="0A0A0A"/>
                </a:solidFill>
                <a:latin typeface="Times New Roman"/>
                <a:cs typeface="Times New Roman"/>
              </a:rPr>
              <a:t>120</a:t>
            </a:r>
            <a:r>
              <a:rPr sz="1347" spc="-83" baseline="42328" dirty="0">
                <a:solidFill>
                  <a:srgbClr val="0A0A0A"/>
                </a:solidFill>
                <a:latin typeface="Times New Roman"/>
                <a:cs typeface="Times New Roman"/>
              </a:rPr>
              <a:t>0</a:t>
            </a:r>
            <a:r>
              <a:rPr sz="1539" spc="-56" dirty="0">
                <a:solidFill>
                  <a:srgbClr val="0A0A0A"/>
                </a:solidFill>
                <a:latin typeface="Times New Roman"/>
                <a:cs typeface="Times New Roman"/>
              </a:rPr>
              <a:t>)</a:t>
            </a:r>
            <a:r>
              <a:rPr sz="1539" spc="-239" dirty="0">
                <a:solidFill>
                  <a:srgbClr val="0A0A0A"/>
                </a:solidFill>
                <a:latin typeface="Times New Roman"/>
                <a:cs typeface="Times New Roman"/>
              </a:rPr>
              <a:t> </a:t>
            </a:r>
            <a:r>
              <a:rPr sz="1539" spc="-81" dirty="0">
                <a:solidFill>
                  <a:srgbClr val="0A0A0A"/>
                </a:solidFill>
                <a:latin typeface="Symbol"/>
                <a:cs typeface="Symbol"/>
              </a:rPr>
              <a:t></a:t>
            </a:r>
            <a:r>
              <a:rPr sz="1539" spc="-81" dirty="0">
                <a:solidFill>
                  <a:srgbClr val="0A0A0A"/>
                </a:solidFill>
                <a:latin typeface="Times New Roman"/>
                <a:cs typeface="Times New Roman"/>
              </a:rPr>
              <a:t>cos(</a:t>
            </a:r>
            <a:r>
              <a:rPr sz="1539" spc="-81" dirty="0">
                <a:solidFill>
                  <a:srgbClr val="0A0A0A"/>
                </a:solidFill>
                <a:latin typeface="Symbol"/>
                <a:cs typeface="Symbol"/>
              </a:rPr>
              <a:t></a:t>
            </a:r>
            <a:r>
              <a:rPr sz="1625" i="1" spc="-81" dirty="0">
                <a:solidFill>
                  <a:srgbClr val="0A0A0A"/>
                </a:solidFill>
                <a:latin typeface="Symbol"/>
                <a:cs typeface="Symbol"/>
              </a:rPr>
              <a:t></a:t>
            </a:r>
            <a:r>
              <a:rPr sz="1625" i="1" spc="-141" dirty="0">
                <a:solidFill>
                  <a:srgbClr val="0A0A0A"/>
                </a:solidFill>
                <a:latin typeface="Times New Roman"/>
                <a:cs typeface="Times New Roman"/>
              </a:rPr>
              <a:t> </a:t>
            </a:r>
            <a:r>
              <a:rPr sz="1539" spc="-97" dirty="0">
                <a:solidFill>
                  <a:srgbClr val="0A0A0A"/>
                </a:solidFill>
                <a:latin typeface="Symbol"/>
                <a:cs typeface="Symbol"/>
              </a:rPr>
              <a:t></a:t>
            </a:r>
            <a:r>
              <a:rPr sz="1539" spc="-97" dirty="0">
                <a:solidFill>
                  <a:srgbClr val="0A0A0A"/>
                </a:solidFill>
                <a:latin typeface="Times New Roman"/>
                <a:cs typeface="Times New Roman"/>
              </a:rPr>
              <a:t>240</a:t>
            </a:r>
            <a:r>
              <a:rPr sz="1347" spc="-147" baseline="42328" dirty="0">
                <a:solidFill>
                  <a:srgbClr val="0A0A0A"/>
                </a:solidFill>
                <a:latin typeface="Times New Roman"/>
                <a:cs typeface="Times New Roman"/>
              </a:rPr>
              <a:t>0</a:t>
            </a:r>
            <a:r>
              <a:rPr sz="1539" spc="-97" dirty="0">
                <a:solidFill>
                  <a:srgbClr val="0A0A0A"/>
                </a:solidFill>
                <a:latin typeface="Times New Roman"/>
                <a:cs typeface="Times New Roman"/>
              </a:rPr>
              <a:t>)</a:t>
            </a:r>
            <a:r>
              <a:rPr sz="2309" spc="-147" baseline="3086" dirty="0">
                <a:solidFill>
                  <a:srgbClr val="0A0A0A"/>
                </a:solidFill>
                <a:latin typeface="Symbol"/>
                <a:cs typeface="Symbol"/>
              </a:rPr>
              <a:t></a:t>
            </a:r>
            <a:r>
              <a:rPr sz="2309" spc="-147" baseline="-21604" dirty="0">
                <a:solidFill>
                  <a:srgbClr val="0A0A0A"/>
                </a:solidFill>
                <a:latin typeface="Symbol"/>
                <a:cs typeface="Symbol"/>
              </a:rPr>
              <a:t></a:t>
            </a:r>
            <a:r>
              <a:rPr sz="2309" spc="-327" baseline="-21604" dirty="0">
                <a:solidFill>
                  <a:srgbClr val="0A0A0A"/>
                </a:solidFill>
                <a:latin typeface="Times New Roman"/>
                <a:cs typeface="Times New Roman"/>
              </a:rPr>
              <a:t> </a:t>
            </a:r>
            <a:r>
              <a:rPr sz="1539" dirty="0">
                <a:solidFill>
                  <a:srgbClr val="0A0A0A"/>
                </a:solidFill>
                <a:latin typeface="Symbol"/>
                <a:cs typeface="Symbol"/>
              </a:rPr>
              <a:t></a:t>
            </a:r>
            <a:r>
              <a:rPr sz="1539" spc="-26" dirty="0">
                <a:solidFill>
                  <a:srgbClr val="0A0A0A"/>
                </a:solidFill>
                <a:latin typeface="Times New Roman"/>
                <a:cs typeface="Times New Roman"/>
              </a:rPr>
              <a:t> </a:t>
            </a:r>
            <a:r>
              <a:rPr sz="1539" i="1" spc="-34" dirty="0">
                <a:solidFill>
                  <a:srgbClr val="0A0A0A"/>
                </a:solidFill>
                <a:latin typeface="Times New Roman"/>
                <a:cs typeface="Times New Roman"/>
              </a:rPr>
              <a:t>jI</a:t>
            </a:r>
            <a:r>
              <a:rPr sz="1539" i="1" spc="-115" dirty="0">
                <a:solidFill>
                  <a:srgbClr val="0A0A0A"/>
                </a:solidFill>
                <a:latin typeface="Times New Roman"/>
                <a:cs typeface="Times New Roman"/>
              </a:rPr>
              <a:t> </a:t>
            </a:r>
            <a:r>
              <a:rPr sz="2309" spc="-205" baseline="3086" dirty="0">
                <a:solidFill>
                  <a:srgbClr val="0A0A0A"/>
                </a:solidFill>
                <a:latin typeface="Symbol"/>
                <a:cs typeface="Symbol"/>
              </a:rPr>
              <a:t></a:t>
            </a:r>
            <a:r>
              <a:rPr sz="2309" spc="-205" baseline="-21604" dirty="0">
                <a:solidFill>
                  <a:srgbClr val="0A0A0A"/>
                </a:solidFill>
                <a:latin typeface="Symbol"/>
                <a:cs typeface="Symbol"/>
              </a:rPr>
              <a:t></a:t>
            </a:r>
            <a:r>
              <a:rPr sz="1539" spc="-137" dirty="0">
                <a:solidFill>
                  <a:srgbClr val="0A0A0A"/>
                </a:solidFill>
                <a:latin typeface="Times New Roman"/>
                <a:cs typeface="Times New Roman"/>
              </a:rPr>
              <a:t>sin(</a:t>
            </a:r>
            <a:r>
              <a:rPr sz="1539" spc="-137" dirty="0">
                <a:solidFill>
                  <a:srgbClr val="0A0A0A"/>
                </a:solidFill>
                <a:latin typeface="Symbol"/>
                <a:cs typeface="Symbol"/>
              </a:rPr>
              <a:t></a:t>
            </a:r>
            <a:r>
              <a:rPr sz="1625" i="1" spc="-137" dirty="0">
                <a:solidFill>
                  <a:srgbClr val="0A0A0A"/>
                </a:solidFill>
                <a:latin typeface="Symbol"/>
                <a:cs typeface="Symbol"/>
              </a:rPr>
              <a:t></a:t>
            </a:r>
            <a:r>
              <a:rPr sz="1539" spc="-137" dirty="0">
                <a:solidFill>
                  <a:srgbClr val="0A0A0A"/>
                </a:solidFill>
                <a:latin typeface="Times New Roman"/>
                <a:cs typeface="Times New Roman"/>
              </a:rPr>
              <a:t>)</a:t>
            </a:r>
            <a:r>
              <a:rPr sz="1539" spc="-235" dirty="0">
                <a:solidFill>
                  <a:srgbClr val="0A0A0A"/>
                </a:solidFill>
                <a:latin typeface="Times New Roman"/>
                <a:cs typeface="Times New Roman"/>
              </a:rPr>
              <a:t> </a:t>
            </a:r>
            <a:r>
              <a:rPr sz="1539" spc="-77" dirty="0">
                <a:solidFill>
                  <a:srgbClr val="0A0A0A"/>
                </a:solidFill>
                <a:latin typeface="Symbol"/>
                <a:cs typeface="Symbol"/>
              </a:rPr>
              <a:t></a:t>
            </a:r>
            <a:r>
              <a:rPr sz="1539" spc="-77" dirty="0">
                <a:solidFill>
                  <a:srgbClr val="0A0A0A"/>
                </a:solidFill>
                <a:latin typeface="Times New Roman"/>
                <a:cs typeface="Times New Roman"/>
              </a:rPr>
              <a:t>sin(</a:t>
            </a:r>
            <a:r>
              <a:rPr sz="1539" spc="-77" dirty="0">
                <a:solidFill>
                  <a:srgbClr val="0A0A0A"/>
                </a:solidFill>
                <a:latin typeface="Symbol"/>
                <a:cs typeface="Symbol"/>
              </a:rPr>
              <a:t></a:t>
            </a:r>
            <a:r>
              <a:rPr sz="1625" i="1" spc="-77" dirty="0">
                <a:solidFill>
                  <a:srgbClr val="0A0A0A"/>
                </a:solidFill>
                <a:latin typeface="Symbol"/>
                <a:cs typeface="Symbol"/>
              </a:rPr>
              <a:t></a:t>
            </a:r>
            <a:r>
              <a:rPr sz="1625" i="1" spc="-137" dirty="0">
                <a:solidFill>
                  <a:srgbClr val="0A0A0A"/>
                </a:solidFill>
                <a:latin typeface="Times New Roman"/>
                <a:cs typeface="Times New Roman"/>
              </a:rPr>
              <a:t> </a:t>
            </a:r>
            <a:r>
              <a:rPr sz="1539" spc="-56" dirty="0">
                <a:solidFill>
                  <a:srgbClr val="0A0A0A"/>
                </a:solidFill>
                <a:latin typeface="Symbol"/>
                <a:cs typeface="Symbol"/>
              </a:rPr>
              <a:t></a:t>
            </a:r>
            <a:r>
              <a:rPr sz="1539" spc="-56" dirty="0">
                <a:solidFill>
                  <a:srgbClr val="0A0A0A"/>
                </a:solidFill>
                <a:latin typeface="Times New Roman"/>
                <a:cs typeface="Times New Roman"/>
              </a:rPr>
              <a:t>120</a:t>
            </a:r>
            <a:r>
              <a:rPr sz="1347" spc="-83" baseline="42328" dirty="0">
                <a:solidFill>
                  <a:srgbClr val="0A0A0A"/>
                </a:solidFill>
                <a:latin typeface="Times New Roman"/>
                <a:cs typeface="Times New Roman"/>
              </a:rPr>
              <a:t>0</a:t>
            </a:r>
            <a:r>
              <a:rPr sz="1539" spc="-56" dirty="0">
                <a:solidFill>
                  <a:srgbClr val="0A0A0A"/>
                </a:solidFill>
                <a:latin typeface="Times New Roman"/>
                <a:cs typeface="Times New Roman"/>
              </a:rPr>
              <a:t>)</a:t>
            </a:r>
            <a:r>
              <a:rPr sz="1539" spc="-235" dirty="0">
                <a:solidFill>
                  <a:srgbClr val="0A0A0A"/>
                </a:solidFill>
                <a:latin typeface="Times New Roman"/>
                <a:cs typeface="Times New Roman"/>
              </a:rPr>
              <a:t> </a:t>
            </a:r>
            <a:r>
              <a:rPr sz="1539" spc="-77" dirty="0">
                <a:solidFill>
                  <a:srgbClr val="0A0A0A"/>
                </a:solidFill>
                <a:latin typeface="Symbol"/>
                <a:cs typeface="Symbol"/>
              </a:rPr>
              <a:t></a:t>
            </a:r>
            <a:r>
              <a:rPr sz="1539" spc="-77" dirty="0">
                <a:solidFill>
                  <a:srgbClr val="0A0A0A"/>
                </a:solidFill>
                <a:latin typeface="Times New Roman"/>
                <a:cs typeface="Times New Roman"/>
              </a:rPr>
              <a:t>sin(</a:t>
            </a:r>
            <a:r>
              <a:rPr sz="1539" spc="-77" dirty="0">
                <a:solidFill>
                  <a:srgbClr val="0A0A0A"/>
                </a:solidFill>
                <a:latin typeface="Symbol"/>
                <a:cs typeface="Symbol"/>
              </a:rPr>
              <a:t></a:t>
            </a:r>
            <a:r>
              <a:rPr sz="1625" i="1" spc="-77" dirty="0">
                <a:solidFill>
                  <a:srgbClr val="0A0A0A"/>
                </a:solidFill>
                <a:latin typeface="Symbol"/>
                <a:cs typeface="Symbol"/>
              </a:rPr>
              <a:t></a:t>
            </a:r>
            <a:r>
              <a:rPr sz="1625" i="1" spc="-145" dirty="0">
                <a:solidFill>
                  <a:srgbClr val="0A0A0A"/>
                </a:solidFill>
                <a:latin typeface="Times New Roman"/>
                <a:cs typeface="Times New Roman"/>
              </a:rPr>
              <a:t> </a:t>
            </a:r>
            <a:r>
              <a:rPr sz="1539" spc="-103" dirty="0">
                <a:solidFill>
                  <a:srgbClr val="0A0A0A"/>
                </a:solidFill>
                <a:latin typeface="Symbol"/>
                <a:cs typeface="Symbol"/>
              </a:rPr>
              <a:t></a:t>
            </a:r>
            <a:r>
              <a:rPr sz="1539" spc="-103" dirty="0">
                <a:solidFill>
                  <a:srgbClr val="0A0A0A"/>
                </a:solidFill>
                <a:latin typeface="Times New Roman"/>
                <a:cs typeface="Times New Roman"/>
              </a:rPr>
              <a:t>240</a:t>
            </a:r>
            <a:r>
              <a:rPr sz="1347" spc="-153" baseline="42328" dirty="0">
                <a:solidFill>
                  <a:srgbClr val="0A0A0A"/>
                </a:solidFill>
                <a:latin typeface="Times New Roman"/>
                <a:cs typeface="Times New Roman"/>
              </a:rPr>
              <a:t>0</a:t>
            </a:r>
            <a:r>
              <a:rPr sz="1539" spc="-103" dirty="0">
                <a:solidFill>
                  <a:srgbClr val="0A0A0A"/>
                </a:solidFill>
                <a:latin typeface="Times New Roman"/>
                <a:cs typeface="Times New Roman"/>
              </a:rPr>
              <a:t>)</a:t>
            </a:r>
            <a:r>
              <a:rPr sz="2309" spc="-153" baseline="3086" dirty="0">
                <a:solidFill>
                  <a:srgbClr val="0A0A0A"/>
                </a:solidFill>
                <a:latin typeface="Symbol"/>
                <a:cs typeface="Symbol"/>
              </a:rPr>
              <a:t></a:t>
            </a:r>
            <a:r>
              <a:rPr sz="2309" spc="-153" baseline="-21604" dirty="0">
                <a:solidFill>
                  <a:srgbClr val="0A0A0A"/>
                </a:solidFill>
                <a:latin typeface="Symbol"/>
                <a:cs typeface="Symbol"/>
              </a:rPr>
              <a:t></a:t>
            </a:r>
            <a:endParaRPr sz="2309" baseline="-21604">
              <a:latin typeface="Symbol"/>
              <a:cs typeface="Symbol"/>
            </a:endParaRPr>
          </a:p>
          <a:p>
            <a:pPr marL="481088">
              <a:spcBef>
                <a:spcPts val="1026"/>
              </a:spcBef>
            </a:pPr>
            <a:r>
              <a:rPr sz="1539" dirty="0">
                <a:solidFill>
                  <a:srgbClr val="0A0A0A"/>
                </a:solidFill>
                <a:latin typeface="Symbol"/>
                <a:cs typeface="Symbol"/>
              </a:rPr>
              <a:t></a:t>
            </a:r>
            <a:r>
              <a:rPr sz="1539" spc="-171" dirty="0">
                <a:solidFill>
                  <a:srgbClr val="0A0A0A"/>
                </a:solidFill>
                <a:latin typeface="Times New Roman"/>
                <a:cs typeface="Times New Roman"/>
              </a:rPr>
              <a:t> </a:t>
            </a:r>
            <a:r>
              <a:rPr sz="1539" i="1" dirty="0">
                <a:solidFill>
                  <a:srgbClr val="0A0A0A"/>
                </a:solidFill>
                <a:latin typeface="Times New Roman"/>
                <a:cs typeface="Times New Roman"/>
              </a:rPr>
              <a:t>I</a:t>
            </a:r>
            <a:r>
              <a:rPr sz="1539" i="1" spc="-120" dirty="0">
                <a:solidFill>
                  <a:srgbClr val="0A0A0A"/>
                </a:solidFill>
                <a:latin typeface="Times New Roman"/>
                <a:cs typeface="Times New Roman"/>
              </a:rPr>
              <a:t> </a:t>
            </a:r>
            <a:r>
              <a:rPr sz="2309" spc="-211" baseline="-21604" dirty="0">
                <a:solidFill>
                  <a:srgbClr val="0A0A0A"/>
                </a:solidFill>
                <a:latin typeface="Symbol"/>
                <a:cs typeface="Symbol"/>
              </a:rPr>
              <a:t></a:t>
            </a:r>
            <a:r>
              <a:rPr sz="2309" spc="-211" baseline="3086" dirty="0">
                <a:solidFill>
                  <a:srgbClr val="0A0A0A"/>
                </a:solidFill>
                <a:latin typeface="Symbol"/>
                <a:cs typeface="Symbol"/>
              </a:rPr>
              <a:t></a:t>
            </a:r>
            <a:r>
              <a:rPr sz="1539" spc="-141" dirty="0">
                <a:solidFill>
                  <a:srgbClr val="0A0A0A"/>
                </a:solidFill>
                <a:latin typeface="Times New Roman"/>
                <a:cs typeface="Times New Roman"/>
              </a:rPr>
              <a:t>cos(</a:t>
            </a:r>
            <a:r>
              <a:rPr sz="1539" spc="-141" dirty="0">
                <a:solidFill>
                  <a:srgbClr val="0A0A0A"/>
                </a:solidFill>
                <a:latin typeface="Symbol"/>
                <a:cs typeface="Symbol"/>
              </a:rPr>
              <a:t></a:t>
            </a:r>
            <a:r>
              <a:rPr sz="1625" i="1" spc="-141" dirty="0">
                <a:solidFill>
                  <a:srgbClr val="0A0A0A"/>
                </a:solidFill>
                <a:latin typeface="Symbol"/>
                <a:cs typeface="Symbol"/>
              </a:rPr>
              <a:t></a:t>
            </a:r>
            <a:r>
              <a:rPr sz="1539" spc="-141" dirty="0">
                <a:solidFill>
                  <a:srgbClr val="0A0A0A"/>
                </a:solidFill>
                <a:latin typeface="Times New Roman"/>
                <a:cs typeface="Times New Roman"/>
              </a:rPr>
              <a:t>)</a:t>
            </a:r>
            <a:r>
              <a:rPr sz="1539" spc="-244" dirty="0">
                <a:solidFill>
                  <a:srgbClr val="0A0A0A"/>
                </a:solidFill>
                <a:latin typeface="Times New Roman"/>
                <a:cs typeface="Times New Roman"/>
              </a:rPr>
              <a:t> </a:t>
            </a:r>
            <a:r>
              <a:rPr sz="1539" spc="-73" dirty="0">
                <a:solidFill>
                  <a:srgbClr val="0A0A0A"/>
                </a:solidFill>
                <a:latin typeface="Symbol"/>
                <a:cs typeface="Symbol"/>
              </a:rPr>
              <a:t></a:t>
            </a:r>
            <a:r>
              <a:rPr sz="1539" spc="-73" dirty="0">
                <a:solidFill>
                  <a:srgbClr val="0A0A0A"/>
                </a:solidFill>
                <a:latin typeface="Times New Roman"/>
                <a:cs typeface="Times New Roman"/>
              </a:rPr>
              <a:t>cos(</a:t>
            </a:r>
            <a:r>
              <a:rPr sz="1539" spc="-73" dirty="0">
                <a:solidFill>
                  <a:srgbClr val="0A0A0A"/>
                </a:solidFill>
                <a:latin typeface="Symbol"/>
                <a:cs typeface="Symbol"/>
              </a:rPr>
              <a:t></a:t>
            </a:r>
            <a:r>
              <a:rPr sz="1625" i="1" spc="-73" dirty="0">
                <a:solidFill>
                  <a:srgbClr val="0A0A0A"/>
                </a:solidFill>
                <a:latin typeface="Symbol"/>
                <a:cs typeface="Symbol"/>
              </a:rPr>
              <a:t></a:t>
            </a:r>
            <a:r>
              <a:rPr sz="1539" spc="-73" dirty="0">
                <a:solidFill>
                  <a:srgbClr val="0A0A0A"/>
                </a:solidFill>
                <a:latin typeface="Times New Roman"/>
                <a:cs typeface="Times New Roman"/>
              </a:rPr>
              <a:t>)cos(120</a:t>
            </a:r>
            <a:r>
              <a:rPr sz="1347" spc="-109" baseline="42328" dirty="0">
                <a:solidFill>
                  <a:srgbClr val="0A0A0A"/>
                </a:solidFill>
                <a:latin typeface="Times New Roman"/>
                <a:cs typeface="Times New Roman"/>
              </a:rPr>
              <a:t>0</a:t>
            </a:r>
            <a:r>
              <a:rPr sz="1539" spc="-73" dirty="0">
                <a:solidFill>
                  <a:srgbClr val="0A0A0A"/>
                </a:solidFill>
                <a:latin typeface="Times New Roman"/>
                <a:cs typeface="Times New Roman"/>
              </a:rPr>
              <a:t>)</a:t>
            </a:r>
            <a:r>
              <a:rPr sz="1539" spc="-248" dirty="0">
                <a:solidFill>
                  <a:srgbClr val="0A0A0A"/>
                </a:solidFill>
                <a:latin typeface="Times New Roman"/>
                <a:cs typeface="Times New Roman"/>
              </a:rPr>
              <a:t> </a:t>
            </a:r>
            <a:r>
              <a:rPr sz="1539" spc="-68" dirty="0">
                <a:solidFill>
                  <a:srgbClr val="0A0A0A"/>
                </a:solidFill>
                <a:latin typeface="Symbol"/>
                <a:cs typeface="Symbol"/>
              </a:rPr>
              <a:t></a:t>
            </a:r>
            <a:r>
              <a:rPr sz="1539" spc="-68" dirty="0">
                <a:solidFill>
                  <a:srgbClr val="0A0A0A"/>
                </a:solidFill>
                <a:latin typeface="Times New Roman"/>
                <a:cs typeface="Times New Roman"/>
              </a:rPr>
              <a:t>sin(</a:t>
            </a:r>
            <a:r>
              <a:rPr sz="1539" spc="-68" dirty="0">
                <a:solidFill>
                  <a:srgbClr val="0A0A0A"/>
                </a:solidFill>
                <a:latin typeface="Symbol"/>
                <a:cs typeface="Symbol"/>
              </a:rPr>
              <a:t></a:t>
            </a:r>
            <a:r>
              <a:rPr sz="1625" i="1" spc="-68" dirty="0">
                <a:solidFill>
                  <a:srgbClr val="0A0A0A"/>
                </a:solidFill>
                <a:latin typeface="Symbol"/>
                <a:cs typeface="Symbol"/>
              </a:rPr>
              <a:t></a:t>
            </a:r>
            <a:r>
              <a:rPr sz="1539" spc="-68" dirty="0">
                <a:solidFill>
                  <a:srgbClr val="0A0A0A"/>
                </a:solidFill>
                <a:latin typeface="Times New Roman"/>
                <a:cs typeface="Times New Roman"/>
              </a:rPr>
              <a:t>)sin(120</a:t>
            </a:r>
            <a:r>
              <a:rPr sz="1347" spc="-103" baseline="42328" dirty="0">
                <a:solidFill>
                  <a:srgbClr val="0A0A0A"/>
                </a:solidFill>
                <a:latin typeface="Times New Roman"/>
                <a:cs typeface="Times New Roman"/>
              </a:rPr>
              <a:t>0</a:t>
            </a:r>
            <a:r>
              <a:rPr sz="1539" spc="-68" dirty="0">
                <a:solidFill>
                  <a:srgbClr val="0A0A0A"/>
                </a:solidFill>
                <a:latin typeface="Times New Roman"/>
                <a:cs typeface="Times New Roman"/>
              </a:rPr>
              <a:t>)</a:t>
            </a:r>
            <a:r>
              <a:rPr sz="1539" spc="-244" dirty="0">
                <a:solidFill>
                  <a:srgbClr val="0A0A0A"/>
                </a:solidFill>
                <a:latin typeface="Times New Roman"/>
                <a:cs typeface="Times New Roman"/>
              </a:rPr>
              <a:t> </a:t>
            </a:r>
            <a:r>
              <a:rPr sz="1539" spc="-64" dirty="0">
                <a:solidFill>
                  <a:srgbClr val="0A0A0A"/>
                </a:solidFill>
                <a:latin typeface="Symbol"/>
                <a:cs typeface="Symbol"/>
              </a:rPr>
              <a:t></a:t>
            </a:r>
            <a:r>
              <a:rPr sz="1539" spc="-64" dirty="0">
                <a:solidFill>
                  <a:srgbClr val="0A0A0A"/>
                </a:solidFill>
                <a:latin typeface="Times New Roman"/>
                <a:cs typeface="Times New Roman"/>
              </a:rPr>
              <a:t>cos(</a:t>
            </a:r>
            <a:r>
              <a:rPr sz="1539" spc="-64" dirty="0">
                <a:solidFill>
                  <a:srgbClr val="0A0A0A"/>
                </a:solidFill>
                <a:latin typeface="Symbol"/>
                <a:cs typeface="Symbol"/>
              </a:rPr>
              <a:t></a:t>
            </a:r>
            <a:r>
              <a:rPr sz="1625" i="1" spc="-64" dirty="0">
                <a:solidFill>
                  <a:srgbClr val="0A0A0A"/>
                </a:solidFill>
                <a:latin typeface="Symbol"/>
                <a:cs typeface="Symbol"/>
              </a:rPr>
              <a:t></a:t>
            </a:r>
            <a:r>
              <a:rPr sz="1539" spc="-64" dirty="0">
                <a:solidFill>
                  <a:srgbClr val="0A0A0A"/>
                </a:solidFill>
                <a:latin typeface="Times New Roman"/>
                <a:cs typeface="Times New Roman"/>
              </a:rPr>
              <a:t>)cos(240</a:t>
            </a:r>
            <a:r>
              <a:rPr sz="1347" spc="-96" baseline="42328" dirty="0">
                <a:solidFill>
                  <a:srgbClr val="0A0A0A"/>
                </a:solidFill>
                <a:latin typeface="Times New Roman"/>
                <a:cs typeface="Times New Roman"/>
              </a:rPr>
              <a:t>0</a:t>
            </a:r>
            <a:r>
              <a:rPr sz="1539" spc="-64" dirty="0">
                <a:solidFill>
                  <a:srgbClr val="0A0A0A"/>
                </a:solidFill>
                <a:latin typeface="Times New Roman"/>
                <a:cs typeface="Times New Roman"/>
              </a:rPr>
              <a:t>)</a:t>
            </a:r>
            <a:r>
              <a:rPr sz="1539" spc="-244" dirty="0">
                <a:solidFill>
                  <a:srgbClr val="0A0A0A"/>
                </a:solidFill>
                <a:latin typeface="Times New Roman"/>
                <a:cs typeface="Times New Roman"/>
              </a:rPr>
              <a:t> </a:t>
            </a:r>
            <a:r>
              <a:rPr sz="1539" spc="-86" dirty="0">
                <a:solidFill>
                  <a:srgbClr val="0A0A0A"/>
                </a:solidFill>
                <a:latin typeface="Symbol"/>
                <a:cs typeface="Symbol"/>
              </a:rPr>
              <a:t></a:t>
            </a:r>
            <a:r>
              <a:rPr sz="1539" spc="-86" dirty="0">
                <a:solidFill>
                  <a:srgbClr val="0A0A0A"/>
                </a:solidFill>
                <a:latin typeface="Times New Roman"/>
                <a:cs typeface="Times New Roman"/>
              </a:rPr>
              <a:t>sin(</a:t>
            </a:r>
            <a:r>
              <a:rPr sz="1539" spc="-86" dirty="0">
                <a:solidFill>
                  <a:srgbClr val="0A0A0A"/>
                </a:solidFill>
                <a:latin typeface="Symbol"/>
                <a:cs typeface="Symbol"/>
              </a:rPr>
              <a:t></a:t>
            </a:r>
            <a:r>
              <a:rPr sz="1625" i="1" spc="-86" dirty="0">
                <a:solidFill>
                  <a:srgbClr val="0A0A0A"/>
                </a:solidFill>
                <a:latin typeface="Symbol"/>
                <a:cs typeface="Symbol"/>
              </a:rPr>
              <a:t></a:t>
            </a:r>
            <a:r>
              <a:rPr sz="1539" spc="-86" dirty="0">
                <a:solidFill>
                  <a:srgbClr val="0A0A0A"/>
                </a:solidFill>
                <a:latin typeface="Times New Roman"/>
                <a:cs typeface="Times New Roman"/>
              </a:rPr>
              <a:t>)sin(240</a:t>
            </a:r>
            <a:r>
              <a:rPr sz="1347" spc="-128" baseline="42328" dirty="0">
                <a:solidFill>
                  <a:srgbClr val="0A0A0A"/>
                </a:solidFill>
                <a:latin typeface="Times New Roman"/>
                <a:cs typeface="Times New Roman"/>
              </a:rPr>
              <a:t>0</a:t>
            </a:r>
            <a:r>
              <a:rPr sz="1539" spc="-86" dirty="0">
                <a:solidFill>
                  <a:srgbClr val="0A0A0A"/>
                </a:solidFill>
                <a:latin typeface="Times New Roman"/>
                <a:cs typeface="Times New Roman"/>
              </a:rPr>
              <a:t>)</a:t>
            </a:r>
            <a:r>
              <a:rPr sz="2309" spc="-128" baseline="-21604" dirty="0">
                <a:solidFill>
                  <a:srgbClr val="0A0A0A"/>
                </a:solidFill>
                <a:latin typeface="Symbol"/>
                <a:cs typeface="Symbol"/>
              </a:rPr>
              <a:t></a:t>
            </a:r>
            <a:r>
              <a:rPr sz="2309" spc="-128" baseline="3086" dirty="0">
                <a:solidFill>
                  <a:srgbClr val="0A0A0A"/>
                </a:solidFill>
                <a:latin typeface="Symbol"/>
                <a:cs typeface="Symbol"/>
              </a:rPr>
              <a:t></a:t>
            </a:r>
            <a:endParaRPr sz="2309" baseline="3086">
              <a:latin typeface="Symbol"/>
              <a:cs typeface="Symbol"/>
            </a:endParaRPr>
          </a:p>
          <a:p>
            <a:pPr marL="521812">
              <a:spcBef>
                <a:spcPts val="1026"/>
              </a:spcBef>
            </a:pPr>
            <a:r>
              <a:rPr sz="1539" dirty="0">
                <a:solidFill>
                  <a:srgbClr val="0A0A0A"/>
                </a:solidFill>
                <a:latin typeface="Symbol"/>
                <a:cs typeface="Symbol"/>
              </a:rPr>
              <a:t></a:t>
            </a:r>
            <a:r>
              <a:rPr sz="1539" spc="-209" dirty="0">
                <a:solidFill>
                  <a:srgbClr val="0A0A0A"/>
                </a:solidFill>
                <a:latin typeface="Times New Roman"/>
                <a:cs typeface="Times New Roman"/>
              </a:rPr>
              <a:t> </a:t>
            </a:r>
            <a:r>
              <a:rPr sz="1539" i="1" spc="-34" dirty="0">
                <a:solidFill>
                  <a:srgbClr val="0A0A0A"/>
                </a:solidFill>
                <a:latin typeface="Times New Roman"/>
                <a:cs typeface="Times New Roman"/>
              </a:rPr>
              <a:t>jI</a:t>
            </a:r>
            <a:r>
              <a:rPr sz="1539" i="1" spc="-120" dirty="0">
                <a:solidFill>
                  <a:srgbClr val="0A0A0A"/>
                </a:solidFill>
                <a:latin typeface="Times New Roman"/>
                <a:cs typeface="Times New Roman"/>
              </a:rPr>
              <a:t> </a:t>
            </a:r>
            <a:r>
              <a:rPr sz="2309" spc="-205" baseline="3086" dirty="0">
                <a:solidFill>
                  <a:srgbClr val="0A0A0A"/>
                </a:solidFill>
                <a:latin typeface="Symbol"/>
                <a:cs typeface="Symbol"/>
              </a:rPr>
              <a:t></a:t>
            </a:r>
            <a:r>
              <a:rPr sz="2309" spc="-205" baseline="-21604" dirty="0">
                <a:solidFill>
                  <a:srgbClr val="0A0A0A"/>
                </a:solidFill>
                <a:latin typeface="Symbol"/>
                <a:cs typeface="Symbol"/>
              </a:rPr>
              <a:t></a:t>
            </a:r>
            <a:r>
              <a:rPr sz="1539" spc="-137" dirty="0">
                <a:solidFill>
                  <a:srgbClr val="0A0A0A"/>
                </a:solidFill>
                <a:latin typeface="Times New Roman"/>
                <a:cs typeface="Times New Roman"/>
              </a:rPr>
              <a:t>sin(</a:t>
            </a:r>
            <a:r>
              <a:rPr sz="1539" spc="-137" dirty="0">
                <a:solidFill>
                  <a:srgbClr val="0A0A0A"/>
                </a:solidFill>
                <a:latin typeface="Symbol"/>
                <a:cs typeface="Symbol"/>
              </a:rPr>
              <a:t></a:t>
            </a:r>
            <a:r>
              <a:rPr sz="1625" i="1" spc="-137" dirty="0">
                <a:solidFill>
                  <a:srgbClr val="0A0A0A"/>
                </a:solidFill>
                <a:latin typeface="Symbol"/>
                <a:cs typeface="Symbol"/>
              </a:rPr>
              <a:t></a:t>
            </a:r>
            <a:r>
              <a:rPr sz="1539" spc="-137" dirty="0">
                <a:solidFill>
                  <a:srgbClr val="0A0A0A"/>
                </a:solidFill>
                <a:latin typeface="Times New Roman"/>
                <a:cs typeface="Times New Roman"/>
              </a:rPr>
              <a:t>)</a:t>
            </a:r>
            <a:r>
              <a:rPr sz="1539" spc="-244" dirty="0">
                <a:solidFill>
                  <a:srgbClr val="0A0A0A"/>
                </a:solidFill>
                <a:latin typeface="Times New Roman"/>
                <a:cs typeface="Times New Roman"/>
              </a:rPr>
              <a:t> </a:t>
            </a:r>
            <a:r>
              <a:rPr sz="1539" spc="-68" dirty="0">
                <a:solidFill>
                  <a:srgbClr val="0A0A0A"/>
                </a:solidFill>
                <a:latin typeface="Symbol"/>
                <a:cs typeface="Symbol"/>
              </a:rPr>
              <a:t></a:t>
            </a:r>
            <a:r>
              <a:rPr sz="1539" spc="-68" dirty="0">
                <a:solidFill>
                  <a:srgbClr val="0A0A0A"/>
                </a:solidFill>
                <a:latin typeface="Times New Roman"/>
                <a:cs typeface="Times New Roman"/>
              </a:rPr>
              <a:t>sin(</a:t>
            </a:r>
            <a:r>
              <a:rPr sz="1539" spc="-68" dirty="0">
                <a:solidFill>
                  <a:srgbClr val="0A0A0A"/>
                </a:solidFill>
                <a:latin typeface="Symbol"/>
                <a:cs typeface="Symbol"/>
              </a:rPr>
              <a:t></a:t>
            </a:r>
            <a:r>
              <a:rPr sz="1625" i="1" spc="-68" dirty="0">
                <a:solidFill>
                  <a:srgbClr val="0A0A0A"/>
                </a:solidFill>
                <a:latin typeface="Symbol"/>
                <a:cs typeface="Symbol"/>
              </a:rPr>
              <a:t></a:t>
            </a:r>
            <a:r>
              <a:rPr sz="1539" spc="-68" dirty="0">
                <a:solidFill>
                  <a:srgbClr val="0A0A0A"/>
                </a:solidFill>
                <a:latin typeface="Times New Roman"/>
                <a:cs typeface="Times New Roman"/>
              </a:rPr>
              <a:t>)cos(120</a:t>
            </a:r>
            <a:r>
              <a:rPr sz="1347" spc="-103" baseline="42328" dirty="0">
                <a:solidFill>
                  <a:srgbClr val="0A0A0A"/>
                </a:solidFill>
                <a:latin typeface="Times New Roman"/>
                <a:cs typeface="Times New Roman"/>
              </a:rPr>
              <a:t>0</a:t>
            </a:r>
            <a:r>
              <a:rPr sz="1539" spc="-68" dirty="0">
                <a:solidFill>
                  <a:srgbClr val="0A0A0A"/>
                </a:solidFill>
                <a:latin typeface="Times New Roman"/>
                <a:cs typeface="Times New Roman"/>
              </a:rPr>
              <a:t>)</a:t>
            </a:r>
            <a:r>
              <a:rPr sz="1539" spc="-248" dirty="0">
                <a:solidFill>
                  <a:srgbClr val="0A0A0A"/>
                </a:solidFill>
                <a:latin typeface="Times New Roman"/>
                <a:cs typeface="Times New Roman"/>
              </a:rPr>
              <a:t> </a:t>
            </a:r>
            <a:r>
              <a:rPr sz="1539" spc="-73" dirty="0">
                <a:solidFill>
                  <a:srgbClr val="0A0A0A"/>
                </a:solidFill>
                <a:latin typeface="Symbol"/>
                <a:cs typeface="Symbol"/>
              </a:rPr>
              <a:t></a:t>
            </a:r>
            <a:r>
              <a:rPr sz="1539" spc="-73" dirty="0">
                <a:solidFill>
                  <a:srgbClr val="0A0A0A"/>
                </a:solidFill>
                <a:latin typeface="Times New Roman"/>
                <a:cs typeface="Times New Roman"/>
              </a:rPr>
              <a:t>cos(</a:t>
            </a:r>
            <a:r>
              <a:rPr sz="1539" spc="-73" dirty="0">
                <a:solidFill>
                  <a:srgbClr val="0A0A0A"/>
                </a:solidFill>
                <a:latin typeface="Symbol"/>
                <a:cs typeface="Symbol"/>
              </a:rPr>
              <a:t></a:t>
            </a:r>
            <a:r>
              <a:rPr sz="1625" i="1" spc="-73" dirty="0">
                <a:solidFill>
                  <a:srgbClr val="0A0A0A"/>
                </a:solidFill>
                <a:latin typeface="Symbol"/>
                <a:cs typeface="Symbol"/>
              </a:rPr>
              <a:t></a:t>
            </a:r>
            <a:r>
              <a:rPr sz="1539" spc="-73" dirty="0">
                <a:solidFill>
                  <a:srgbClr val="0A0A0A"/>
                </a:solidFill>
                <a:latin typeface="Times New Roman"/>
                <a:cs typeface="Times New Roman"/>
              </a:rPr>
              <a:t>)sin(120</a:t>
            </a:r>
            <a:r>
              <a:rPr sz="1347" spc="-109" baseline="42328" dirty="0">
                <a:solidFill>
                  <a:srgbClr val="0A0A0A"/>
                </a:solidFill>
                <a:latin typeface="Times New Roman"/>
                <a:cs typeface="Times New Roman"/>
              </a:rPr>
              <a:t>0</a:t>
            </a:r>
            <a:r>
              <a:rPr sz="1539" spc="-73" dirty="0">
                <a:solidFill>
                  <a:srgbClr val="0A0A0A"/>
                </a:solidFill>
                <a:latin typeface="Times New Roman"/>
                <a:cs typeface="Times New Roman"/>
              </a:rPr>
              <a:t>)</a:t>
            </a:r>
            <a:r>
              <a:rPr sz="1539" spc="-244" dirty="0">
                <a:solidFill>
                  <a:srgbClr val="0A0A0A"/>
                </a:solidFill>
                <a:latin typeface="Times New Roman"/>
                <a:cs typeface="Times New Roman"/>
              </a:rPr>
              <a:t> </a:t>
            </a:r>
            <a:r>
              <a:rPr sz="1539" spc="-60" dirty="0">
                <a:solidFill>
                  <a:srgbClr val="0A0A0A"/>
                </a:solidFill>
                <a:latin typeface="Symbol"/>
                <a:cs typeface="Symbol"/>
              </a:rPr>
              <a:t></a:t>
            </a:r>
            <a:r>
              <a:rPr sz="1539" spc="-60" dirty="0">
                <a:solidFill>
                  <a:srgbClr val="0A0A0A"/>
                </a:solidFill>
                <a:latin typeface="Times New Roman"/>
                <a:cs typeface="Times New Roman"/>
              </a:rPr>
              <a:t>sin(</a:t>
            </a:r>
            <a:r>
              <a:rPr sz="1539" spc="-60" dirty="0">
                <a:solidFill>
                  <a:srgbClr val="0A0A0A"/>
                </a:solidFill>
                <a:latin typeface="Symbol"/>
                <a:cs typeface="Symbol"/>
              </a:rPr>
              <a:t></a:t>
            </a:r>
            <a:r>
              <a:rPr sz="1625" i="1" spc="-60" dirty="0">
                <a:solidFill>
                  <a:srgbClr val="0A0A0A"/>
                </a:solidFill>
                <a:latin typeface="Symbol"/>
                <a:cs typeface="Symbol"/>
              </a:rPr>
              <a:t></a:t>
            </a:r>
            <a:r>
              <a:rPr sz="1539" spc="-60" dirty="0">
                <a:solidFill>
                  <a:srgbClr val="0A0A0A"/>
                </a:solidFill>
                <a:latin typeface="Times New Roman"/>
                <a:cs typeface="Times New Roman"/>
              </a:rPr>
              <a:t>)cos(240</a:t>
            </a:r>
            <a:r>
              <a:rPr sz="1347" spc="-89" baseline="42328" dirty="0">
                <a:solidFill>
                  <a:srgbClr val="0A0A0A"/>
                </a:solidFill>
                <a:latin typeface="Times New Roman"/>
                <a:cs typeface="Times New Roman"/>
              </a:rPr>
              <a:t>0</a:t>
            </a:r>
            <a:r>
              <a:rPr sz="1539" spc="-60" dirty="0">
                <a:solidFill>
                  <a:srgbClr val="0A0A0A"/>
                </a:solidFill>
                <a:latin typeface="Times New Roman"/>
                <a:cs typeface="Times New Roman"/>
              </a:rPr>
              <a:t>)</a:t>
            </a:r>
            <a:r>
              <a:rPr sz="1539" spc="-244" dirty="0">
                <a:solidFill>
                  <a:srgbClr val="0A0A0A"/>
                </a:solidFill>
                <a:latin typeface="Times New Roman"/>
                <a:cs typeface="Times New Roman"/>
              </a:rPr>
              <a:t> </a:t>
            </a:r>
            <a:r>
              <a:rPr sz="1539" spc="-90" dirty="0">
                <a:solidFill>
                  <a:srgbClr val="0A0A0A"/>
                </a:solidFill>
                <a:latin typeface="Symbol"/>
                <a:cs typeface="Symbol"/>
              </a:rPr>
              <a:t></a:t>
            </a:r>
            <a:r>
              <a:rPr sz="1539" spc="-90" dirty="0">
                <a:solidFill>
                  <a:srgbClr val="0A0A0A"/>
                </a:solidFill>
                <a:latin typeface="Times New Roman"/>
                <a:cs typeface="Times New Roman"/>
              </a:rPr>
              <a:t>cos(</a:t>
            </a:r>
            <a:r>
              <a:rPr sz="1539" spc="-90" dirty="0">
                <a:solidFill>
                  <a:srgbClr val="0A0A0A"/>
                </a:solidFill>
                <a:latin typeface="Symbol"/>
                <a:cs typeface="Symbol"/>
              </a:rPr>
              <a:t></a:t>
            </a:r>
            <a:r>
              <a:rPr sz="1625" i="1" spc="-90" dirty="0">
                <a:solidFill>
                  <a:srgbClr val="0A0A0A"/>
                </a:solidFill>
                <a:latin typeface="Symbol"/>
                <a:cs typeface="Symbol"/>
              </a:rPr>
              <a:t></a:t>
            </a:r>
            <a:r>
              <a:rPr sz="1539" spc="-90" dirty="0">
                <a:solidFill>
                  <a:srgbClr val="0A0A0A"/>
                </a:solidFill>
                <a:latin typeface="Times New Roman"/>
                <a:cs typeface="Times New Roman"/>
              </a:rPr>
              <a:t>)sin(240</a:t>
            </a:r>
            <a:r>
              <a:rPr sz="1347" spc="-134" baseline="42328" dirty="0">
                <a:solidFill>
                  <a:srgbClr val="0A0A0A"/>
                </a:solidFill>
                <a:latin typeface="Times New Roman"/>
                <a:cs typeface="Times New Roman"/>
              </a:rPr>
              <a:t>0</a:t>
            </a:r>
            <a:r>
              <a:rPr sz="1539" spc="-90" dirty="0">
                <a:solidFill>
                  <a:srgbClr val="0A0A0A"/>
                </a:solidFill>
                <a:latin typeface="Times New Roman"/>
                <a:cs typeface="Times New Roman"/>
              </a:rPr>
              <a:t>)</a:t>
            </a:r>
            <a:r>
              <a:rPr sz="2309" spc="-134" baseline="3086" dirty="0">
                <a:solidFill>
                  <a:srgbClr val="0A0A0A"/>
                </a:solidFill>
                <a:latin typeface="Symbol"/>
                <a:cs typeface="Symbol"/>
              </a:rPr>
              <a:t></a:t>
            </a:r>
            <a:r>
              <a:rPr sz="2309" spc="-134" baseline="-21604" dirty="0">
                <a:solidFill>
                  <a:srgbClr val="0A0A0A"/>
                </a:solidFill>
                <a:latin typeface="Symbol"/>
                <a:cs typeface="Symbol"/>
              </a:rPr>
              <a:t></a:t>
            </a:r>
            <a:endParaRPr sz="2309" baseline="-21604">
              <a:latin typeface="Symbol"/>
              <a:cs typeface="Symbol"/>
            </a:endParaRPr>
          </a:p>
          <a:p>
            <a:pPr>
              <a:spcBef>
                <a:spcPts val="4"/>
              </a:spcBef>
            </a:pPr>
            <a:endParaRPr sz="2181">
              <a:latin typeface="Symbol"/>
              <a:cs typeface="Symbol"/>
            </a:endParaRPr>
          </a:p>
          <a:p>
            <a:pPr marL="21720"/>
            <a:r>
              <a:rPr sz="1710" spc="-4" dirty="0">
                <a:latin typeface="Times New Roman"/>
                <a:cs typeface="Times New Roman"/>
              </a:rPr>
              <a:t>which is </a:t>
            </a:r>
            <a:r>
              <a:rPr sz="1710" spc="-9" dirty="0">
                <a:latin typeface="Times New Roman"/>
                <a:cs typeface="Times New Roman"/>
              </a:rPr>
              <a:t>simplified </a:t>
            </a:r>
            <a:r>
              <a:rPr sz="1710" spc="-4" dirty="0">
                <a:latin typeface="Times New Roman"/>
                <a:cs typeface="Times New Roman"/>
              </a:rPr>
              <a:t>to </a:t>
            </a:r>
            <a:r>
              <a:rPr sz="1710" spc="-9" dirty="0">
                <a:latin typeface="Times New Roman"/>
                <a:cs typeface="Times New Roman"/>
              </a:rPr>
              <a:t>be</a:t>
            </a:r>
            <a:endParaRPr sz="1710">
              <a:latin typeface="Times New Roman"/>
              <a:cs typeface="Times New Roman"/>
            </a:endParaRPr>
          </a:p>
        </p:txBody>
      </p:sp>
      <p:sp>
        <p:nvSpPr>
          <p:cNvPr id="41" name="Slide Number Placeholder 40">
            <a:extLst>
              <a:ext uri="{FF2B5EF4-FFF2-40B4-BE49-F238E27FC236}">
                <a16:creationId xmlns:a16="http://schemas.microsoft.com/office/drawing/2014/main" id="{239D2526-5CA0-4592-B0AA-BEDC17CB8057}"/>
              </a:ext>
            </a:extLst>
          </p:cNvPr>
          <p:cNvSpPr>
            <a:spLocks noGrp="1"/>
          </p:cNvSpPr>
          <p:nvPr>
            <p:ph type="sldNum" sz="quarter" idx="7"/>
          </p:nvPr>
        </p:nvSpPr>
        <p:spPr/>
        <p:txBody>
          <a:bodyPr/>
          <a:lstStyle/>
          <a:p>
            <a:pPr marL="38100">
              <a:lnSpc>
                <a:spcPts val="1240"/>
              </a:lnSpc>
            </a:pPr>
            <a:fld id="{81D60167-4931-47E6-BA6A-407CBD079E47}" type="slidenum">
              <a:rPr lang="en-IN" spc="-120" smtClean="0"/>
              <a:t>68</a:t>
            </a:fld>
            <a:endParaRPr lang="en-IN" spc="-120" dirty="0"/>
          </a:p>
        </p:txBody>
      </p:sp>
      <p:sp>
        <p:nvSpPr>
          <p:cNvPr id="48" name="object 11">
            <a:extLst>
              <a:ext uri="{FF2B5EF4-FFF2-40B4-BE49-F238E27FC236}">
                <a16:creationId xmlns:a16="http://schemas.microsoft.com/office/drawing/2014/main" id="{38AE154E-0DC0-4255-B588-D07F8C37096C}"/>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49" name="object 12">
            <a:extLst>
              <a:ext uri="{FF2B5EF4-FFF2-40B4-BE49-F238E27FC236}">
                <a16:creationId xmlns:a16="http://schemas.microsoft.com/office/drawing/2014/main" id="{67B4992B-4216-41B5-9C4C-9EE05BFB99D3}"/>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object 2">
            <a:extLst>
              <a:ext uri="{FF2B5EF4-FFF2-40B4-BE49-F238E27FC236}">
                <a16:creationId xmlns:a16="http://schemas.microsoft.com/office/drawing/2014/main" id="{7130108B-4AA2-496E-9FE1-E4C06544F2B0}"/>
              </a:ext>
            </a:extLst>
          </p:cNvPr>
          <p:cNvGrpSpPr/>
          <p:nvPr/>
        </p:nvGrpSpPr>
        <p:grpSpPr>
          <a:xfrm>
            <a:off x="-46768" y="-26835"/>
            <a:ext cx="9145416" cy="1028175"/>
            <a:chOff x="-654" y="0"/>
            <a:chExt cx="9145416" cy="1028175"/>
          </a:xfrm>
        </p:grpSpPr>
        <p:sp>
          <p:nvSpPr>
            <p:cNvPr id="23" name="object 4">
              <a:extLst>
                <a:ext uri="{FF2B5EF4-FFF2-40B4-BE49-F238E27FC236}">
                  <a16:creationId xmlns:a16="http://schemas.microsoft.com/office/drawing/2014/main" id="{7AC63C16-C802-4F6B-AEB2-4242CF3D7DDC}"/>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24" name="object 5">
              <a:extLst>
                <a:ext uri="{FF2B5EF4-FFF2-40B4-BE49-F238E27FC236}">
                  <a16:creationId xmlns:a16="http://schemas.microsoft.com/office/drawing/2014/main" id="{30111C68-C263-433E-98E4-40169C06A790}"/>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25" name="object 6">
              <a:extLst>
                <a:ext uri="{FF2B5EF4-FFF2-40B4-BE49-F238E27FC236}">
                  <a16:creationId xmlns:a16="http://schemas.microsoft.com/office/drawing/2014/main" id="{1EB64E0B-8687-4C9F-A910-B6B90F0CE6C0}"/>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26" name="object 7">
              <a:extLst>
                <a:ext uri="{FF2B5EF4-FFF2-40B4-BE49-F238E27FC236}">
                  <a16:creationId xmlns:a16="http://schemas.microsoft.com/office/drawing/2014/main" id="{68F60337-D390-4281-B47D-059897AD4870}"/>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2" name="object 2"/>
          <p:cNvSpPr txBox="1"/>
          <p:nvPr/>
        </p:nvSpPr>
        <p:spPr>
          <a:xfrm>
            <a:off x="882369" y="921568"/>
            <a:ext cx="7068138" cy="2411396"/>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So, as long as the three loads are equal, the return </a:t>
            </a:r>
            <a:r>
              <a:rPr sz="1710" b="1" spc="-4" dirty="0">
                <a:latin typeface="Times New Roman"/>
                <a:cs typeface="Times New Roman"/>
              </a:rPr>
              <a:t>current </a:t>
            </a:r>
            <a:r>
              <a:rPr sz="1710" spc="-4" dirty="0">
                <a:latin typeface="Times New Roman"/>
                <a:cs typeface="Times New Roman"/>
              </a:rPr>
              <a:t>in the </a:t>
            </a:r>
            <a:r>
              <a:rPr sz="1710" b="1" spc="-9" dirty="0">
                <a:latin typeface="Times New Roman"/>
                <a:cs typeface="Times New Roman"/>
              </a:rPr>
              <a:t>neutral </a:t>
            </a:r>
            <a:r>
              <a:rPr sz="1710" spc="-4" dirty="0">
                <a:latin typeface="Times New Roman"/>
                <a:cs typeface="Times New Roman"/>
              </a:rPr>
              <a:t>is</a:t>
            </a:r>
            <a:r>
              <a:rPr sz="1710" spc="133" dirty="0">
                <a:latin typeface="Times New Roman"/>
                <a:cs typeface="Times New Roman"/>
              </a:rPr>
              <a:t> </a:t>
            </a:r>
            <a:r>
              <a:rPr sz="1710" b="1" spc="-4" dirty="0">
                <a:latin typeface="Times New Roman"/>
                <a:cs typeface="Times New Roman"/>
              </a:rPr>
              <a:t>zero</a:t>
            </a:r>
            <a:r>
              <a:rPr sz="1710" spc="-4" dirty="0">
                <a:latin typeface="Times New Roman"/>
                <a:cs typeface="Times New Roman"/>
              </a:rPr>
              <a:t>!</a:t>
            </a:r>
            <a:endParaRPr sz="1710">
              <a:latin typeface="Times New Roman"/>
              <a:cs typeface="Times New Roman"/>
            </a:endParaRPr>
          </a:p>
          <a:p>
            <a:pPr>
              <a:spcBef>
                <a:spcPts val="34"/>
              </a:spcBef>
            </a:pPr>
            <a:endParaRPr sz="1881">
              <a:latin typeface="Times New Roman"/>
              <a:cs typeface="Times New Roman"/>
            </a:endParaRPr>
          </a:p>
          <a:p>
            <a:pPr marL="10860" marR="285069" indent="-543">
              <a:lnSpc>
                <a:spcPts val="2009"/>
              </a:lnSpc>
            </a:pPr>
            <a:r>
              <a:rPr sz="1710" spc="-4" dirty="0">
                <a:latin typeface="Times New Roman"/>
                <a:cs typeface="Times New Roman"/>
              </a:rPr>
              <a:t>Such </a:t>
            </a:r>
            <a:r>
              <a:rPr sz="1710" spc="-9" dirty="0">
                <a:latin typeface="Times New Roman"/>
                <a:cs typeface="Times New Roman"/>
              </a:rPr>
              <a:t>three-phase power systems </a:t>
            </a:r>
            <a:r>
              <a:rPr sz="1710" spc="-4" dirty="0">
                <a:latin typeface="Times New Roman"/>
                <a:cs typeface="Times New Roman"/>
              </a:rPr>
              <a:t>(equal </a:t>
            </a:r>
            <a:r>
              <a:rPr sz="1710" spc="-9" dirty="0">
                <a:latin typeface="Times New Roman"/>
                <a:cs typeface="Times New Roman"/>
              </a:rPr>
              <a:t>magnitude, </a:t>
            </a:r>
            <a:r>
              <a:rPr sz="1710" spc="-4" dirty="0">
                <a:latin typeface="Times New Roman"/>
                <a:cs typeface="Times New Roman"/>
              </a:rPr>
              <a:t>phase </a:t>
            </a:r>
            <a:r>
              <a:rPr sz="1710" spc="-9" dirty="0">
                <a:latin typeface="Times New Roman"/>
                <a:cs typeface="Times New Roman"/>
              </a:rPr>
              <a:t>differences </a:t>
            </a:r>
            <a:r>
              <a:rPr sz="1710" spc="-4" dirty="0">
                <a:latin typeface="Times New Roman"/>
                <a:cs typeface="Times New Roman"/>
              </a:rPr>
              <a:t>of 120</a:t>
            </a:r>
            <a:r>
              <a:rPr sz="1710" spc="-4" dirty="0">
                <a:latin typeface="Symbol"/>
                <a:cs typeface="Symbol"/>
              </a:rPr>
              <a:t></a:t>
            </a:r>
            <a:r>
              <a:rPr sz="1710" spc="-4" dirty="0">
                <a:latin typeface="Times New Roman"/>
                <a:cs typeface="Times New Roman"/>
              </a:rPr>
              <a:t>,  </a:t>
            </a:r>
            <a:r>
              <a:rPr sz="1710" spc="-9" dirty="0">
                <a:latin typeface="Times New Roman"/>
                <a:cs typeface="Times New Roman"/>
              </a:rPr>
              <a:t>identical </a:t>
            </a:r>
            <a:r>
              <a:rPr sz="1710" spc="-4" dirty="0">
                <a:latin typeface="Times New Roman"/>
                <a:cs typeface="Times New Roman"/>
              </a:rPr>
              <a:t>loads) are called</a:t>
            </a:r>
            <a:r>
              <a:rPr sz="1710" spc="-9" dirty="0">
                <a:latin typeface="Times New Roman"/>
                <a:cs typeface="Times New Roman"/>
              </a:rPr>
              <a:t> </a:t>
            </a:r>
            <a:r>
              <a:rPr sz="1710" b="1" spc="-4" dirty="0">
                <a:latin typeface="Times New Roman"/>
                <a:cs typeface="Times New Roman"/>
              </a:rPr>
              <a:t>balanced</a:t>
            </a:r>
            <a:r>
              <a:rPr sz="1710" spc="-4" dirty="0">
                <a:latin typeface="Times New Roman"/>
                <a:cs typeface="Times New Roman"/>
              </a:rPr>
              <a:t>.</a:t>
            </a:r>
            <a:endParaRPr sz="1710">
              <a:latin typeface="Times New Roman"/>
              <a:cs typeface="Times New Roman"/>
            </a:endParaRPr>
          </a:p>
          <a:p>
            <a:pPr>
              <a:spcBef>
                <a:spcPts val="26"/>
              </a:spcBef>
            </a:pPr>
            <a:endParaRPr sz="1710">
              <a:latin typeface="Times New Roman"/>
              <a:cs typeface="Times New Roman"/>
            </a:endParaRPr>
          </a:p>
          <a:p>
            <a:pPr marL="10860"/>
            <a:r>
              <a:rPr sz="1710" spc="-4" dirty="0">
                <a:latin typeface="Times New Roman"/>
                <a:cs typeface="Times New Roman"/>
              </a:rPr>
              <a:t>In a balanced system, the neutral is</a:t>
            </a:r>
            <a:r>
              <a:rPr sz="1710" dirty="0">
                <a:latin typeface="Times New Roman"/>
                <a:cs typeface="Times New Roman"/>
              </a:rPr>
              <a:t> </a:t>
            </a:r>
            <a:r>
              <a:rPr sz="1710" spc="-4" dirty="0">
                <a:latin typeface="Times New Roman"/>
                <a:cs typeface="Times New Roman"/>
              </a:rPr>
              <a:t>unnecessary!</a:t>
            </a:r>
            <a:endParaRPr sz="1710">
              <a:latin typeface="Times New Roman"/>
              <a:cs typeface="Times New Roman"/>
            </a:endParaRPr>
          </a:p>
          <a:p>
            <a:pPr>
              <a:lnSpc>
                <a:spcPct val="100000"/>
              </a:lnSpc>
            </a:pPr>
            <a:endParaRPr sz="1881">
              <a:latin typeface="Times New Roman"/>
              <a:cs typeface="Times New Roman"/>
            </a:endParaRPr>
          </a:p>
          <a:p>
            <a:pPr>
              <a:spcBef>
                <a:spcPts val="26"/>
              </a:spcBef>
            </a:pPr>
            <a:endParaRPr sz="1667">
              <a:latin typeface="Times New Roman"/>
              <a:cs typeface="Times New Roman"/>
            </a:endParaRPr>
          </a:p>
          <a:p>
            <a:pPr marL="10860"/>
            <a:r>
              <a:rPr sz="1710" b="1" spc="-4" dirty="0">
                <a:latin typeface="Times New Roman"/>
                <a:cs typeface="Times New Roman"/>
              </a:rPr>
              <a:t>Phase Sequence </a:t>
            </a:r>
            <a:r>
              <a:rPr sz="1710" spc="-4" dirty="0">
                <a:latin typeface="Times New Roman"/>
                <a:cs typeface="Times New Roman"/>
              </a:rPr>
              <a:t>is the order in which the voltages in the individual phases</a:t>
            </a:r>
            <a:r>
              <a:rPr sz="1710" spc="107" dirty="0">
                <a:latin typeface="Times New Roman"/>
                <a:cs typeface="Times New Roman"/>
              </a:rPr>
              <a:t> </a:t>
            </a:r>
            <a:r>
              <a:rPr sz="1710" spc="-4" dirty="0">
                <a:latin typeface="Times New Roman"/>
                <a:cs typeface="Times New Roman"/>
              </a:rPr>
              <a:t>peak.</a:t>
            </a:r>
            <a:endParaRPr sz="1710">
              <a:latin typeface="Times New Roman"/>
              <a:cs typeface="Times New Roman"/>
            </a:endParaRPr>
          </a:p>
        </p:txBody>
      </p:sp>
      <p:sp>
        <p:nvSpPr>
          <p:cNvPr id="9" name="Slide Number Placeholder 8">
            <a:extLst>
              <a:ext uri="{FF2B5EF4-FFF2-40B4-BE49-F238E27FC236}">
                <a16:creationId xmlns:a16="http://schemas.microsoft.com/office/drawing/2014/main" id="{E0743F8C-D9DA-4EFB-A43E-0D65E04236C5}"/>
              </a:ext>
            </a:extLst>
          </p:cNvPr>
          <p:cNvSpPr>
            <a:spLocks noGrp="1"/>
          </p:cNvSpPr>
          <p:nvPr>
            <p:ph type="sldNum" sz="quarter" idx="7"/>
          </p:nvPr>
        </p:nvSpPr>
        <p:spPr/>
        <p:txBody>
          <a:bodyPr/>
          <a:lstStyle/>
          <a:p>
            <a:pPr marL="38100">
              <a:lnSpc>
                <a:spcPts val="1240"/>
              </a:lnSpc>
            </a:pPr>
            <a:fld id="{81D60167-4931-47E6-BA6A-407CBD079E47}" type="slidenum">
              <a:rPr lang="en-IN" spc="-120" smtClean="0"/>
              <a:t>69</a:t>
            </a:fld>
            <a:endParaRPr lang="en-IN" spc="-120" dirty="0"/>
          </a:p>
        </p:txBody>
      </p:sp>
      <p:sp>
        <p:nvSpPr>
          <p:cNvPr id="27" name="object 3">
            <a:extLst>
              <a:ext uri="{FF2B5EF4-FFF2-40B4-BE49-F238E27FC236}">
                <a16:creationId xmlns:a16="http://schemas.microsoft.com/office/drawing/2014/main" id="{006A18E7-4B8A-4987-8866-12B07ED59A11}"/>
              </a:ext>
            </a:extLst>
          </p:cNvPr>
          <p:cNvSpPr/>
          <p:nvPr/>
        </p:nvSpPr>
        <p:spPr>
          <a:xfrm>
            <a:off x="2438400" y="3781060"/>
            <a:ext cx="4362449" cy="1857740"/>
          </a:xfrm>
          <a:prstGeom prst="rect">
            <a:avLst/>
          </a:prstGeom>
          <a:blipFill>
            <a:blip r:embed="rId6" cstate="print"/>
            <a:stretch>
              <a:fillRect/>
            </a:stretch>
          </a:blipFill>
        </p:spPr>
        <p:txBody>
          <a:bodyPr wrap="square" lIns="0" tIns="0" rIns="0" bIns="0" rtlCol="0"/>
          <a:lstStyle/>
          <a:p>
            <a:endParaRPr/>
          </a:p>
        </p:txBody>
      </p:sp>
      <p:sp>
        <p:nvSpPr>
          <p:cNvPr id="28" name="object 11">
            <a:extLst>
              <a:ext uri="{FF2B5EF4-FFF2-40B4-BE49-F238E27FC236}">
                <a16:creationId xmlns:a16="http://schemas.microsoft.com/office/drawing/2014/main" id="{234CDCE4-641D-4A0A-82BD-C0289BFE5EBE}"/>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9" name="object 12">
            <a:extLst>
              <a:ext uri="{FF2B5EF4-FFF2-40B4-BE49-F238E27FC236}">
                <a16:creationId xmlns:a16="http://schemas.microsoft.com/office/drawing/2014/main" id="{011DD047-7433-4FFE-A4C7-5DDA86E7E289}"/>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Syllabus of  power System-1</a:t>
            </a:r>
            <a:endParaRPr lang="en-IN" sz="3200" dirty="0">
              <a:solidFill>
                <a:schemeClr val="accent1">
                  <a:lumMod val="75000"/>
                </a:schemeClr>
              </a:solidFill>
            </a:endParaRP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488223" y="1545685"/>
            <a:ext cx="8070595" cy="3416320"/>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Computation of Fault Currents. Neutral Grounding. Switchgear: Types of Circuit Breakers. Attributes of Protection schemes, Back-up Protection. Protection schemes (Over-current, directional, distance protection, differential protection) and their application. </a:t>
            </a:r>
          </a:p>
          <a:p>
            <a:pPr marL="342900" lvl="0" indent="-342900">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 to DC Transmission &amp; Renewable Energy Systems DC Transmission Systems: Line-Commutated Converters (LCC) and Voltage Source Converters (VSC). LCC and VSC based dc link, Real Power Flow control in a dc link. Comparison of ac and dc transmission. Solar PV systems: I-V and P-V characteristics of PV panels, power electronic interface of PV to the grid. Wind Energy Systems: Power curve of wind turbine. Fixed and variable speed turbines. Permanent Magnetic Synchronous Generators and Induction Generators. Power Electronics interfaces of wind generators to the grid </a:t>
            </a:r>
            <a:endParaRPr lang="en-IN"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AB62C4EC-7463-45E0-9221-4C06FF022554}"/>
              </a:ext>
            </a:extLst>
          </p:cNvPr>
          <p:cNvSpPr>
            <a:spLocks noGrp="1"/>
          </p:cNvSpPr>
          <p:nvPr>
            <p:ph type="sldNum" sz="quarter" idx="7"/>
          </p:nvPr>
        </p:nvSpPr>
        <p:spPr/>
        <p:txBody>
          <a:bodyPr/>
          <a:lstStyle/>
          <a:p>
            <a:pPr marL="38100">
              <a:lnSpc>
                <a:spcPts val="1240"/>
              </a:lnSpc>
            </a:pPr>
            <a:fld id="{81D60167-4931-47E6-BA6A-407CBD079E47}" type="slidenum">
              <a:rPr lang="en-IN" spc="-120" smtClean="0"/>
              <a:t>7</a:t>
            </a:fld>
            <a:endParaRPr lang="en-IN" spc="-120" dirty="0"/>
          </a:p>
        </p:txBody>
      </p:sp>
    </p:spTree>
    <p:extLst>
      <p:ext uri="{BB962C8B-B14F-4D97-AF65-F5344CB8AC3E}">
        <p14:creationId xmlns:p14="http://schemas.microsoft.com/office/powerpoint/2010/main" val="2015993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2">
            <a:extLst>
              <a:ext uri="{FF2B5EF4-FFF2-40B4-BE49-F238E27FC236}">
                <a16:creationId xmlns:a16="http://schemas.microsoft.com/office/drawing/2014/main" id="{428755DF-515D-421F-BC5C-773B39BC4736}"/>
              </a:ext>
            </a:extLst>
          </p:cNvPr>
          <p:cNvGrpSpPr/>
          <p:nvPr/>
        </p:nvGrpSpPr>
        <p:grpSpPr>
          <a:xfrm>
            <a:off x="-46768" y="-26835"/>
            <a:ext cx="9145905" cy="6858000"/>
            <a:chOff x="-654" y="0"/>
            <a:chExt cx="9145905" cy="6858000"/>
          </a:xfrm>
        </p:grpSpPr>
        <p:sp>
          <p:nvSpPr>
            <p:cNvPr id="12" name="object 3">
              <a:extLst>
                <a:ext uri="{FF2B5EF4-FFF2-40B4-BE49-F238E27FC236}">
                  <a16:creationId xmlns:a16="http://schemas.microsoft.com/office/drawing/2014/main" id="{DC40CB8D-83ED-4B9F-AF49-719220768527}"/>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3" name="object 4">
              <a:extLst>
                <a:ext uri="{FF2B5EF4-FFF2-40B4-BE49-F238E27FC236}">
                  <a16:creationId xmlns:a16="http://schemas.microsoft.com/office/drawing/2014/main" id="{6029C61B-946B-4AB0-84B5-C850107D34A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4" name="object 5">
              <a:extLst>
                <a:ext uri="{FF2B5EF4-FFF2-40B4-BE49-F238E27FC236}">
                  <a16:creationId xmlns:a16="http://schemas.microsoft.com/office/drawing/2014/main" id="{D7DD9A09-B1EA-4356-9837-324B623880C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5" name="object 6">
              <a:extLst>
                <a:ext uri="{FF2B5EF4-FFF2-40B4-BE49-F238E27FC236}">
                  <a16:creationId xmlns:a16="http://schemas.microsoft.com/office/drawing/2014/main" id="{A4126ED4-56BC-46D3-AE72-B76C239D8C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6" name="object 7">
              <a:extLst>
                <a:ext uri="{FF2B5EF4-FFF2-40B4-BE49-F238E27FC236}">
                  <a16:creationId xmlns:a16="http://schemas.microsoft.com/office/drawing/2014/main" id="{4971D91C-24B1-42DB-9C25-0095965D14F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3" name="object 3"/>
          <p:cNvSpPr txBox="1"/>
          <p:nvPr/>
        </p:nvSpPr>
        <p:spPr>
          <a:xfrm>
            <a:off x="1561322" y="1184158"/>
            <a:ext cx="5092730" cy="536716"/>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There are two types of connections in three-phase</a:t>
            </a:r>
            <a:r>
              <a:rPr sz="1710" spc="56" dirty="0">
                <a:latin typeface="Times New Roman"/>
                <a:cs typeface="Times New Roman"/>
              </a:rPr>
              <a:t> </a:t>
            </a:r>
            <a:r>
              <a:rPr sz="1710" spc="-4" dirty="0">
                <a:latin typeface="Times New Roman"/>
                <a:cs typeface="Times New Roman"/>
              </a:rPr>
              <a:t>circuits:</a:t>
            </a:r>
            <a:endParaRPr sz="1710">
              <a:latin typeface="Times New Roman"/>
              <a:cs typeface="Times New Roman"/>
            </a:endParaRPr>
          </a:p>
          <a:p>
            <a:pPr marL="1911320"/>
            <a:r>
              <a:rPr sz="1710" b="1" spc="-4" dirty="0">
                <a:latin typeface="Times New Roman"/>
                <a:cs typeface="Times New Roman"/>
              </a:rPr>
              <a:t>Y </a:t>
            </a:r>
            <a:r>
              <a:rPr sz="1710" spc="-4" dirty="0">
                <a:latin typeface="Times New Roman"/>
                <a:cs typeface="Times New Roman"/>
              </a:rPr>
              <a:t>(Wye) and </a:t>
            </a:r>
            <a:r>
              <a:rPr sz="1710" b="1" spc="-4" dirty="0">
                <a:latin typeface="Times New Roman"/>
                <a:cs typeface="Times New Roman"/>
              </a:rPr>
              <a:t>Δ</a:t>
            </a:r>
            <a:r>
              <a:rPr sz="1710" b="1" spc="-9" dirty="0">
                <a:latin typeface="Times New Roman"/>
                <a:cs typeface="Times New Roman"/>
              </a:rPr>
              <a:t> </a:t>
            </a:r>
            <a:r>
              <a:rPr sz="1710" spc="-9" dirty="0">
                <a:latin typeface="Times New Roman"/>
                <a:cs typeface="Times New Roman"/>
              </a:rPr>
              <a:t>(Delta)</a:t>
            </a:r>
            <a:endParaRPr sz="1710">
              <a:latin typeface="Times New Roman"/>
              <a:cs typeface="Times New Roman"/>
            </a:endParaRPr>
          </a:p>
        </p:txBody>
      </p:sp>
      <p:sp>
        <p:nvSpPr>
          <p:cNvPr id="4" name="object 4"/>
          <p:cNvSpPr/>
          <p:nvPr/>
        </p:nvSpPr>
        <p:spPr>
          <a:xfrm>
            <a:off x="2120507" y="1919588"/>
            <a:ext cx="4479690" cy="2109527"/>
          </a:xfrm>
          <a:prstGeom prst="rect">
            <a:avLst/>
          </a:prstGeom>
          <a:blipFill>
            <a:blip r:embed="rId7" cstate="print"/>
            <a:stretch>
              <a:fillRect/>
            </a:stretch>
          </a:blipFill>
        </p:spPr>
        <p:txBody>
          <a:bodyPr wrap="square" lIns="0" tIns="0" rIns="0" bIns="0" rtlCol="0"/>
          <a:lstStyle/>
          <a:p>
            <a:endParaRPr sz="1539"/>
          </a:p>
        </p:txBody>
      </p:sp>
      <p:sp>
        <p:nvSpPr>
          <p:cNvPr id="5" name="object 5"/>
          <p:cNvSpPr txBox="1"/>
          <p:nvPr/>
        </p:nvSpPr>
        <p:spPr>
          <a:xfrm>
            <a:off x="1129327" y="4308539"/>
            <a:ext cx="6834651" cy="1155218"/>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Each generator and each load can be either </a:t>
            </a:r>
            <a:r>
              <a:rPr sz="1710" b="1" spc="-4" dirty="0">
                <a:latin typeface="Times New Roman"/>
                <a:cs typeface="Times New Roman"/>
              </a:rPr>
              <a:t>Y</a:t>
            </a:r>
            <a:r>
              <a:rPr sz="1710" spc="-4" dirty="0">
                <a:latin typeface="Times New Roman"/>
                <a:cs typeface="Times New Roman"/>
              </a:rPr>
              <a:t>- or </a:t>
            </a:r>
            <a:r>
              <a:rPr sz="1710" b="1" spc="-4" dirty="0">
                <a:latin typeface="Times New Roman"/>
                <a:cs typeface="Times New Roman"/>
              </a:rPr>
              <a:t>Δ</a:t>
            </a:r>
            <a:r>
              <a:rPr sz="1710" spc="-4" dirty="0">
                <a:latin typeface="Times New Roman"/>
                <a:cs typeface="Times New Roman"/>
              </a:rPr>
              <a:t>-connected. Any number</a:t>
            </a:r>
            <a:r>
              <a:rPr sz="1710" spc="124" dirty="0">
                <a:latin typeface="Times New Roman"/>
                <a:cs typeface="Times New Roman"/>
              </a:rPr>
              <a:t> </a:t>
            </a:r>
            <a:r>
              <a:rPr sz="1710" spc="-4" dirty="0">
                <a:latin typeface="Times New Roman"/>
                <a:cs typeface="Times New Roman"/>
              </a:rPr>
              <a:t>of</a:t>
            </a:r>
            <a:endParaRPr sz="1710">
              <a:latin typeface="Times New Roman"/>
              <a:cs typeface="Times New Roman"/>
            </a:endParaRPr>
          </a:p>
          <a:p>
            <a:pPr marL="10860"/>
            <a:r>
              <a:rPr sz="1710" b="1" spc="-4" dirty="0">
                <a:latin typeface="Times New Roman"/>
                <a:cs typeface="Times New Roman"/>
              </a:rPr>
              <a:t>Y</a:t>
            </a:r>
            <a:r>
              <a:rPr sz="1710" spc="-4" dirty="0">
                <a:latin typeface="Times New Roman"/>
                <a:cs typeface="Times New Roman"/>
              </a:rPr>
              <a:t>- and </a:t>
            </a:r>
            <a:r>
              <a:rPr sz="1710" b="1" spc="-4" dirty="0">
                <a:latin typeface="Times New Roman"/>
                <a:cs typeface="Times New Roman"/>
              </a:rPr>
              <a:t>Δ</a:t>
            </a:r>
            <a:r>
              <a:rPr sz="1710" spc="-4" dirty="0">
                <a:latin typeface="Times New Roman"/>
                <a:cs typeface="Times New Roman"/>
              </a:rPr>
              <a:t>-connected elements may be mixed in a power</a:t>
            </a:r>
            <a:r>
              <a:rPr sz="1710" spc="26" dirty="0">
                <a:latin typeface="Times New Roman"/>
                <a:cs typeface="Times New Roman"/>
              </a:rPr>
              <a:t> </a:t>
            </a:r>
            <a:r>
              <a:rPr sz="1710" spc="-4" dirty="0">
                <a:latin typeface="Times New Roman"/>
                <a:cs typeface="Times New Roman"/>
              </a:rPr>
              <a:t>system.</a:t>
            </a:r>
            <a:endParaRPr sz="1710">
              <a:latin typeface="Times New Roman"/>
              <a:cs typeface="Times New Roman"/>
            </a:endParaRPr>
          </a:p>
          <a:p>
            <a:pPr>
              <a:spcBef>
                <a:spcPts val="38"/>
              </a:spcBef>
            </a:pPr>
            <a:endParaRPr sz="2309">
              <a:latin typeface="Times New Roman"/>
              <a:cs typeface="Times New Roman"/>
            </a:endParaRPr>
          </a:p>
          <a:p>
            <a:pPr marL="10860"/>
            <a:r>
              <a:rPr sz="1710" b="1" spc="-4" dirty="0">
                <a:latin typeface="Times New Roman"/>
                <a:cs typeface="Times New Roman"/>
              </a:rPr>
              <a:t>Phase </a:t>
            </a:r>
            <a:r>
              <a:rPr sz="1710" b="1" spc="-9" dirty="0">
                <a:latin typeface="Times New Roman"/>
                <a:cs typeface="Times New Roman"/>
              </a:rPr>
              <a:t>quantities </a:t>
            </a:r>
            <a:r>
              <a:rPr sz="1710" spc="-4" dirty="0">
                <a:latin typeface="Times New Roman"/>
                <a:cs typeface="Times New Roman"/>
              </a:rPr>
              <a:t>– voltages and currents in a given</a:t>
            </a:r>
            <a:r>
              <a:rPr sz="1710" spc="-60" dirty="0">
                <a:latin typeface="Times New Roman"/>
                <a:cs typeface="Times New Roman"/>
              </a:rPr>
              <a:t> </a:t>
            </a:r>
            <a:r>
              <a:rPr sz="1710" spc="-4" dirty="0">
                <a:latin typeface="Times New Roman"/>
                <a:cs typeface="Times New Roman"/>
              </a:rPr>
              <a:t>phase.</a:t>
            </a:r>
            <a:endParaRPr sz="1710">
              <a:latin typeface="Times New Roman"/>
              <a:cs typeface="Times New Roman"/>
            </a:endParaRPr>
          </a:p>
        </p:txBody>
      </p:sp>
      <p:sp>
        <p:nvSpPr>
          <p:cNvPr id="6" name="object 6"/>
          <p:cNvSpPr txBox="1"/>
          <p:nvPr/>
        </p:nvSpPr>
        <p:spPr>
          <a:xfrm>
            <a:off x="1129327" y="5432539"/>
            <a:ext cx="1413410"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Line</a:t>
            </a:r>
            <a:r>
              <a:rPr sz="1710" b="1" spc="-43" dirty="0">
                <a:latin typeface="Times New Roman"/>
                <a:cs typeface="Times New Roman"/>
              </a:rPr>
              <a:t> </a:t>
            </a:r>
            <a:r>
              <a:rPr sz="1710" b="1" spc="-9" dirty="0">
                <a:latin typeface="Times New Roman"/>
                <a:cs typeface="Times New Roman"/>
              </a:rPr>
              <a:t>quantities</a:t>
            </a:r>
            <a:endParaRPr sz="1710">
              <a:latin typeface="Times New Roman"/>
              <a:cs typeface="Times New Roman"/>
            </a:endParaRPr>
          </a:p>
        </p:txBody>
      </p:sp>
      <p:sp>
        <p:nvSpPr>
          <p:cNvPr id="7" name="object 7"/>
          <p:cNvSpPr txBox="1"/>
          <p:nvPr/>
        </p:nvSpPr>
        <p:spPr>
          <a:xfrm>
            <a:off x="2684032" y="5432539"/>
            <a:ext cx="5524952" cy="536716"/>
          </a:xfrm>
          <a:prstGeom prst="rect">
            <a:avLst/>
          </a:prstGeom>
        </p:spPr>
        <p:txBody>
          <a:bodyPr vert="horz" wrap="square" lIns="0" tIns="10317" rIns="0" bIns="0" rtlCol="0">
            <a:spAutoFit/>
          </a:bodyPr>
          <a:lstStyle/>
          <a:p>
            <a:pPr marL="193304" marR="4344" indent="-182987">
              <a:spcBef>
                <a:spcPts val="81"/>
              </a:spcBef>
            </a:pPr>
            <a:r>
              <a:rPr sz="1710" spc="-4" dirty="0">
                <a:latin typeface="Times New Roman"/>
                <a:cs typeface="Times New Roman"/>
              </a:rPr>
              <a:t>– voltages between the lines and currents in the lines </a:t>
            </a:r>
            <a:r>
              <a:rPr sz="1710" spc="-9" dirty="0">
                <a:latin typeface="Times New Roman"/>
                <a:cs typeface="Times New Roman"/>
              </a:rPr>
              <a:t>connected  </a:t>
            </a:r>
            <a:r>
              <a:rPr sz="1710" spc="-4" dirty="0">
                <a:latin typeface="Times New Roman"/>
                <a:cs typeface="Times New Roman"/>
              </a:rPr>
              <a:t>to the</a:t>
            </a:r>
            <a:r>
              <a:rPr sz="1710" spc="-9" dirty="0">
                <a:latin typeface="Times New Roman"/>
                <a:cs typeface="Times New Roman"/>
              </a:rPr>
              <a:t> </a:t>
            </a:r>
            <a:r>
              <a:rPr sz="1710" spc="-4" dirty="0">
                <a:latin typeface="Times New Roman"/>
                <a:cs typeface="Times New Roman"/>
              </a:rPr>
              <a:t>generators.</a:t>
            </a:r>
            <a:endParaRPr sz="1710">
              <a:latin typeface="Times New Roman"/>
              <a:cs typeface="Times New Roman"/>
            </a:endParaRPr>
          </a:p>
        </p:txBody>
      </p:sp>
      <p:sp>
        <p:nvSpPr>
          <p:cNvPr id="10" name="Slide Number Placeholder 9">
            <a:extLst>
              <a:ext uri="{FF2B5EF4-FFF2-40B4-BE49-F238E27FC236}">
                <a16:creationId xmlns:a16="http://schemas.microsoft.com/office/drawing/2014/main" id="{379B9654-F00F-4421-A132-88AF8F41E88B}"/>
              </a:ext>
            </a:extLst>
          </p:cNvPr>
          <p:cNvSpPr>
            <a:spLocks noGrp="1"/>
          </p:cNvSpPr>
          <p:nvPr>
            <p:ph type="sldNum" sz="quarter" idx="7"/>
          </p:nvPr>
        </p:nvSpPr>
        <p:spPr/>
        <p:txBody>
          <a:bodyPr/>
          <a:lstStyle/>
          <a:p>
            <a:pPr marL="38100">
              <a:lnSpc>
                <a:spcPts val="1240"/>
              </a:lnSpc>
            </a:pPr>
            <a:fld id="{81D60167-4931-47E6-BA6A-407CBD079E47}" type="slidenum">
              <a:rPr lang="en-IN" spc="-120" smtClean="0"/>
              <a:t>70</a:t>
            </a:fld>
            <a:endParaRPr lang="en-IN" spc="-120" dirty="0"/>
          </a:p>
        </p:txBody>
      </p:sp>
      <p:sp>
        <p:nvSpPr>
          <p:cNvPr id="17" name="Rectangle 16">
            <a:extLst>
              <a:ext uri="{FF2B5EF4-FFF2-40B4-BE49-F238E27FC236}">
                <a16:creationId xmlns:a16="http://schemas.microsoft.com/office/drawing/2014/main" id="{D39A96EA-4B0E-45B7-8A6F-F8615DF6920A}"/>
              </a:ext>
            </a:extLst>
          </p:cNvPr>
          <p:cNvSpPr/>
          <p:nvPr/>
        </p:nvSpPr>
        <p:spPr>
          <a:xfrm>
            <a:off x="1600200" y="304800"/>
            <a:ext cx="5182894"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a:cs typeface="Times New Roman"/>
              </a:rPr>
              <a:t>Connection Types</a:t>
            </a:r>
            <a:endParaRPr lang="en-IN" sz="5400" b="0" cap="none" spc="0" dirty="0">
              <a:ln w="0"/>
              <a:solidFill>
                <a:schemeClr val="accent1"/>
              </a:solidFill>
              <a:effectLst>
                <a:outerShdw blurRad="38100" dist="25400" dir="5400000" algn="ctr" rotWithShape="0">
                  <a:srgbClr val="6E747A">
                    <a:alpha val="43000"/>
                  </a:srgbClr>
                </a:outerShdw>
              </a:effectLst>
            </a:endParaRPr>
          </a:p>
        </p:txBody>
      </p:sp>
      <p:sp>
        <p:nvSpPr>
          <p:cNvPr id="20" name="object 11">
            <a:extLst>
              <a:ext uri="{FF2B5EF4-FFF2-40B4-BE49-F238E27FC236}">
                <a16:creationId xmlns:a16="http://schemas.microsoft.com/office/drawing/2014/main" id="{786CF945-1B80-4498-BA3B-7391670CBBBF}"/>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1" name="object 12">
            <a:extLst>
              <a:ext uri="{FF2B5EF4-FFF2-40B4-BE49-F238E27FC236}">
                <a16:creationId xmlns:a16="http://schemas.microsoft.com/office/drawing/2014/main" id="{67A5B93E-1488-4EEE-B22A-7A725D379C3D}"/>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659F85C2-5595-4707-807A-9BD1D747AF42}"/>
              </a:ext>
            </a:extLst>
          </p:cNvPr>
          <p:cNvGrpSpPr/>
          <p:nvPr/>
        </p:nvGrpSpPr>
        <p:grpSpPr>
          <a:xfrm>
            <a:off x="-46768" y="-26835"/>
            <a:ext cx="9145416" cy="1028175"/>
            <a:chOff x="-654" y="0"/>
            <a:chExt cx="9145416" cy="1028175"/>
          </a:xfrm>
        </p:grpSpPr>
        <p:sp>
          <p:nvSpPr>
            <p:cNvPr id="10" name="object 4">
              <a:extLst>
                <a:ext uri="{FF2B5EF4-FFF2-40B4-BE49-F238E27FC236}">
                  <a16:creationId xmlns:a16="http://schemas.microsoft.com/office/drawing/2014/main" id="{6D9FAD45-1C32-4C5A-B0E7-12B00EC14878}"/>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11" name="object 5">
              <a:extLst>
                <a:ext uri="{FF2B5EF4-FFF2-40B4-BE49-F238E27FC236}">
                  <a16:creationId xmlns:a16="http://schemas.microsoft.com/office/drawing/2014/main" id="{FECB4C2F-5902-4A94-9901-4DD72920E17F}"/>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12" name="object 6">
              <a:extLst>
                <a:ext uri="{FF2B5EF4-FFF2-40B4-BE49-F238E27FC236}">
                  <a16:creationId xmlns:a16="http://schemas.microsoft.com/office/drawing/2014/main" id="{A5CAF414-FB29-4DC3-BBBF-CF75679E3371}"/>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13" name="object 7">
              <a:extLst>
                <a:ext uri="{FF2B5EF4-FFF2-40B4-BE49-F238E27FC236}">
                  <a16:creationId xmlns:a16="http://schemas.microsoft.com/office/drawing/2014/main" id="{D7675F45-7368-4AE7-955D-6B0BB2555817}"/>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2" name="object 2"/>
          <p:cNvSpPr txBox="1"/>
          <p:nvPr/>
        </p:nvSpPr>
        <p:spPr>
          <a:xfrm>
            <a:off x="1129327" y="735212"/>
            <a:ext cx="1781017" cy="326758"/>
          </a:xfrm>
          <a:prstGeom prst="rect">
            <a:avLst/>
          </a:prstGeom>
        </p:spPr>
        <p:txBody>
          <a:bodyPr vert="horz" wrap="square" lIns="0" tIns="10860" rIns="0" bIns="0" rtlCol="0">
            <a:spAutoFit/>
          </a:bodyPr>
          <a:lstStyle/>
          <a:p>
            <a:pPr marL="10860">
              <a:spcBef>
                <a:spcPts val="86"/>
              </a:spcBef>
            </a:pPr>
            <a:r>
              <a:rPr sz="2052" b="1" dirty="0">
                <a:latin typeface="Times New Roman"/>
                <a:cs typeface="Times New Roman"/>
              </a:rPr>
              <a:t>a)</a:t>
            </a:r>
            <a:r>
              <a:rPr sz="2052" b="1" spc="-77" dirty="0">
                <a:latin typeface="Times New Roman"/>
                <a:cs typeface="Times New Roman"/>
              </a:rPr>
              <a:t> </a:t>
            </a:r>
            <a:r>
              <a:rPr sz="2052" b="1" dirty="0">
                <a:latin typeface="Times New Roman"/>
                <a:cs typeface="Times New Roman"/>
              </a:rPr>
              <a:t>Y-connection</a:t>
            </a:r>
            <a:endParaRPr sz="2052">
              <a:latin typeface="Times New Roman"/>
              <a:cs typeface="Times New Roman"/>
            </a:endParaRPr>
          </a:p>
        </p:txBody>
      </p:sp>
      <p:sp>
        <p:nvSpPr>
          <p:cNvPr id="3" name="object 3"/>
          <p:cNvSpPr/>
          <p:nvPr/>
        </p:nvSpPr>
        <p:spPr>
          <a:xfrm>
            <a:off x="2512725" y="1622340"/>
            <a:ext cx="5572088" cy="3519227"/>
          </a:xfrm>
          <a:prstGeom prst="rect">
            <a:avLst/>
          </a:prstGeom>
          <a:blipFill>
            <a:blip r:embed="rId6" cstate="print"/>
            <a:stretch>
              <a:fillRect/>
            </a:stretch>
          </a:blipFill>
        </p:spPr>
        <p:txBody>
          <a:bodyPr wrap="square" lIns="0" tIns="0" rIns="0" bIns="0" rtlCol="0"/>
          <a:lstStyle/>
          <a:p>
            <a:endParaRPr sz="1539"/>
          </a:p>
        </p:txBody>
      </p:sp>
      <p:sp>
        <p:nvSpPr>
          <p:cNvPr id="4" name="object 4"/>
          <p:cNvSpPr txBox="1"/>
          <p:nvPr/>
        </p:nvSpPr>
        <p:spPr>
          <a:xfrm>
            <a:off x="1067421" y="1846176"/>
            <a:ext cx="902454" cy="799865"/>
          </a:xfrm>
          <a:prstGeom prst="rect">
            <a:avLst/>
          </a:prstGeom>
        </p:spPr>
        <p:txBody>
          <a:bodyPr vert="horz" wrap="square" lIns="0" tIns="10317" rIns="0" bIns="0" rtlCol="0">
            <a:spAutoFit/>
          </a:bodyPr>
          <a:lstStyle/>
          <a:p>
            <a:pPr marL="10860" marR="4344" algn="just">
              <a:spcBef>
                <a:spcPts val="81"/>
              </a:spcBef>
            </a:pPr>
            <a:r>
              <a:rPr sz="1710" spc="-4" dirty="0">
                <a:latin typeface="Times New Roman"/>
                <a:cs typeface="Times New Roman"/>
              </a:rPr>
              <a:t>Assuming  a </a:t>
            </a:r>
            <a:r>
              <a:rPr sz="1710" spc="-9" dirty="0">
                <a:latin typeface="Times New Roman"/>
                <a:cs typeface="Times New Roman"/>
              </a:rPr>
              <a:t>resistive  </a:t>
            </a:r>
            <a:r>
              <a:rPr sz="1710" spc="-4" dirty="0">
                <a:latin typeface="Times New Roman"/>
                <a:cs typeface="Times New Roman"/>
              </a:rPr>
              <a:t>load…</a:t>
            </a:r>
            <a:endParaRPr sz="1710">
              <a:latin typeface="Times New Roman"/>
              <a:cs typeface="Times New Roman"/>
            </a:endParaRPr>
          </a:p>
        </p:txBody>
      </p:sp>
      <p:sp>
        <p:nvSpPr>
          <p:cNvPr id="7" name="Slide Number Placeholder 6">
            <a:extLst>
              <a:ext uri="{FF2B5EF4-FFF2-40B4-BE49-F238E27FC236}">
                <a16:creationId xmlns:a16="http://schemas.microsoft.com/office/drawing/2014/main" id="{C73BEFB4-EB05-4BA8-AD65-566C545E8358}"/>
              </a:ext>
            </a:extLst>
          </p:cNvPr>
          <p:cNvSpPr>
            <a:spLocks noGrp="1"/>
          </p:cNvSpPr>
          <p:nvPr>
            <p:ph type="sldNum" sz="quarter" idx="7"/>
          </p:nvPr>
        </p:nvSpPr>
        <p:spPr/>
        <p:txBody>
          <a:bodyPr/>
          <a:lstStyle/>
          <a:p>
            <a:pPr marL="38100">
              <a:lnSpc>
                <a:spcPts val="1240"/>
              </a:lnSpc>
            </a:pPr>
            <a:fld id="{81D60167-4931-47E6-BA6A-407CBD079E47}" type="slidenum">
              <a:rPr lang="en-IN" spc="-120" smtClean="0"/>
              <a:t>71</a:t>
            </a:fld>
            <a:endParaRPr lang="en-IN" spc="-120" dirty="0"/>
          </a:p>
        </p:txBody>
      </p:sp>
      <p:sp>
        <p:nvSpPr>
          <p:cNvPr id="14" name="object 11">
            <a:extLst>
              <a:ext uri="{FF2B5EF4-FFF2-40B4-BE49-F238E27FC236}">
                <a16:creationId xmlns:a16="http://schemas.microsoft.com/office/drawing/2014/main" id="{B5E165E7-B4B1-48D6-B11F-CD60251AF8A5}"/>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5" name="object 12">
            <a:extLst>
              <a:ext uri="{FF2B5EF4-FFF2-40B4-BE49-F238E27FC236}">
                <a16:creationId xmlns:a16="http://schemas.microsoft.com/office/drawing/2014/main" id="{9576B79A-DA03-403F-810D-1AB82649404F}"/>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object 2">
            <a:extLst>
              <a:ext uri="{FF2B5EF4-FFF2-40B4-BE49-F238E27FC236}">
                <a16:creationId xmlns:a16="http://schemas.microsoft.com/office/drawing/2014/main" id="{6BDA661A-405D-47A6-AA82-C6409967351C}"/>
              </a:ext>
            </a:extLst>
          </p:cNvPr>
          <p:cNvGrpSpPr/>
          <p:nvPr/>
        </p:nvGrpSpPr>
        <p:grpSpPr>
          <a:xfrm>
            <a:off x="-46768" y="-26835"/>
            <a:ext cx="9145905" cy="6858000"/>
            <a:chOff x="-654" y="0"/>
            <a:chExt cx="9145905" cy="6858000"/>
          </a:xfrm>
        </p:grpSpPr>
        <p:sp>
          <p:nvSpPr>
            <p:cNvPr id="64" name="object 3">
              <a:extLst>
                <a:ext uri="{FF2B5EF4-FFF2-40B4-BE49-F238E27FC236}">
                  <a16:creationId xmlns:a16="http://schemas.microsoft.com/office/drawing/2014/main" id="{7EDDD919-58AD-4CF6-BA35-9C6EA817AEC9}"/>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65" name="object 4">
              <a:extLst>
                <a:ext uri="{FF2B5EF4-FFF2-40B4-BE49-F238E27FC236}">
                  <a16:creationId xmlns:a16="http://schemas.microsoft.com/office/drawing/2014/main" id="{2FCA65C8-AD88-4F4C-84D4-B6D6884A10D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66" name="object 5">
              <a:extLst>
                <a:ext uri="{FF2B5EF4-FFF2-40B4-BE49-F238E27FC236}">
                  <a16:creationId xmlns:a16="http://schemas.microsoft.com/office/drawing/2014/main" id="{1570579A-DB73-4244-A16E-9A209404688C}"/>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67" name="object 6">
              <a:extLst>
                <a:ext uri="{FF2B5EF4-FFF2-40B4-BE49-F238E27FC236}">
                  <a16:creationId xmlns:a16="http://schemas.microsoft.com/office/drawing/2014/main" id="{6A1B3135-1633-424A-A589-E277312681D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68" name="object 7">
              <a:extLst>
                <a:ext uri="{FF2B5EF4-FFF2-40B4-BE49-F238E27FC236}">
                  <a16:creationId xmlns:a16="http://schemas.microsoft.com/office/drawing/2014/main" id="{CE3499CA-7D96-4B80-8E3B-25589454ACA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006172" y="2769481"/>
            <a:ext cx="6676097"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The </a:t>
            </a:r>
            <a:r>
              <a:rPr sz="1710" spc="-9" dirty="0">
                <a:latin typeface="Times New Roman"/>
                <a:cs typeface="Times New Roman"/>
              </a:rPr>
              <a:t>current </a:t>
            </a:r>
            <a:r>
              <a:rPr sz="1710" spc="-4" dirty="0">
                <a:latin typeface="Times New Roman"/>
                <a:cs typeface="Times New Roman"/>
              </a:rPr>
              <a:t>in any line is the same as the current in the corresponding</a:t>
            </a:r>
            <a:r>
              <a:rPr sz="1710" spc="90" dirty="0">
                <a:latin typeface="Times New Roman"/>
                <a:cs typeface="Times New Roman"/>
              </a:rPr>
              <a:t> </a:t>
            </a:r>
            <a:r>
              <a:rPr sz="1710" spc="-9" dirty="0">
                <a:latin typeface="Times New Roman"/>
                <a:cs typeface="Times New Roman"/>
              </a:rPr>
              <a:t>phase.</a:t>
            </a:r>
            <a:endParaRPr sz="1710">
              <a:latin typeface="Times New Roman"/>
              <a:cs typeface="Times New Roman"/>
            </a:endParaRPr>
          </a:p>
        </p:txBody>
      </p:sp>
      <p:sp>
        <p:nvSpPr>
          <p:cNvPr id="3" name="object 3"/>
          <p:cNvSpPr/>
          <p:nvPr/>
        </p:nvSpPr>
        <p:spPr>
          <a:xfrm>
            <a:off x="2840602" y="627211"/>
            <a:ext cx="3122873" cy="1972576"/>
          </a:xfrm>
          <a:prstGeom prst="rect">
            <a:avLst/>
          </a:prstGeom>
          <a:blipFill>
            <a:blip r:embed="rId7" cstate="print"/>
            <a:stretch>
              <a:fillRect/>
            </a:stretch>
          </a:blipFill>
        </p:spPr>
        <p:txBody>
          <a:bodyPr wrap="square" lIns="0" tIns="0" rIns="0" bIns="0" rtlCol="0"/>
          <a:lstStyle/>
          <a:p>
            <a:endParaRPr sz="1539"/>
          </a:p>
        </p:txBody>
      </p:sp>
      <p:sp>
        <p:nvSpPr>
          <p:cNvPr id="4" name="object 4"/>
          <p:cNvSpPr txBox="1"/>
          <p:nvPr/>
        </p:nvSpPr>
        <p:spPr>
          <a:xfrm>
            <a:off x="1006171" y="3570286"/>
            <a:ext cx="1172322"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Voltages</a:t>
            </a:r>
            <a:r>
              <a:rPr sz="1710" spc="-38" dirty="0">
                <a:latin typeface="Times New Roman"/>
                <a:cs typeface="Times New Roman"/>
              </a:rPr>
              <a:t> </a:t>
            </a:r>
            <a:r>
              <a:rPr sz="1710" spc="-4" dirty="0">
                <a:latin typeface="Times New Roman"/>
                <a:cs typeface="Times New Roman"/>
              </a:rPr>
              <a:t>are:</a:t>
            </a:r>
            <a:endParaRPr sz="1710">
              <a:latin typeface="Times New Roman"/>
              <a:cs typeface="Times New Roman"/>
            </a:endParaRPr>
          </a:p>
        </p:txBody>
      </p:sp>
      <p:grpSp>
        <p:nvGrpSpPr>
          <p:cNvPr id="5" name="object 5"/>
          <p:cNvGrpSpPr/>
          <p:nvPr/>
        </p:nvGrpSpPr>
        <p:grpSpPr>
          <a:xfrm>
            <a:off x="1972921" y="3918019"/>
            <a:ext cx="5864323" cy="1113135"/>
            <a:chOff x="2307221" y="4353305"/>
            <a:chExt cx="6858000" cy="1301750"/>
          </a:xfrm>
        </p:grpSpPr>
        <p:sp>
          <p:nvSpPr>
            <p:cNvPr id="6" name="object 6"/>
            <p:cNvSpPr/>
            <p:nvPr/>
          </p:nvSpPr>
          <p:spPr>
            <a:xfrm>
              <a:off x="6204851" y="4702301"/>
              <a:ext cx="151765" cy="0"/>
            </a:xfrm>
            <a:custGeom>
              <a:avLst/>
              <a:gdLst/>
              <a:ahLst/>
              <a:cxnLst/>
              <a:rect l="l" t="t" r="r" b="b"/>
              <a:pathLst>
                <a:path w="151764">
                  <a:moveTo>
                    <a:pt x="0" y="0"/>
                  </a:moveTo>
                  <a:lnTo>
                    <a:pt x="151638" y="0"/>
                  </a:lnTo>
                </a:path>
              </a:pathLst>
            </a:custGeom>
            <a:ln w="12611">
              <a:solidFill>
                <a:srgbClr val="0A0A0A"/>
              </a:solidFill>
            </a:ln>
          </p:spPr>
          <p:txBody>
            <a:bodyPr wrap="square" lIns="0" tIns="0" rIns="0" bIns="0" rtlCol="0"/>
            <a:lstStyle/>
            <a:p>
              <a:endParaRPr sz="1539"/>
            </a:p>
          </p:txBody>
        </p:sp>
        <p:sp>
          <p:nvSpPr>
            <p:cNvPr id="7" name="object 7"/>
            <p:cNvSpPr/>
            <p:nvPr/>
          </p:nvSpPr>
          <p:spPr>
            <a:xfrm>
              <a:off x="7043801" y="4359401"/>
              <a:ext cx="287020" cy="269875"/>
            </a:xfrm>
            <a:custGeom>
              <a:avLst/>
              <a:gdLst/>
              <a:ahLst/>
              <a:cxnLst/>
              <a:rect l="l" t="t" r="r" b="b"/>
              <a:pathLst>
                <a:path w="287020" h="269875">
                  <a:moveTo>
                    <a:pt x="0" y="182117"/>
                  </a:moveTo>
                  <a:lnTo>
                    <a:pt x="25908" y="167639"/>
                  </a:lnTo>
                  <a:lnTo>
                    <a:pt x="87630" y="269747"/>
                  </a:lnTo>
                  <a:lnTo>
                    <a:pt x="155448" y="0"/>
                  </a:lnTo>
                  <a:lnTo>
                    <a:pt x="286512" y="0"/>
                  </a:lnTo>
                </a:path>
              </a:pathLst>
            </a:custGeom>
            <a:ln w="3175">
              <a:solidFill>
                <a:srgbClr val="0A0A0A"/>
              </a:solidFill>
            </a:ln>
          </p:spPr>
          <p:txBody>
            <a:bodyPr wrap="square" lIns="0" tIns="0" rIns="0" bIns="0" rtlCol="0"/>
            <a:lstStyle/>
            <a:p>
              <a:endParaRPr sz="1539"/>
            </a:p>
          </p:txBody>
        </p:sp>
        <p:sp>
          <p:nvSpPr>
            <p:cNvPr id="8" name="object 8"/>
            <p:cNvSpPr/>
            <p:nvPr/>
          </p:nvSpPr>
          <p:spPr>
            <a:xfrm>
              <a:off x="7041527" y="4353305"/>
              <a:ext cx="288925" cy="276225"/>
            </a:xfrm>
            <a:custGeom>
              <a:avLst/>
              <a:gdLst/>
              <a:ahLst/>
              <a:cxnLst/>
              <a:rect l="l" t="t" r="r" b="b"/>
              <a:pathLst>
                <a:path w="288925" h="276225">
                  <a:moveTo>
                    <a:pt x="288798" y="12953"/>
                  </a:moveTo>
                  <a:lnTo>
                    <a:pt x="288798" y="0"/>
                  </a:lnTo>
                  <a:lnTo>
                    <a:pt x="153161" y="0"/>
                  </a:lnTo>
                  <a:lnTo>
                    <a:pt x="90678" y="249173"/>
                  </a:lnTo>
                  <a:lnTo>
                    <a:pt x="35052" y="166115"/>
                  </a:lnTo>
                  <a:lnTo>
                    <a:pt x="0" y="185165"/>
                  </a:lnTo>
                  <a:lnTo>
                    <a:pt x="3810" y="192785"/>
                  </a:lnTo>
                  <a:lnTo>
                    <a:pt x="21336" y="182117"/>
                  </a:lnTo>
                  <a:lnTo>
                    <a:pt x="83820" y="275843"/>
                  </a:lnTo>
                  <a:lnTo>
                    <a:pt x="96774" y="275843"/>
                  </a:lnTo>
                  <a:lnTo>
                    <a:pt x="162306" y="12953"/>
                  </a:lnTo>
                  <a:lnTo>
                    <a:pt x="288798" y="12953"/>
                  </a:lnTo>
                  <a:close/>
                </a:path>
              </a:pathLst>
            </a:custGeom>
            <a:solidFill>
              <a:srgbClr val="0A0A0A"/>
            </a:solidFill>
          </p:spPr>
          <p:txBody>
            <a:bodyPr wrap="square" lIns="0" tIns="0" rIns="0" bIns="0" rtlCol="0"/>
            <a:lstStyle/>
            <a:p>
              <a:endParaRPr sz="1539"/>
            </a:p>
          </p:txBody>
        </p:sp>
        <p:sp>
          <p:nvSpPr>
            <p:cNvPr id="9" name="object 9"/>
            <p:cNvSpPr/>
            <p:nvPr/>
          </p:nvSpPr>
          <p:spPr>
            <a:xfrm>
              <a:off x="7021715" y="4702301"/>
              <a:ext cx="328930" cy="0"/>
            </a:xfrm>
            <a:custGeom>
              <a:avLst/>
              <a:gdLst/>
              <a:ahLst/>
              <a:cxnLst/>
              <a:rect l="l" t="t" r="r" b="b"/>
              <a:pathLst>
                <a:path w="328929">
                  <a:moveTo>
                    <a:pt x="0" y="0"/>
                  </a:moveTo>
                  <a:lnTo>
                    <a:pt x="328422" y="0"/>
                  </a:lnTo>
                </a:path>
              </a:pathLst>
            </a:custGeom>
            <a:ln w="12611">
              <a:solidFill>
                <a:srgbClr val="0A0A0A"/>
              </a:solidFill>
            </a:ln>
          </p:spPr>
          <p:txBody>
            <a:bodyPr wrap="square" lIns="0" tIns="0" rIns="0" bIns="0" rtlCol="0"/>
            <a:lstStyle/>
            <a:p>
              <a:endParaRPr sz="1539"/>
            </a:p>
          </p:txBody>
        </p:sp>
        <p:sp>
          <p:nvSpPr>
            <p:cNvPr id="10" name="object 10"/>
            <p:cNvSpPr/>
            <p:nvPr/>
          </p:nvSpPr>
          <p:spPr>
            <a:xfrm>
              <a:off x="8009267" y="4702301"/>
              <a:ext cx="151765" cy="0"/>
            </a:xfrm>
            <a:custGeom>
              <a:avLst/>
              <a:gdLst/>
              <a:ahLst/>
              <a:cxnLst/>
              <a:rect l="l" t="t" r="r" b="b"/>
              <a:pathLst>
                <a:path w="151765">
                  <a:moveTo>
                    <a:pt x="0" y="0"/>
                  </a:moveTo>
                  <a:lnTo>
                    <a:pt x="151638" y="0"/>
                  </a:lnTo>
                </a:path>
              </a:pathLst>
            </a:custGeom>
            <a:ln w="12611">
              <a:solidFill>
                <a:srgbClr val="0A0A0A"/>
              </a:solidFill>
            </a:ln>
          </p:spPr>
          <p:txBody>
            <a:bodyPr wrap="square" lIns="0" tIns="0" rIns="0" bIns="0" rtlCol="0"/>
            <a:lstStyle/>
            <a:p>
              <a:endParaRPr sz="1539"/>
            </a:p>
          </p:txBody>
        </p:sp>
        <p:sp>
          <p:nvSpPr>
            <p:cNvPr id="11" name="object 11"/>
            <p:cNvSpPr/>
            <p:nvPr/>
          </p:nvSpPr>
          <p:spPr>
            <a:xfrm>
              <a:off x="8852026" y="4359401"/>
              <a:ext cx="287020" cy="269875"/>
            </a:xfrm>
            <a:custGeom>
              <a:avLst/>
              <a:gdLst/>
              <a:ahLst/>
              <a:cxnLst/>
              <a:rect l="l" t="t" r="r" b="b"/>
              <a:pathLst>
                <a:path w="287020" h="269875">
                  <a:moveTo>
                    <a:pt x="0" y="182117"/>
                  </a:moveTo>
                  <a:lnTo>
                    <a:pt x="25908" y="167639"/>
                  </a:lnTo>
                  <a:lnTo>
                    <a:pt x="87630" y="269747"/>
                  </a:lnTo>
                  <a:lnTo>
                    <a:pt x="155448" y="0"/>
                  </a:lnTo>
                  <a:lnTo>
                    <a:pt x="286512" y="0"/>
                  </a:lnTo>
                </a:path>
              </a:pathLst>
            </a:custGeom>
            <a:ln w="3175">
              <a:solidFill>
                <a:srgbClr val="0A0A0A"/>
              </a:solidFill>
            </a:ln>
          </p:spPr>
          <p:txBody>
            <a:bodyPr wrap="square" lIns="0" tIns="0" rIns="0" bIns="0" rtlCol="0"/>
            <a:lstStyle/>
            <a:p>
              <a:endParaRPr sz="1539"/>
            </a:p>
          </p:txBody>
        </p:sp>
        <p:sp>
          <p:nvSpPr>
            <p:cNvPr id="12" name="object 12"/>
            <p:cNvSpPr/>
            <p:nvPr/>
          </p:nvSpPr>
          <p:spPr>
            <a:xfrm>
              <a:off x="8849753" y="4353305"/>
              <a:ext cx="288925" cy="276225"/>
            </a:xfrm>
            <a:custGeom>
              <a:avLst/>
              <a:gdLst/>
              <a:ahLst/>
              <a:cxnLst/>
              <a:rect l="l" t="t" r="r" b="b"/>
              <a:pathLst>
                <a:path w="288925" h="276225">
                  <a:moveTo>
                    <a:pt x="288798" y="12953"/>
                  </a:moveTo>
                  <a:lnTo>
                    <a:pt x="288798" y="0"/>
                  </a:lnTo>
                  <a:lnTo>
                    <a:pt x="153161" y="0"/>
                  </a:lnTo>
                  <a:lnTo>
                    <a:pt x="90678" y="249173"/>
                  </a:lnTo>
                  <a:lnTo>
                    <a:pt x="35052" y="166115"/>
                  </a:lnTo>
                  <a:lnTo>
                    <a:pt x="0" y="185165"/>
                  </a:lnTo>
                  <a:lnTo>
                    <a:pt x="3810" y="192785"/>
                  </a:lnTo>
                  <a:lnTo>
                    <a:pt x="21336" y="182117"/>
                  </a:lnTo>
                  <a:lnTo>
                    <a:pt x="83820" y="275843"/>
                  </a:lnTo>
                  <a:lnTo>
                    <a:pt x="96774" y="275843"/>
                  </a:lnTo>
                  <a:lnTo>
                    <a:pt x="162306" y="12953"/>
                  </a:lnTo>
                  <a:lnTo>
                    <a:pt x="288798" y="12953"/>
                  </a:lnTo>
                  <a:close/>
                </a:path>
              </a:pathLst>
            </a:custGeom>
            <a:solidFill>
              <a:srgbClr val="0A0A0A"/>
            </a:solidFill>
          </p:spPr>
          <p:txBody>
            <a:bodyPr wrap="square" lIns="0" tIns="0" rIns="0" bIns="0" rtlCol="0"/>
            <a:lstStyle/>
            <a:p>
              <a:endParaRPr sz="1539"/>
            </a:p>
          </p:txBody>
        </p:sp>
        <p:sp>
          <p:nvSpPr>
            <p:cNvPr id="13" name="object 13"/>
            <p:cNvSpPr/>
            <p:nvPr/>
          </p:nvSpPr>
          <p:spPr>
            <a:xfrm>
              <a:off x="8829941" y="4702301"/>
              <a:ext cx="328930" cy="0"/>
            </a:xfrm>
            <a:custGeom>
              <a:avLst/>
              <a:gdLst/>
              <a:ahLst/>
              <a:cxnLst/>
              <a:rect l="l" t="t" r="r" b="b"/>
              <a:pathLst>
                <a:path w="328929">
                  <a:moveTo>
                    <a:pt x="0" y="0"/>
                  </a:moveTo>
                  <a:lnTo>
                    <a:pt x="328422" y="0"/>
                  </a:lnTo>
                </a:path>
              </a:pathLst>
            </a:custGeom>
            <a:ln w="12611">
              <a:solidFill>
                <a:srgbClr val="0A0A0A"/>
              </a:solidFill>
            </a:ln>
          </p:spPr>
          <p:txBody>
            <a:bodyPr wrap="square" lIns="0" tIns="0" rIns="0" bIns="0" rtlCol="0"/>
            <a:lstStyle/>
            <a:p>
              <a:endParaRPr sz="1539"/>
            </a:p>
          </p:txBody>
        </p:sp>
        <p:sp>
          <p:nvSpPr>
            <p:cNvPr id="14" name="object 14"/>
            <p:cNvSpPr/>
            <p:nvPr/>
          </p:nvSpPr>
          <p:spPr>
            <a:xfrm>
              <a:off x="2308745" y="5384291"/>
              <a:ext cx="287020" cy="269875"/>
            </a:xfrm>
            <a:custGeom>
              <a:avLst/>
              <a:gdLst/>
              <a:ahLst/>
              <a:cxnLst/>
              <a:rect l="l" t="t" r="r" b="b"/>
              <a:pathLst>
                <a:path w="287019" h="269875">
                  <a:moveTo>
                    <a:pt x="0" y="182117"/>
                  </a:moveTo>
                  <a:lnTo>
                    <a:pt x="25908" y="167639"/>
                  </a:lnTo>
                  <a:lnTo>
                    <a:pt x="88392" y="269747"/>
                  </a:lnTo>
                  <a:lnTo>
                    <a:pt x="156210" y="0"/>
                  </a:lnTo>
                  <a:lnTo>
                    <a:pt x="286512" y="0"/>
                  </a:lnTo>
                </a:path>
              </a:pathLst>
            </a:custGeom>
            <a:ln w="3175">
              <a:solidFill>
                <a:srgbClr val="0A0A0A"/>
              </a:solidFill>
            </a:ln>
          </p:spPr>
          <p:txBody>
            <a:bodyPr wrap="square" lIns="0" tIns="0" rIns="0" bIns="0" rtlCol="0"/>
            <a:lstStyle/>
            <a:p>
              <a:endParaRPr sz="1539"/>
            </a:p>
          </p:txBody>
        </p:sp>
        <p:sp>
          <p:nvSpPr>
            <p:cNvPr id="15" name="object 15"/>
            <p:cNvSpPr/>
            <p:nvPr/>
          </p:nvSpPr>
          <p:spPr>
            <a:xfrm>
              <a:off x="2307221" y="5378958"/>
              <a:ext cx="288290" cy="275590"/>
            </a:xfrm>
            <a:custGeom>
              <a:avLst/>
              <a:gdLst/>
              <a:ahLst/>
              <a:cxnLst/>
              <a:rect l="l" t="t" r="r" b="b"/>
              <a:pathLst>
                <a:path w="288289" h="275589">
                  <a:moveTo>
                    <a:pt x="288036" y="12192"/>
                  </a:moveTo>
                  <a:lnTo>
                    <a:pt x="288036" y="0"/>
                  </a:lnTo>
                  <a:lnTo>
                    <a:pt x="152399" y="0"/>
                  </a:lnTo>
                  <a:lnTo>
                    <a:pt x="89916" y="248412"/>
                  </a:lnTo>
                  <a:lnTo>
                    <a:pt x="35052" y="165354"/>
                  </a:lnTo>
                  <a:lnTo>
                    <a:pt x="0" y="184404"/>
                  </a:lnTo>
                  <a:lnTo>
                    <a:pt x="3810" y="192024"/>
                  </a:lnTo>
                  <a:lnTo>
                    <a:pt x="21336" y="181356"/>
                  </a:lnTo>
                  <a:lnTo>
                    <a:pt x="83820" y="275082"/>
                  </a:lnTo>
                  <a:lnTo>
                    <a:pt x="96012" y="275082"/>
                  </a:lnTo>
                  <a:lnTo>
                    <a:pt x="162306" y="12192"/>
                  </a:lnTo>
                  <a:lnTo>
                    <a:pt x="288036" y="12192"/>
                  </a:lnTo>
                  <a:close/>
                </a:path>
              </a:pathLst>
            </a:custGeom>
            <a:solidFill>
              <a:srgbClr val="0A0A0A"/>
            </a:solidFill>
          </p:spPr>
          <p:txBody>
            <a:bodyPr wrap="square" lIns="0" tIns="0" rIns="0" bIns="0" rtlCol="0"/>
            <a:lstStyle/>
            <a:p>
              <a:endParaRPr sz="1539"/>
            </a:p>
          </p:txBody>
        </p:sp>
        <p:sp>
          <p:nvSpPr>
            <p:cNvPr id="16" name="object 16"/>
            <p:cNvSpPr/>
            <p:nvPr/>
          </p:nvSpPr>
          <p:spPr>
            <a:xfrm>
              <a:off x="3005213" y="5223509"/>
              <a:ext cx="287020" cy="269875"/>
            </a:xfrm>
            <a:custGeom>
              <a:avLst/>
              <a:gdLst/>
              <a:ahLst/>
              <a:cxnLst/>
              <a:rect l="l" t="t" r="r" b="b"/>
              <a:pathLst>
                <a:path w="287020" h="269875">
                  <a:moveTo>
                    <a:pt x="0" y="182118"/>
                  </a:moveTo>
                  <a:lnTo>
                    <a:pt x="25908" y="167640"/>
                  </a:lnTo>
                  <a:lnTo>
                    <a:pt x="87630" y="269748"/>
                  </a:lnTo>
                  <a:lnTo>
                    <a:pt x="155448" y="0"/>
                  </a:lnTo>
                  <a:lnTo>
                    <a:pt x="286512" y="0"/>
                  </a:lnTo>
                </a:path>
              </a:pathLst>
            </a:custGeom>
            <a:ln w="3175">
              <a:solidFill>
                <a:srgbClr val="0A0A0A"/>
              </a:solidFill>
            </a:ln>
          </p:spPr>
          <p:txBody>
            <a:bodyPr wrap="square" lIns="0" tIns="0" rIns="0" bIns="0" rtlCol="0"/>
            <a:lstStyle/>
            <a:p>
              <a:endParaRPr sz="1539"/>
            </a:p>
          </p:txBody>
        </p:sp>
        <p:sp>
          <p:nvSpPr>
            <p:cNvPr id="17" name="object 17"/>
            <p:cNvSpPr/>
            <p:nvPr/>
          </p:nvSpPr>
          <p:spPr>
            <a:xfrm>
              <a:off x="3002927" y="5217413"/>
              <a:ext cx="288925" cy="276225"/>
            </a:xfrm>
            <a:custGeom>
              <a:avLst/>
              <a:gdLst/>
              <a:ahLst/>
              <a:cxnLst/>
              <a:rect l="l" t="t" r="r" b="b"/>
              <a:pathLst>
                <a:path w="288925" h="276225">
                  <a:moveTo>
                    <a:pt x="288798" y="12954"/>
                  </a:moveTo>
                  <a:lnTo>
                    <a:pt x="288798" y="0"/>
                  </a:lnTo>
                  <a:lnTo>
                    <a:pt x="153161" y="0"/>
                  </a:lnTo>
                  <a:lnTo>
                    <a:pt x="90678" y="249174"/>
                  </a:lnTo>
                  <a:lnTo>
                    <a:pt x="35052" y="166116"/>
                  </a:lnTo>
                  <a:lnTo>
                    <a:pt x="0" y="185166"/>
                  </a:lnTo>
                  <a:lnTo>
                    <a:pt x="3810" y="192786"/>
                  </a:lnTo>
                  <a:lnTo>
                    <a:pt x="21336" y="182118"/>
                  </a:lnTo>
                  <a:lnTo>
                    <a:pt x="83820" y="275844"/>
                  </a:lnTo>
                  <a:lnTo>
                    <a:pt x="96774" y="275844"/>
                  </a:lnTo>
                  <a:lnTo>
                    <a:pt x="162306" y="12954"/>
                  </a:lnTo>
                  <a:lnTo>
                    <a:pt x="288798" y="12954"/>
                  </a:lnTo>
                  <a:close/>
                </a:path>
              </a:pathLst>
            </a:custGeom>
            <a:solidFill>
              <a:srgbClr val="0A0A0A"/>
            </a:solidFill>
          </p:spPr>
          <p:txBody>
            <a:bodyPr wrap="square" lIns="0" tIns="0" rIns="0" bIns="0" rtlCol="0"/>
            <a:lstStyle/>
            <a:p>
              <a:endParaRPr sz="1539"/>
            </a:p>
          </p:txBody>
        </p:sp>
        <p:sp>
          <p:nvSpPr>
            <p:cNvPr id="18" name="object 18"/>
            <p:cNvSpPr/>
            <p:nvPr/>
          </p:nvSpPr>
          <p:spPr>
            <a:xfrm>
              <a:off x="2983115" y="5566409"/>
              <a:ext cx="328930" cy="0"/>
            </a:xfrm>
            <a:custGeom>
              <a:avLst/>
              <a:gdLst/>
              <a:ahLst/>
              <a:cxnLst/>
              <a:rect l="l" t="t" r="r" b="b"/>
              <a:pathLst>
                <a:path w="328929">
                  <a:moveTo>
                    <a:pt x="0" y="0"/>
                  </a:moveTo>
                  <a:lnTo>
                    <a:pt x="328422" y="0"/>
                  </a:lnTo>
                </a:path>
              </a:pathLst>
            </a:custGeom>
            <a:ln w="12611">
              <a:solidFill>
                <a:srgbClr val="0A0A0A"/>
              </a:solidFill>
            </a:ln>
          </p:spPr>
          <p:txBody>
            <a:bodyPr wrap="square" lIns="0" tIns="0" rIns="0" bIns="0" rtlCol="0"/>
            <a:lstStyle/>
            <a:p>
              <a:endParaRPr sz="1539"/>
            </a:p>
          </p:txBody>
        </p:sp>
        <p:sp>
          <p:nvSpPr>
            <p:cNvPr id="19" name="object 19"/>
            <p:cNvSpPr/>
            <p:nvPr/>
          </p:nvSpPr>
          <p:spPr>
            <a:xfrm>
              <a:off x="3718445" y="5566409"/>
              <a:ext cx="151765" cy="0"/>
            </a:xfrm>
            <a:custGeom>
              <a:avLst/>
              <a:gdLst/>
              <a:ahLst/>
              <a:cxnLst/>
              <a:rect l="l" t="t" r="r" b="b"/>
              <a:pathLst>
                <a:path w="151764">
                  <a:moveTo>
                    <a:pt x="0" y="0"/>
                  </a:moveTo>
                  <a:lnTo>
                    <a:pt x="151638" y="0"/>
                  </a:lnTo>
                </a:path>
              </a:pathLst>
            </a:custGeom>
            <a:ln w="12611">
              <a:solidFill>
                <a:srgbClr val="0A0A0A"/>
              </a:solidFill>
            </a:ln>
          </p:spPr>
          <p:txBody>
            <a:bodyPr wrap="square" lIns="0" tIns="0" rIns="0" bIns="0" rtlCol="0"/>
            <a:lstStyle/>
            <a:p>
              <a:endParaRPr sz="1539"/>
            </a:p>
          </p:txBody>
        </p:sp>
        <p:sp>
          <p:nvSpPr>
            <p:cNvPr id="20" name="object 20"/>
            <p:cNvSpPr/>
            <p:nvPr/>
          </p:nvSpPr>
          <p:spPr>
            <a:xfrm>
              <a:off x="4267847" y="5384291"/>
              <a:ext cx="287020" cy="269875"/>
            </a:xfrm>
            <a:custGeom>
              <a:avLst/>
              <a:gdLst/>
              <a:ahLst/>
              <a:cxnLst/>
              <a:rect l="l" t="t" r="r" b="b"/>
              <a:pathLst>
                <a:path w="287020" h="269875">
                  <a:moveTo>
                    <a:pt x="0" y="182117"/>
                  </a:moveTo>
                  <a:lnTo>
                    <a:pt x="26670" y="167639"/>
                  </a:lnTo>
                  <a:lnTo>
                    <a:pt x="88392" y="269747"/>
                  </a:lnTo>
                  <a:lnTo>
                    <a:pt x="156210" y="0"/>
                  </a:lnTo>
                  <a:lnTo>
                    <a:pt x="286512" y="0"/>
                  </a:lnTo>
                </a:path>
              </a:pathLst>
            </a:custGeom>
            <a:ln w="3175">
              <a:solidFill>
                <a:srgbClr val="0A0A0A"/>
              </a:solidFill>
            </a:ln>
          </p:spPr>
          <p:txBody>
            <a:bodyPr wrap="square" lIns="0" tIns="0" rIns="0" bIns="0" rtlCol="0"/>
            <a:lstStyle/>
            <a:p>
              <a:endParaRPr sz="1539"/>
            </a:p>
          </p:txBody>
        </p:sp>
        <p:sp>
          <p:nvSpPr>
            <p:cNvPr id="21" name="object 21"/>
            <p:cNvSpPr/>
            <p:nvPr/>
          </p:nvSpPr>
          <p:spPr>
            <a:xfrm>
              <a:off x="4266323" y="5378958"/>
              <a:ext cx="288290" cy="275590"/>
            </a:xfrm>
            <a:custGeom>
              <a:avLst/>
              <a:gdLst/>
              <a:ahLst/>
              <a:cxnLst/>
              <a:rect l="l" t="t" r="r" b="b"/>
              <a:pathLst>
                <a:path w="288289" h="275589">
                  <a:moveTo>
                    <a:pt x="288036" y="12192"/>
                  </a:moveTo>
                  <a:lnTo>
                    <a:pt x="288036" y="0"/>
                  </a:lnTo>
                  <a:lnTo>
                    <a:pt x="153161" y="0"/>
                  </a:lnTo>
                  <a:lnTo>
                    <a:pt x="90678" y="248412"/>
                  </a:lnTo>
                  <a:lnTo>
                    <a:pt x="35052" y="165354"/>
                  </a:lnTo>
                  <a:lnTo>
                    <a:pt x="0" y="184404"/>
                  </a:lnTo>
                  <a:lnTo>
                    <a:pt x="3810" y="192024"/>
                  </a:lnTo>
                  <a:lnTo>
                    <a:pt x="21336" y="181356"/>
                  </a:lnTo>
                  <a:lnTo>
                    <a:pt x="83820" y="275082"/>
                  </a:lnTo>
                  <a:lnTo>
                    <a:pt x="96012" y="275082"/>
                  </a:lnTo>
                  <a:lnTo>
                    <a:pt x="162306" y="12192"/>
                  </a:lnTo>
                  <a:lnTo>
                    <a:pt x="288036" y="12192"/>
                  </a:lnTo>
                  <a:close/>
                </a:path>
              </a:pathLst>
            </a:custGeom>
            <a:solidFill>
              <a:srgbClr val="0A0A0A"/>
            </a:solidFill>
          </p:spPr>
          <p:txBody>
            <a:bodyPr wrap="square" lIns="0" tIns="0" rIns="0" bIns="0" rtlCol="0"/>
            <a:lstStyle/>
            <a:p>
              <a:endParaRPr sz="1539"/>
            </a:p>
          </p:txBody>
        </p:sp>
      </p:grpSp>
      <p:sp>
        <p:nvSpPr>
          <p:cNvPr id="22" name="object 22"/>
          <p:cNvSpPr txBox="1"/>
          <p:nvPr/>
        </p:nvSpPr>
        <p:spPr>
          <a:xfrm>
            <a:off x="6082705" y="4212125"/>
            <a:ext cx="130861" cy="275212"/>
          </a:xfrm>
          <a:prstGeom prst="rect">
            <a:avLst/>
          </a:prstGeom>
        </p:spPr>
        <p:txBody>
          <a:bodyPr vert="horz" wrap="square" lIns="0" tIns="11946" rIns="0" bIns="0" rtlCol="0">
            <a:spAutoFit/>
          </a:bodyPr>
          <a:lstStyle/>
          <a:p>
            <a:pPr marL="10860">
              <a:spcBef>
                <a:spcPts val="94"/>
              </a:spcBef>
            </a:pPr>
            <a:r>
              <a:rPr sz="1710" dirty="0">
                <a:solidFill>
                  <a:srgbClr val="0A0A0A"/>
                </a:solidFill>
                <a:latin typeface="Times New Roman"/>
                <a:cs typeface="Times New Roman"/>
              </a:rPr>
              <a:t>2</a:t>
            </a:r>
            <a:endParaRPr sz="1710">
              <a:latin typeface="Times New Roman"/>
              <a:cs typeface="Times New Roman"/>
            </a:endParaRPr>
          </a:p>
        </p:txBody>
      </p:sp>
      <p:sp>
        <p:nvSpPr>
          <p:cNvPr id="23" name="object 23"/>
          <p:cNvSpPr txBox="1"/>
          <p:nvPr/>
        </p:nvSpPr>
        <p:spPr>
          <a:xfrm>
            <a:off x="6851577" y="4212125"/>
            <a:ext cx="130861" cy="275212"/>
          </a:xfrm>
          <a:prstGeom prst="rect">
            <a:avLst/>
          </a:prstGeom>
        </p:spPr>
        <p:txBody>
          <a:bodyPr vert="horz" wrap="square" lIns="0" tIns="11946" rIns="0" bIns="0" rtlCol="0">
            <a:spAutoFit/>
          </a:bodyPr>
          <a:lstStyle/>
          <a:p>
            <a:pPr marL="10860">
              <a:spcBef>
                <a:spcPts val="94"/>
              </a:spcBef>
            </a:pPr>
            <a:r>
              <a:rPr sz="1710" dirty="0">
                <a:solidFill>
                  <a:srgbClr val="0A0A0A"/>
                </a:solidFill>
                <a:latin typeface="Times New Roman"/>
                <a:cs typeface="Times New Roman"/>
              </a:rPr>
              <a:t>2</a:t>
            </a:r>
            <a:endParaRPr sz="1710">
              <a:latin typeface="Times New Roman"/>
              <a:cs typeface="Times New Roman"/>
            </a:endParaRPr>
          </a:p>
        </p:txBody>
      </p:sp>
      <p:sp>
        <p:nvSpPr>
          <p:cNvPr id="24" name="object 24"/>
          <p:cNvSpPr txBox="1"/>
          <p:nvPr/>
        </p:nvSpPr>
        <p:spPr>
          <a:xfrm>
            <a:off x="7628915" y="4212125"/>
            <a:ext cx="130861" cy="275212"/>
          </a:xfrm>
          <a:prstGeom prst="rect">
            <a:avLst/>
          </a:prstGeom>
        </p:spPr>
        <p:txBody>
          <a:bodyPr vert="horz" wrap="square" lIns="0" tIns="11946" rIns="0" bIns="0" rtlCol="0">
            <a:spAutoFit/>
          </a:bodyPr>
          <a:lstStyle/>
          <a:p>
            <a:pPr marL="10860">
              <a:spcBef>
                <a:spcPts val="94"/>
              </a:spcBef>
            </a:pPr>
            <a:r>
              <a:rPr sz="1710" dirty="0">
                <a:solidFill>
                  <a:srgbClr val="0A0A0A"/>
                </a:solidFill>
                <a:latin typeface="Times New Roman"/>
                <a:cs typeface="Times New Roman"/>
              </a:rPr>
              <a:t>2</a:t>
            </a:r>
            <a:endParaRPr sz="1710">
              <a:latin typeface="Times New Roman"/>
              <a:cs typeface="Times New Roman"/>
            </a:endParaRPr>
          </a:p>
        </p:txBody>
      </p:sp>
      <p:sp>
        <p:nvSpPr>
          <p:cNvPr id="25" name="object 25"/>
          <p:cNvSpPr txBox="1"/>
          <p:nvPr/>
        </p:nvSpPr>
        <p:spPr>
          <a:xfrm>
            <a:off x="5283646" y="3903935"/>
            <a:ext cx="335027" cy="275212"/>
          </a:xfrm>
          <a:prstGeom prst="rect">
            <a:avLst/>
          </a:prstGeom>
        </p:spPr>
        <p:txBody>
          <a:bodyPr vert="horz" wrap="square" lIns="0" tIns="11946" rIns="0" bIns="0" rtlCol="0">
            <a:spAutoFit/>
          </a:bodyPr>
          <a:lstStyle/>
          <a:p>
            <a:pPr marL="32579">
              <a:spcBef>
                <a:spcPts val="94"/>
              </a:spcBef>
            </a:pPr>
            <a:r>
              <a:rPr sz="1710" dirty="0">
                <a:solidFill>
                  <a:srgbClr val="0A0A0A"/>
                </a:solidFill>
                <a:latin typeface="Times New Roman"/>
                <a:cs typeface="Times New Roman"/>
              </a:rPr>
              <a:t>1</a:t>
            </a:r>
            <a:r>
              <a:rPr sz="1710" spc="-252" dirty="0">
                <a:solidFill>
                  <a:srgbClr val="0A0A0A"/>
                </a:solidFill>
                <a:latin typeface="Times New Roman"/>
                <a:cs typeface="Times New Roman"/>
              </a:rPr>
              <a:t> </a:t>
            </a:r>
            <a:r>
              <a:rPr sz="2565" i="1" spc="6" baseline="-34722" dirty="0">
                <a:solidFill>
                  <a:srgbClr val="0A0A0A"/>
                </a:solidFill>
                <a:latin typeface="Times New Roman"/>
                <a:cs typeface="Times New Roman"/>
              </a:rPr>
              <a:t>V</a:t>
            </a:r>
            <a:endParaRPr sz="2565" baseline="-34722">
              <a:latin typeface="Times New Roman"/>
              <a:cs typeface="Times New Roman"/>
            </a:endParaRPr>
          </a:p>
        </p:txBody>
      </p:sp>
      <p:sp>
        <p:nvSpPr>
          <p:cNvPr id="26" name="object 26"/>
          <p:cNvSpPr txBox="1"/>
          <p:nvPr/>
        </p:nvSpPr>
        <p:spPr>
          <a:xfrm>
            <a:off x="7672386" y="3903935"/>
            <a:ext cx="342086" cy="275212"/>
          </a:xfrm>
          <a:prstGeom prst="rect">
            <a:avLst/>
          </a:prstGeom>
        </p:spPr>
        <p:txBody>
          <a:bodyPr vert="horz" wrap="square" lIns="0" tIns="11946" rIns="0" bIns="0" rtlCol="0">
            <a:spAutoFit/>
          </a:bodyPr>
          <a:lstStyle/>
          <a:p>
            <a:pPr marL="32579">
              <a:spcBef>
                <a:spcPts val="94"/>
              </a:spcBef>
            </a:pPr>
            <a:r>
              <a:rPr sz="1710" dirty="0">
                <a:solidFill>
                  <a:srgbClr val="0A0A0A"/>
                </a:solidFill>
                <a:latin typeface="Times New Roman"/>
                <a:cs typeface="Times New Roman"/>
              </a:rPr>
              <a:t>3</a:t>
            </a:r>
            <a:r>
              <a:rPr sz="1710" spc="-201" dirty="0">
                <a:solidFill>
                  <a:srgbClr val="0A0A0A"/>
                </a:solidFill>
                <a:latin typeface="Times New Roman"/>
                <a:cs typeface="Times New Roman"/>
              </a:rPr>
              <a:t> </a:t>
            </a:r>
            <a:r>
              <a:rPr sz="2565" i="1" spc="6" baseline="-34722" dirty="0">
                <a:solidFill>
                  <a:srgbClr val="0A0A0A"/>
                </a:solidFill>
                <a:latin typeface="Times New Roman"/>
                <a:cs typeface="Times New Roman"/>
              </a:rPr>
              <a:t>V</a:t>
            </a:r>
            <a:endParaRPr sz="2565" baseline="-34722">
              <a:latin typeface="Times New Roman"/>
              <a:cs typeface="Times New Roman"/>
            </a:endParaRPr>
          </a:p>
        </p:txBody>
      </p:sp>
      <p:sp>
        <p:nvSpPr>
          <p:cNvPr id="27" name="object 27"/>
          <p:cNvSpPr txBox="1"/>
          <p:nvPr/>
        </p:nvSpPr>
        <p:spPr>
          <a:xfrm>
            <a:off x="1587382" y="4183008"/>
            <a:ext cx="3242753" cy="171571"/>
          </a:xfrm>
          <a:prstGeom prst="rect">
            <a:avLst/>
          </a:prstGeom>
        </p:spPr>
        <p:txBody>
          <a:bodyPr vert="horz" wrap="square" lIns="0" tIns="13575" rIns="0" bIns="0" rtlCol="0">
            <a:spAutoFit/>
          </a:bodyPr>
          <a:lstStyle/>
          <a:p>
            <a:pPr marL="10860">
              <a:spcBef>
                <a:spcPts val="107"/>
              </a:spcBef>
              <a:tabLst>
                <a:tab pos="487604" algn="l"/>
                <a:tab pos="872040" algn="l"/>
                <a:tab pos="1276023" algn="l"/>
                <a:tab pos="2013944" algn="l"/>
                <a:tab pos="3165623" algn="l"/>
              </a:tabLst>
            </a:pPr>
            <a:r>
              <a:rPr sz="983" i="1" spc="4" dirty="0">
                <a:solidFill>
                  <a:srgbClr val="0A0A0A"/>
                </a:solidFill>
                <a:latin typeface="Times New Roman"/>
                <a:cs typeface="Times New Roman"/>
              </a:rPr>
              <a:t>ab	a	b	</a:t>
            </a:r>
            <a:r>
              <a:rPr sz="1026" i="1" spc="-17" dirty="0">
                <a:solidFill>
                  <a:srgbClr val="0A0A0A"/>
                </a:solidFill>
                <a:latin typeface="Symbol"/>
                <a:cs typeface="Symbol"/>
              </a:rPr>
              <a:t></a:t>
            </a:r>
            <a:r>
              <a:rPr sz="1026" spc="-17" dirty="0">
                <a:solidFill>
                  <a:srgbClr val="0A0A0A"/>
                </a:solidFill>
                <a:latin typeface="Times New Roman"/>
                <a:cs typeface="Times New Roman"/>
              </a:rPr>
              <a:t>	</a:t>
            </a:r>
            <a:r>
              <a:rPr sz="1026" i="1" spc="-17" dirty="0">
                <a:solidFill>
                  <a:srgbClr val="0A0A0A"/>
                </a:solidFill>
                <a:latin typeface="Symbol"/>
                <a:cs typeface="Symbol"/>
              </a:rPr>
              <a:t></a:t>
            </a:r>
            <a:r>
              <a:rPr sz="1026" spc="-17" dirty="0">
                <a:solidFill>
                  <a:srgbClr val="0A0A0A"/>
                </a:solidFill>
                <a:latin typeface="Times New Roman"/>
                <a:cs typeface="Times New Roman"/>
              </a:rPr>
              <a:t>	</a:t>
            </a:r>
            <a:r>
              <a:rPr sz="1026" i="1" spc="-17" dirty="0">
                <a:solidFill>
                  <a:srgbClr val="0A0A0A"/>
                </a:solidFill>
                <a:latin typeface="Symbol"/>
                <a:cs typeface="Symbol"/>
              </a:rPr>
              <a:t></a:t>
            </a:r>
            <a:endParaRPr sz="1026">
              <a:latin typeface="Symbol"/>
              <a:cs typeface="Symbol"/>
            </a:endParaRPr>
          </a:p>
        </p:txBody>
      </p:sp>
      <p:sp>
        <p:nvSpPr>
          <p:cNvPr id="28" name="object 28"/>
          <p:cNvSpPr txBox="1"/>
          <p:nvPr/>
        </p:nvSpPr>
        <p:spPr>
          <a:xfrm>
            <a:off x="5558188" y="4183008"/>
            <a:ext cx="87965" cy="171571"/>
          </a:xfrm>
          <a:prstGeom prst="rect">
            <a:avLst/>
          </a:prstGeom>
        </p:spPr>
        <p:txBody>
          <a:bodyPr vert="horz" wrap="square" lIns="0" tIns="13575" rIns="0" bIns="0" rtlCol="0">
            <a:spAutoFit/>
          </a:bodyPr>
          <a:lstStyle/>
          <a:p>
            <a:pPr marL="10860">
              <a:spcBef>
                <a:spcPts val="107"/>
              </a:spcBef>
            </a:pPr>
            <a:r>
              <a:rPr sz="1026" i="1" spc="-17" dirty="0">
                <a:solidFill>
                  <a:srgbClr val="0A0A0A"/>
                </a:solidFill>
                <a:latin typeface="Symbol"/>
                <a:cs typeface="Symbol"/>
              </a:rPr>
              <a:t></a:t>
            </a:r>
            <a:endParaRPr sz="1026">
              <a:latin typeface="Symbol"/>
              <a:cs typeface="Symbol"/>
            </a:endParaRPr>
          </a:p>
        </p:txBody>
      </p:sp>
      <p:sp>
        <p:nvSpPr>
          <p:cNvPr id="29" name="object 29"/>
          <p:cNvSpPr txBox="1"/>
          <p:nvPr/>
        </p:nvSpPr>
        <p:spPr>
          <a:xfrm>
            <a:off x="7101160" y="4183008"/>
            <a:ext cx="87965" cy="171571"/>
          </a:xfrm>
          <a:prstGeom prst="rect">
            <a:avLst/>
          </a:prstGeom>
        </p:spPr>
        <p:txBody>
          <a:bodyPr vert="horz" wrap="square" lIns="0" tIns="13575" rIns="0" bIns="0" rtlCol="0">
            <a:spAutoFit/>
          </a:bodyPr>
          <a:lstStyle/>
          <a:p>
            <a:pPr marL="10860">
              <a:spcBef>
                <a:spcPts val="107"/>
              </a:spcBef>
            </a:pPr>
            <a:r>
              <a:rPr sz="1026" i="1" spc="-17" dirty="0">
                <a:solidFill>
                  <a:srgbClr val="0A0A0A"/>
                </a:solidFill>
                <a:latin typeface="Symbol"/>
                <a:cs typeface="Symbol"/>
              </a:rPr>
              <a:t></a:t>
            </a:r>
            <a:endParaRPr sz="1026">
              <a:latin typeface="Symbol"/>
              <a:cs typeface="Symbol"/>
            </a:endParaRPr>
          </a:p>
        </p:txBody>
      </p:sp>
      <p:sp>
        <p:nvSpPr>
          <p:cNvPr id="30" name="object 30"/>
          <p:cNvSpPr txBox="1"/>
          <p:nvPr/>
        </p:nvSpPr>
        <p:spPr>
          <a:xfrm>
            <a:off x="3976775" y="4921916"/>
            <a:ext cx="87965" cy="171571"/>
          </a:xfrm>
          <a:prstGeom prst="rect">
            <a:avLst/>
          </a:prstGeom>
        </p:spPr>
        <p:txBody>
          <a:bodyPr vert="horz" wrap="square" lIns="0" tIns="13575" rIns="0" bIns="0" rtlCol="0">
            <a:spAutoFit/>
          </a:bodyPr>
          <a:lstStyle/>
          <a:p>
            <a:pPr marL="10860">
              <a:spcBef>
                <a:spcPts val="107"/>
              </a:spcBef>
            </a:pPr>
            <a:r>
              <a:rPr sz="1026" i="1" spc="-17" dirty="0">
                <a:solidFill>
                  <a:srgbClr val="0A0A0A"/>
                </a:solidFill>
                <a:latin typeface="Symbol"/>
                <a:cs typeface="Symbol"/>
              </a:rPr>
              <a:t></a:t>
            </a:r>
            <a:endParaRPr sz="1026">
              <a:latin typeface="Symbol"/>
              <a:cs typeface="Symbol"/>
            </a:endParaRPr>
          </a:p>
        </p:txBody>
      </p:sp>
      <p:sp>
        <p:nvSpPr>
          <p:cNvPr id="31" name="object 31"/>
          <p:cNvSpPr txBox="1"/>
          <p:nvPr/>
        </p:nvSpPr>
        <p:spPr>
          <a:xfrm>
            <a:off x="7954084" y="4183008"/>
            <a:ext cx="87965" cy="171571"/>
          </a:xfrm>
          <a:prstGeom prst="rect">
            <a:avLst/>
          </a:prstGeom>
        </p:spPr>
        <p:txBody>
          <a:bodyPr vert="horz" wrap="square" lIns="0" tIns="13575" rIns="0" bIns="0" rtlCol="0">
            <a:spAutoFit/>
          </a:bodyPr>
          <a:lstStyle/>
          <a:p>
            <a:pPr marL="10860">
              <a:spcBef>
                <a:spcPts val="107"/>
              </a:spcBef>
            </a:pPr>
            <a:r>
              <a:rPr sz="1026" i="1" spc="-17" dirty="0">
                <a:solidFill>
                  <a:srgbClr val="0A0A0A"/>
                </a:solidFill>
                <a:latin typeface="Symbol"/>
                <a:cs typeface="Symbol"/>
              </a:rPr>
              <a:t></a:t>
            </a:r>
            <a:endParaRPr sz="1026">
              <a:latin typeface="Symbol"/>
              <a:cs typeface="Symbol"/>
            </a:endParaRPr>
          </a:p>
        </p:txBody>
      </p:sp>
      <p:sp>
        <p:nvSpPr>
          <p:cNvPr id="32" name="object 32"/>
          <p:cNvSpPr txBox="1"/>
          <p:nvPr/>
        </p:nvSpPr>
        <p:spPr>
          <a:xfrm>
            <a:off x="5027788" y="3873310"/>
            <a:ext cx="105884" cy="275212"/>
          </a:xfrm>
          <a:prstGeom prst="rect">
            <a:avLst/>
          </a:prstGeom>
        </p:spPr>
        <p:txBody>
          <a:bodyPr vert="horz" wrap="square" lIns="0" tIns="11946" rIns="0" bIns="0" rtlCol="0">
            <a:spAutoFit/>
          </a:bodyPr>
          <a:lstStyle/>
          <a:p>
            <a:pPr marL="10860">
              <a:spcBef>
                <a:spcPts val="94"/>
              </a:spcBef>
            </a:pPr>
            <a:r>
              <a:rPr sz="1710" dirty="0">
                <a:solidFill>
                  <a:srgbClr val="0A0A0A"/>
                </a:solidFill>
                <a:latin typeface="Symbol"/>
                <a:cs typeface="Symbol"/>
              </a:rPr>
              <a:t></a:t>
            </a:r>
            <a:endParaRPr sz="1710">
              <a:latin typeface="Symbol"/>
              <a:cs typeface="Symbol"/>
            </a:endParaRPr>
          </a:p>
        </p:txBody>
      </p:sp>
      <p:sp>
        <p:nvSpPr>
          <p:cNvPr id="33" name="object 33"/>
          <p:cNvSpPr txBox="1"/>
          <p:nvPr/>
        </p:nvSpPr>
        <p:spPr>
          <a:xfrm>
            <a:off x="5671657" y="4041428"/>
            <a:ext cx="1880927" cy="275212"/>
          </a:xfrm>
          <a:prstGeom prst="rect">
            <a:avLst/>
          </a:prstGeom>
        </p:spPr>
        <p:txBody>
          <a:bodyPr vert="horz" wrap="square" lIns="0" tIns="11946" rIns="0" bIns="0" rtlCol="0">
            <a:spAutoFit/>
          </a:bodyPr>
          <a:lstStyle/>
          <a:p>
            <a:pPr marL="32579">
              <a:spcBef>
                <a:spcPts val="94"/>
              </a:spcBef>
              <a:tabLst>
                <a:tab pos="486518" algn="l"/>
                <a:tab pos="1575210" algn="l"/>
              </a:tabLst>
            </a:pPr>
            <a:r>
              <a:rPr sz="1710" spc="4" dirty="0">
                <a:solidFill>
                  <a:srgbClr val="0A0A0A"/>
                </a:solidFill>
                <a:latin typeface="Symbol"/>
                <a:cs typeface="Symbol"/>
              </a:rPr>
              <a:t></a:t>
            </a:r>
            <a:r>
              <a:rPr sz="1710" spc="184" dirty="0">
                <a:solidFill>
                  <a:srgbClr val="0A0A0A"/>
                </a:solidFill>
                <a:latin typeface="Times New Roman"/>
                <a:cs typeface="Times New Roman"/>
              </a:rPr>
              <a:t> </a:t>
            </a:r>
            <a:r>
              <a:rPr sz="1710" i="1" dirty="0">
                <a:solidFill>
                  <a:srgbClr val="0A0A0A"/>
                </a:solidFill>
                <a:latin typeface="Times New Roman"/>
                <a:cs typeface="Times New Roman"/>
              </a:rPr>
              <a:t>j	</a:t>
            </a:r>
            <a:r>
              <a:rPr sz="2565" baseline="34722" dirty="0">
                <a:solidFill>
                  <a:srgbClr val="0A0A0A"/>
                </a:solidFill>
                <a:latin typeface="Times New Roman"/>
                <a:cs typeface="Times New Roman"/>
              </a:rPr>
              <a:t>3 </a:t>
            </a:r>
            <a:r>
              <a:rPr sz="1710" i="1" spc="4" dirty="0">
                <a:solidFill>
                  <a:srgbClr val="0A0A0A"/>
                </a:solidFill>
                <a:latin typeface="Times New Roman"/>
                <a:cs typeface="Times New Roman"/>
              </a:rPr>
              <a:t>V  </a:t>
            </a:r>
            <a:r>
              <a:rPr sz="2565" baseline="43055" dirty="0">
                <a:solidFill>
                  <a:srgbClr val="0A0A0A"/>
                </a:solidFill>
                <a:latin typeface="Symbol"/>
                <a:cs typeface="Symbol"/>
              </a:rPr>
              <a:t></a:t>
            </a:r>
            <a:r>
              <a:rPr sz="2565" baseline="43055" dirty="0">
                <a:solidFill>
                  <a:srgbClr val="0A0A0A"/>
                </a:solidFill>
                <a:latin typeface="Times New Roman"/>
                <a:cs typeface="Times New Roman"/>
              </a:rPr>
              <a:t> </a:t>
            </a:r>
            <a:r>
              <a:rPr sz="1710" spc="4" dirty="0">
                <a:solidFill>
                  <a:srgbClr val="0A0A0A"/>
                </a:solidFill>
                <a:latin typeface="Symbol"/>
                <a:cs typeface="Symbol"/>
              </a:rPr>
              <a:t></a:t>
            </a:r>
            <a:r>
              <a:rPr sz="1710" spc="-111" dirty="0">
                <a:solidFill>
                  <a:srgbClr val="0A0A0A"/>
                </a:solidFill>
                <a:latin typeface="Times New Roman"/>
                <a:cs typeface="Times New Roman"/>
              </a:rPr>
              <a:t> </a:t>
            </a:r>
            <a:r>
              <a:rPr sz="2565" baseline="34722" dirty="0">
                <a:solidFill>
                  <a:srgbClr val="0A0A0A"/>
                </a:solidFill>
                <a:latin typeface="Times New Roman"/>
                <a:cs typeface="Times New Roman"/>
              </a:rPr>
              <a:t>3</a:t>
            </a:r>
            <a:r>
              <a:rPr sz="2565" spc="-365" baseline="34722" dirty="0">
                <a:solidFill>
                  <a:srgbClr val="0A0A0A"/>
                </a:solidFill>
                <a:latin typeface="Times New Roman"/>
                <a:cs typeface="Times New Roman"/>
              </a:rPr>
              <a:t> </a:t>
            </a:r>
            <a:r>
              <a:rPr sz="1710" i="1" spc="4" dirty="0">
                <a:solidFill>
                  <a:srgbClr val="0A0A0A"/>
                </a:solidFill>
                <a:latin typeface="Times New Roman"/>
                <a:cs typeface="Times New Roman"/>
              </a:rPr>
              <a:t>V	</a:t>
            </a:r>
            <a:r>
              <a:rPr sz="1710" spc="4" dirty="0">
                <a:solidFill>
                  <a:srgbClr val="0A0A0A"/>
                </a:solidFill>
                <a:latin typeface="Symbol"/>
                <a:cs typeface="Symbol"/>
              </a:rPr>
              <a:t></a:t>
            </a:r>
            <a:r>
              <a:rPr sz="1710" spc="154" dirty="0">
                <a:solidFill>
                  <a:srgbClr val="0A0A0A"/>
                </a:solidFill>
                <a:latin typeface="Times New Roman"/>
                <a:cs typeface="Times New Roman"/>
              </a:rPr>
              <a:t> </a:t>
            </a:r>
            <a:r>
              <a:rPr sz="1710" i="1" dirty="0">
                <a:solidFill>
                  <a:srgbClr val="0A0A0A"/>
                </a:solidFill>
                <a:latin typeface="Times New Roman"/>
                <a:cs typeface="Times New Roman"/>
              </a:rPr>
              <a:t>j</a:t>
            </a:r>
            <a:endParaRPr sz="1710">
              <a:latin typeface="Times New Roman"/>
              <a:cs typeface="Times New Roman"/>
            </a:endParaRPr>
          </a:p>
        </p:txBody>
      </p:sp>
      <p:sp>
        <p:nvSpPr>
          <p:cNvPr id="34" name="object 34"/>
          <p:cNvSpPr txBox="1"/>
          <p:nvPr/>
        </p:nvSpPr>
        <p:spPr>
          <a:xfrm>
            <a:off x="1439270" y="4041421"/>
            <a:ext cx="4021948" cy="448079"/>
          </a:xfrm>
          <a:prstGeom prst="rect">
            <a:avLst/>
          </a:prstGeom>
        </p:spPr>
        <p:txBody>
          <a:bodyPr vert="horz" wrap="square" lIns="0" tIns="11946" rIns="0" bIns="0" rtlCol="0">
            <a:spAutoFit/>
          </a:bodyPr>
          <a:lstStyle/>
          <a:p>
            <a:pPr marL="32579">
              <a:lnSpc>
                <a:spcPts val="1697"/>
              </a:lnSpc>
              <a:spcBef>
                <a:spcPts val="94"/>
              </a:spcBef>
              <a:tabLst>
                <a:tab pos="359458" algn="l"/>
                <a:tab pos="761269" algn="l"/>
                <a:tab pos="1157651" algn="l"/>
                <a:tab pos="3448520" algn="l"/>
              </a:tabLst>
            </a:pPr>
            <a:r>
              <a:rPr sz="1710" i="1" spc="4" dirty="0">
                <a:solidFill>
                  <a:srgbClr val="0A0A0A"/>
                </a:solidFill>
                <a:latin typeface="Times New Roman"/>
                <a:cs typeface="Times New Roman"/>
              </a:rPr>
              <a:t>V	</a:t>
            </a:r>
            <a:r>
              <a:rPr sz="1710" spc="4" dirty="0">
                <a:solidFill>
                  <a:srgbClr val="0A0A0A"/>
                </a:solidFill>
                <a:latin typeface="Symbol"/>
                <a:cs typeface="Symbol"/>
              </a:rPr>
              <a:t></a:t>
            </a:r>
            <a:r>
              <a:rPr sz="1710" spc="-192" dirty="0">
                <a:solidFill>
                  <a:srgbClr val="0A0A0A"/>
                </a:solidFill>
                <a:latin typeface="Times New Roman"/>
                <a:cs typeface="Times New Roman"/>
              </a:rPr>
              <a:t> </a:t>
            </a:r>
            <a:r>
              <a:rPr sz="1710" i="1" spc="4" dirty="0">
                <a:solidFill>
                  <a:srgbClr val="0A0A0A"/>
                </a:solidFill>
                <a:latin typeface="Times New Roman"/>
                <a:cs typeface="Times New Roman"/>
              </a:rPr>
              <a:t>V	</a:t>
            </a:r>
            <a:r>
              <a:rPr sz="1710" spc="68" dirty="0">
                <a:solidFill>
                  <a:srgbClr val="0A0A0A"/>
                </a:solidFill>
                <a:latin typeface="Symbol"/>
                <a:cs typeface="Symbol"/>
              </a:rPr>
              <a:t></a:t>
            </a:r>
            <a:r>
              <a:rPr sz="1710" i="1" spc="68" dirty="0">
                <a:solidFill>
                  <a:srgbClr val="0A0A0A"/>
                </a:solidFill>
                <a:latin typeface="Times New Roman"/>
                <a:cs typeface="Times New Roman"/>
              </a:rPr>
              <a:t>V	</a:t>
            </a:r>
            <a:r>
              <a:rPr sz="1710" spc="4" dirty="0">
                <a:solidFill>
                  <a:srgbClr val="0A0A0A"/>
                </a:solidFill>
                <a:latin typeface="Symbol"/>
                <a:cs typeface="Symbol"/>
              </a:rPr>
              <a:t></a:t>
            </a:r>
            <a:r>
              <a:rPr sz="1710" spc="4" dirty="0">
                <a:solidFill>
                  <a:srgbClr val="0A0A0A"/>
                </a:solidFill>
                <a:latin typeface="Times New Roman"/>
                <a:cs typeface="Times New Roman"/>
              </a:rPr>
              <a:t> </a:t>
            </a:r>
            <a:r>
              <a:rPr sz="1710" i="1" spc="4" dirty="0">
                <a:solidFill>
                  <a:srgbClr val="0A0A0A"/>
                </a:solidFill>
                <a:latin typeface="Times New Roman"/>
                <a:cs typeface="Times New Roman"/>
              </a:rPr>
              <a:t>V </a:t>
            </a:r>
            <a:r>
              <a:rPr sz="1710" spc="9" dirty="0">
                <a:solidFill>
                  <a:srgbClr val="0A0A0A"/>
                </a:solidFill>
                <a:latin typeface="Symbol"/>
                <a:cs typeface="Symbol"/>
              </a:rPr>
              <a:t></a:t>
            </a:r>
            <a:r>
              <a:rPr sz="1710" spc="9" dirty="0">
                <a:solidFill>
                  <a:srgbClr val="0A0A0A"/>
                </a:solidFill>
                <a:latin typeface="Times New Roman"/>
                <a:cs typeface="Times New Roman"/>
              </a:rPr>
              <a:t>0</a:t>
            </a:r>
            <a:r>
              <a:rPr sz="1475" spc="13" baseline="43478" dirty="0">
                <a:solidFill>
                  <a:srgbClr val="0A0A0A"/>
                </a:solidFill>
                <a:latin typeface="Times New Roman"/>
                <a:cs typeface="Times New Roman"/>
              </a:rPr>
              <a:t>0  </a:t>
            </a:r>
            <a:r>
              <a:rPr sz="1710" spc="68" dirty="0">
                <a:solidFill>
                  <a:srgbClr val="0A0A0A"/>
                </a:solidFill>
                <a:latin typeface="Symbol"/>
                <a:cs typeface="Symbol"/>
              </a:rPr>
              <a:t></a:t>
            </a:r>
            <a:r>
              <a:rPr sz="1710" i="1" spc="68" dirty="0">
                <a:solidFill>
                  <a:srgbClr val="0A0A0A"/>
                </a:solidFill>
                <a:latin typeface="Times New Roman"/>
                <a:cs typeface="Times New Roman"/>
              </a:rPr>
              <a:t>V </a:t>
            </a:r>
            <a:r>
              <a:rPr sz="1710" spc="4" dirty="0">
                <a:solidFill>
                  <a:srgbClr val="0A0A0A"/>
                </a:solidFill>
                <a:latin typeface="Symbol"/>
                <a:cs typeface="Symbol"/>
              </a:rPr>
              <a:t></a:t>
            </a:r>
            <a:r>
              <a:rPr sz="1710" spc="4" dirty="0">
                <a:solidFill>
                  <a:srgbClr val="0A0A0A"/>
                </a:solidFill>
                <a:latin typeface="Times New Roman"/>
                <a:cs typeface="Times New Roman"/>
              </a:rPr>
              <a:t> </a:t>
            </a:r>
            <a:r>
              <a:rPr sz="1710" spc="26" dirty="0">
                <a:solidFill>
                  <a:srgbClr val="0A0A0A"/>
                </a:solidFill>
                <a:latin typeface="Symbol"/>
                <a:cs typeface="Symbol"/>
              </a:rPr>
              <a:t></a:t>
            </a:r>
            <a:r>
              <a:rPr sz="1710" spc="26" dirty="0">
                <a:solidFill>
                  <a:srgbClr val="0A0A0A"/>
                </a:solidFill>
                <a:latin typeface="Times New Roman"/>
                <a:cs typeface="Times New Roman"/>
              </a:rPr>
              <a:t>120</a:t>
            </a:r>
            <a:r>
              <a:rPr sz="1475" spc="38" baseline="43478" dirty="0">
                <a:solidFill>
                  <a:srgbClr val="0A0A0A"/>
                </a:solidFill>
                <a:latin typeface="Times New Roman"/>
                <a:cs typeface="Times New Roman"/>
              </a:rPr>
              <a:t>0</a:t>
            </a:r>
            <a:r>
              <a:rPr sz="1475" spc="89" baseline="43478" dirty="0">
                <a:solidFill>
                  <a:srgbClr val="0A0A0A"/>
                </a:solidFill>
                <a:latin typeface="Times New Roman"/>
                <a:cs typeface="Times New Roman"/>
              </a:rPr>
              <a:t> </a:t>
            </a:r>
            <a:r>
              <a:rPr sz="1710" spc="4" dirty="0">
                <a:solidFill>
                  <a:srgbClr val="0A0A0A"/>
                </a:solidFill>
                <a:latin typeface="Symbol"/>
                <a:cs typeface="Symbol"/>
              </a:rPr>
              <a:t></a:t>
            </a:r>
            <a:r>
              <a:rPr sz="1710" spc="-188" dirty="0">
                <a:solidFill>
                  <a:srgbClr val="0A0A0A"/>
                </a:solidFill>
                <a:latin typeface="Times New Roman"/>
                <a:cs typeface="Times New Roman"/>
              </a:rPr>
              <a:t> </a:t>
            </a:r>
            <a:r>
              <a:rPr sz="1710" i="1" spc="4" dirty="0">
                <a:solidFill>
                  <a:srgbClr val="0A0A0A"/>
                </a:solidFill>
                <a:latin typeface="Times New Roman"/>
                <a:cs typeface="Times New Roman"/>
              </a:rPr>
              <a:t>V	</a:t>
            </a:r>
            <a:r>
              <a:rPr sz="1710" spc="4" dirty="0">
                <a:solidFill>
                  <a:srgbClr val="0A0A0A"/>
                </a:solidFill>
                <a:latin typeface="Symbol"/>
                <a:cs typeface="Symbol"/>
              </a:rPr>
              <a:t></a:t>
            </a:r>
            <a:r>
              <a:rPr sz="1710" spc="-201" dirty="0">
                <a:solidFill>
                  <a:srgbClr val="0A0A0A"/>
                </a:solidFill>
                <a:latin typeface="Times New Roman"/>
                <a:cs typeface="Times New Roman"/>
              </a:rPr>
              <a:t> </a:t>
            </a:r>
            <a:r>
              <a:rPr sz="2565" b="1" baseline="-27777" dirty="0">
                <a:solidFill>
                  <a:srgbClr val="0A0A0A"/>
                </a:solidFill>
                <a:latin typeface="Symbol"/>
                <a:cs typeface="Symbol"/>
              </a:rPr>
              <a:t></a:t>
            </a:r>
            <a:r>
              <a:rPr sz="2565" b="1" spc="-301" baseline="-27777" dirty="0">
                <a:solidFill>
                  <a:srgbClr val="0A0A0A"/>
                </a:solidFill>
                <a:latin typeface="Times New Roman"/>
                <a:cs typeface="Times New Roman"/>
              </a:rPr>
              <a:t> </a:t>
            </a:r>
            <a:r>
              <a:rPr sz="1710" spc="4" dirty="0">
                <a:solidFill>
                  <a:srgbClr val="0A0A0A"/>
                </a:solidFill>
                <a:latin typeface="Symbol"/>
                <a:cs typeface="Symbol"/>
              </a:rPr>
              <a:t></a:t>
            </a:r>
            <a:endParaRPr sz="1710">
              <a:latin typeface="Symbol"/>
              <a:cs typeface="Symbol"/>
            </a:endParaRPr>
          </a:p>
          <a:p>
            <a:pPr marR="26063" algn="r">
              <a:lnSpc>
                <a:spcPts val="1697"/>
              </a:lnSpc>
            </a:pPr>
            <a:r>
              <a:rPr sz="1710" dirty="0">
                <a:solidFill>
                  <a:srgbClr val="0A0A0A"/>
                </a:solidFill>
                <a:latin typeface="Times New Roman"/>
                <a:cs typeface="Times New Roman"/>
              </a:rPr>
              <a:t>2</a:t>
            </a:r>
            <a:endParaRPr sz="1710">
              <a:latin typeface="Times New Roman"/>
              <a:cs typeface="Times New Roman"/>
            </a:endParaRPr>
          </a:p>
        </p:txBody>
      </p:sp>
      <p:sp>
        <p:nvSpPr>
          <p:cNvPr id="35" name="object 35"/>
          <p:cNvSpPr txBox="1"/>
          <p:nvPr/>
        </p:nvSpPr>
        <p:spPr>
          <a:xfrm>
            <a:off x="6386145" y="4098109"/>
            <a:ext cx="272582" cy="275212"/>
          </a:xfrm>
          <a:prstGeom prst="rect">
            <a:avLst/>
          </a:prstGeom>
        </p:spPr>
        <p:txBody>
          <a:bodyPr vert="horz" wrap="square" lIns="0" tIns="11946" rIns="0" bIns="0" rtlCol="0">
            <a:spAutoFit/>
          </a:bodyPr>
          <a:lstStyle/>
          <a:p>
            <a:pPr marL="32579">
              <a:spcBef>
                <a:spcPts val="94"/>
              </a:spcBef>
            </a:pPr>
            <a:r>
              <a:rPr sz="1026" i="1" spc="-17" dirty="0">
                <a:solidFill>
                  <a:srgbClr val="0A0A0A"/>
                </a:solidFill>
                <a:latin typeface="Symbol"/>
                <a:cs typeface="Symbol"/>
              </a:rPr>
              <a:t></a:t>
            </a:r>
            <a:r>
              <a:rPr sz="1026" i="1" spc="137" dirty="0">
                <a:solidFill>
                  <a:srgbClr val="0A0A0A"/>
                </a:solidFill>
                <a:latin typeface="Times New Roman"/>
                <a:cs typeface="Times New Roman"/>
              </a:rPr>
              <a:t> </a:t>
            </a:r>
            <a:r>
              <a:rPr sz="2565" b="1" baseline="-12500" dirty="0">
                <a:solidFill>
                  <a:srgbClr val="0A0A0A"/>
                </a:solidFill>
                <a:latin typeface="Symbol"/>
                <a:cs typeface="Symbol"/>
              </a:rPr>
              <a:t></a:t>
            </a:r>
            <a:endParaRPr sz="2565" baseline="-12500">
              <a:latin typeface="Symbol"/>
              <a:cs typeface="Symbol"/>
            </a:endParaRPr>
          </a:p>
        </p:txBody>
      </p:sp>
      <p:sp>
        <p:nvSpPr>
          <p:cNvPr id="36" name="object 36"/>
          <p:cNvSpPr txBox="1"/>
          <p:nvPr/>
        </p:nvSpPr>
        <p:spPr>
          <a:xfrm>
            <a:off x="5027788" y="4285103"/>
            <a:ext cx="105884" cy="275212"/>
          </a:xfrm>
          <a:prstGeom prst="rect">
            <a:avLst/>
          </a:prstGeom>
        </p:spPr>
        <p:txBody>
          <a:bodyPr vert="horz" wrap="square" lIns="0" tIns="11946" rIns="0" bIns="0" rtlCol="0">
            <a:spAutoFit/>
          </a:bodyPr>
          <a:lstStyle/>
          <a:p>
            <a:pPr marL="10860">
              <a:spcBef>
                <a:spcPts val="94"/>
              </a:spcBef>
            </a:pPr>
            <a:r>
              <a:rPr sz="1710" dirty="0">
                <a:solidFill>
                  <a:srgbClr val="0A0A0A"/>
                </a:solidFill>
                <a:latin typeface="Symbol"/>
                <a:cs typeface="Symbol"/>
              </a:rPr>
              <a:t></a:t>
            </a:r>
            <a:endParaRPr sz="1710">
              <a:latin typeface="Symbol"/>
              <a:cs typeface="Symbol"/>
            </a:endParaRPr>
          </a:p>
        </p:txBody>
      </p:sp>
      <p:sp>
        <p:nvSpPr>
          <p:cNvPr id="37" name="object 37"/>
          <p:cNvSpPr txBox="1"/>
          <p:nvPr/>
        </p:nvSpPr>
        <p:spPr>
          <a:xfrm>
            <a:off x="6531093" y="4285103"/>
            <a:ext cx="105884" cy="275212"/>
          </a:xfrm>
          <a:prstGeom prst="rect">
            <a:avLst/>
          </a:prstGeom>
        </p:spPr>
        <p:txBody>
          <a:bodyPr vert="horz" wrap="square" lIns="0" tIns="11946" rIns="0" bIns="0" rtlCol="0">
            <a:spAutoFit/>
          </a:bodyPr>
          <a:lstStyle/>
          <a:p>
            <a:pPr marL="10860">
              <a:spcBef>
                <a:spcPts val="94"/>
              </a:spcBef>
            </a:pPr>
            <a:r>
              <a:rPr sz="1710" dirty="0">
                <a:solidFill>
                  <a:srgbClr val="0A0A0A"/>
                </a:solidFill>
                <a:latin typeface="Symbol"/>
                <a:cs typeface="Symbol"/>
              </a:rPr>
              <a:t></a:t>
            </a:r>
            <a:endParaRPr sz="1710">
              <a:latin typeface="Symbol"/>
              <a:cs typeface="Symbol"/>
            </a:endParaRPr>
          </a:p>
        </p:txBody>
      </p:sp>
      <p:sp>
        <p:nvSpPr>
          <p:cNvPr id="38" name="object 38"/>
          <p:cNvSpPr txBox="1"/>
          <p:nvPr/>
        </p:nvSpPr>
        <p:spPr>
          <a:xfrm>
            <a:off x="3160756" y="4886533"/>
            <a:ext cx="297017" cy="275212"/>
          </a:xfrm>
          <a:prstGeom prst="rect">
            <a:avLst/>
          </a:prstGeom>
        </p:spPr>
        <p:txBody>
          <a:bodyPr vert="horz" wrap="square" lIns="0" tIns="11946" rIns="0" bIns="0" rtlCol="0">
            <a:spAutoFit/>
          </a:bodyPr>
          <a:lstStyle/>
          <a:p>
            <a:pPr marL="32579">
              <a:spcBef>
                <a:spcPts val="94"/>
              </a:spcBef>
            </a:pPr>
            <a:r>
              <a:rPr sz="2565" baseline="-16666" dirty="0">
                <a:solidFill>
                  <a:srgbClr val="0A0A0A"/>
                </a:solidFill>
                <a:latin typeface="Times New Roman"/>
                <a:cs typeface="Times New Roman"/>
              </a:rPr>
              <a:t>2</a:t>
            </a:r>
            <a:r>
              <a:rPr sz="2565" spc="-250" baseline="-16666" dirty="0">
                <a:solidFill>
                  <a:srgbClr val="0A0A0A"/>
                </a:solidFill>
                <a:latin typeface="Times New Roman"/>
                <a:cs typeface="Times New Roman"/>
              </a:rPr>
              <a:t> </a:t>
            </a:r>
            <a:r>
              <a:rPr sz="1710" b="1" dirty="0">
                <a:solidFill>
                  <a:srgbClr val="0A0A0A"/>
                </a:solidFill>
                <a:latin typeface="Symbol"/>
                <a:cs typeface="Symbol"/>
              </a:rPr>
              <a:t></a:t>
            </a:r>
            <a:endParaRPr sz="1710">
              <a:latin typeface="Symbol"/>
              <a:cs typeface="Symbol"/>
            </a:endParaRPr>
          </a:p>
        </p:txBody>
      </p:sp>
      <p:sp>
        <p:nvSpPr>
          <p:cNvPr id="39" name="object 39"/>
          <p:cNvSpPr txBox="1"/>
          <p:nvPr/>
        </p:nvSpPr>
        <p:spPr>
          <a:xfrm>
            <a:off x="1755514" y="4780311"/>
            <a:ext cx="2807816" cy="275212"/>
          </a:xfrm>
          <a:prstGeom prst="rect">
            <a:avLst/>
          </a:prstGeom>
        </p:spPr>
        <p:txBody>
          <a:bodyPr vert="horz" wrap="square" lIns="0" tIns="11946" rIns="0" bIns="0" rtlCol="0">
            <a:spAutoFit/>
          </a:bodyPr>
          <a:lstStyle/>
          <a:p>
            <a:pPr marL="43439">
              <a:spcBef>
                <a:spcPts val="94"/>
              </a:spcBef>
              <a:tabLst>
                <a:tab pos="354571" algn="l"/>
                <a:tab pos="949687" algn="l"/>
                <a:tab pos="2029691" algn="l"/>
              </a:tabLst>
            </a:pPr>
            <a:r>
              <a:rPr sz="1710" spc="4" dirty="0">
                <a:solidFill>
                  <a:srgbClr val="0A0A0A"/>
                </a:solidFill>
                <a:latin typeface="Symbol"/>
                <a:cs typeface="Symbol"/>
              </a:rPr>
              <a:t></a:t>
            </a:r>
            <a:r>
              <a:rPr sz="1710" spc="4" dirty="0">
                <a:solidFill>
                  <a:srgbClr val="0A0A0A"/>
                </a:solidFill>
                <a:latin typeface="Times New Roman"/>
                <a:cs typeface="Times New Roman"/>
              </a:rPr>
              <a:t>	</a:t>
            </a:r>
            <a:r>
              <a:rPr sz="1710" spc="-90" dirty="0">
                <a:solidFill>
                  <a:srgbClr val="0A0A0A"/>
                </a:solidFill>
                <a:latin typeface="Times New Roman"/>
                <a:cs typeface="Times New Roman"/>
              </a:rPr>
              <a:t>3</a:t>
            </a:r>
            <a:r>
              <a:rPr sz="1710" i="1" spc="-90" dirty="0">
                <a:solidFill>
                  <a:srgbClr val="0A0A0A"/>
                </a:solidFill>
                <a:latin typeface="Times New Roman"/>
                <a:cs typeface="Times New Roman"/>
              </a:rPr>
              <a:t>V </a:t>
            </a:r>
            <a:r>
              <a:rPr sz="1710" i="1" spc="56" dirty="0">
                <a:solidFill>
                  <a:srgbClr val="0A0A0A"/>
                </a:solidFill>
                <a:latin typeface="Times New Roman"/>
                <a:cs typeface="Times New Roman"/>
              </a:rPr>
              <a:t> </a:t>
            </a:r>
            <a:r>
              <a:rPr sz="2565" baseline="43055" dirty="0">
                <a:solidFill>
                  <a:srgbClr val="0A0A0A"/>
                </a:solidFill>
                <a:latin typeface="Symbol"/>
                <a:cs typeface="Symbol"/>
              </a:rPr>
              <a:t></a:t>
            </a:r>
            <a:r>
              <a:rPr sz="2565" baseline="43055" dirty="0">
                <a:solidFill>
                  <a:srgbClr val="0A0A0A"/>
                </a:solidFill>
                <a:latin typeface="Times New Roman"/>
                <a:cs typeface="Times New Roman"/>
              </a:rPr>
              <a:t>	</a:t>
            </a:r>
            <a:r>
              <a:rPr sz="2565" baseline="34722" dirty="0">
                <a:solidFill>
                  <a:srgbClr val="0A0A0A"/>
                </a:solidFill>
                <a:latin typeface="Times New Roman"/>
                <a:cs typeface="Times New Roman"/>
              </a:rPr>
              <a:t>3 </a:t>
            </a:r>
            <a:r>
              <a:rPr sz="1710" spc="4" dirty="0">
                <a:solidFill>
                  <a:srgbClr val="0A0A0A"/>
                </a:solidFill>
                <a:latin typeface="Symbol"/>
                <a:cs typeface="Symbol"/>
              </a:rPr>
              <a:t></a:t>
            </a:r>
            <a:r>
              <a:rPr sz="1710" spc="4" dirty="0">
                <a:solidFill>
                  <a:srgbClr val="0A0A0A"/>
                </a:solidFill>
                <a:latin typeface="Times New Roman"/>
                <a:cs typeface="Times New Roman"/>
              </a:rPr>
              <a:t>  </a:t>
            </a:r>
            <a:r>
              <a:rPr sz="1710" i="1" dirty="0">
                <a:solidFill>
                  <a:srgbClr val="0A0A0A"/>
                </a:solidFill>
                <a:latin typeface="Times New Roman"/>
                <a:cs typeface="Times New Roman"/>
              </a:rPr>
              <a:t>j </a:t>
            </a:r>
            <a:r>
              <a:rPr sz="2565" baseline="34722" dirty="0">
                <a:solidFill>
                  <a:srgbClr val="0A0A0A"/>
                </a:solidFill>
                <a:latin typeface="Times New Roman"/>
                <a:cs typeface="Times New Roman"/>
              </a:rPr>
              <a:t>1</a:t>
            </a:r>
            <a:r>
              <a:rPr sz="2565" spc="-422" baseline="34722" dirty="0">
                <a:solidFill>
                  <a:srgbClr val="0A0A0A"/>
                </a:solidFill>
                <a:latin typeface="Times New Roman"/>
                <a:cs typeface="Times New Roman"/>
              </a:rPr>
              <a:t> </a:t>
            </a:r>
            <a:r>
              <a:rPr sz="2565" baseline="43055" dirty="0">
                <a:solidFill>
                  <a:srgbClr val="0A0A0A"/>
                </a:solidFill>
                <a:latin typeface="Symbol"/>
                <a:cs typeface="Symbol"/>
              </a:rPr>
              <a:t></a:t>
            </a:r>
            <a:r>
              <a:rPr sz="2565" spc="-57" baseline="43055" dirty="0">
                <a:solidFill>
                  <a:srgbClr val="0A0A0A"/>
                </a:solidFill>
                <a:latin typeface="Times New Roman"/>
                <a:cs typeface="Times New Roman"/>
              </a:rPr>
              <a:t> </a:t>
            </a:r>
            <a:r>
              <a:rPr sz="1710" spc="4" dirty="0">
                <a:solidFill>
                  <a:srgbClr val="0A0A0A"/>
                </a:solidFill>
                <a:latin typeface="Symbol"/>
                <a:cs typeface="Symbol"/>
              </a:rPr>
              <a:t></a:t>
            </a:r>
            <a:r>
              <a:rPr sz="1710" spc="4" dirty="0">
                <a:solidFill>
                  <a:srgbClr val="0A0A0A"/>
                </a:solidFill>
                <a:latin typeface="Times New Roman"/>
                <a:cs typeface="Times New Roman"/>
              </a:rPr>
              <a:t>	</a:t>
            </a:r>
            <a:r>
              <a:rPr sz="1710" spc="-90" dirty="0">
                <a:solidFill>
                  <a:srgbClr val="0A0A0A"/>
                </a:solidFill>
                <a:latin typeface="Times New Roman"/>
                <a:cs typeface="Times New Roman"/>
              </a:rPr>
              <a:t>3</a:t>
            </a:r>
            <a:r>
              <a:rPr sz="1710" i="1" spc="-90" dirty="0">
                <a:solidFill>
                  <a:srgbClr val="0A0A0A"/>
                </a:solidFill>
                <a:latin typeface="Times New Roman"/>
                <a:cs typeface="Times New Roman"/>
              </a:rPr>
              <a:t>V</a:t>
            </a:r>
            <a:r>
              <a:rPr sz="1710" i="1" spc="56" dirty="0">
                <a:solidFill>
                  <a:srgbClr val="0A0A0A"/>
                </a:solidFill>
                <a:latin typeface="Times New Roman"/>
                <a:cs typeface="Times New Roman"/>
              </a:rPr>
              <a:t> </a:t>
            </a:r>
            <a:r>
              <a:rPr sz="1710" dirty="0">
                <a:solidFill>
                  <a:srgbClr val="0A0A0A"/>
                </a:solidFill>
                <a:latin typeface="Symbol"/>
                <a:cs typeface="Symbol"/>
              </a:rPr>
              <a:t></a:t>
            </a:r>
            <a:r>
              <a:rPr sz="1710" dirty="0">
                <a:solidFill>
                  <a:srgbClr val="0A0A0A"/>
                </a:solidFill>
                <a:latin typeface="Times New Roman"/>
                <a:cs typeface="Times New Roman"/>
              </a:rPr>
              <a:t>30</a:t>
            </a:r>
            <a:r>
              <a:rPr sz="1475" baseline="43478" dirty="0">
                <a:solidFill>
                  <a:srgbClr val="0A0A0A"/>
                </a:solidFill>
                <a:latin typeface="Times New Roman"/>
                <a:cs typeface="Times New Roman"/>
              </a:rPr>
              <a:t>0</a:t>
            </a:r>
            <a:endParaRPr sz="1475" baseline="43478">
              <a:latin typeface="Times New Roman"/>
              <a:cs typeface="Times New Roman"/>
            </a:endParaRPr>
          </a:p>
        </p:txBody>
      </p:sp>
      <p:sp>
        <p:nvSpPr>
          <p:cNvPr id="40" name="object 40"/>
          <p:cNvSpPr txBox="1"/>
          <p:nvPr/>
        </p:nvSpPr>
        <p:spPr>
          <a:xfrm>
            <a:off x="2279810" y="4837014"/>
            <a:ext cx="502268" cy="275212"/>
          </a:xfrm>
          <a:prstGeom prst="rect">
            <a:avLst/>
          </a:prstGeom>
        </p:spPr>
        <p:txBody>
          <a:bodyPr vert="horz" wrap="square" lIns="0" tIns="11946" rIns="0" bIns="0" rtlCol="0">
            <a:spAutoFit/>
          </a:bodyPr>
          <a:lstStyle/>
          <a:p>
            <a:pPr marL="32579">
              <a:spcBef>
                <a:spcPts val="94"/>
              </a:spcBef>
              <a:tabLst>
                <a:tab pos="360001" algn="l"/>
              </a:tabLst>
            </a:pPr>
            <a:r>
              <a:rPr sz="1026" i="1" spc="-17" dirty="0">
                <a:solidFill>
                  <a:srgbClr val="0A0A0A"/>
                </a:solidFill>
                <a:latin typeface="Symbol"/>
                <a:cs typeface="Symbol"/>
              </a:rPr>
              <a:t></a:t>
            </a:r>
            <a:r>
              <a:rPr sz="1026" i="1" spc="180" dirty="0">
                <a:solidFill>
                  <a:srgbClr val="0A0A0A"/>
                </a:solidFill>
                <a:latin typeface="Times New Roman"/>
                <a:cs typeface="Times New Roman"/>
              </a:rPr>
              <a:t> </a:t>
            </a:r>
            <a:r>
              <a:rPr sz="2565" b="1" baseline="-12500" dirty="0">
                <a:solidFill>
                  <a:srgbClr val="0A0A0A"/>
                </a:solidFill>
                <a:latin typeface="Symbol"/>
                <a:cs typeface="Symbol"/>
              </a:rPr>
              <a:t></a:t>
            </a:r>
            <a:r>
              <a:rPr sz="2565" baseline="-12500" dirty="0">
                <a:solidFill>
                  <a:srgbClr val="0A0A0A"/>
                </a:solidFill>
                <a:latin typeface="Times New Roman"/>
                <a:cs typeface="Times New Roman"/>
              </a:rPr>
              <a:t>	</a:t>
            </a:r>
            <a:r>
              <a:rPr sz="2565" baseline="-29166" dirty="0">
                <a:solidFill>
                  <a:srgbClr val="0A0A0A"/>
                </a:solidFill>
                <a:latin typeface="Times New Roman"/>
                <a:cs typeface="Times New Roman"/>
              </a:rPr>
              <a:t>2</a:t>
            </a:r>
            <a:endParaRPr sz="2565" baseline="-29166">
              <a:latin typeface="Times New Roman"/>
              <a:cs typeface="Times New Roman"/>
            </a:endParaRPr>
          </a:p>
        </p:txBody>
      </p:sp>
      <p:sp>
        <p:nvSpPr>
          <p:cNvPr id="41" name="object 41"/>
          <p:cNvSpPr txBox="1"/>
          <p:nvPr/>
        </p:nvSpPr>
        <p:spPr>
          <a:xfrm>
            <a:off x="2422740" y="5024009"/>
            <a:ext cx="1013225" cy="275212"/>
          </a:xfrm>
          <a:prstGeom prst="rect">
            <a:avLst/>
          </a:prstGeom>
        </p:spPr>
        <p:txBody>
          <a:bodyPr vert="horz" wrap="square" lIns="0" tIns="11946" rIns="0" bIns="0" rtlCol="0">
            <a:spAutoFit/>
          </a:bodyPr>
          <a:lstStyle/>
          <a:p>
            <a:pPr marL="10860">
              <a:spcBef>
                <a:spcPts val="94"/>
              </a:spcBef>
              <a:tabLst>
                <a:tab pos="918194" algn="l"/>
              </a:tabLst>
            </a:pPr>
            <a:r>
              <a:rPr sz="1710" dirty="0">
                <a:solidFill>
                  <a:srgbClr val="0A0A0A"/>
                </a:solidFill>
                <a:latin typeface="Symbol"/>
                <a:cs typeface="Symbol"/>
              </a:rPr>
              <a:t></a:t>
            </a:r>
            <a:r>
              <a:rPr sz="1710" dirty="0">
                <a:solidFill>
                  <a:srgbClr val="0A0A0A"/>
                </a:solidFill>
                <a:latin typeface="Times New Roman"/>
                <a:cs typeface="Times New Roman"/>
              </a:rPr>
              <a:t>	</a:t>
            </a:r>
            <a:r>
              <a:rPr sz="1710" dirty="0">
                <a:solidFill>
                  <a:srgbClr val="0A0A0A"/>
                </a:solidFill>
                <a:latin typeface="Symbol"/>
                <a:cs typeface="Symbol"/>
              </a:rPr>
              <a:t></a:t>
            </a:r>
            <a:endParaRPr sz="1710">
              <a:latin typeface="Symbol"/>
              <a:cs typeface="Symbol"/>
            </a:endParaRPr>
          </a:p>
        </p:txBody>
      </p:sp>
      <p:grpSp>
        <p:nvGrpSpPr>
          <p:cNvPr id="42" name="object 42"/>
          <p:cNvGrpSpPr/>
          <p:nvPr/>
        </p:nvGrpSpPr>
        <p:grpSpPr>
          <a:xfrm>
            <a:off x="2597797" y="5638872"/>
            <a:ext cx="248691" cy="211224"/>
            <a:chOff x="3037979" y="6365747"/>
            <a:chExt cx="290830" cy="247015"/>
          </a:xfrm>
        </p:grpSpPr>
        <p:sp>
          <p:nvSpPr>
            <p:cNvPr id="43" name="object 43"/>
            <p:cNvSpPr/>
            <p:nvPr/>
          </p:nvSpPr>
          <p:spPr>
            <a:xfrm>
              <a:off x="3041789" y="6518909"/>
              <a:ext cx="33020" cy="18415"/>
            </a:xfrm>
            <a:custGeom>
              <a:avLst/>
              <a:gdLst/>
              <a:ahLst/>
              <a:cxnLst/>
              <a:rect l="l" t="t" r="r" b="b"/>
              <a:pathLst>
                <a:path w="33019" h="18415">
                  <a:moveTo>
                    <a:pt x="0" y="18288"/>
                  </a:moveTo>
                  <a:lnTo>
                    <a:pt x="32766" y="0"/>
                  </a:lnTo>
                </a:path>
              </a:pathLst>
            </a:custGeom>
            <a:ln w="7569">
              <a:solidFill>
                <a:srgbClr val="0A0A0A"/>
              </a:solidFill>
            </a:ln>
          </p:spPr>
          <p:txBody>
            <a:bodyPr wrap="square" lIns="0" tIns="0" rIns="0" bIns="0" rtlCol="0"/>
            <a:lstStyle/>
            <a:p>
              <a:endParaRPr sz="1539"/>
            </a:p>
          </p:txBody>
        </p:sp>
        <p:sp>
          <p:nvSpPr>
            <p:cNvPr id="44" name="object 44"/>
            <p:cNvSpPr/>
            <p:nvPr/>
          </p:nvSpPr>
          <p:spPr>
            <a:xfrm>
              <a:off x="3074555" y="6522719"/>
              <a:ext cx="47625" cy="82550"/>
            </a:xfrm>
            <a:custGeom>
              <a:avLst/>
              <a:gdLst/>
              <a:ahLst/>
              <a:cxnLst/>
              <a:rect l="l" t="t" r="r" b="b"/>
              <a:pathLst>
                <a:path w="47625" h="82550">
                  <a:moveTo>
                    <a:pt x="0" y="0"/>
                  </a:moveTo>
                  <a:lnTo>
                    <a:pt x="47244" y="82296"/>
                  </a:lnTo>
                </a:path>
              </a:pathLst>
            </a:custGeom>
            <a:ln w="15138">
              <a:solidFill>
                <a:srgbClr val="0A0A0A"/>
              </a:solidFill>
            </a:ln>
          </p:spPr>
          <p:txBody>
            <a:bodyPr wrap="square" lIns="0" tIns="0" rIns="0" bIns="0" rtlCol="0"/>
            <a:lstStyle/>
            <a:p>
              <a:endParaRPr sz="1539"/>
            </a:p>
          </p:txBody>
        </p:sp>
        <p:sp>
          <p:nvSpPr>
            <p:cNvPr id="45" name="object 45"/>
            <p:cNvSpPr/>
            <p:nvPr/>
          </p:nvSpPr>
          <p:spPr>
            <a:xfrm>
              <a:off x="3125609" y="6369557"/>
              <a:ext cx="199390" cy="235585"/>
            </a:xfrm>
            <a:custGeom>
              <a:avLst/>
              <a:gdLst/>
              <a:ahLst/>
              <a:cxnLst/>
              <a:rect l="l" t="t" r="r" b="b"/>
              <a:pathLst>
                <a:path w="199389" h="235584">
                  <a:moveTo>
                    <a:pt x="0" y="235457"/>
                  </a:moveTo>
                  <a:lnTo>
                    <a:pt x="57911" y="0"/>
                  </a:lnTo>
                  <a:lnTo>
                    <a:pt x="198881" y="0"/>
                  </a:lnTo>
                </a:path>
              </a:pathLst>
            </a:custGeom>
            <a:ln w="7569">
              <a:solidFill>
                <a:srgbClr val="0A0A0A"/>
              </a:solidFill>
            </a:ln>
          </p:spPr>
          <p:txBody>
            <a:bodyPr wrap="square" lIns="0" tIns="0" rIns="0" bIns="0" rtlCol="0"/>
            <a:lstStyle/>
            <a:p>
              <a:endParaRPr sz="1539"/>
            </a:p>
          </p:txBody>
        </p:sp>
      </p:grpSp>
      <p:sp>
        <p:nvSpPr>
          <p:cNvPr id="46" name="object 46"/>
          <p:cNvSpPr txBox="1"/>
          <p:nvPr/>
        </p:nvSpPr>
        <p:spPr>
          <a:xfrm>
            <a:off x="2068053" y="5608900"/>
            <a:ext cx="1514406" cy="268711"/>
          </a:xfrm>
          <a:prstGeom prst="rect">
            <a:avLst/>
          </a:prstGeom>
          <a:ln w="9525">
            <a:solidFill>
              <a:srgbClr val="3E3E3E"/>
            </a:solidFill>
          </a:ln>
        </p:spPr>
        <p:txBody>
          <a:bodyPr vert="horz" wrap="square" lIns="0" tIns="18462" rIns="0" bIns="0" rtlCol="0">
            <a:spAutoFit/>
          </a:bodyPr>
          <a:lstStyle/>
          <a:p>
            <a:pPr marL="3801">
              <a:spcBef>
                <a:spcPts val="145"/>
              </a:spcBef>
              <a:tabLst>
                <a:tab pos="666790" algn="l"/>
              </a:tabLst>
            </a:pPr>
            <a:r>
              <a:rPr sz="1625" b="1" i="1" dirty="0">
                <a:solidFill>
                  <a:srgbClr val="0A0A0A"/>
                </a:solidFill>
                <a:latin typeface="Times New Roman"/>
                <a:cs typeface="Times New Roman"/>
              </a:rPr>
              <a:t>V</a:t>
            </a:r>
            <a:r>
              <a:rPr sz="1796" b="1" i="1" baseline="-19841" dirty="0">
                <a:solidFill>
                  <a:srgbClr val="0A0A0A"/>
                </a:solidFill>
                <a:latin typeface="Times New Roman"/>
                <a:cs typeface="Times New Roman"/>
              </a:rPr>
              <a:t>ab</a:t>
            </a:r>
            <a:r>
              <a:rPr sz="1796" b="1" i="1" spc="288" baseline="-19841" dirty="0">
                <a:solidFill>
                  <a:srgbClr val="0A0A0A"/>
                </a:solidFill>
                <a:latin typeface="Times New Roman"/>
                <a:cs typeface="Times New Roman"/>
              </a:rPr>
              <a:t> </a:t>
            </a:r>
            <a:r>
              <a:rPr sz="1625" b="1" spc="4" dirty="0">
                <a:solidFill>
                  <a:srgbClr val="0A0A0A"/>
                </a:solidFill>
                <a:latin typeface="Symbol"/>
                <a:cs typeface="Symbol"/>
              </a:rPr>
              <a:t></a:t>
            </a:r>
            <a:r>
              <a:rPr sz="1625" spc="4" dirty="0">
                <a:solidFill>
                  <a:srgbClr val="0A0A0A"/>
                </a:solidFill>
                <a:latin typeface="Times New Roman"/>
                <a:cs typeface="Times New Roman"/>
              </a:rPr>
              <a:t>	</a:t>
            </a:r>
            <a:r>
              <a:rPr sz="1625" b="1" spc="-103" dirty="0">
                <a:solidFill>
                  <a:srgbClr val="0A0A0A"/>
                </a:solidFill>
                <a:latin typeface="Times New Roman"/>
                <a:cs typeface="Times New Roman"/>
              </a:rPr>
              <a:t>3</a:t>
            </a:r>
            <a:r>
              <a:rPr sz="1625" b="1" i="1" spc="-103" dirty="0">
                <a:solidFill>
                  <a:srgbClr val="0A0A0A"/>
                </a:solidFill>
                <a:latin typeface="Times New Roman"/>
                <a:cs typeface="Times New Roman"/>
              </a:rPr>
              <a:t>V</a:t>
            </a:r>
            <a:r>
              <a:rPr sz="1924" b="1" i="1" spc="-153" baseline="-18518" dirty="0">
                <a:solidFill>
                  <a:srgbClr val="0A0A0A"/>
                </a:solidFill>
                <a:latin typeface="Symbol"/>
                <a:cs typeface="Symbol"/>
              </a:rPr>
              <a:t></a:t>
            </a:r>
            <a:r>
              <a:rPr sz="1924" b="1" i="1" spc="-57" baseline="-18518" dirty="0">
                <a:solidFill>
                  <a:srgbClr val="0A0A0A"/>
                </a:solidFill>
                <a:latin typeface="Times New Roman"/>
                <a:cs typeface="Times New Roman"/>
              </a:rPr>
              <a:t> </a:t>
            </a:r>
            <a:r>
              <a:rPr sz="1625" b="1" spc="21" dirty="0">
                <a:solidFill>
                  <a:srgbClr val="0A0A0A"/>
                </a:solidFill>
                <a:latin typeface="Symbol"/>
                <a:cs typeface="Symbol"/>
              </a:rPr>
              <a:t></a:t>
            </a:r>
            <a:r>
              <a:rPr sz="1625" b="1" spc="21" dirty="0">
                <a:solidFill>
                  <a:srgbClr val="0A0A0A"/>
                </a:solidFill>
                <a:latin typeface="Times New Roman"/>
                <a:cs typeface="Times New Roman"/>
              </a:rPr>
              <a:t>30</a:t>
            </a:r>
            <a:r>
              <a:rPr sz="1625" b="1" spc="21" dirty="0">
                <a:solidFill>
                  <a:srgbClr val="0A0A0A"/>
                </a:solidFill>
                <a:latin typeface="Symbol"/>
                <a:cs typeface="Symbol"/>
              </a:rPr>
              <a:t></a:t>
            </a:r>
            <a:endParaRPr sz="1625">
              <a:latin typeface="Symbol"/>
              <a:cs typeface="Symbol"/>
            </a:endParaRPr>
          </a:p>
        </p:txBody>
      </p:sp>
      <p:grpSp>
        <p:nvGrpSpPr>
          <p:cNvPr id="47" name="object 47"/>
          <p:cNvGrpSpPr/>
          <p:nvPr/>
        </p:nvGrpSpPr>
        <p:grpSpPr>
          <a:xfrm>
            <a:off x="4297799" y="5638872"/>
            <a:ext cx="248691" cy="211224"/>
            <a:chOff x="5026037" y="6365747"/>
            <a:chExt cx="290830" cy="247015"/>
          </a:xfrm>
        </p:grpSpPr>
        <p:sp>
          <p:nvSpPr>
            <p:cNvPr id="48" name="object 48"/>
            <p:cNvSpPr/>
            <p:nvPr/>
          </p:nvSpPr>
          <p:spPr>
            <a:xfrm>
              <a:off x="5029847" y="6518909"/>
              <a:ext cx="32384" cy="18415"/>
            </a:xfrm>
            <a:custGeom>
              <a:avLst/>
              <a:gdLst/>
              <a:ahLst/>
              <a:cxnLst/>
              <a:rect l="l" t="t" r="r" b="b"/>
              <a:pathLst>
                <a:path w="32385" h="18415">
                  <a:moveTo>
                    <a:pt x="0" y="18288"/>
                  </a:moveTo>
                  <a:lnTo>
                    <a:pt x="32004" y="0"/>
                  </a:lnTo>
                </a:path>
              </a:pathLst>
            </a:custGeom>
            <a:ln w="7569">
              <a:solidFill>
                <a:srgbClr val="0A0A0A"/>
              </a:solidFill>
            </a:ln>
          </p:spPr>
          <p:txBody>
            <a:bodyPr wrap="square" lIns="0" tIns="0" rIns="0" bIns="0" rtlCol="0"/>
            <a:lstStyle/>
            <a:p>
              <a:endParaRPr sz="1539"/>
            </a:p>
          </p:txBody>
        </p:sp>
        <p:sp>
          <p:nvSpPr>
            <p:cNvPr id="49" name="object 49"/>
            <p:cNvSpPr/>
            <p:nvPr/>
          </p:nvSpPr>
          <p:spPr>
            <a:xfrm>
              <a:off x="5061851" y="6522719"/>
              <a:ext cx="48260" cy="82550"/>
            </a:xfrm>
            <a:custGeom>
              <a:avLst/>
              <a:gdLst/>
              <a:ahLst/>
              <a:cxnLst/>
              <a:rect l="l" t="t" r="r" b="b"/>
              <a:pathLst>
                <a:path w="48260" h="82550">
                  <a:moveTo>
                    <a:pt x="0" y="0"/>
                  </a:moveTo>
                  <a:lnTo>
                    <a:pt x="48006" y="82296"/>
                  </a:lnTo>
                </a:path>
              </a:pathLst>
            </a:custGeom>
            <a:ln w="15138">
              <a:solidFill>
                <a:srgbClr val="0A0A0A"/>
              </a:solidFill>
            </a:ln>
          </p:spPr>
          <p:txBody>
            <a:bodyPr wrap="square" lIns="0" tIns="0" rIns="0" bIns="0" rtlCol="0"/>
            <a:lstStyle/>
            <a:p>
              <a:endParaRPr sz="1539"/>
            </a:p>
          </p:txBody>
        </p:sp>
        <p:sp>
          <p:nvSpPr>
            <p:cNvPr id="50" name="object 50"/>
            <p:cNvSpPr/>
            <p:nvPr/>
          </p:nvSpPr>
          <p:spPr>
            <a:xfrm>
              <a:off x="5113667" y="6369557"/>
              <a:ext cx="199390" cy="235585"/>
            </a:xfrm>
            <a:custGeom>
              <a:avLst/>
              <a:gdLst/>
              <a:ahLst/>
              <a:cxnLst/>
              <a:rect l="l" t="t" r="r" b="b"/>
              <a:pathLst>
                <a:path w="199389" h="235584">
                  <a:moveTo>
                    <a:pt x="0" y="235457"/>
                  </a:moveTo>
                  <a:lnTo>
                    <a:pt x="57911" y="0"/>
                  </a:lnTo>
                  <a:lnTo>
                    <a:pt x="198881" y="0"/>
                  </a:lnTo>
                </a:path>
              </a:pathLst>
            </a:custGeom>
            <a:ln w="7569">
              <a:solidFill>
                <a:srgbClr val="0A0A0A"/>
              </a:solidFill>
            </a:ln>
          </p:spPr>
          <p:txBody>
            <a:bodyPr wrap="square" lIns="0" tIns="0" rIns="0" bIns="0" rtlCol="0"/>
            <a:lstStyle/>
            <a:p>
              <a:endParaRPr sz="1539"/>
            </a:p>
          </p:txBody>
        </p:sp>
      </p:grpSp>
      <p:sp>
        <p:nvSpPr>
          <p:cNvPr id="51" name="object 51"/>
          <p:cNvSpPr txBox="1"/>
          <p:nvPr/>
        </p:nvSpPr>
        <p:spPr>
          <a:xfrm>
            <a:off x="3754785" y="5614731"/>
            <a:ext cx="1751695" cy="262678"/>
          </a:xfrm>
          <a:prstGeom prst="rect">
            <a:avLst/>
          </a:prstGeom>
        </p:spPr>
        <p:txBody>
          <a:bodyPr vert="horz" wrap="square" lIns="0" tIns="12488" rIns="0" bIns="0" rtlCol="0">
            <a:spAutoFit/>
          </a:bodyPr>
          <a:lstStyle/>
          <a:p>
            <a:pPr marL="21720">
              <a:spcBef>
                <a:spcPts val="97"/>
              </a:spcBef>
              <a:tabLst>
                <a:tab pos="680365" algn="l"/>
              </a:tabLst>
            </a:pPr>
            <a:r>
              <a:rPr sz="1625" b="1" i="1" dirty="0">
                <a:solidFill>
                  <a:srgbClr val="0A0A0A"/>
                </a:solidFill>
                <a:latin typeface="Times New Roman"/>
                <a:cs typeface="Times New Roman"/>
              </a:rPr>
              <a:t>V</a:t>
            </a:r>
            <a:r>
              <a:rPr sz="1796" b="1" i="1" baseline="-19841" dirty="0">
                <a:solidFill>
                  <a:srgbClr val="0A0A0A"/>
                </a:solidFill>
                <a:latin typeface="Times New Roman"/>
                <a:cs typeface="Times New Roman"/>
              </a:rPr>
              <a:t>bc</a:t>
            </a:r>
            <a:r>
              <a:rPr sz="1796" b="1" i="1" spc="339" baseline="-19841" dirty="0">
                <a:solidFill>
                  <a:srgbClr val="0A0A0A"/>
                </a:solidFill>
                <a:latin typeface="Times New Roman"/>
                <a:cs typeface="Times New Roman"/>
              </a:rPr>
              <a:t> </a:t>
            </a:r>
            <a:r>
              <a:rPr sz="1625" b="1" spc="4" dirty="0">
                <a:solidFill>
                  <a:srgbClr val="0A0A0A"/>
                </a:solidFill>
                <a:latin typeface="Symbol"/>
                <a:cs typeface="Symbol"/>
              </a:rPr>
              <a:t></a:t>
            </a:r>
            <a:r>
              <a:rPr sz="1625" spc="4" dirty="0">
                <a:solidFill>
                  <a:srgbClr val="0A0A0A"/>
                </a:solidFill>
                <a:latin typeface="Times New Roman"/>
                <a:cs typeface="Times New Roman"/>
              </a:rPr>
              <a:t>	</a:t>
            </a:r>
            <a:r>
              <a:rPr sz="1625" b="1" spc="-103" dirty="0">
                <a:solidFill>
                  <a:srgbClr val="0A0A0A"/>
                </a:solidFill>
                <a:latin typeface="Times New Roman"/>
                <a:cs typeface="Times New Roman"/>
              </a:rPr>
              <a:t>3</a:t>
            </a:r>
            <a:r>
              <a:rPr sz="1625" b="1" i="1" spc="-103" dirty="0">
                <a:solidFill>
                  <a:srgbClr val="0A0A0A"/>
                </a:solidFill>
                <a:latin typeface="Times New Roman"/>
                <a:cs typeface="Times New Roman"/>
              </a:rPr>
              <a:t>V</a:t>
            </a:r>
            <a:r>
              <a:rPr sz="1924" b="1" i="1" spc="-153" baseline="-18518" dirty="0">
                <a:solidFill>
                  <a:srgbClr val="0A0A0A"/>
                </a:solidFill>
                <a:latin typeface="Symbol"/>
                <a:cs typeface="Symbol"/>
              </a:rPr>
              <a:t></a:t>
            </a:r>
            <a:r>
              <a:rPr sz="1924" b="1" i="1" spc="-153" baseline="-18518" dirty="0">
                <a:solidFill>
                  <a:srgbClr val="0A0A0A"/>
                </a:solidFill>
                <a:latin typeface="Times New Roman"/>
                <a:cs typeface="Times New Roman"/>
              </a:rPr>
              <a:t> </a:t>
            </a:r>
            <a:r>
              <a:rPr sz="1625" b="1" spc="9" dirty="0">
                <a:solidFill>
                  <a:srgbClr val="0A0A0A"/>
                </a:solidFill>
                <a:latin typeface="Symbol"/>
                <a:cs typeface="Symbol"/>
              </a:rPr>
              <a:t></a:t>
            </a:r>
            <a:r>
              <a:rPr sz="1625" b="1" spc="9" dirty="0">
                <a:solidFill>
                  <a:srgbClr val="0A0A0A"/>
                </a:solidFill>
                <a:latin typeface="Times New Roman"/>
                <a:cs typeface="Times New Roman"/>
              </a:rPr>
              <a:t> </a:t>
            </a:r>
            <a:r>
              <a:rPr sz="1625" b="1" spc="4" dirty="0">
                <a:solidFill>
                  <a:srgbClr val="0A0A0A"/>
                </a:solidFill>
                <a:latin typeface="Symbol"/>
                <a:cs typeface="Symbol"/>
              </a:rPr>
              <a:t></a:t>
            </a:r>
            <a:r>
              <a:rPr sz="1625" b="1" spc="-107" dirty="0">
                <a:solidFill>
                  <a:srgbClr val="0A0A0A"/>
                </a:solidFill>
                <a:latin typeface="Times New Roman"/>
                <a:cs typeface="Times New Roman"/>
              </a:rPr>
              <a:t> </a:t>
            </a:r>
            <a:r>
              <a:rPr sz="1625" b="1" spc="4" dirty="0">
                <a:solidFill>
                  <a:srgbClr val="0A0A0A"/>
                </a:solidFill>
                <a:latin typeface="Times New Roman"/>
                <a:cs typeface="Times New Roman"/>
              </a:rPr>
              <a:t>90</a:t>
            </a:r>
            <a:r>
              <a:rPr sz="1625" b="1" spc="4" dirty="0">
                <a:solidFill>
                  <a:srgbClr val="0A0A0A"/>
                </a:solidFill>
                <a:latin typeface="Symbol"/>
                <a:cs typeface="Symbol"/>
              </a:rPr>
              <a:t></a:t>
            </a:r>
            <a:endParaRPr sz="1625">
              <a:latin typeface="Symbol"/>
              <a:cs typeface="Symbol"/>
            </a:endParaRPr>
          </a:p>
        </p:txBody>
      </p:sp>
      <p:grpSp>
        <p:nvGrpSpPr>
          <p:cNvPr id="52" name="object 52"/>
          <p:cNvGrpSpPr/>
          <p:nvPr/>
        </p:nvGrpSpPr>
        <p:grpSpPr>
          <a:xfrm>
            <a:off x="3768544" y="5604827"/>
            <a:ext cx="2512971" cy="354574"/>
            <a:chOff x="4407103" y="6325933"/>
            <a:chExt cx="2938780" cy="414655"/>
          </a:xfrm>
        </p:grpSpPr>
        <p:sp>
          <p:nvSpPr>
            <p:cNvPr id="53" name="object 53"/>
            <p:cNvSpPr/>
            <p:nvPr/>
          </p:nvSpPr>
          <p:spPr>
            <a:xfrm>
              <a:off x="4411865" y="6330696"/>
              <a:ext cx="1984375" cy="405130"/>
            </a:xfrm>
            <a:custGeom>
              <a:avLst/>
              <a:gdLst/>
              <a:ahLst/>
              <a:cxnLst/>
              <a:rect l="l" t="t" r="r" b="b"/>
              <a:pathLst>
                <a:path w="1984375" h="405129">
                  <a:moveTo>
                    <a:pt x="0" y="404622"/>
                  </a:moveTo>
                  <a:lnTo>
                    <a:pt x="0" y="0"/>
                  </a:lnTo>
                  <a:lnTo>
                    <a:pt x="1984248" y="0"/>
                  </a:lnTo>
                  <a:lnTo>
                    <a:pt x="1984248" y="404622"/>
                  </a:lnTo>
                  <a:lnTo>
                    <a:pt x="0" y="404622"/>
                  </a:lnTo>
                  <a:close/>
                </a:path>
              </a:pathLst>
            </a:custGeom>
            <a:ln w="9525">
              <a:solidFill>
                <a:srgbClr val="3E3E3E"/>
              </a:solidFill>
            </a:ln>
          </p:spPr>
          <p:txBody>
            <a:bodyPr wrap="square" lIns="0" tIns="0" rIns="0" bIns="0" rtlCol="0"/>
            <a:lstStyle/>
            <a:p>
              <a:endParaRPr sz="1539"/>
            </a:p>
          </p:txBody>
        </p:sp>
        <p:sp>
          <p:nvSpPr>
            <p:cNvPr id="54" name="object 54"/>
            <p:cNvSpPr/>
            <p:nvPr/>
          </p:nvSpPr>
          <p:spPr>
            <a:xfrm>
              <a:off x="7059053" y="6517386"/>
              <a:ext cx="32384" cy="18415"/>
            </a:xfrm>
            <a:custGeom>
              <a:avLst/>
              <a:gdLst/>
              <a:ahLst/>
              <a:cxnLst/>
              <a:rect l="l" t="t" r="r" b="b"/>
              <a:pathLst>
                <a:path w="32384" h="18415">
                  <a:moveTo>
                    <a:pt x="0" y="18287"/>
                  </a:moveTo>
                  <a:lnTo>
                    <a:pt x="32004" y="0"/>
                  </a:lnTo>
                </a:path>
              </a:pathLst>
            </a:custGeom>
            <a:ln w="7569">
              <a:solidFill>
                <a:srgbClr val="0A0A0A"/>
              </a:solidFill>
            </a:ln>
          </p:spPr>
          <p:txBody>
            <a:bodyPr wrap="square" lIns="0" tIns="0" rIns="0" bIns="0" rtlCol="0"/>
            <a:lstStyle/>
            <a:p>
              <a:endParaRPr sz="1539"/>
            </a:p>
          </p:txBody>
        </p:sp>
        <p:sp>
          <p:nvSpPr>
            <p:cNvPr id="55" name="object 55"/>
            <p:cNvSpPr/>
            <p:nvPr/>
          </p:nvSpPr>
          <p:spPr>
            <a:xfrm>
              <a:off x="7091057" y="6521196"/>
              <a:ext cx="48260" cy="82550"/>
            </a:xfrm>
            <a:custGeom>
              <a:avLst/>
              <a:gdLst/>
              <a:ahLst/>
              <a:cxnLst/>
              <a:rect l="l" t="t" r="r" b="b"/>
              <a:pathLst>
                <a:path w="48259" h="82550">
                  <a:moveTo>
                    <a:pt x="0" y="0"/>
                  </a:moveTo>
                  <a:lnTo>
                    <a:pt x="48006" y="82296"/>
                  </a:lnTo>
                </a:path>
              </a:pathLst>
            </a:custGeom>
            <a:ln w="15138">
              <a:solidFill>
                <a:srgbClr val="0A0A0A"/>
              </a:solidFill>
            </a:ln>
          </p:spPr>
          <p:txBody>
            <a:bodyPr wrap="square" lIns="0" tIns="0" rIns="0" bIns="0" rtlCol="0"/>
            <a:lstStyle/>
            <a:p>
              <a:endParaRPr sz="1539"/>
            </a:p>
          </p:txBody>
        </p:sp>
        <p:sp>
          <p:nvSpPr>
            <p:cNvPr id="56" name="object 56"/>
            <p:cNvSpPr/>
            <p:nvPr/>
          </p:nvSpPr>
          <p:spPr>
            <a:xfrm>
              <a:off x="7142860" y="6368034"/>
              <a:ext cx="199390" cy="235585"/>
            </a:xfrm>
            <a:custGeom>
              <a:avLst/>
              <a:gdLst/>
              <a:ahLst/>
              <a:cxnLst/>
              <a:rect l="l" t="t" r="r" b="b"/>
              <a:pathLst>
                <a:path w="199390" h="235584">
                  <a:moveTo>
                    <a:pt x="0" y="235457"/>
                  </a:moveTo>
                  <a:lnTo>
                    <a:pt x="57911" y="0"/>
                  </a:lnTo>
                  <a:lnTo>
                    <a:pt x="198881" y="0"/>
                  </a:lnTo>
                </a:path>
              </a:pathLst>
            </a:custGeom>
            <a:ln w="7569">
              <a:solidFill>
                <a:srgbClr val="0A0A0A"/>
              </a:solidFill>
            </a:ln>
          </p:spPr>
          <p:txBody>
            <a:bodyPr wrap="square" lIns="0" tIns="0" rIns="0" bIns="0" rtlCol="0"/>
            <a:lstStyle/>
            <a:p>
              <a:endParaRPr sz="1539"/>
            </a:p>
          </p:txBody>
        </p:sp>
      </p:grpSp>
      <p:sp>
        <p:nvSpPr>
          <p:cNvPr id="57" name="object 57"/>
          <p:cNvSpPr txBox="1"/>
          <p:nvPr/>
        </p:nvSpPr>
        <p:spPr>
          <a:xfrm>
            <a:off x="5470936" y="5613427"/>
            <a:ext cx="1867895" cy="262678"/>
          </a:xfrm>
          <a:prstGeom prst="rect">
            <a:avLst/>
          </a:prstGeom>
        </p:spPr>
        <p:txBody>
          <a:bodyPr vert="horz" wrap="square" lIns="0" tIns="12488" rIns="0" bIns="0" rtlCol="0">
            <a:spAutoFit/>
          </a:bodyPr>
          <a:lstStyle/>
          <a:p>
            <a:pPr marL="40724">
              <a:spcBef>
                <a:spcPts val="97"/>
              </a:spcBef>
              <a:tabLst>
                <a:tab pos="699369" algn="l"/>
              </a:tabLst>
            </a:pPr>
            <a:r>
              <a:rPr sz="1625" b="1" i="1" dirty="0">
                <a:solidFill>
                  <a:srgbClr val="0A0A0A"/>
                </a:solidFill>
                <a:latin typeface="Times New Roman"/>
                <a:cs typeface="Times New Roman"/>
              </a:rPr>
              <a:t>V</a:t>
            </a:r>
            <a:r>
              <a:rPr sz="1796" b="1" i="1" baseline="-19841" dirty="0">
                <a:solidFill>
                  <a:srgbClr val="0A0A0A"/>
                </a:solidFill>
                <a:latin typeface="Times New Roman"/>
                <a:cs typeface="Times New Roman"/>
              </a:rPr>
              <a:t>ca</a:t>
            </a:r>
            <a:r>
              <a:rPr sz="1796" b="1" i="1" spc="339" baseline="-19841" dirty="0">
                <a:solidFill>
                  <a:srgbClr val="0A0A0A"/>
                </a:solidFill>
                <a:latin typeface="Times New Roman"/>
                <a:cs typeface="Times New Roman"/>
              </a:rPr>
              <a:t> </a:t>
            </a:r>
            <a:r>
              <a:rPr sz="1625" b="1" spc="4" dirty="0">
                <a:solidFill>
                  <a:srgbClr val="0A0A0A"/>
                </a:solidFill>
                <a:latin typeface="Symbol"/>
                <a:cs typeface="Symbol"/>
              </a:rPr>
              <a:t></a:t>
            </a:r>
            <a:r>
              <a:rPr sz="1625" spc="4" dirty="0">
                <a:solidFill>
                  <a:srgbClr val="0A0A0A"/>
                </a:solidFill>
                <a:latin typeface="Times New Roman"/>
                <a:cs typeface="Times New Roman"/>
              </a:rPr>
              <a:t>	</a:t>
            </a:r>
            <a:r>
              <a:rPr sz="1625" b="1" spc="-103" dirty="0">
                <a:solidFill>
                  <a:srgbClr val="0A0A0A"/>
                </a:solidFill>
                <a:latin typeface="Times New Roman"/>
                <a:cs typeface="Times New Roman"/>
              </a:rPr>
              <a:t>3</a:t>
            </a:r>
            <a:r>
              <a:rPr sz="1625" b="1" i="1" spc="-103" dirty="0">
                <a:solidFill>
                  <a:srgbClr val="0A0A0A"/>
                </a:solidFill>
                <a:latin typeface="Times New Roman"/>
                <a:cs typeface="Times New Roman"/>
              </a:rPr>
              <a:t>V</a:t>
            </a:r>
            <a:r>
              <a:rPr sz="1924" b="1" i="1" spc="-153" baseline="-18518" dirty="0">
                <a:solidFill>
                  <a:srgbClr val="0A0A0A"/>
                </a:solidFill>
                <a:latin typeface="Symbol"/>
                <a:cs typeface="Symbol"/>
              </a:rPr>
              <a:t></a:t>
            </a:r>
            <a:r>
              <a:rPr sz="1924" b="1" i="1" spc="-153" baseline="-18518" dirty="0">
                <a:solidFill>
                  <a:srgbClr val="0A0A0A"/>
                </a:solidFill>
                <a:latin typeface="Times New Roman"/>
                <a:cs typeface="Times New Roman"/>
              </a:rPr>
              <a:t> </a:t>
            </a:r>
            <a:r>
              <a:rPr sz="1625" b="1" spc="9" dirty="0">
                <a:solidFill>
                  <a:srgbClr val="0A0A0A"/>
                </a:solidFill>
                <a:latin typeface="Symbol"/>
                <a:cs typeface="Symbol"/>
              </a:rPr>
              <a:t></a:t>
            </a:r>
            <a:r>
              <a:rPr sz="1625" b="1" spc="9" dirty="0">
                <a:solidFill>
                  <a:srgbClr val="0A0A0A"/>
                </a:solidFill>
                <a:latin typeface="Times New Roman"/>
                <a:cs typeface="Times New Roman"/>
              </a:rPr>
              <a:t> </a:t>
            </a:r>
            <a:r>
              <a:rPr sz="1625" b="1" spc="4" dirty="0">
                <a:solidFill>
                  <a:srgbClr val="0A0A0A"/>
                </a:solidFill>
                <a:latin typeface="Symbol"/>
                <a:cs typeface="Symbol"/>
              </a:rPr>
              <a:t></a:t>
            </a:r>
            <a:r>
              <a:rPr sz="1625" b="1" spc="-304" dirty="0">
                <a:solidFill>
                  <a:srgbClr val="0A0A0A"/>
                </a:solidFill>
                <a:latin typeface="Times New Roman"/>
                <a:cs typeface="Times New Roman"/>
              </a:rPr>
              <a:t> </a:t>
            </a:r>
            <a:r>
              <a:rPr sz="1625" b="1" spc="4" dirty="0">
                <a:solidFill>
                  <a:srgbClr val="0A0A0A"/>
                </a:solidFill>
                <a:latin typeface="Times New Roman"/>
                <a:cs typeface="Times New Roman"/>
              </a:rPr>
              <a:t>210</a:t>
            </a:r>
            <a:r>
              <a:rPr sz="1625" b="1" spc="4" dirty="0">
                <a:solidFill>
                  <a:srgbClr val="0A0A0A"/>
                </a:solidFill>
                <a:latin typeface="Symbol"/>
                <a:cs typeface="Symbol"/>
              </a:rPr>
              <a:t></a:t>
            </a:r>
            <a:endParaRPr sz="1625">
              <a:latin typeface="Symbol"/>
              <a:cs typeface="Symbol"/>
            </a:endParaRPr>
          </a:p>
        </p:txBody>
      </p:sp>
      <p:sp>
        <p:nvSpPr>
          <p:cNvPr id="58" name="object 58"/>
          <p:cNvSpPr/>
          <p:nvPr/>
        </p:nvSpPr>
        <p:spPr>
          <a:xfrm>
            <a:off x="5507804" y="5607595"/>
            <a:ext cx="1813596" cy="346429"/>
          </a:xfrm>
          <a:custGeom>
            <a:avLst/>
            <a:gdLst/>
            <a:ahLst/>
            <a:cxnLst/>
            <a:rect l="l" t="t" r="r" b="b"/>
            <a:pathLst>
              <a:path w="2120900" h="405129">
                <a:moveTo>
                  <a:pt x="0" y="404622"/>
                </a:moveTo>
                <a:lnTo>
                  <a:pt x="0" y="0"/>
                </a:lnTo>
                <a:lnTo>
                  <a:pt x="2120645" y="0"/>
                </a:lnTo>
                <a:lnTo>
                  <a:pt x="2120645" y="404622"/>
                </a:lnTo>
                <a:lnTo>
                  <a:pt x="0" y="404622"/>
                </a:lnTo>
                <a:close/>
              </a:path>
            </a:pathLst>
          </a:custGeom>
          <a:ln w="9525">
            <a:solidFill>
              <a:srgbClr val="3E3E3E"/>
            </a:solidFill>
          </a:ln>
        </p:spPr>
        <p:txBody>
          <a:bodyPr wrap="square" lIns="0" tIns="0" rIns="0" bIns="0" rtlCol="0"/>
          <a:lstStyle/>
          <a:p>
            <a:endParaRPr sz="1539"/>
          </a:p>
        </p:txBody>
      </p:sp>
      <p:sp>
        <p:nvSpPr>
          <p:cNvPr id="59" name="object 59"/>
          <p:cNvSpPr txBox="1">
            <a:spLocks noGrp="1"/>
          </p:cNvSpPr>
          <p:nvPr>
            <p:ph type="title"/>
          </p:nvPr>
        </p:nvSpPr>
        <p:spPr>
          <a:xfrm>
            <a:off x="3583003" y="3176509"/>
            <a:ext cx="853042" cy="307777"/>
          </a:xfrm>
          <a:prstGeom prst="rect">
            <a:avLst/>
          </a:prstGeom>
          <a:ln w="9525">
            <a:solidFill>
              <a:srgbClr val="3E3E3E"/>
            </a:solidFill>
          </a:ln>
        </p:spPr>
        <p:txBody>
          <a:bodyPr vert="horz" wrap="square" lIns="0" tIns="0" rIns="0" bIns="0" rtlCol="0">
            <a:spAutoFit/>
          </a:bodyPr>
          <a:lstStyle/>
          <a:p>
            <a:pPr marL="43982">
              <a:lnSpc>
                <a:spcPts val="2364"/>
              </a:lnSpc>
            </a:pPr>
            <a:r>
              <a:rPr sz="2052" spc="103" dirty="0">
                <a:solidFill>
                  <a:schemeClr val="tx1"/>
                </a:solidFill>
                <a:latin typeface="Times New Roman"/>
                <a:cs typeface="Times New Roman"/>
              </a:rPr>
              <a:t>I</a:t>
            </a:r>
            <a:r>
              <a:rPr sz="2309" spc="153" baseline="-18518" dirty="0">
                <a:solidFill>
                  <a:schemeClr val="tx1"/>
                </a:solidFill>
                <a:latin typeface="Times New Roman"/>
                <a:cs typeface="Times New Roman"/>
              </a:rPr>
              <a:t>L </a:t>
            </a:r>
            <a:r>
              <a:rPr sz="2052" spc="-4" dirty="0">
                <a:solidFill>
                  <a:schemeClr val="tx1"/>
                </a:solidFill>
                <a:latin typeface="Symbol"/>
                <a:cs typeface="Symbol"/>
              </a:rPr>
              <a:t></a:t>
            </a:r>
            <a:r>
              <a:rPr sz="2052" spc="167" dirty="0">
                <a:solidFill>
                  <a:schemeClr val="tx1"/>
                </a:solidFill>
              </a:rPr>
              <a:t> </a:t>
            </a:r>
            <a:r>
              <a:rPr sz="2052" spc="-17" dirty="0">
                <a:solidFill>
                  <a:schemeClr val="tx1"/>
                </a:solidFill>
                <a:latin typeface="Times New Roman"/>
                <a:cs typeface="Times New Roman"/>
              </a:rPr>
              <a:t>I</a:t>
            </a:r>
            <a:r>
              <a:rPr sz="2437" spc="-26" baseline="-17543" dirty="0">
                <a:solidFill>
                  <a:schemeClr val="tx1"/>
                </a:solidFill>
                <a:latin typeface="Symbol"/>
                <a:cs typeface="Symbol"/>
              </a:rPr>
              <a:t></a:t>
            </a:r>
            <a:endParaRPr sz="2437" baseline="-17543" dirty="0">
              <a:solidFill>
                <a:schemeClr val="tx1"/>
              </a:solidFill>
              <a:latin typeface="Symbol"/>
              <a:cs typeface="Symbol"/>
            </a:endParaRPr>
          </a:p>
        </p:txBody>
      </p:sp>
      <p:sp>
        <p:nvSpPr>
          <p:cNvPr id="62" name="Slide Number Placeholder 61">
            <a:extLst>
              <a:ext uri="{FF2B5EF4-FFF2-40B4-BE49-F238E27FC236}">
                <a16:creationId xmlns:a16="http://schemas.microsoft.com/office/drawing/2014/main" id="{73A45575-ACD1-4C74-B308-756587D62FAA}"/>
              </a:ext>
            </a:extLst>
          </p:cNvPr>
          <p:cNvSpPr>
            <a:spLocks noGrp="1"/>
          </p:cNvSpPr>
          <p:nvPr>
            <p:ph type="sldNum" sz="quarter" idx="7"/>
          </p:nvPr>
        </p:nvSpPr>
        <p:spPr/>
        <p:txBody>
          <a:bodyPr/>
          <a:lstStyle/>
          <a:p>
            <a:pPr marL="38100">
              <a:lnSpc>
                <a:spcPts val="1240"/>
              </a:lnSpc>
            </a:pPr>
            <a:fld id="{81D60167-4931-47E6-BA6A-407CBD079E47}" type="slidenum">
              <a:rPr lang="en-IN" spc="-120" smtClean="0"/>
              <a:t>72</a:t>
            </a:fld>
            <a:endParaRPr lang="en-IN" spc="-120" dirty="0"/>
          </a:p>
        </p:txBody>
      </p:sp>
      <p:sp>
        <p:nvSpPr>
          <p:cNvPr id="69" name="object 11">
            <a:extLst>
              <a:ext uri="{FF2B5EF4-FFF2-40B4-BE49-F238E27FC236}">
                <a16:creationId xmlns:a16="http://schemas.microsoft.com/office/drawing/2014/main" id="{01586440-1C6B-48CC-81B9-FECAE18129DE}"/>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70" name="object 12">
            <a:extLst>
              <a:ext uri="{FF2B5EF4-FFF2-40B4-BE49-F238E27FC236}">
                <a16:creationId xmlns:a16="http://schemas.microsoft.com/office/drawing/2014/main" id="{31C91E95-CC41-4645-956A-85021ABB3D65}"/>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object 2">
            <a:extLst>
              <a:ext uri="{FF2B5EF4-FFF2-40B4-BE49-F238E27FC236}">
                <a16:creationId xmlns:a16="http://schemas.microsoft.com/office/drawing/2014/main" id="{D575BC72-201C-472D-8B38-FB0B3B47D5E9}"/>
              </a:ext>
            </a:extLst>
          </p:cNvPr>
          <p:cNvGrpSpPr/>
          <p:nvPr/>
        </p:nvGrpSpPr>
        <p:grpSpPr>
          <a:xfrm>
            <a:off x="-46768" y="-26835"/>
            <a:ext cx="9145416" cy="1028175"/>
            <a:chOff x="-654" y="0"/>
            <a:chExt cx="9145416" cy="1028175"/>
          </a:xfrm>
        </p:grpSpPr>
        <p:sp>
          <p:nvSpPr>
            <p:cNvPr id="15" name="object 4">
              <a:extLst>
                <a:ext uri="{FF2B5EF4-FFF2-40B4-BE49-F238E27FC236}">
                  <a16:creationId xmlns:a16="http://schemas.microsoft.com/office/drawing/2014/main" id="{0C77FE12-9F8C-4870-961F-8683896C67DE}"/>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16" name="object 5">
              <a:extLst>
                <a:ext uri="{FF2B5EF4-FFF2-40B4-BE49-F238E27FC236}">
                  <a16:creationId xmlns:a16="http://schemas.microsoft.com/office/drawing/2014/main" id="{08E8A444-92E5-4218-B3EA-882451528DD9}"/>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17" name="object 6">
              <a:extLst>
                <a:ext uri="{FF2B5EF4-FFF2-40B4-BE49-F238E27FC236}">
                  <a16:creationId xmlns:a16="http://schemas.microsoft.com/office/drawing/2014/main" id="{6E804135-9792-4709-B7B2-2D107D476659}"/>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18" name="object 7">
              <a:extLst>
                <a:ext uri="{FF2B5EF4-FFF2-40B4-BE49-F238E27FC236}">
                  <a16:creationId xmlns:a16="http://schemas.microsoft.com/office/drawing/2014/main" id="{9A50061C-8C65-44E4-9CA9-A8567E30E460}"/>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128024" y="1106620"/>
            <a:ext cx="6467587" cy="536716"/>
          </a:xfrm>
          <a:prstGeom prst="rect">
            <a:avLst/>
          </a:prstGeom>
        </p:spPr>
        <p:txBody>
          <a:bodyPr vert="horz" wrap="square" lIns="0" tIns="10317" rIns="0" bIns="0" rtlCol="0">
            <a:spAutoFit/>
          </a:bodyPr>
          <a:lstStyle/>
          <a:p>
            <a:pPr marL="10860" marR="4344">
              <a:spcBef>
                <a:spcPts val="81"/>
              </a:spcBef>
            </a:pPr>
            <a:r>
              <a:rPr sz="1710" spc="-9" dirty="0">
                <a:solidFill>
                  <a:srgbClr val="000000"/>
                </a:solidFill>
              </a:rPr>
              <a:t>Magnitudes </a:t>
            </a:r>
            <a:r>
              <a:rPr sz="1710" spc="-4" dirty="0">
                <a:solidFill>
                  <a:srgbClr val="000000"/>
                </a:solidFill>
              </a:rPr>
              <a:t>of the </a:t>
            </a:r>
            <a:r>
              <a:rPr sz="1710" spc="-9" dirty="0">
                <a:solidFill>
                  <a:srgbClr val="000000"/>
                </a:solidFill>
              </a:rPr>
              <a:t>line-to-line voltages </a:t>
            </a:r>
            <a:r>
              <a:rPr sz="1710" spc="-4" dirty="0">
                <a:solidFill>
                  <a:srgbClr val="000000"/>
                </a:solidFill>
              </a:rPr>
              <a:t>and the </a:t>
            </a:r>
            <a:r>
              <a:rPr sz="1710" spc="-9" dirty="0">
                <a:solidFill>
                  <a:srgbClr val="000000"/>
                </a:solidFill>
              </a:rPr>
              <a:t>line-to-neutral voltages are  related as:</a:t>
            </a:r>
            <a:endParaRPr sz="1710"/>
          </a:p>
        </p:txBody>
      </p:sp>
      <p:grpSp>
        <p:nvGrpSpPr>
          <p:cNvPr id="3" name="object 3"/>
          <p:cNvGrpSpPr/>
          <p:nvPr/>
        </p:nvGrpSpPr>
        <p:grpSpPr>
          <a:xfrm>
            <a:off x="4111933" y="1734373"/>
            <a:ext cx="310592" cy="265524"/>
            <a:chOff x="4808677" y="1799653"/>
            <a:chExt cx="363220" cy="310515"/>
          </a:xfrm>
        </p:grpSpPr>
        <p:sp>
          <p:nvSpPr>
            <p:cNvPr id="4" name="object 4"/>
            <p:cNvSpPr/>
            <p:nvPr/>
          </p:nvSpPr>
          <p:spPr>
            <a:xfrm>
              <a:off x="4813439" y="1991868"/>
              <a:ext cx="40640" cy="22860"/>
            </a:xfrm>
            <a:custGeom>
              <a:avLst/>
              <a:gdLst/>
              <a:ahLst/>
              <a:cxnLst/>
              <a:rect l="l" t="t" r="r" b="b"/>
              <a:pathLst>
                <a:path w="40639" h="22860">
                  <a:moveTo>
                    <a:pt x="0" y="22860"/>
                  </a:moveTo>
                  <a:lnTo>
                    <a:pt x="40386" y="0"/>
                  </a:lnTo>
                </a:path>
              </a:pathLst>
            </a:custGeom>
            <a:ln w="9499">
              <a:solidFill>
                <a:srgbClr val="0A0A0A"/>
              </a:solidFill>
            </a:ln>
          </p:spPr>
          <p:txBody>
            <a:bodyPr wrap="square" lIns="0" tIns="0" rIns="0" bIns="0" rtlCol="0"/>
            <a:lstStyle/>
            <a:p>
              <a:endParaRPr sz="1539"/>
            </a:p>
          </p:txBody>
        </p:sp>
        <p:sp>
          <p:nvSpPr>
            <p:cNvPr id="5" name="object 5"/>
            <p:cNvSpPr/>
            <p:nvPr/>
          </p:nvSpPr>
          <p:spPr>
            <a:xfrm>
              <a:off x="4853825" y="1997202"/>
              <a:ext cx="59690" cy="102870"/>
            </a:xfrm>
            <a:custGeom>
              <a:avLst/>
              <a:gdLst/>
              <a:ahLst/>
              <a:cxnLst/>
              <a:rect l="l" t="t" r="r" b="b"/>
              <a:pathLst>
                <a:path w="59689" h="102869">
                  <a:moveTo>
                    <a:pt x="0" y="0"/>
                  </a:moveTo>
                  <a:lnTo>
                    <a:pt x="59436" y="102870"/>
                  </a:lnTo>
                </a:path>
              </a:pathLst>
            </a:custGeom>
            <a:ln w="18999">
              <a:solidFill>
                <a:srgbClr val="0A0A0A"/>
              </a:solidFill>
            </a:ln>
          </p:spPr>
          <p:txBody>
            <a:bodyPr wrap="square" lIns="0" tIns="0" rIns="0" bIns="0" rtlCol="0"/>
            <a:lstStyle/>
            <a:p>
              <a:endParaRPr sz="1539"/>
            </a:p>
          </p:txBody>
        </p:sp>
        <p:sp>
          <p:nvSpPr>
            <p:cNvPr id="6" name="object 6"/>
            <p:cNvSpPr/>
            <p:nvPr/>
          </p:nvSpPr>
          <p:spPr>
            <a:xfrm>
              <a:off x="4917833" y="1804416"/>
              <a:ext cx="249554" cy="295910"/>
            </a:xfrm>
            <a:custGeom>
              <a:avLst/>
              <a:gdLst/>
              <a:ahLst/>
              <a:cxnLst/>
              <a:rect l="l" t="t" r="r" b="b"/>
              <a:pathLst>
                <a:path w="249554" h="295910">
                  <a:moveTo>
                    <a:pt x="0" y="295655"/>
                  </a:moveTo>
                  <a:lnTo>
                    <a:pt x="73151" y="0"/>
                  </a:lnTo>
                  <a:lnTo>
                    <a:pt x="249174" y="0"/>
                  </a:lnTo>
                </a:path>
              </a:pathLst>
            </a:custGeom>
            <a:ln w="9499">
              <a:solidFill>
                <a:srgbClr val="0A0A0A"/>
              </a:solidFill>
            </a:ln>
          </p:spPr>
          <p:txBody>
            <a:bodyPr wrap="square" lIns="0" tIns="0" rIns="0" bIns="0" rtlCol="0"/>
            <a:lstStyle/>
            <a:p>
              <a:endParaRPr sz="1539"/>
            </a:p>
          </p:txBody>
        </p:sp>
      </p:grpSp>
      <p:sp>
        <p:nvSpPr>
          <p:cNvPr id="7" name="object 7"/>
          <p:cNvSpPr txBox="1"/>
          <p:nvPr/>
        </p:nvSpPr>
        <p:spPr>
          <a:xfrm>
            <a:off x="3397951" y="1698048"/>
            <a:ext cx="1308613" cy="336079"/>
          </a:xfrm>
          <a:prstGeom prst="rect">
            <a:avLst/>
          </a:prstGeom>
          <a:ln w="9525">
            <a:solidFill>
              <a:srgbClr val="3E3E3E"/>
            </a:solidFill>
          </a:ln>
        </p:spPr>
        <p:txBody>
          <a:bodyPr vert="horz" wrap="square" lIns="0" tIns="20091" rIns="0" bIns="0" rtlCol="0">
            <a:spAutoFit/>
          </a:bodyPr>
          <a:lstStyle/>
          <a:p>
            <a:pPr marL="3801">
              <a:spcBef>
                <a:spcPts val="158"/>
              </a:spcBef>
              <a:tabLst>
                <a:tab pos="885614" algn="l"/>
              </a:tabLst>
            </a:pPr>
            <a:r>
              <a:rPr sz="2052" b="1" i="1" spc="17" dirty="0">
                <a:solidFill>
                  <a:srgbClr val="0A0A0A"/>
                </a:solidFill>
                <a:latin typeface="Times New Roman"/>
                <a:cs typeface="Times New Roman"/>
              </a:rPr>
              <a:t>V</a:t>
            </a:r>
            <a:r>
              <a:rPr sz="2309" b="1" i="1" spc="26" baseline="-18518" dirty="0">
                <a:solidFill>
                  <a:srgbClr val="0A0A0A"/>
                </a:solidFill>
                <a:latin typeface="Times New Roman"/>
                <a:cs typeface="Times New Roman"/>
              </a:rPr>
              <a:t>LL</a:t>
            </a:r>
            <a:r>
              <a:rPr sz="2309" b="1" i="1" spc="301" baseline="-18518" dirty="0">
                <a:solidFill>
                  <a:srgbClr val="0A0A0A"/>
                </a:solidFill>
                <a:latin typeface="Times New Roman"/>
                <a:cs typeface="Times New Roman"/>
              </a:rPr>
              <a:t> </a:t>
            </a:r>
            <a:r>
              <a:rPr sz="2052" b="1" spc="-4" dirty="0">
                <a:solidFill>
                  <a:srgbClr val="0A0A0A"/>
                </a:solidFill>
                <a:latin typeface="Symbol"/>
                <a:cs typeface="Symbol"/>
              </a:rPr>
              <a:t></a:t>
            </a:r>
            <a:r>
              <a:rPr sz="2052" spc="-4" dirty="0">
                <a:solidFill>
                  <a:srgbClr val="0A0A0A"/>
                </a:solidFill>
                <a:latin typeface="Times New Roman"/>
                <a:cs typeface="Times New Roman"/>
              </a:rPr>
              <a:t>	</a:t>
            </a:r>
            <a:r>
              <a:rPr sz="2052" b="1" spc="-141" dirty="0">
                <a:solidFill>
                  <a:srgbClr val="0A0A0A"/>
                </a:solidFill>
                <a:latin typeface="Times New Roman"/>
                <a:cs typeface="Times New Roman"/>
              </a:rPr>
              <a:t>3</a:t>
            </a:r>
            <a:r>
              <a:rPr sz="2052" b="1" i="1" spc="-141" dirty="0">
                <a:solidFill>
                  <a:srgbClr val="0A0A0A"/>
                </a:solidFill>
                <a:latin typeface="Times New Roman"/>
                <a:cs typeface="Times New Roman"/>
              </a:rPr>
              <a:t>V</a:t>
            </a:r>
            <a:r>
              <a:rPr sz="2437" b="1" i="1" spc="-211" baseline="-17543" dirty="0">
                <a:solidFill>
                  <a:srgbClr val="0A0A0A"/>
                </a:solidFill>
                <a:latin typeface="Symbol"/>
                <a:cs typeface="Symbol"/>
              </a:rPr>
              <a:t></a:t>
            </a:r>
            <a:endParaRPr sz="2437" baseline="-17543">
              <a:latin typeface="Symbol"/>
              <a:cs typeface="Symbol"/>
            </a:endParaRPr>
          </a:p>
        </p:txBody>
      </p:sp>
      <p:sp>
        <p:nvSpPr>
          <p:cNvPr id="8" name="object 8"/>
          <p:cNvSpPr/>
          <p:nvPr/>
        </p:nvSpPr>
        <p:spPr>
          <a:xfrm>
            <a:off x="4763687" y="2752974"/>
            <a:ext cx="2345729" cy="2345729"/>
          </a:xfrm>
          <a:prstGeom prst="rect">
            <a:avLst/>
          </a:prstGeom>
          <a:blipFill>
            <a:blip r:embed="rId6" cstate="print"/>
            <a:stretch>
              <a:fillRect/>
            </a:stretch>
          </a:blipFill>
        </p:spPr>
        <p:txBody>
          <a:bodyPr wrap="square" lIns="0" tIns="0" rIns="0" bIns="0" rtlCol="0"/>
          <a:lstStyle/>
          <a:p>
            <a:endParaRPr sz="1539"/>
          </a:p>
        </p:txBody>
      </p:sp>
      <p:sp>
        <p:nvSpPr>
          <p:cNvPr id="9" name="object 9"/>
          <p:cNvSpPr txBox="1"/>
          <p:nvPr/>
        </p:nvSpPr>
        <p:spPr>
          <a:xfrm>
            <a:off x="1129327" y="2682818"/>
            <a:ext cx="2683471" cy="2366832"/>
          </a:xfrm>
          <a:prstGeom prst="rect">
            <a:avLst/>
          </a:prstGeom>
        </p:spPr>
        <p:txBody>
          <a:bodyPr vert="horz" wrap="square" lIns="0" tIns="10317" rIns="0" bIns="0" rtlCol="0">
            <a:spAutoFit/>
          </a:bodyPr>
          <a:lstStyle/>
          <a:p>
            <a:pPr marL="10860" marR="331223">
              <a:spcBef>
                <a:spcPts val="81"/>
              </a:spcBef>
            </a:pPr>
            <a:r>
              <a:rPr sz="1710" spc="-4" dirty="0">
                <a:latin typeface="Times New Roman"/>
                <a:cs typeface="Times New Roman"/>
              </a:rPr>
              <a:t>In </a:t>
            </a:r>
            <a:r>
              <a:rPr sz="1710" spc="-9" dirty="0">
                <a:latin typeface="Times New Roman"/>
                <a:cs typeface="Times New Roman"/>
              </a:rPr>
              <a:t>addition, </a:t>
            </a:r>
            <a:r>
              <a:rPr sz="1710" spc="-4" dirty="0">
                <a:latin typeface="Times New Roman"/>
                <a:cs typeface="Times New Roman"/>
              </a:rPr>
              <a:t>the </a:t>
            </a:r>
            <a:r>
              <a:rPr sz="1710" spc="-9" dirty="0">
                <a:latin typeface="Times New Roman"/>
                <a:cs typeface="Times New Roman"/>
              </a:rPr>
              <a:t>line-to-line  voltages </a:t>
            </a:r>
            <a:r>
              <a:rPr sz="1710" spc="-4" dirty="0">
                <a:latin typeface="Times New Roman"/>
                <a:cs typeface="Times New Roman"/>
              </a:rPr>
              <a:t>are </a:t>
            </a:r>
            <a:r>
              <a:rPr sz="1710" spc="-9" dirty="0">
                <a:latin typeface="Times New Roman"/>
                <a:cs typeface="Times New Roman"/>
              </a:rPr>
              <a:t>shifted </a:t>
            </a:r>
            <a:r>
              <a:rPr sz="1710" spc="-4" dirty="0">
                <a:latin typeface="Times New Roman"/>
                <a:cs typeface="Times New Roman"/>
              </a:rPr>
              <a:t>by 30</a:t>
            </a:r>
            <a:r>
              <a:rPr sz="1710" spc="-4" dirty="0">
                <a:latin typeface="Symbol"/>
                <a:cs typeface="Symbol"/>
              </a:rPr>
              <a:t></a:t>
            </a:r>
            <a:r>
              <a:rPr sz="1710" spc="-4" dirty="0">
                <a:latin typeface="Times New Roman"/>
                <a:cs typeface="Times New Roman"/>
              </a:rPr>
              <a:t> with respect </a:t>
            </a:r>
            <a:r>
              <a:rPr sz="1710" spc="-9" dirty="0">
                <a:latin typeface="Times New Roman"/>
                <a:cs typeface="Times New Roman"/>
              </a:rPr>
              <a:t>to </a:t>
            </a:r>
            <a:r>
              <a:rPr sz="1710" spc="-4" dirty="0">
                <a:latin typeface="Times New Roman"/>
                <a:cs typeface="Times New Roman"/>
              </a:rPr>
              <a:t>the phase  </a:t>
            </a:r>
            <a:r>
              <a:rPr sz="1710" spc="-9" dirty="0">
                <a:latin typeface="Times New Roman"/>
                <a:cs typeface="Times New Roman"/>
              </a:rPr>
              <a:t>voltages.</a:t>
            </a:r>
            <a:endParaRPr sz="1710" dirty="0">
              <a:latin typeface="Times New Roman"/>
              <a:cs typeface="Times New Roman"/>
            </a:endParaRPr>
          </a:p>
          <a:p>
            <a:pPr>
              <a:spcBef>
                <a:spcPts val="34"/>
              </a:spcBef>
            </a:pPr>
            <a:endParaRPr sz="1667" dirty="0">
              <a:latin typeface="Times New Roman"/>
              <a:cs typeface="Times New Roman"/>
            </a:endParaRPr>
          </a:p>
          <a:p>
            <a:pPr marL="71674" marR="4344">
              <a:lnSpc>
                <a:spcPct val="100699"/>
              </a:lnSpc>
            </a:pPr>
            <a:r>
              <a:rPr sz="1710" spc="-4" dirty="0">
                <a:latin typeface="Times New Roman"/>
                <a:cs typeface="Times New Roman"/>
              </a:rPr>
              <a:t>In a connection with </a:t>
            </a:r>
            <a:r>
              <a:rPr sz="1710" b="1" i="1" spc="-4" dirty="0">
                <a:latin typeface="Times New Roman"/>
                <a:cs typeface="Times New Roman"/>
              </a:rPr>
              <a:t>abc  </a:t>
            </a:r>
            <a:r>
              <a:rPr sz="1710" spc="-4" dirty="0">
                <a:latin typeface="Times New Roman"/>
                <a:cs typeface="Times New Roman"/>
              </a:rPr>
              <a:t>sequence, the voltage of a  line </a:t>
            </a:r>
            <a:r>
              <a:rPr sz="1710" b="1" spc="-4" dirty="0">
                <a:latin typeface="Times New Roman"/>
                <a:cs typeface="Times New Roman"/>
              </a:rPr>
              <a:t>leads </a:t>
            </a:r>
            <a:r>
              <a:rPr sz="1710" spc="-4" dirty="0">
                <a:latin typeface="Times New Roman"/>
                <a:cs typeface="Times New Roman"/>
              </a:rPr>
              <a:t>the phase voltage  by 30</a:t>
            </a:r>
            <a:r>
              <a:rPr sz="1710" spc="-4" dirty="0">
                <a:latin typeface="Symbol"/>
                <a:cs typeface="Symbol"/>
              </a:rPr>
              <a:t></a:t>
            </a:r>
            <a:r>
              <a:rPr sz="1710" spc="-4" dirty="0">
                <a:latin typeface="Times New Roman"/>
                <a:cs typeface="Times New Roman"/>
              </a:rPr>
              <a:t> as shown in the figure.</a:t>
            </a:r>
            <a:endParaRPr sz="1710" dirty="0">
              <a:latin typeface="Times New Roman"/>
              <a:cs typeface="Times New Roman"/>
            </a:endParaRPr>
          </a:p>
        </p:txBody>
      </p:sp>
      <p:sp>
        <p:nvSpPr>
          <p:cNvPr id="12" name="Slide Number Placeholder 11">
            <a:extLst>
              <a:ext uri="{FF2B5EF4-FFF2-40B4-BE49-F238E27FC236}">
                <a16:creationId xmlns:a16="http://schemas.microsoft.com/office/drawing/2014/main" id="{CB2E050E-1F63-402D-91A5-AC15C6B2FB83}"/>
              </a:ext>
            </a:extLst>
          </p:cNvPr>
          <p:cNvSpPr>
            <a:spLocks noGrp="1"/>
          </p:cNvSpPr>
          <p:nvPr>
            <p:ph type="sldNum" sz="quarter" idx="7"/>
          </p:nvPr>
        </p:nvSpPr>
        <p:spPr/>
        <p:txBody>
          <a:bodyPr/>
          <a:lstStyle/>
          <a:p>
            <a:pPr marL="38100">
              <a:lnSpc>
                <a:spcPts val="1240"/>
              </a:lnSpc>
            </a:pPr>
            <a:fld id="{81D60167-4931-47E6-BA6A-407CBD079E47}" type="slidenum">
              <a:rPr lang="en-IN" spc="-120" smtClean="0"/>
              <a:t>73</a:t>
            </a:fld>
            <a:endParaRPr lang="en-IN" spc="-120" dirty="0"/>
          </a:p>
        </p:txBody>
      </p:sp>
      <p:sp>
        <p:nvSpPr>
          <p:cNvPr id="19" name="object 11">
            <a:extLst>
              <a:ext uri="{FF2B5EF4-FFF2-40B4-BE49-F238E27FC236}">
                <a16:creationId xmlns:a16="http://schemas.microsoft.com/office/drawing/2014/main" id="{A77AA7DC-40D2-40A7-87A7-7DF75D1D9A7D}"/>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0" name="object 12">
            <a:extLst>
              <a:ext uri="{FF2B5EF4-FFF2-40B4-BE49-F238E27FC236}">
                <a16:creationId xmlns:a16="http://schemas.microsoft.com/office/drawing/2014/main" id="{7C5284E7-BEBB-44CC-836E-01A135D8942F}"/>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object 2">
            <a:extLst>
              <a:ext uri="{FF2B5EF4-FFF2-40B4-BE49-F238E27FC236}">
                <a16:creationId xmlns:a16="http://schemas.microsoft.com/office/drawing/2014/main" id="{223B5A0E-1C2A-4B83-B466-2D2B72E1E165}"/>
              </a:ext>
            </a:extLst>
          </p:cNvPr>
          <p:cNvGrpSpPr/>
          <p:nvPr/>
        </p:nvGrpSpPr>
        <p:grpSpPr>
          <a:xfrm>
            <a:off x="-46768" y="-26835"/>
            <a:ext cx="9145905" cy="6858000"/>
            <a:chOff x="-654" y="0"/>
            <a:chExt cx="9145905" cy="6858000"/>
          </a:xfrm>
        </p:grpSpPr>
        <p:sp>
          <p:nvSpPr>
            <p:cNvPr id="16" name="object 3">
              <a:extLst>
                <a:ext uri="{FF2B5EF4-FFF2-40B4-BE49-F238E27FC236}">
                  <a16:creationId xmlns:a16="http://schemas.microsoft.com/office/drawing/2014/main" id="{36CF295C-C47E-4518-9820-887B996C77C7}"/>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7" name="object 4">
              <a:extLst>
                <a:ext uri="{FF2B5EF4-FFF2-40B4-BE49-F238E27FC236}">
                  <a16:creationId xmlns:a16="http://schemas.microsoft.com/office/drawing/2014/main" id="{D83255A6-7EF6-4E00-952B-35B8D8FC3AFB}"/>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8" name="object 5">
              <a:extLst>
                <a:ext uri="{FF2B5EF4-FFF2-40B4-BE49-F238E27FC236}">
                  <a16:creationId xmlns:a16="http://schemas.microsoft.com/office/drawing/2014/main" id="{E9C64C81-8614-4520-9A28-FB5D343F049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9" name="object 6">
              <a:extLst>
                <a:ext uri="{FF2B5EF4-FFF2-40B4-BE49-F238E27FC236}">
                  <a16:creationId xmlns:a16="http://schemas.microsoft.com/office/drawing/2014/main" id="{7A6A3AF5-0A9C-421E-A495-7CED235C6C7A}"/>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20" name="object 7">
              <a:extLst>
                <a:ext uri="{FF2B5EF4-FFF2-40B4-BE49-F238E27FC236}">
                  <a16:creationId xmlns:a16="http://schemas.microsoft.com/office/drawing/2014/main" id="{FA18FA7A-B7FD-4B9D-9AF3-1C8612DD5CCC}"/>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129327" y="735212"/>
            <a:ext cx="1770700" cy="326758"/>
          </a:xfrm>
          <a:prstGeom prst="rect">
            <a:avLst/>
          </a:prstGeom>
        </p:spPr>
        <p:txBody>
          <a:bodyPr vert="horz" wrap="square" lIns="0" tIns="10860" rIns="0" bIns="0" rtlCol="0">
            <a:spAutoFit/>
          </a:bodyPr>
          <a:lstStyle/>
          <a:p>
            <a:pPr marL="10860">
              <a:spcBef>
                <a:spcPts val="86"/>
              </a:spcBef>
            </a:pPr>
            <a:r>
              <a:rPr sz="2052" spc="-4" dirty="0">
                <a:solidFill>
                  <a:srgbClr val="000000"/>
                </a:solidFill>
                <a:latin typeface="Times New Roman"/>
                <a:cs typeface="Times New Roman"/>
              </a:rPr>
              <a:t>b)</a:t>
            </a:r>
            <a:r>
              <a:rPr sz="2052" spc="-77" dirty="0">
                <a:solidFill>
                  <a:srgbClr val="000000"/>
                </a:solidFill>
                <a:latin typeface="Times New Roman"/>
                <a:cs typeface="Times New Roman"/>
              </a:rPr>
              <a:t> </a:t>
            </a:r>
            <a:r>
              <a:rPr sz="2052" dirty="0">
                <a:solidFill>
                  <a:srgbClr val="000000"/>
                </a:solidFill>
                <a:latin typeface="Times New Roman"/>
                <a:cs typeface="Times New Roman"/>
              </a:rPr>
              <a:t>Δ-connection</a:t>
            </a:r>
            <a:endParaRPr sz="2052" dirty="0">
              <a:latin typeface="Times New Roman"/>
              <a:cs typeface="Times New Roman"/>
            </a:endParaRPr>
          </a:p>
        </p:txBody>
      </p:sp>
      <p:sp>
        <p:nvSpPr>
          <p:cNvPr id="3" name="object 3"/>
          <p:cNvSpPr txBox="1"/>
          <p:nvPr/>
        </p:nvSpPr>
        <p:spPr>
          <a:xfrm>
            <a:off x="1006171" y="1477374"/>
            <a:ext cx="1387347" cy="536716"/>
          </a:xfrm>
          <a:prstGeom prst="rect">
            <a:avLst/>
          </a:prstGeom>
        </p:spPr>
        <p:txBody>
          <a:bodyPr vert="horz" wrap="square" lIns="0" tIns="10317" rIns="0" bIns="0" rtlCol="0">
            <a:spAutoFit/>
          </a:bodyPr>
          <a:lstStyle/>
          <a:p>
            <a:pPr marL="10860" marR="4344">
              <a:spcBef>
                <a:spcPts val="81"/>
              </a:spcBef>
            </a:pPr>
            <a:r>
              <a:rPr sz="1710" spc="-4" dirty="0">
                <a:latin typeface="Times New Roman"/>
                <a:cs typeface="Times New Roman"/>
              </a:rPr>
              <a:t>Assuming a  </a:t>
            </a:r>
            <a:r>
              <a:rPr sz="1710" spc="-9" dirty="0">
                <a:latin typeface="Times New Roman"/>
                <a:cs typeface="Times New Roman"/>
              </a:rPr>
              <a:t>resistive</a:t>
            </a:r>
            <a:r>
              <a:rPr sz="1710" spc="-34" dirty="0">
                <a:latin typeface="Times New Roman"/>
                <a:cs typeface="Times New Roman"/>
              </a:rPr>
              <a:t> </a:t>
            </a:r>
            <a:r>
              <a:rPr sz="1710" spc="-9" dirty="0">
                <a:latin typeface="Times New Roman"/>
                <a:cs typeface="Times New Roman"/>
              </a:rPr>
              <a:t>load…</a:t>
            </a:r>
            <a:endParaRPr sz="1710">
              <a:latin typeface="Times New Roman"/>
              <a:cs typeface="Times New Roman"/>
            </a:endParaRPr>
          </a:p>
        </p:txBody>
      </p:sp>
      <p:sp>
        <p:nvSpPr>
          <p:cNvPr id="4" name="object 4"/>
          <p:cNvSpPr/>
          <p:nvPr/>
        </p:nvSpPr>
        <p:spPr>
          <a:xfrm>
            <a:off x="3044785" y="1413296"/>
            <a:ext cx="4633991" cy="1952019"/>
          </a:xfrm>
          <a:prstGeom prst="rect">
            <a:avLst/>
          </a:prstGeom>
          <a:blipFill>
            <a:blip r:embed="rId7" cstate="print"/>
            <a:stretch>
              <a:fillRect/>
            </a:stretch>
          </a:blipFill>
        </p:spPr>
        <p:txBody>
          <a:bodyPr wrap="square" lIns="0" tIns="0" rIns="0" bIns="0" rtlCol="0"/>
          <a:lstStyle/>
          <a:p>
            <a:endParaRPr sz="1539"/>
          </a:p>
        </p:txBody>
      </p:sp>
      <p:sp>
        <p:nvSpPr>
          <p:cNvPr id="5" name="object 5"/>
          <p:cNvSpPr txBox="1"/>
          <p:nvPr/>
        </p:nvSpPr>
        <p:spPr>
          <a:xfrm>
            <a:off x="1782656" y="4090636"/>
            <a:ext cx="1207073" cy="350338"/>
          </a:xfrm>
          <a:prstGeom prst="rect">
            <a:avLst/>
          </a:prstGeom>
        </p:spPr>
        <p:txBody>
          <a:bodyPr vert="horz" wrap="square" lIns="0" tIns="13575" rIns="0" bIns="0" rtlCol="0">
            <a:spAutoFit/>
          </a:bodyPr>
          <a:lstStyle/>
          <a:p>
            <a:pPr marL="32579">
              <a:lnSpc>
                <a:spcPts val="1736"/>
              </a:lnSpc>
              <a:spcBef>
                <a:spcPts val="107"/>
              </a:spcBef>
              <a:tabLst>
                <a:tab pos="394753" algn="l"/>
              </a:tabLst>
            </a:pPr>
            <a:r>
              <a:rPr sz="1881" i="1" spc="13" dirty="0">
                <a:solidFill>
                  <a:srgbClr val="0A0A0A"/>
                </a:solidFill>
                <a:latin typeface="Times New Roman"/>
                <a:cs typeface="Times New Roman"/>
              </a:rPr>
              <a:t>V	</a:t>
            </a:r>
            <a:r>
              <a:rPr sz="1881" spc="13" dirty="0">
                <a:solidFill>
                  <a:srgbClr val="0A0A0A"/>
                </a:solidFill>
                <a:latin typeface="Symbol"/>
                <a:cs typeface="Symbol"/>
              </a:rPr>
              <a:t></a:t>
            </a:r>
            <a:r>
              <a:rPr sz="1881" spc="13" dirty="0">
                <a:solidFill>
                  <a:srgbClr val="0A0A0A"/>
                </a:solidFill>
                <a:latin typeface="Times New Roman"/>
                <a:cs typeface="Times New Roman"/>
              </a:rPr>
              <a:t> </a:t>
            </a:r>
            <a:r>
              <a:rPr sz="1881" i="1" spc="13" dirty="0">
                <a:solidFill>
                  <a:srgbClr val="0A0A0A"/>
                </a:solidFill>
                <a:latin typeface="Times New Roman"/>
                <a:cs typeface="Times New Roman"/>
              </a:rPr>
              <a:t>V</a:t>
            </a:r>
            <a:r>
              <a:rPr sz="1881" i="1" spc="-162" dirty="0">
                <a:solidFill>
                  <a:srgbClr val="0A0A0A"/>
                </a:solidFill>
                <a:latin typeface="Times New Roman"/>
                <a:cs typeface="Times New Roman"/>
              </a:rPr>
              <a:t> </a:t>
            </a:r>
            <a:r>
              <a:rPr sz="1881" spc="21" dirty="0">
                <a:solidFill>
                  <a:srgbClr val="0A0A0A"/>
                </a:solidFill>
                <a:latin typeface="Symbol"/>
                <a:cs typeface="Symbol"/>
              </a:rPr>
              <a:t></a:t>
            </a:r>
            <a:r>
              <a:rPr sz="1881" spc="21" dirty="0">
                <a:solidFill>
                  <a:srgbClr val="0A0A0A"/>
                </a:solidFill>
                <a:latin typeface="Times New Roman"/>
                <a:cs typeface="Times New Roman"/>
              </a:rPr>
              <a:t>0</a:t>
            </a:r>
            <a:r>
              <a:rPr sz="1603" spc="32" baseline="44444" dirty="0">
                <a:solidFill>
                  <a:srgbClr val="0A0A0A"/>
                </a:solidFill>
                <a:latin typeface="Times New Roman"/>
                <a:cs typeface="Times New Roman"/>
              </a:rPr>
              <a:t>0</a:t>
            </a:r>
            <a:endParaRPr sz="1603" baseline="44444">
              <a:latin typeface="Times New Roman"/>
              <a:cs typeface="Times New Roman"/>
            </a:endParaRPr>
          </a:p>
          <a:p>
            <a:pPr marL="172127">
              <a:lnSpc>
                <a:spcPts val="864"/>
              </a:lnSpc>
              <a:tabLst>
                <a:tab pos="690138" algn="l"/>
              </a:tabLst>
            </a:pPr>
            <a:r>
              <a:rPr sz="1069" i="1" spc="13" dirty="0">
                <a:solidFill>
                  <a:srgbClr val="0A0A0A"/>
                </a:solidFill>
                <a:latin typeface="Times New Roman"/>
                <a:cs typeface="Times New Roman"/>
              </a:rPr>
              <a:t>ab	</a:t>
            </a:r>
            <a:r>
              <a:rPr sz="1154" i="1" spc="-30" dirty="0">
                <a:solidFill>
                  <a:srgbClr val="0A0A0A"/>
                </a:solidFill>
                <a:latin typeface="Symbol"/>
                <a:cs typeface="Symbol"/>
              </a:rPr>
              <a:t></a:t>
            </a:r>
            <a:endParaRPr sz="1154">
              <a:latin typeface="Symbol"/>
              <a:cs typeface="Symbol"/>
            </a:endParaRPr>
          </a:p>
        </p:txBody>
      </p:sp>
      <p:sp>
        <p:nvSpPr>
          <p:cNvPr id="6" name="object 6"/>
          <p:cNvSpPr txBox="1"/>
          <p:nvPr/>
        </p:nvSpPr>
        <p:spPr>
          <a:xfrm>
            <a:off x="1782656" y="4516772"/>
            <a:ext cx="1623549" cy="350338"/>
          </a:xfrm>
          <a:prstGeom prst="rect">
            <a:avLst/>
          </a:prstGeom>
        </p:spPr>
        <p:txBody>
          <a:bodyPr vert="horz" wrap="square" lIns="0" tIns="13575" rIns="0" bIns="0" rtlCol="0">
            <a:spAutoFit/>
          </a:bodyPr>
          <a:lstStyle/>
          <a:p>
            <a:pPr marL="32579">
              <a:lnSpc>
                <a:spcPts val="1740"/>
              </a:lnSpc>
              <a:spcBef>
                <a:spcPts val="107"/>
              </a:spcBef>
              <a:tabLst>
                <a:tab pos="383349" algn="l"/>
              </a:tabLst>
            </a:pPr>
            <a:r>
              <a:rPr sz="1881" i="1" spc="13" dirty="0">
                <a:solidFill>
                  <a:srgbClr val="0A0A0A"/>
                </a:solidFill>
                <a:latin typeface="Times New Roman"/>
                <a:cs typeface="Times New Roman"/>
              </a:rPr>
              <a:t>V	</a:t>
            </a:r>
            <a:r>
              <a:rPr sz="1881" spc="13" dirty="0">
                <a:solidFill>
                  <a:srgbClr val="0A0A0A"/>
                </a:solidFill>
                <a:latin typeface="Symbol"/>
                <a:cs typeface="Symbol"/>
              </a:rPr>
              <a:t></a:t>
            </a:r>
            <a:r>
              <a:rPr sz="1881" spc="13" dirty="0">
                <a:solidFill>
                  <a:srgbClr val="0A0A0A"/>
                </a:solidFill>
                <a:latin typeface="Times New Roman"/>
                <a:cs typeface="Times New Roman"/>
              </a:rPr>
              <a:t> </a:t>
            </a:r>
            <a:r>
              <a:rPr sz="1881" i="1" spc="13" dirty="0">
                <a:solidFill>
                  <a:srgbClr val="0A0A0A"/>
                </a:solidFill>
                <a:latin typeface="Times New Roman"/>
                <a:cs typeface="Times New Roman"/>
              </a:rPr>
              <a:t>V </a:t>
            </a:r>
            <a:r>
              <a:rPr sz="1881" spc="17" dirty="0">
                <a:solidFill>
                  <a:srgbClr val="0A0A0A"/>
                </a:solidFill>
                <a:latin typeface="Symbol"/>
                <a:cs typeface="Symbol"/>
              </a:rPr>
              <a:t></a:t>
            </a:r>
            <a:r>
              <a:rPr sz="1881" spc="-359" dirty="0">
                <a:solidFill>
                  <a:srgbClr val="0A0A0A"/>
                </a:solidFill>
                <a:latin typeface="Times New Roman"/>
                <a:cs typeface="Times New Roman"/>
              </a:rPr>
              <a:t> </a:t>
            </a:r>
            <a:r>
              <a:rPr sz="1881" spc="38" dirty="0">
                <a:solidFill>
                  <a:srgbClr val="0A0A0A"/>
                </a:solidFill>
                <a:latin typeface="Symbol"/>
                <a:cs typeface="Symbol"/>
              </a:rPr>
              <a:t></a:t>
            </a:r>
            <a:r>
              <a:rPr sz="1881" spc="38" dirty="0">
                <a:solidFill>
                  <a:srgbClr val="0A0A0A"/>
                </a:solidFill>
                <a:latin typeface="Times New Roman"/>
                <a:cs typeface="Times New Roman"/>
              </a:rPr>
              <a:t>120</a:t>
            </a:r>
            <a:r>
              <a:rPr sz="1603" spc="57" baseline="44444" dirty="0">
                <a:solidFill>
                  <a:srgbClr val="0A0A0A"/>
                </a:solidFill>
                <a:latin typeface="Times New Roman"/>
                <a:cs typeface="Times New Roman"/>
              </a:rPr>
              <a:t>0</a:t>
            </a:r>
            <a:endParaRPr sz="1603" baseline="44444">
              <a:latin typeface="Times New Roman"/>
              <a:cs typeface="Times New Roman"/>
            </a:endParaRPr>
          </a:p>
          <a:p>
            <a:pPr marL="167783">
              <a:lnSpc>
                <a:spcPts val="868"/>
              </a:lnSpc>
              <a:tabLst>
                <a:tab pos="678736" algn="l"/>
              </a:tabLst>
            </a:pPr>
            <a:r>
              <a:rPr sz="1069" i="1" spc="13" dirty="0">
                <a:solidFill>
                  <a:srgbClr val="0A0A0A"/>
                </a:solidFill>
                <a:latin typeface="Times New Roman"/>
                <a:cs typeface="Times New Roman"/>
              </a:rPr>
              <a:t>bc	</a:t>
            </a:r>
            <a:r>
              <a:rPr sz="1154" i="1" spc="-30" dirty="0">
                <a:solidFill>
                  <a:srgbClr val="0A0A0A"/>
                </a:solidFill>
                <a:latin typeface="Symbol"/>
                <a:cs typeface="Symbol"/>
              </a:rPr>
              <a:t></a:t>
            </a:r>
            <a:endParaRPr sz="1154">
              <a:latin typeface="Symbol"/>
              <a:cs typeface="Symbol"/>
            </a:endParaRPr>
          </a:p>
        </p:txBody>
      </p:sp>
      <p:sp>
        <p:nvSpPr>
          <p:cNvPr id="7" name="object 7"/>
          <p:cNvSpPr txBox="1"/>
          <p:nvPr/>
        </p:nvSpPr>
        <p:spPr>
          <a:xfrm>
            <a:off x="1782656" y="4943562"/>
            <a:ext cx="1652327" cy="350338"/>
          </a:xfrm>
          <a:prstGeom prst="rect">
            <a:avLst/>
          </a:prstGeom>
        </p:spPr>
        <p:txBody>
          <a:bodyPr vert="horz" wrap="square" lIns="0" tIns="13575" rIns="0" bIns="0" rtlCol="0">
            <a:spAutoFit/>
          </a:bodyPr>
          <a:lstStyle/>
          <a:p>
            <a:pPr marL="32579">
              <a:lnSpc>
                <a:spcPts val="1740"/>
              </a:lnSpc>
              <a:spcBef>
                <a:spcPts val="107"/>
              </a:spcBef>
              <a:tabLst>
                <a:tab pos="386064" algn="l"/>
              </a:tabLst>
            </a:pPr>
            <a:r>
              <a:rPr sz="1881" i="1" spc="13" dirty="0">
                <a:solidFill>
                  <a:srgbClr val="0A0A0A"/>
                </a:solidFill>
                <a:latin typeface="Times New Roman"/>
                <a:cs typeface="Times New Roman"/>
              </a:rPr>
              <a:t>V	</a:t>
            </a:r>
            <a:r>
              <a:rPr sz="1881" spc="13" dirty="0">
                <a:solidFill>
                  <a:srgbClr val="0A0A0A"/>
                </a:solidFill>
                <a:latin typeface="Symbol"/>
                <a:cs typeface="Symbol"/>
              </a:rPr>
              <a:t></a:t>
            </a:r>
            <a:r>
              <a:rPr sz="1881" spc="-222" dirty="0">
                <a:solidFill>
                  <a:srgbClr val="0A0A0A"/>
                </a:solidFill>
                <a:latin typeface="Times New Roman"/>
                <a:cs typeface="Times New Roman"/>
              </a:rPr>
              <a:t> </a:t>
            </a:r>
            <a:r>
              <a:rPr sz="1881" i="1" spc="13" dirty="0">
                <a:solidFill>
                  <a:srgbClr val="0A0A0A"/>
                </a:solidFill>
                <a:latin typeface="Times New Roman"/>
                <a:cs typeface="Times New Roman"/>
              </a:rPr>
              <a:t>V</a:t>
            </a:r>
            <a:r>
              <a:rPr sz="1881" i="1" spc="90" dirty="0">
                <a:solidFill>
                  <a:srgbClr val="0A0A0A"/>
                </a:solidFill>
                <a:latin typeface="Times New Roman"/>
                <a:cs typeface="Times New Roman"/>
              </a:rPr>
              <a:t> </a:t>
            </a:r>
            <a:r>
              <a:rPr sz="1881" spc="17" dirty="0">
                <a:solidFill>
                  <a:srgbClr val="0A0A0A"/>
                </a:solidFill>
                <a:latin typeface="Symbol"/>
                <a:cs typeface="Symbol"/>
              </a:rPr>
              <a:t></a:t>
            </a:r>
            <a:r>
              <a:rPr sz="1881" spc="-188" dirty="0">
                <a:solidFill>
                  <a:srgbClr val="0A0A0A"/>
                </a:solidFill>
                <a:latin typeface="Times New Roman"/>
                <a:cs typeface="Times New Roman"/>
              </a:rPr>
              <a:t> </a:t>
            </a:r>
            <a:r>
              <a:rPr sz="1881" spc="13" dirty="0">
                <a:solidFill>
                  <a:srgbClr val="0A0A0A"/>
                </a:solidFill>
                <a:latin typeface="Symbol"/>
                <a:cs typeface="Symbol"/>
              </a:rPr>
              <a:t></a:t>
            </a:r>
            <a:r>
              <a:rPr sz="1881" spc="-167" dirty="0">
                <a:solidFill>
                  <a:srgbClr val="0A0A0A"/>
                </a:solidFill>
                <a:latin typeface="Times New Roman"/>
                <a:cs typeface="Times New Roman"/>
              </a:rPr>
              <a:t> </a:t>
            </a:r>
            <a:r>
              <a:rPr sz="1881" spc="17" dirty="0">
                <a:solidFill>
                  <a:srgbClr val="0A0A0A"/>
                </a:solidFill>
                <a:latin typeface="Times New Roman"/>
                <a:cs typeface="Times New Roman"/>
              </a:rPr>
              <a:t>240</a:t>
            </a:r>
            <a:r>
              <a:rPr sz="1603" spc="26" baseline="44444" dirty="0">
                <a:solidFill>
                  <a:srgbClr val="0A0A0A"/>
                </a:solidFill>
                <a:latin typeface="Times New Roman"/>
                <a:cs typeface="Times New Roman"/>
              </a:rPr>
              <a:t>0</a:t>
            </a:r>
            <a:endParaRPr sz="1603" baseline="44444">
              <a:latin typeface="Times New Roman"/>
              <a:cs typeface="Times New Roman"/>
            </a:endParaRPr>
          </a:p>
          <a:p>
            <a:pPr marL="170498">
              <a:lnSpc>
                <a:spcPts val="868"/>
              </a:lnSpc>
              <a:tabLst>
                <a:tab pos="681451" algn="l"/>
              </a:tabLst>
            </a:pPr>
            <a:r>
              <a:rPr sz="1069" i="1" spc="9" dirty="0">
                <a:solidFill>
                  <a:srgbClr val="0A0A0A"/>
                </a:solidFill>
                <a:latin typeface="Times New Roman"/>
                <a:cs typeface="Times New Roman"/>
              </a:rPr>
              <a:t>ca	</a:t>
            </a:r>
            <a:r>
              <a:rPr sz="1154" i="1" spc="-30" dirty="0">
                <a:solidFill>
                  <a:srgbClr val="0A0A0A"/>
                </a:solidFill>
                <a:latin typeface="Symbol"/>
                <a:cs typeface="Symbol"/>
              </a:rPr>
              <a:t></a:t>
            </a:r>
            <a:endParaRPr sz="1154">
              <a:latin typeface="Symbol"/>
              <a:cs typeface="Symbol"/>
            </a:endParaRPr>
          </a:p>
        </p:txBody>
      </p:sp>
      <p:sp>
        <p:nvSpPr>
          <p:cNvPr id="8" name="object 8"/>
          <p:cNvSpPr/>
          <p:nvPr/>
        </p:nvSpPr>
        <p:spPr>
          <a:xfrm>
            <a:off x="1797643" y="4080266"/>
            <a:ext cx="1640924" cy="1258657"/>
          </a:xfrm>
          <a:custGeom>
            <a:avLst/>
            <a:gdLst/>
            <a:ahLst/>
            <a:cxnLst/>
            <a:rect l="l" t="t" r="r" b="b"/>
            <a:pathLst>
              <a:path w="1918970" h="1471929">
                <a:moveTo>
                  <a:pt x="0" y="1471422"/>
                </a:moveTo>
                <a:lnTo>
                  <a:pt x="0" y="0"/>
                </a:lnTo>
                <a:lnTo>
                  <a:pt x="1918715" y="0"/>
                </a:lnTo>
                <a:lnTo>
                  <a:pt x="1918716" y="1471422"/>
                </a:lnTo>
                <a:lnTo>
                  <a:pt x="0" y="1471422"/>
                </a:lnTo>
                <a:close/>
              </a:path>
            </a:pathLst>
          </a:custGeom>
          <a:ln w="9525">
            <a:solidFill>
              <a:srgbClr val="3E3E3E"/>
            </a:solidFill>
          </a:ln>
        </p:spPr>
        <p:txBody>
          <a:bodyPr wrap="square" lIns="0" tIns="0" rIns="0" bIns="0" rtlCol="0"/>
          <a:lstStyle/>
          <a:p>
            <a:endParaRPr sz="1539"/>
          </a:p>
        </p:txBody>
      </p:sp>
      <p:sp>
        <p:nvSpPr>
          <p:cNvPr id="9" name="object 9"/>
          <p:cNvSpPr txBox="1"/>
          <p:nvPr/>
        </p:nvSpPr>
        <p:spPr>
          <a:xfrm>
            <a:off x="4572977" y="4090636"/>
            <a:ext cx="1158204" cy="350338"/>
          </a:xfrm>
          <a:prstGeom prst="rect">
            <a:avLst/>
          </a:prstGeom>
        </p:spPr>
        <p:txBody>
          <a:bodyPr vert="horz" wrap="square" lIns="0" tIns="13575" rIns="0" bIns="0" rtlCol="0">
            <a:spAutoFit/>
          </a:bodyPr>
          <a:lstStyle/>
          <a:p>
            <a:pPr marL="43439">
              <a:lnSpc>
                <a:spcPts val="1736"/>
              </a:lnSpc>
              <a:spcBef>
                <a:spcPts val="107"/>
              </a:spcBef>
              <a:tabLst>
                <a:tab pos="360001" algn="l"/>
              </a:tabLst>
            </a:pPr>
            <a:r>
              <a:rPr sz="1881" i="1" spc="4" dirty="0">
                <a:solidFill>
                  <a:srgbClr val="0A0A0A"/>
                </a:solidFill>
                <a:latin typeface="Times New Roman"/>
                <a:cs typeface="Times New Roman"/>
              </a:rPr>
              <a:t>I	</a:t>
            </a:r>
            <a:r>
              <a:rPr sz="1881" spc="13" dirty="0">
                <a:solidFill>
                  <a:srgbClr val="0A0A0A"/>
                </a:solidFill>
                <a:latin typeface="Symbol"/>
                <a:cs typeface="Symbol"/>
              </a:rPr>
              <a:t></a:t>
            </a:r>
            <a:r>
              <a:rPr sz="1881" spc="13" dirty="0">
                <a:solidFill>
                  <a:srgbClr val="0A0A0A"/>
                </a:solidFill>
                <a:latin typeface="Times New Roman"/>
                <a:cs typeface="Times New Roman"/>
              </a:rPr>
              <a:t> </a:t>
            </a:r>
            <a:r>
              <a:rPr sz="1881" i="1" spc="4" dirty="0">
                <a:solidFill>
                  <a:srgbClr val="0A0A0A"/>
                </a:solidFill>
                <a:latin typeface="Times New Roman"/>
                <a:cs typeface="Times New Roman"/>
              </a:rPr>
              <a:t>I</a:t>
            </a:r>
            <a:r>
              <a:rPr sz="1881" i="1" spc="248" dirty="0">
                <a:solidFill>
                  <a:srgbClr val="0A0A0A"/>
                </a:solidFill>
                <a:latin typeface="Times New Roman"/>
                <a:cs typeface="Times New Roman"/>
              </a:rPr>
              <a:t> </a:t>
            </a:r>
            <a:r>
              <a:rPr sz="1881" spc="21" dirty="0">
                <a:solidFill>
                  <a:srgbClr val="0A0A0A"/>
                </a:solidFill>
                <a:latin typeface="Symbol"/>
                <a:cs typeface="Symbol"/>
              </a:rPr>
              <a:t></a:t>
            </a:r>
            <a:r>
              <a:rPr sz="1881" spc="21" dirty="0">
                <a:solidFill>
                  <a:srgbClr val="0A0A0A"/>
                </a:solidFill>
                <a:latin typeface="Times New Roman"/>
                <a:cs typeface="Times New Roman"/>
              </a:rPr>
              <a:t>0</a:t>
            </a:r>
            <a:r>
              <a:rPr sz="1603" spc="32" baseline="44444" dirty="0">
                <a:solidFill>
                  <a:srgbClr val="0A0A0A"/>
                </a:solidFill>
                <a:latin typeface="Times New Roman"/>
                <a:cs typeface="Times New Roman"/>
              </a:rPr>
              <a:t>0</a:t>
            </a:r>
            <a:endParaRPr sz="1603" baseline="44444">
              <a:latin typeface="Times New Roman"/>
              <a:cs typeface="Times New Roman"/>
            </a:endParaRPr>
          </a:p>
          <a:p>
            <a:pPr marL="137919">
              <a:lnSpc>
                <a:spcPts val="864"/>
              </a:lnSpc>
              <a:tabLst>
                <a:tab pos="640726" algn="l"/>
              </a:tabLst>
            </a:pPr>
            <a:r>
              <a:rPr sz="1069" i="1" spc="13" dirty="0">
                <a:solidFill>
                  <a:srgbClr val="0A0A0A"/>
                </a:solidFill>
                <a:latin typeface="Times New Roman"/>
                <a:cs typeface="Times New Roman"/>
              </a:rPr>
              <a:t>ab	</a:t>
            </a:r>
            <a:r>
              <a:rPr sz="1154" i="1" spc="-30" dirty="0">
                <a:solidFill>
                  <a:srgbClr val="0A0A0A"/>
                </a:solidFill>
                <a:latin typeface="Symbol"/>
                <a:cs typeface="Symbol"/>
              </a:rPr>
              <a:t></a:t>
            </a:r>
            <a:endParaRPr sz="1154">
              <a:latin typeface="Symbol"/>
              <a:cs typeface="Symbol"/>
            </a:endParaRPr>
          </a:p>
        </p:txBody>
      </p:sp>
      <p:sp>
        <p:nvSpPr>
          <p:cNvPr id="10" name="object 10"/>
          <p:cNvSpPr txBox="1"/>
          <p:nvPr/>
        </p:nvSpPr>
        <p:spPr>
          <a:xfrm>
            <a:off x="4572977" y="4516772"/>
            <a:ext cx="1574135" cy="350338"/>
          </a:xfrm>
          <a:prstGeom prst="rect">
            <a:avLst/>
          </a:prstGeom>
        </p:spPr>
        <p:txBody>
          <a:bodyPr vert="horz" wrap="square" lIns="0" tIns="13575" rIns="0" bIns="0" rtlCol="0">
            <a:spAutoFit/>
          </a:bodyPr>
          <a:lstStyle/>
          <a:p>
            <a:pPr marL="43439">
              <a:lnSpc>
                <a:spcPts val="1740"/>
              </a:lnSpc>
              <a:spcBef>
                <a:spcPts val="107"/>
              </a:spcBef>
              <a:tabLst>
                <a:tab pos="348599" algn="l"/>
              </a:tabLst>
            </a:pPr>
            <a:r>
              <a:rPr sz="1881" i="1" spc="4" dirty="0">
                <a:solidFill>
                  <a:srgbClr val="0A0A0A"/>
                </a:solidFill>
                <a:latin typeface="Times New Roman"/>
                <a:cs typeface="Times New Roman"/>
              </a:rPr>
              <a:t>I	</a:t>
            </a:r>
            <a:r>
              <a:rPr sz="1881" spc="13" dirty="0">
                <a:solidFill>
                  <a:srgbClr val="0A0A0A"/>
                </a:solidFill>
                <a:latin typeface="Symbol"/>
                <a:cs typeface="Symbol"/>
              </a:rPr>
              <a:t></a:t>
            </a:r>
            <a:r>
              <a:rPr sz="1881" spc="13" dirty="0">
                <a:solidFill>
                  <a:srgbClr val="0A0A0A"/>
                </a:solidFill>
                <a:latin typeface="Times New Roman"/>
                <a:cs typeface="Times New Roman"/>
              </a:rPr>
              <a:t> </a:t>
            </a:r>
            <a:r>
              <a:rPr sz="1881" i="1" spc="4" dirty="0">
                <a:solidFill>
                  <a:srgbClr val="0A0A0A"/>
                </a:solidFill>
                <a:latin typeface="Times New Roman"/>
                <a:cs typeface="Times New Roman"/>
              </a:rPr>
              <a:t>I </a:t>
            </a:r>
            <a:r>
              <a:rPr sz="1881" spc="17" dirty="0">
                <a:solidFill>
                  <a:srgbClr val="0A0A0A"/>
                </a:solidFill>
                <a:latin typeface="Symbol"/>
                <a:cs typeface="Symbol"/>
              </a:rPr>
              <a:t></a:t>
            </a:r>
            <a:r>
              <a:rPr sz="1881" spc="64" dirty="0">
                <a:solidFill>
                  <a:srgbClr val="0A0A0A"/>
                </a:solidFill>
                <a:latin typeface="Times New Roman"/>
                <a:cs typeface="Times New Roman"/>
              </a:rPr>
              <a:t> </a:t>
            </a:r>
            <a:r>
              <a:rPr sz="1881" spc="38" dirty="0">
                <a:solidFill>
                  <a:srgbClr val="0A0A0A"/>
                </a:solidFill>
                <a:latin typeface="Symbol"/>
                <a:cs typeface="Symbol"/>
              </a:rPr>
              <a:t></a:t>
            </a:r>
            <a:r>
              <a:rPr sz="1881" spc="38" dirty="0">
                <a:solidFill>
                  <a:srgbClr val="0A0A0A"/>
                </a:solidFill>
                <a:latin typeface="Times New Roman"/>
                <a:cs typeface="Times New Roman"/>
              </a:rPr>
              <a:t>120</a:t>
            </a:r>
            <a:r>
              <a:rPr sz="1603" spc="57" baseline="44444" dirty="0">
                <a:solidFill>
                  <a:srgbClr val="0A0A0A"/>
                </a:solidFill>
                <a:latin typeface="Times New Roman"/>
                <a:cs typeface="Times New Roman"/>
              </a:rPr>
              <a:t>0</a:t>
            </a:r>
            <a:endParaRPr sz="1603" baseline="44444">
              <a:latin typeface="Times New Roman"/>
              <a:cs typeface="Times New Roman"/>
            </a:endParaRPr>
          </a:p>
          <a:p>
            <a:pPr marL="133032">
              <a:lnSpc>
                <a:spcPts val="868"/>
              </a:lnSpc>
              <a:tabLst>
                <a:tab pos="629324" algn="l"/>
              </a:tabLst>
            </a:pPr>
            <a:r>
              <a:rPr sz="1069" i="1" spc="13" dirty="0">
                <a:solidFill>
                  <a:srgbClr val="0A0A0A"/>
                </a:solidFill>
                <a:latin typeface="Times New Roman"/>
                <a:cs typeface="Times New Roman"/>
              </a:rPr>
              <a:t>bc	</a:t>
            </a:r>
            <a:r>
              <a:rPr sz="1154" i="1" spc="-30" dirty="0">
                <a:solidFill>
                  <a:srgbClr val="0A0A0A"/>
                </a:solidFill>
                <a:latin typeface="Symbol"/>
                <a:cs typeface="Symbol"/>
              </a:rPr>
              <a:t></a:t>
            </a:r>
            <a:endParaRPr sz="1154">
              <a:latin typeface="Symbol"/>
              <a:cs typeface="Symbol"/>
            </a:endParaRPr>
          </a:p>
        </p:txBody>
      </p:sp>
      <p:sp>
        <p:nvSpPr>
          <p:cNvPr id="11" name="object 11"/>
          <p:cNvSpPr txBox="1"/>
          <p:nvPr/>
        </p:nvSpPr>
        <p:spPr>
          <a:xfrm>
            <a:off x="4572977" y="4943562"/>
            <a:ext cx="1602915" cy="350338"/>
          </a:xfrm>
          <a:prstGeom prst="rect">
            <a:avLst/>
          </a:prstGeom>
        </p:spPr>
        <p:txBody>
          <a:bodyPr vert="horz" wrap="square" lIns="0" tIns="13575" rIns="0" bIns="0" rtlCol="0">
            <a:spAutoFit/>
          </a:bodyPr>
          <a:lstStyle/>
          <a:p>
            <a:pPr marL="43439">
              <a:lnSpc>
                <a:spcPts val="1740"/>
              </a:lnSpc>
              <a:spcBef>
                <a:spcPts val="107"/>
              </a:spcBef>
              <a:tabLst>
                <a:tab pos="351314" algn="l"/>
              </a:tabLst>
            </a:pPr>
            <a:r>
              <a:rPr sz="1881" i="1" spc="4" dirty="0">
                <a:solidFill>
                  <a:srgbClr val="0A0A0A"/>
                </a:solidFill>
                <a:latin typeface="Times New Roman"/>
                <a:cs typeface="Times New Roman"/>
              </a:rPr>
              <a:t>I	</a:t>
            </a:r>
            <a:r>
              <a:rPr sz="1881" spc="13" dirty="0">
                <a:solidFill>
                  <a:srgbClr val="0A0A0A"/>
                </a:solidFill>
                <a:latin typeface="Symbol"/>
                <a:cs typeface="Symbol"/>
              </a:rPr>
              <a:t></a:t>
            </a:r>
            <a:r>
              <a:rPr sz="1881" spc="13" dirty="0">
                <a:solidFill>
                  <a:srgbClr val="0A0A0A"/>
                </a:solidFill>
                <a:latin typeface="Times New Roman"/>
                <a:cs typeface="Times New Roman"/>
              </a:rPr>
              <a:t> </a:t>
            </a:r>
            <a:r>
              <a:rPr sz="1881" i="1" spc="4" dirty="0">
                <a:solidFill>
                  <a:srgbClr val="0A0A0A"/>
                </a:solidFill>
                <a:latin typeface="Times New Roman"/>
                <a:cs typeface="Times New Roman"/>
              </a:rPr>
              <a:t>I </a:t>
            </a:r>
            <a:r>
              <a:rPr sz="1881" spc="17" dirty="0">
                <a:solidFill>
                  <a:srgbClr val="0A0A0A"/>
                </a:solidFill>
                <a:latin typeface="Symbol"/>
                <a:cs typeface="Symbol"/>
              </a:rPr>
              <a:t></a:t>
            </a:r>
            <a:r>
              <a:rPr sz="1881" spc="17" dirty="0">
                <a:solidFill>
                  <a:srgbClr val="0A0A0A"/>
                </a:solidFill>
                <a:latin typeface="Times New Roman"/>
                <a:cs typeface="Times New Roman"/>
              </a:rPr>
              <a:t> </a:t>
            </a:r>
            <a:r>
              <a:rPr sz="1881" spc="13" dirty="0">
                <a:solidFill>
                  <a:srgbClr val="0A0A0A"/>
                </a:solidFill>
                <a:latin typeface="Symbol"/>
                <a:cs typeface="Symbol"/>
              </a:rPr>
              <a:t></a:t>
            </a:r>
            <a:r>
              <a:rPr sz="1881" spc="-103" dirty="0">
                <a:solidFill>
                  <a:srgbClr val="0A0A0A"/>
                </a:solidFill>
                <a:latin typeface="Times New Roman"/>
                <a:cs typeface="Times New Roman"/>
              </a:rPr>
              <a:t> </a:t>
            </a:r>
            <a:r>
              <a:rPr sz="1881" spc="17" dirty="0">
                <a:solidFill>
                  <a:srgbClr val="0A0A0A"/>
                </a:solidFill>
                <a:latin typeface="Times New Roman"/>
                <a:cs typeface="Times New Roman"/>
              </a:rPr>
              <a:t>240</a:t>
            </a:r>
            <a:r>
              <a:rPr sz="1603" spc="26" baseline="44444" dirty="0">
                <a:solidFill>
                  <a:srgbClr val="0A0A0A"/>
                </a:solidFill>
                <a:latin typeface="Times New Roman"/>
                <a:cs typeface="Times New Roman"/>
              </a:rPr>
              <a:t>0</a:t>
            </a:r>
            <a:endParaRPr sz="1603" baseline="44444">
              <a:latin typeface="Times New Roman"/>
              <a:cs typeface="Times New Roman"/>
            </a:endParaRPr>
          </a:p>
          <a:p>
            <a:pPr marL="135747">
              <a:lnSpc>
                <a:spcPts val="868"/>
              </a:lnSpc>
              <a:tabLst>
                <a:tab pos="631496" algn="l"/>
              </a:tabLst>
            </a:pPr>
            <a:r>
              <a:rPr sz="1069" i="1" spc="9" dirty="0">
                <a:solidFill>
                  <a:srgbClr val="0A0A0A"/>
                </a:solidFill>
                <a:latin typeface="Times New Roman"/>
                <a:cs typeface="Times New Roman"/>
              </a:rPr>
              <a:t>ca	</a:t>
            </a:r>
            <a:r>
              <a:rPr sz="1154" i="1" spc="-30" dirty="0">
                <a:solidFill>
                  <a:srgbClr val="0A0A0A"/>
                </a:solidFill>
                <a:latin typeface="Symbol"/>
                <a:cs typeface="Symbol"/>
              </a:rPr>
              <a:t></a:t>
            </a:r>
            <a:endParaRPr sz="1154">
              <a:latin typeface="Symbol"/>
              <a:cs typeface="Symbol"/>
            </a:endParaRPr>
          </a:p>
        </p:txBody>
      </p:sp>
      <p:sp>
        <p:nvSpPr>
          <p:cNvPr id="14" name="Slide Number Placeholder 13">
            <a:extLst>
              <a:ext uri="{FF2B5EF4-FFF2-40B4-BE49-F238E27FC236}">
                <a16:creationId xmlns:a16="http://schemas.microsoft.com/office/drawing/2014/main" id="{CE063AB7-7F79-4C00-A26D-7FCC45193CDD}"/>
              </a:ext>
            </a:extLst>
          </p:cNvPr>
          <p:cNvSpPr>
            <a:spLocks noGrp="1"/>
          </p:cNvSpPr>
          <p:nvPr>
            <p:ph type="sldNum" sz="quarter" idx="7"/>
          </p:nvPr>
        </p:nvSpPr>
        <p:spPr/>
        <p:txBody>
          <a:bodyPr/>
          <a:lstStyle/>
          <a:p>
            <a:pPr marL="38100">
              <a:lnSpc>
                <a:spcPts val="1240"/>
              </a:lnSpc>
            </a:pPr>
            <a:fld id="{81D60167-4931-47E6-BA6A-407CBD079E47}" type="slidenum">
              <a:rPr lang="en-IN" spc="-120" smtClean="0"/>
              <a:t>74</a:t>
            </a:fld>
            <a:endParaRPr lang="en-IN" spc="-120" dirty="0"/>
          </a:p>
        </p:txBody>
      </p:sp>
      <p:sp>
        <p:nvSpPr>
          <p:cNvPr id="21" name="object 11">
            <a:extLst>
              <a:ext uri="{FF2B5EF4-FFF2-40B4-BE49-F238E27FC236}">
                <a16:creationId xmlns:a16="http://schemas.microsoft.com/office/drawing/2014/main" id="{505599B1-E993-4BB3-B9AD-50C7CA2D3F91}"/>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2" name="object 12">
            <a:extLst>
              <a:ext uri="{FF2B5EF4-FFF2-40B4-BE49-F238E27FC236}">
                <a16:creationId xmlns:a16="http://schemas.microsoft.com/office/drawing/2014/main" id="{74CB7D10-6A5B-4C46-9DC6-F7609C9128A8}"/>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object 2">
            <a:extLst>
              <a:ext uri="{FF2B5EF4-FFF2-40B4-BE49-F238E27FC236}">
                <a16:creationId xmlns:a16="http://schemas.microsoft.com/office/drawing/2014/main" id="{3C5E3088-42F2-4D81-885B-86B4AFB64975}"/>
              </a:ext>
            </a:extLst>
          </p:cNvPr>
          <p:cNvGrpSpPr/>
          <p:nvPr/>
        </p:nvGrpSpPr>
        <p:grpSpPr>
          <a:xfrm>
            <a:off x="-46768" y="-26835"/>
            <a:ext cx="9145905" cy="6858000"/>
            <a:chOff x="-654" y="0"/>
            <a:chExt cx="9145905" cy="6858000"/>
          </a:xfrm>
        </p:grpSpPr>
        <p:sp>
          <p:nvSpPr>
            <p:cNvPr id="65" name="object 3">
              <a:extLst>
                <a:ext uri="{FF2B5EF4-FFF2-40B4-BE49-F238E27FC236}">
                  <a16:creationId xmlns:a16="http://schemas.microsoft.com/office/drawing/2014/main" id="{214B55A3-91BB-4B19-BEA0-57BA23A21F8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66" name="object 4">
              <a:extLst>
                <a:ext uri="{FF2B5EF4-FFF2-40B4-BE49-F238E27FC236}">
                  <a16:creationId xmlns:a16="http://schemas.microsoft.com/office/drawing/2014/main" id="{875BC876-B102-4723-B866-8DD5F3BB1B16}"/>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67" name="object 5">
              <a:extLst>
                <a:ext uri="{FF2B5EF4-FFF2-40B4-BE49-F238E27FC236}">
                  <a16:creationId xmlns:a16="http://schemas.microsoft.com/office/drawing/2014/main" id="{150AD53D-6A20-4A42-83D0-561BD6867D3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68" name="object 6">
              <a:extLst>
                <a:ext uri="{FF2B5EF4-FFF2-40B4-BE49-F238E27FC236}">
                  <a16:creationId xmlns:a16="http://schemas.microsoft.com/office/drawing/2014/main" id="{F0F717CE-EC22-4462-8164-08374B6B16A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69" name="object 7">
              <a:extLst>
                <a:ext uri="{FF2B5EF4-FFF2-40B4-BE49-F238E27FC236}">
                  <a16:creationId xmlns:a16="http://schemas.microsoft.com/office/drawing/2014/main" id="{ABE9A2AB-7E47-4DA9-9D94-CAA6DEE3C532}"/>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006171" y="2769481"/>
            <a:ext cx="5872468" cy="536716"/>
          </a:xfrm>
          <a:prstGeom prst="rect">
            <a:avLst/>
          </a:prstGeom>
        </p:spPr>
        <p:txBody>
          <a:bodyPr vert="horz" wrap="square" lIns="0" tIns="10317" rIns="0" bIns="0" rtlCol="0">
            <a:spAutoFit/>
          </a:bodyPr>
          <a:lstStyle/>
          <a:p>
            <a:pPr marL="10860">
              <a:spcBef>
                <a:spcPts val="81"/>
              </a:spcBef>
            </a:pPr>
            <a:r>
              <a:rPr sz="1710" spc="-9" dirty="0">
                <a:solidFill>
                  <a:srgbClr val="000000"/>
                </a:solidFill>
              </a:rPr>
              <a:t>Line-to-line voltage magnitudes </a:t>
            </a:r>
            <a:r>
              <a:rPr sz="1710" spc="-4" dirty="0">
                <a:solidFill>
                  <a:srgbClr val="000000"/>
                </a:solidFill>
              </a:rPr>
              <a:t>are the same as the phase</a:t>
            </a:r>
            <a:r>
              <a:rPr sz="1710" spc="111" dirty="0">
                <a:solidFill>
                  <a:srgbClr val="000000"/>
                </a:solidFill>
              </a:rPr>
              <a:t> </a:t>
            </a:r>
            <a:r>
              <a:rPr sz="1710" spc="-4" dirty="0">
                <a:solidFill>
                  <a:srgbClr val="000000"/>
                </a:solidFill>
              </a:rPr>
              <a:t>voltages.</a:t>
            </a:r>
            <a:endParaRPr sz="1710"/>
          </a:p>
        </p:txBody>
      </p:sp>
      <p:sp>
        <p:nvSpPr>
          <p:cNvPr id="3" name="object 3"/>
          <p:cNvSpPr txBox="1"/>
          <p:nvPr/>
        </p:nvSpPr>
        <p:spPr>
          <a:xfrm>
            <a:off x="1006171" y="3570289"/>
            <a:ext cx="1147887"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Currents</a:t>
            </a:r>
            <a:r>
              <a:rPr sz="1710" spc="-34" dirty="0">
                <a:latin typeface="Times New Roman"/>
                <a:cs typeface="Times New Roman"/>
              </a:rPr>
              <a:t> </a:t>
            </a:r>
            <a:r>
              <a:rPr sz="1710" spc="-9" dirty="0">
                <a:latin typeface="Times New Roman"/>
                <a:cs typeface="Times New Roman"/>
              </a:rPr>
              <a:t>are:</a:t>
            </a:r>
            <a:endParaRPr sz="1710">
              <a:latin typeface="Times New Roman"/>
              <a:cs typeface="Times New Roman"/>
            </a:endParaRPr>
          </a:p>
        </p:txBody>
      </p:sp>
      <p:grpSp>
        <p:nvGrpSpPr>
          <p:cNvPr id="4" name="object 4"/>
          <p:cNvGrpSpPr/>
          <p:nvPr/>
        </p:nvGrpSpPr>
        <p:grpSpPr>
          <a:xfrm>
            <a:off x="2084994" y="5607596"/>
            <a:ext cx="247605" cy="211224"/>
            <a:chOff x="2438285" y="6329171"/>
            <a:chExt cx="289560" cy="247015"/>
          </a:xfrm>
        </p:grpSpPr>
        <p:sp>
          <p:nvSpPr>
            <p:cNvPr id="5" name="object 5"/>
            <p:cNvSpPr/>
            <p:nvPr/>
          </p:nvSpPr>
          <p:spPr>
            <a:xfrm>
              <a:off x="2442095" y="6482333"/>
              <a:ext cx="32384" cy="18415"/>
            </a:xfrm>
            <a:custGeom>
              <a:avLst/>
              <a:gdLst/>
              <a:ahLst/>
              <a:cxnLst/>
              <a:rect l="l" t="t" r="r" b="b"/>
              <a:pathLst>
                <a:path w="32385" h="18414">
                  <a:moveTo>
                    <a:pt x="0" y="18287"/>
                  </a:moveTo>
                  <a:lnTo>
                    <a:pt x="32004" y="0"/>
                  </a:lnTo>
                </a:path>
              </a:pathLst>
            </a:custGeom>
            <a:ln w="7569">
              <a:solidFill>
                <a:srgbClr val="0A0A0A"/>
              </a:solidFill>
            </a:ln>
          </p:spPr>
          <p:txBody>
            <a:bodyPr wrap="square" lIns="0" tIns="0" rIns="0" bIns="0" rtlCol="0"/>
            <a:lstStyle/>
            <a:p>
              <a:endParaRPr sz="1539"/>
            </a:p>
          </p:txBody>
        </p:sp>
        <p:sp>
          <p:nvSpPr>
            <p:cNvPr id="6" name="object 6"/>
            <p:cNvSpPr/>
            <p:nvPr/>
          </p:nvSpPr>
          <p:spPr>
            <a:xfrm>
              <a:off x="2474099" y="6486143"/>
              <a:ext cx="47625" cy="82550"/>
            </a:xfrm>
            <a:custGeom>
              <a:avLst/>
              <a:gdLst/>
              <a:ahLst/>
              <a:cxnLst/>
              <a:rect l="l" t="t" r="r" b="b"/>
              <a:pathLst>
                <a:path w="47625" h="82550">
                  <a:moveTo>
                    <a:pt x="0" y="0"/>
                  </a:moveTo>
                  <a:lnTo>
                    <a:pt x="47244" y="82296"/>
                  </a:lnTo>
                </a:path>
              </a:pathLst>
            </a:custGeom>
            <a:ln w="15138">
              <a:solidFill>
                <a:srgbClr val="0A0A0A"/>
              </a:solidFill>
            </a:ln>
          </p:spPr>
          <p:txBody>
            <a:bodyPr wrap="square" lIns="0" tIns="0" rIns="0" bIns="0" rtlCol="0"/>
            <a:lstStyle/>
            <a:p>
              <a:endParaRPr sz="1539"/>
            </a:p>
          </p:txBody>
        </p:sp>
        <p:sp>
          <p:nvSpPr>
            <p:cNvPr id="7" name="object 7"/>
            <p:cNvSpPr/>
            <p:nvPr/>
          </p:nvSpPr>
          <p:spPr>
            <a:xfrm>
              <a:off x="2525153" y="6332981"/>
              <a:ext cx="199390" cy="235585"/>
            </a:xfrm>
            <a:custGeom>
              <a:avLst/>
              <a:gdLst/>
              <a:ahLst/>
              <a:cxnLst/>
              <a:rect l="l" t="t" r="r" b="b"/>
              <a:pathLst>
                <a:path w="199389" h="235584">
                  <a:moveTo>
                    <a:pt x="0" y="235457"/>
                  </a:moveTo>
                  <a:lnTo>
                    <a:pt x="58673" y="0"/>
                  </a:lnTo>
                  <a:lnTo>
                    <a:pt x="198881" y="0"/>
                  </a:lnTo>
                </a:path>
              </a:pathLst>
            </a:custGeom>
            <a:ln w="7569">
              <a:solidFill>
                <a:srgbClr val="0A0A0A"/>
              </a:solidFill>
            </a:ln>
          </p:spPr>
          <p:txBody>
            <a:bodyPr wrap="square" lIns="0" tIns="0" rIns="0" bIns="0" rtlCol="0"/>
            <a:lstStyle/>
            <a:p>
              <a:endParaRPr sz="1539"/>
            </a:p>
          </p:txBody>
        </p:sp>
      </p:grpSp>
      <p:sp>
        <p:nvSpPr>
          <p:cNvPr id="8" name="object 8"/>
          <p:cNvSpPr txBox="1"/>
          <p:nvPr/>
        </p:nvSpPr>
        <p:spPr>
          <a:xfrm>
            <a:off x="1637351" y="5577623"/>
            <a:ext cx="1619205" cy="268711"/>
          </a:xfrm>
          <a:prstGeom prst="rect">
            <a:avLst/>
          </a:prstGeom>
          <a:ln w="9525">
            <a:solidFill>
              <a:srgbClr val="3E3E3E"/>
            </a:solidFill>
          </a:ln>
        </p:spPr>
        <p:txBody>
          <a:bodyPr vert="horz" wrap="square" lIns="0" tIns="18462" rIns="0" bIns="0" rtlCol="0">
            <a:spAutoFit/>
          </a:bodyPr>
          <a:lstStyle/>
          <a:p>
            <a:pPr marL="36380">
              <a:spcBef>
                <a:spcPts val="145"/>
              </a:spcBef>
              <a:tabLst>
                <a:tab pos="584799" algn="l"/>
              </a:tabLst>
            </a:pPr>
            <a:r>
              <a:rPr sz="1625" b="1" i="1" spc="51" dirty="0">
                <a:solidFill>
                  <a:srgbClr val="0A0A0A"/>
                </a:solidFill>
                <a:latin typeface="Times New Roman"/>
                <a:cs typeface="Times New Roman"/>
              </a:rPr>
              <a:t>I</a:t>
            </a:r>
            <a:r>
              <a:rPr sz="1796" b="1" i="1" spc="76" baseline="-19841" dirty="0">
                <a:solidFill>
                  <a:srgbClr val="0A0A0A"/>
                </a:solidFill>
                <a:latin typeface="Times New Roman"/>
                <a:cs typeface="Times New Roman"/>
              </a:rPr>
              <a:t>a</a:t>
            </a:r>
            <a:r>
              <a:rPr sz="1796" b="1" i="1" spc="352" baseline="-19841" dirty="0">
                <a:solidFill>
                  <a:srgbClr val="0A0A0A"/>
                </a:solidFill>
                <a:latin typeface="Times New Roman"/>
                <a:cs typeface="Times New Roman"/>
              </a:rPr>
              <a:t> </a:t>
            </a:r>
            <a:r>
              <a:rPr sz="1625" b="1" spc="4" dirty="0">
                <a:solidFill>
                  <a:srgbClr val="0A0A0A"/>
                </a:solidFill>
                <a:latin typeface="Symbol"/>
                <a:cs typeface="Symbol"/>
              </a:rPr>
              <a:t></a:t>
            </a:r>
            <a:r>
              <a:rPr sz="1625" spc="4" dirty="0">
                <a:solidFill>
                  <a:srgbClr val="0A0A0A"/>
                </a:solidFill>
                <a:latin typeface="Times New Roman"/>
                <a:cs typeface="Times New Roman"/>
              </a:rPr>
              <a:t>	</a:t>
            </a:r>
            <a:r>
              <a:rPr sz="1625" b="1" spc="21" dirty="0">
                <a:solidFill>
                  <a:srgbClr val="0A0A0A"/>
                </a:solidFill>
                <a:latin typeface="Times New Roman"/>
                <a:cs typeface="Times New Roman"/>
              </a:rPr>
              <a:t>3</a:t>
            </a:r>
            <a:r>
              <a:rPr sz="1625" b="1" i="1" spc="21" dirty="0">
                <a:solidFill>
                  <a:srgbClr val="0A0A0A"/>
                </a:solidFill>
                <a:latin typeface="Times New Roman"/>
                <a:cs typeface="Times New Roman"/>
              </a:rPr>
              <a:t>I</a:t>
            </a:r>
            <a:r>
              <a:rPr sz="1924" b="1" i="1" spc="32" baseline="-18518" dirty="0">
                <a:solidFill>
                  <a:srgbClr val="0A0A0A"/>
                </a:solidFill>
                <a:latin typeface="Symbol"/>
                <a:cs typeface="Symbol"/>
              </a:rPr>
              <a:t></a:t>
            </a:r>
            <a:r>
              <a:rPr sz="1924" b="1" i="1" spc="32" baseline="-18518" dirty="0">
                <a:solidFill>
                  <a:srgbClr val="0A0A0A"/>
                </a:solidFill>
                <a:latin typeface="Times New Roman"/>
                <a:cs typeface="Times New Roman"/>
              </a:rPr>
              <a:t> </a:t>
            </a:r>
            <a:r>
              <a:rPr sz="1625" b="1" spc="9" dirty="0">
                <a:solidFill>
                  <a:srgbClr val="0A0A0A"/>
                </a:solidFill>
                <a:latin typeface="Symbol"/>
                <a:cs typeface="Symbol"/>
              </a:rPr>
              <a:t></a:t>
            </a:r>
            <a:r>
              <a:rPr sz="1625" b="1" spc="9" dirty="0">
                <a:solidFill>
                  <a:srgbClr val="0A0A0A"/>
                </a:solidFill>
                <a:latin typeface="Times New Roman"/>
                <a:cs typeface="Times New Roman"/>
              </a:rPr>
              <a:t> </a:t>
            </a:r>
            <a:r>
              <a:rPr sz="1625" b="1" spc="4" dirty="0">
                <a:solidFill>
                  <a:srgbClr val="0A0A0A"/>
                </a:solidFill>
                <a:latin typeface="Symbol"/>
                <a:cs typeface="Symbol"/>
              </a:rPr>
              <a:t></a:t>
            </a:r>
            <a:r>
              <a:rPr sz="1625" b="1" spc="9" dirty="0">
                <a:solidFill>
                  <a:srgbClr val="0A0A0A"/>
                </a:solidFill>
                <a:latin typeface="Times New Roman"/>
                <a:cs typeface="Times New Roman"/>
              </a:rPr>
              <a:t> </a:t>
            </a:r>
            <a:r>
              <a:rPr sz="1625" b="1" spc="4" dirty="0">
                <a:solidFill>
                  <a:srgbClr val="0A0A0A"/>
                </a:solidFill>
                <a:latin typeface="Times New Roman"/>
                <a:cs typeface="Times New Roman"/>
              </a:rPr>
              <a:t>30</a:t>
            </a:r>
            <a:r>
              <a:rPr sz="1625" b="1" spc="4" dirty="0">
                <a:solidFill>
                  <a:srgbClr val="0A0A0A"/>
                </a:solidFill>
                <a:latin typeface="Symbol"/>
                <a:cs typeface="Symbol"/>
              </a:rPr>
              <a:t></a:t>
            </a:r>
            <a:endParaRPr sz="1625">
              <a:latin typeface="Symbol"/>
              <a:cs typeface="Symbol"/>
            </a:endParaRPr>
          </a:p>
        </p:txBody>
      </p:sp>
      <p:grpSp>
        <p:nvGrpSpPr>
          <p:cNvPr id="9" name="object 9"/>
          <p:cNvGrpSpPr/>
          <p:nvPr/>
        </p:nvGrpSpPr>
        <p:grpSpPr>
          <a:xfrm>
            <a:off x="3999370" y="5606293"/>
            <a:ext cx="248691" cy="211224"/>
            <a:chOff x="4677041" y="6327647"/>
            <a:chExt cx="290830" cy="247015"/>
          </a:xfrm>
        </p:grpSpPr>
        <p:sp>
          <p:nvSpPr>
            <p:cNvPr id="10" name="object 10"/>
            <p:cNvSpPr/>
            <p:nvPr/>
          </p:nvSpPr>
          <p:spPr>
            <a:xfrm>
              <a:off x="4680851" y="6480809"/>
              <a:ext cx="32384" cy="18415"/>
            </a:xfrm>
            <a:custGeom>
              <a:avLst/>
              <a:gdLst/>
              <a:ahLst/>
              <a:cxnLst/>
              <a:rect l="l" t="t" r="r" b="b"/>
              <a:pathLst>
                <a:path w="32385" h="18414">
                  <a:moveTo>
                    <a:pt x="0" y="18287"/>
                  </a:moveTo>
                  <a:lnTo>
                    <a:pt x="32004" y="0"/>
                  </a:lnTo>
                </a:path>
              </a:pathLst>
            </a:custGeom>
            <a:ln w="7569">
              <a:solidFill>
                <a:srgbClr val="0A0A0A"/>
              </a:solidFill>
            </a:ln>
          </p:spPr>
          <p:txBody>
            <a:bodyPr wrap="square" lIns="0" tIns="0" rIns="0" bIns="0" rtlCol="0"/>
            <a:lstStyle/>
            <a:p>
              <a:endParaRPr sz="1539"/>
            </a:p>
          </p:txBody>
        </p:sp>
        <p:sp>
          <p:nvSpPr>
            <p:cNvPr id="11" name="object 11"/>
            <p:cNvSpPr/>
            <p:nvPr/>
          </p:nvSpPr>
          <p:spPr>
            <a:xfrm>
              <a:off x="4712855" y="6484619"/>
              <a:ext cx="48260" cy="82550"/>
            </a:xfrm>
            <a:custGeom>
              <a:avLst/>
              <a:gdLst/>
              <a:ahLst/>
              <a:cxnLst/>
              <a:rect l="l" t="t" r="r" b="b"/>
              <a:pathLst>
                <a:path w="48260" h="82550">
                  <a:moveTo>
                    <a:pt x="0" y="0"/>
                  </a:moveTo>
                  <a:lnTo>
                    <a:pt x="48006" y="82296"/>
                  </a:lnTo>
                </a:path>
              </a:pathLst>
            </a:custGeom>
            <a:ln w="15138">
              <a:solidFill>
                <a:srgbClr val="0A0A0A"/>
              </a:solidFill>
            </a:ln>
          </p:spPr>
          <p:txBody>
            <a:bodyPr wrap="square" lIns="0" tIns="0" rIns="0" bIns="0" rtlCol="0"/>
            <a:lstStyle/>
            <a:p>
              <a:endParaRPr sz="1539"/>
            </a:p>
          </p:txBody>
        </p:sp>
        <p:sp>
          <p:nvSpPr>
            <p:cNvPr id="12" name="object 12"/>
            <p:cNvSpPr/>
            <p:nvPr/>
          </p:nvSpPr>
          <p:spPr>
            <a:xfrm>
              <a:off x="4764671" y="6331457"/>
              <a:ext cx="199390" cy="235585"/>
            </a:xfrm>
            <a:custGeom>
              <a:avLst/>
              <a:gdLst/>
              <a:ahLst/>
              <a:cxnLst/>
              <a:rect l="l" t="t" r="r" b="b"/>
              <a:pathLst>
                <a:path w="199389" h="235584">
                  <a:moveTo>
                    <a:pt x="0" y="235457"/>
                  </a:moveTo>
                  <a:lnTo>
                    <a:pt x="57911" y="0"/>
                  </a:lnTo>
                  <a:lnTo>
                    <a:pt x="198881" y="0"/>
                  </a:lnTo>
                </a:path>
              </a:pathLst>
            </a:custGeom>
            <a:ln w="7569">
              <a:solidFill>
                <a:srgbClr val="0A0A0A"/>
              </a:solidFill>
            </a:ln>
          </p:spPr>
          <p:txBody>
            <a:bodyPr wrap="square" lIns="0" tIns="0" rIns="0" bIns="0" rtlCol="0"/>
            <a:lstStyle/>
            <a:p>
              <a:endParaRPr sz="1539"/>
            </a:p>
          </p:txBody>
        </p:sp>
      </p:grpSp>
      <p:sp>
        <p:nvSpPr>
          <p:cNvPr id="13" name="object 13"/>
          <p:cNvSpPr txBox="1"/>
          <p:nvPr/>
        </p:nvSpPr>
        <p:spPr>
          <a:xfrm>
            <a:off x="3556940" y="5576320"/>
            <a:ext cx="1696853" cy="268711"/>
          </a:xfrm>
          <a:prstGeom prst="rect">
            <a:avLst/>
          </a:prstGeom>
          <a:ln w="9525">
            <a:solidFill>
              <a:srgbClr val="3E3E3E"/>
            </a:solidFill>
          </a:ln>
        </p:spPr>
        <p:txBody>
          <a:bodyPr vert="horz" wrap="square" lIns="0" tIns="18462" rIns="0" bIns="0" rtlCol="0">
            <a:spAutoFit/>
          </a:bodyPr>
          <a:lstStyle/>
          <a:p>
            <a:pPr marL="36380">
              <a:spcBef>
                <a:spcPts val="145"/>
              </a:spcBef>
              <a:tabLst>
                <a:tab pos="579369" algn="l"/>
              </a:tabLst>
            </a:pPr>
            <a:r>
              <a:rPr sz="1625" b="1" i="1" spc="51" dirty="0">
                <a:solidFill>
                  <a:srgbClr val="0A0A0A"/>
                </a:solidFill>
                <a:latin typeface="Times New Roman"/>
                <a:cs typeface="Times New Roman"/>
              </a:rPr>
              <a:t>I</a:t>
            </a:r>
            <a:r>
              <a:rPr sz="1796" b="1" i="1" spc="76" baseline="-19841" dirty="0">
                <a:solidFill>
                  <a:srgbClr val="0A0A0A"/>
                </a:solidFill>
                <a:latin typeface="Times New Roman"/>
                <a:cs typeface="Times New Roman"/>
              </a:rPr>
              <a:t>b</a:t>
            </a:r>
            <a:r>
              <a:rPr sz="1796" b="1" i="1" spc="295" baseline="-19841" dirty="0">
                <a:solidFill>
                  <a:srgbClr val="0A0A0A"/>
                </a:solidFill>
                <a:latin typeface="Times New Roman"/>
                <a:cs typeface="Times New Roman"/>
              </a:rPr>
              <a:t> </a:t>
            </a:r>
            <a:r>
              <a:rPr sz="1625" b="1" spc="4" dirty="0">
                <a:solidFill>
                  <a:srgbClr val="0A0A0A"/>
                </a:solidFill>
                <a:latin typeface="Symbol"/>
                <a:cs typeface="Symbol"/>
              </a:rPr>
              <a:t></a:t>
            </a:r>
            <a:r>
              <a:rPr sz="1625" spc="4" dirty="0">
                <a:solidFill>
                  <a:srgbClr val="0A0A0A"/>
                </a:solidFill>
                <a:latin typeface="Times New Roman"/>
                <a:cs typeface="Times New Roman"/>
              </a:rPr>
              <a:t>	</a:t>
            </a:r>
            <a:r>
              <a:rPr sz="1625" b="1" spc="21" dirty="0">
                <a:solidFill>
                  <a:srgbClr val="0A0A0A"/>
                </a:solidFill>
                <a:latin typeface="Times New Roman"/>
                <a:cs typeface="Times New Roman"/>
              </a:rPr>
              <a:t>3</a:t>
            </a:r>
            <a:r>
              <a:rPr sz="1625" b="1" i="1" spc="21" dirty="0">
                <a:solidFill>
                  <a:srgbClr val="0A0A0A"/>
                </a:solidFill>
                <a:latin typeface="Times New Roman"/>
                <a:cs typeface="Times New Roman"/>
              </a:rPr>
              <a:t>I</a:t>
            </a:r>
            <a:r>
              <a:rPr sz="1924" b="1" i="1" spc="32" baseline="-18518" dirty="0">
                <a:solidFill>
                  <a:srgbClr val="0A0A0A"/>
                </a:solidFill>
                <a:latin typeface="Symbol"/>
                <a:cs typeface="Symbol"/>
              </a:rPr>
              <a:t></a:t>
            </a:r>
            <a:r>
              <a:rPr sz="1924" b="1" i="1" spc="32" baseline="-18518" dirty="0">
                <a:solidFill>
                  <a:srgbClr val="0A0A0A"/>
                </a:solidFill>
                <a:latin typeface="Times New Roman"/>
                <a:cs typeface="Times New Roman"/>
              </a:rPr>
              <a:t> </a:t>
            </a:r>
            <a:r>
              <a:rPr sz="1625" b="1" spc="9" dirty="0">
                <a:solidFill>
                  <a:srgbClr val="0A0A0A"/>
                </a:solidFill>
                <a:latin typeface="Symbol"/>
                <a:cs typeface="Symbol"/>
              </a:rPr>
              <a:t></a:t>
            </a:r>
            <a:r>
              <a:rPr sz="1625" b="1" spc="9" dirty="0">
                <a:solidFill>
                  <a:srgbClr val="0A0A0A"/>
                </a:solidFill>
                <a:latin typeface="Times New Roman"/>
                <a:cs typeface="Times New Roman"/>
              </a:rPr>
              <a:t> </a:t>
            </a:r>
            <a:r>
              <a:rPr sz="1625" b="1" spc="4" dirty="0">
                <a:solidFill>
                  <a:srgbClr val="0A0A0A"/>
                </a:solidFill>
                <a:latin typeface="Symbol"/>
                <a:cs typeface="Symbol"/>
              </a:rPr>
              <a:t></a:t>
            </a:r>
            <a:r>
              <a:rPr sz="1625" b="1" spc="-94" dirty="0">
                <a:solidFill>
                  <a:srgbClr val="0A0A0A"/>
                </a:solidFill>
                <a:latin typeface="Times New Roman"/>
                <a:cs typeface="Times New Roman"/>
              </a:rPr>
              <a:t> </a:t>
            </a:r>
            <a:r>
              <a:rPr sz="1625" b="1" spc="4" dirty="0">
                <a:solidFill>
                  <a:srgbClr val="0A0A0A"/>
                </a:solidFill>
                <a:latin typeface="Times New Roman"/>
                <a:cs typeface="Times New Roman"/>
              </a:rPr>
              <a:t>150</a:t>
            </a:r>
            <a:r>
              <a:rPr sz="1625" b="1" spc="4" dirty="0">
                <a:solidFill>
                  <a:srgbClr val="0A0A0A"/>
                </a:solidFill>
                <a:latin typeface="Symbol"/>
                <a:cs typeface="Symbol"/>
              </a:rPr>
              <a:t></a:t>
            </a:r>
            <a:endParaRPr sz="1625">
              <a:latin typeface="Symbol"/>
              <a:cs typeface="Symbol"/>
            </a:endParaRPr>
          </a:p>
        </p:txBody>
      </p:sp>
      <p:grpSp>
        <p:nvGrpSpPr>
          <p:cNvPr id="14" name="object 14"/>
          <p:cNvGrpSpPr/>
          <p:nvPr/>
        </p:nvGrpSpPr>
        <p:grpSpPr>
          <a:xfrm>
            <a:off x="5996498" y="5606293"/>
            <a:ext cx="248691" cy="211224"/>
            <a:chOff x="7012571" y="6327647"/>
            <a:chExt cx="290830" cy="247015"/>
          </a:xfrm>
        </p:grpSpPr>
        <p:sp>
          <p:nvSpPr>
            <p:cNvPr id="15" name="object 15"/>
            <p:cNvSpPr/>
            <p:nvPr/>
          </p:nvSpPr>
          <p:spPr>
            <a:xfrm>
              <a:off x="7016381" y="6480809"/>
              <a:ext cx="33020" cy="18415"/>
            </a:xfrm>
            <a:custGeom>
              <a:avLst/>
              <a:gdLst/>
              <a:ahLst/>
              <a:cxnLst/>
              <a:rect l="l" t="t" r="r" b="b"/>
              <a:pathLst>
                <a:path w="33020" h="18414">
                  <a:moveTo>
                    <a:pt x="0" y="18287"/>
                  </a:moveTo>
                  <a:lnTo>
                    <a:pt x="32766" y="0"/>
                  </a:lnTo>
                </a:path>
              </a:pathLst>
            </a:custGeom>
            <a:ln w="7569">
              <a:solidFill>
                <a:srgbClr val="0A0A0A"/>
              </a:solidFill>
            </a:ln>
          </p:spPr>
          <p:txBody>
            <a:bodyPr wrap="square" lIns="0" tIns="0" rIns="0" bIns="0" rtlCol="0"/>
            <a:lstStyle/>
            <a:p>
              <a:endParaRPr sz="1539"/>
            </a:p>
          </p:txBody>
        </p:sp>
        <p:sp>
          <p:nvSpPr>
            <p:cNvPr id="16" name="object 16"/>
            <p:cNvSpPr/>
            <p:nvPr/>
          </p:nvSpPr>
          <p:spPr>
            <a:xfrm>
              <a:off x="7049147" y="6484619"/>
              <a:ext cx="47625" cy="82550"/>
            </a:xfrm>
            <a:custGeom>
              <a:avLst/>
              <a:gdLst/>
              <a:ahLst/>
              <a:cxnLst/>
              <a:rect l="l" t="t" r="r" b="b"/>
              <a:pathLst>
                <a:path w="47625" h="82550">
                  <a:moveTo>
                    <a:pt x="0" y="0"/>
                  </a:moveTo>
                  <a:lnTo>
                    <a:pt x="47244" y="82296"/>
                  </a:lnTo>
                </a:path>
              </a:pathLst>
            </a:custGeom>
            <a:ln w="15138">
              <a:solidFill>
                <a:srgbClr val="0A0A0A"/>
              </a:solidFill>
            </a:ln>
          </p:spPr>
          <p:txBody>
            <a:bodyPr wrap="square" lIns="0" tIns="0" rIns="0" bIns="0" rtlCol="0"/>
            <a:lstStyle/>
            <a:p>
              <a:endParaRPr sz="1539"/>
            </a:p>
          </p:txBody>
        </p:sp>
        <p:sp>
          <p:nvSpPr>
            <p:cNvPr id="17" name="object 17"/>
            <p:cNvSpPr/>
            <p:nvPr/>
          </p:nvSpPr>
          <p:spPr>
            <a:xfrm>
              <a:off x="7100189" y="6331457"/>
              <a:ext cx="199390" cy="235585"/>
            </a:xfrm>
            <a:custGeom>
              <a:avLst/>
              <a:gdLst/>
              <a:ahLst/>
              <a:cxnLst/>
              <a:rect l="l" t="t" r="r" b="b"/>
              <a:pathLst>
                <a:path w="199390" h="235584">
                  <a:moveTo>
                    <a:pt x="0" y="235457"/>
                  </a:moveTo>
                  <a:lnTo>
                    <a:pt x="58673" y="0"/>
                  </a:lnTo>
                  <a:lnTo>
                    <a:pt x="198881" y="0"/>
                  </a:lnTo>
                </a:path>
              </a:pathLst>
            </a:custGeom>
            <a:ln w="7569">
              <a:solidFill>
                <a:srgbClr val="0A0A0A"/>
              </a:solidFill>
            </a:ln>
          </p:spPr>
          <p:txBody>
            <a:bodyPr wrap="square" lIns="0" tIns="0" rIns="0" bIns="0" rtlCol="0"/>
            <a:lstStyle/>
            <a:p>
              <a:endParaRPr sz="1539"/>
            </a:p>
          </p:txBody>
        </p:sp>
      </p:grpSp>
      <p:sp>
        <p:nvSpPr>
          <p:cNvPr id="18" name="object 18"/>
          <p:cNvSpPr txBox="1"/>
          <p:nvPr/>
        </p:nvSpPr>
        <p:spPr>
          <a:xfrm>
            <a:off x="5559269" y="5576320"/>
            <a:ext cx="1709884" cy="268711"/>
          </a:xfrm>
          <a:prstGeom prst="rect">
            <a:avLst/>
          </a:prstGeom>
          <a:ln w="9525">
            <a:solidFill>
              <a:srgbClr val="3E3E3E"/>
            </a:solidFill>
          </a:ln>
        </p:spPr>
        <p:txBody>
          <a:bodyPr vert="horz" wrap="square" lIns="0" tIns="18462" rIns="0" bIns="0" rtlCol="0">
            <a:spAutoFit/>
          </a:bodyPr>
          <a:lstStyle/>
          <a:p>
            <a:pPr marL="36380">
              <a:spcBef>
                <a:spcPts val="145"/>
              </a:spcBef>
              <a:tabLst>
                <a:tab pos="575025" algn="l"/>
              </a:tabLst>
            </a:pPr>
            <a:r>
              <a:rPr sz="1625" b="1" i="1" spc="51" dirty="0">
                <a:solidFill>
                  <a:srgbClr val="0A0A0A"/>
                </a:solidFill>
                <a:latin typeface="Times New Roman"/>
                <a:cs typeface="Times New Roman"/>
              </a:rPr>
              <a:t>I</a:t>
            </a:r>
            <a:r>
              <a:rPr sz="1796" b="1" i="1" spc="76" baseline="-19841" dirty="0">
                <a:solidFill>
                  <a:srgbClr val="0A0A0A"/>
                </a:solidFill>
                <a:latin typeface="Times New Roman"/>
                <a:cs typeface="Times New Roman"/>
              </a:rPr>
              <a:t>c</a:t>
            </a:r>
            <a:r>
              <a:rPr sz="1796" b="1" i="1" spc="339" baseline="-19841" dirty="0">
                <a:solidFill>
                  <a:srgbClr val="0A0A0A"/>
                </a:solidFill>
                <a:latin typeface="Times New Roman"/>
                <a:cs typeface="Times New Roman"/>
              </a:rPr>
              <a:t> </a:t>
            </a:r>
            <a:r>
              <a:rPr sz="1625" b="1" spc="4" dirty="0">
                <a:solidFill>
                  <a:srgbClr val="0A0A0A"/>
                </a:solidFill>
                <a:latin typeface="Symbol"/>
                <a:cs typeface="Symbol"/>
              </a:rPr>
              <a:t></a:t>
            </a:r>
            <a:r>
              <a:rPr sz="1625" spc="4" dirty="0">
                <a:solidFill>
                  <a:srgbClr val="0A0A0A"/>
                </a:solidFill>
                <a:latin typeface="Times New Roman"/>
                <a:cs typeface="Times New Roman"/>
              </a:rPr>
              <a:t>	</a:t>
            </a:r>
            <a:r>
              <a:rPr sz="1625" b="1" spc="21" dirty="0">
                <a:solidFill>
                  <a:srgbClr val="0A0A0A"/>
                </a:solidFill>
                <a:latin typeface="Times New Roman"/>
                <a:cs typeface="Times New Roman"/>
              </a:rPr>
              <a:t>3</a:t>
            </a:r>
            <a:r>
              <a:rPr sz="1625" b="1" i="1" spc="21" dirty="0">
                <a:solidFill>
                  <a:srgbClr val="0A0A0A"/>
                </a:solidFill>
                <a:latin typeface="Times New Roman"/>
                <a:cs typeface="Times New Roman"/>
              </a:rPr>
              <a:t>I</a:t>
            </a:r>
            <a:r>
              <a:rPr sz="1924" b="1" i="1" spc="32" baseline="-18518" dirty="0">
                <a:solidFill>
                  <a:srgbClr val="0A0A0A"/>
                </a:solidFill>
                <a:latin typeface="Symbol"/>
                <a:cs typeface="Symbol"/>
              </a:rPr>
              <a:t></a:t>
            </a:r>
            <a:r>
              <a:rPr sz="1924" b="1" i="1" spc="32" baseline="-18518" dirty="0">
                <a:solidFill>
                  <a:srgbClr val="0A0A0A"/>
                </a:solidFill>
                <a:latin typeface="Times New Roman"/>
                <a:cs typeface="Times New Roman"/>
              </a:rPr>
              <a:t> </a:t>
            </a:r>
            <a:r>
              <a:rPr sz="1625" b="1" spc="9" dirty="0">
                <a:solidFill>
                  <a:srgbClr val="0A0A0A"/>
                </a:solidFill>
                <a:latin typeface="Symbol"/>
                <a:cs typeface="Symbol"/>
              </a:rPr>
              <a:t></a:t>
            </a:r>
            <a:r>
              <a:rPr sz="1625" b="1" spc="9" dirty="0">
                <a:solidFill>
                  <a:srgbClr val="0A0A0A"/>
                </a:solidFill>
                <a:latin typeface="Times New Roman"/>
                <a:cs typeface="Times New Roman"/>
              </a:rPr>
              <a:t> </a:t>
            </a:r>
            <a:r>
              <a:rPr sz="1625" b="1" spc="4" dirty="0">
                <a:solidFill>
                  <a:srgbClr val="0A0A0A"/>
                </a:solidFill>
                <a:latin typeface="Symbol"/>
                <a:cs typeface="Symbol"/>
              </a:rPr>
              <a:t></a:t>
            </a:r>
            <a:r>
              <a:rPr sz="1625" b="1" spc="4" dirty="0">
                <a:solidFill>
                  <a:srgbClr val="0A0A0A"/>
                </a:solidFill>
                <a:latin typeface="Times New Roman"/>
                <a:cs typeface="Times New Roman"/>
              </a:rPr>
              <a:t> 270</a:t>
            </a:r>
            <a:r>
              <a:rPr sz="1625" b="1" spc="4" dirty="0">
                <a:solidFill>
                  <a:srgbClr val="0A0A0A"/>
                </a:solidFill>
                <a:latin typeface="Symbol"/>
                <a:cs typeface="Symbol"/>
              </a:rPr>
              <a:t></a:t>
            </a:r>
            <a:endParaRPr sz="1625">
              <a:latin typeface="Symbol"/>
              <a:cs typeface="Symbol"/>
            </a:endParaRPr>
          </a:p>
        </p:txBody>
      </p:sp>
      <p:sp>
        <p:nvSpPr>
          <p:cNvPr id="19" name="object 19"/>
          <p:cNvSpPr txBox="1"/>
          <p:nvPr/>
        </p:nvSpPr>
        <p:spPr>
          <a:xfrm>
            <a:off x="3509373" y="3176509"/>
            <a:ext cx="1000193" cy="307777"/>
          </a:xfrm>
          <a:prstGeom prst="rect">
            <a:avLst/>
          </a:prstGeom>
          <a:ln w="9525">
            <a:solidFill>
              <a:srgbClr val="3E3E3E"/>
            </a:solidFill>
          </a:ln>
        </p:spPr>
        <p:txBody>
          <a:bodyPr vert="horz" wrap="square" lIns="0" tIns="0" rIns="0" bIns="0" rtlCol="0">
            <a:spAutoFit/>
          </a:bodyPr>
          <a:lstStyle/>
          <a:p>
            <a:pPr marL="3801">
              <a:lnSpc>
                <a:spcPts val="2364"/>
              </a:lnSpc>
            </a:pPr>
            <a:r>
              <a:rPr sz="2052" b="1" i="1" spc="17" dirty="0">
                <a:solidFill>
                  <a:srgbClr val="0A0A0A"/>
                </a:solidFill>
                <a:latin typeface="Times New Roman"/>
                <a:cs typeface="Times New Roman"/>
              </a:rPr>
              <a:t>V</a:t>
            </a:r>
            <a:r>
              <a:rPr sz="2309" b="1" i="1" spc="26" baseline="-18518" dirty="0">
                <a:solidFill>
                  <a:srgbClr val="0A0A0A"/>
                </a:solidFill>
                <a:latin typeface="Times New Roman"/>
                <a:cs typeface="Times New Roman"/>
              </a:rPr>
              <a:t>LL </a:t>
            </a:r>
            <a:r>
              <a:rPr sz="2052" b="1" spc="-4" dirty="0">
                <a:solidFill>
                  <a:srgbClr val="0A0A0A"/>
                </a:solidFill>
                <a:latin typeface="Symbol"/>
                <a:cs typeface="Symbol"/>
              </a:rPr>
              <a:t></a:t>
            </a:r>
            <a:r>
              <a:rPr sz="2052" b="1" spc="-64" dirty="0">
                <a:solidFill>
                  <a:srgbClr val="0A0A0A"/>
                </a:solidFill>
                <a:latin typeface="Times New Roman"/>
                <a:cs typeface="Times New Roman"/>
              </a:rPr>
              <a:t> </a:t>
            </a:r>
            <a:r>
              <a:rPr sz="2052" b="1" i="1" spc="-94" dirty="0">
                <a:solidFill>
                  <a:srgbClr val="0A0A0A"/>
                </a:solidFill>
                <a:latin typeface="Times New Roman"/>
                <a:cs typeface="Times New Roman"/>
              </a:rPr>
              <a:t>V</a:t>
            </a:r>
            <a:r>
              <a:rPr sz="2437" b="1" i="1" spc="-141" baseline="-17543" dirty="0">
                <a:solidFill>
                  <a:srgbClr val="0A0A0A"/>
                </a:solidFill>
                <a:latin typeface="Symbol"/>
                <a:cs typeface="Symbol"/>
              </a:rPr>
              <a:t></a:t>
            </a:r>
            <a:endParaRPr sz="2437" baseline="-17543">
              <a:latin typeface="Symbol"/>
              <a:cs typeface="Symbol"/>
            </a:endParaRPr>
          </a:p>
        </p:txBody>
      </p:sp>
      <p:grpSp>
        <p:nvGrpSpPr>
          <p:cNvPr id="20" name="object 20"/>
          <p:cNvGrpSpPr/>
          <p:nvPr/>
        </p:nvGrpSpPr>
        <p:grpSpPr>
          <a:xfrm>
            <a:off x="2144996" y="720660"/>
            <a:ext cx="4501954" cy="4237516"/>
            <a:chOff x="2508453" y="614172"/>
            <a:chExt cx="5264785" cy="4955540"/>
          </a:xfrm>
        </p:grpSpPr>
        <p:sp>
          <p:nvSpPr>
            <p:cNvPr id="21" name="object 21"/>
            <p:cNvSpPr/>
            <p:nvPr/>
          </p:nvSpPr>
          <p:spPr>
            <a:xfrm>
              <a:off x="2706840" y="614172"/>
              <a:ext cx="5065892" cy="2133600"/>
            </a:xfrm>
            <a:prstGeom prst="rect">
              <a:avLst/>
            </a:prstGeom>
            <a:blipFill>
              <a:blip r:embed="rId7" cstate="print"/>
              <a:stretch>
                <a:fillRect/>
              </a:stretch>
            </a:blipFill>
          </p:spPr>
          <p:txBody>
            <a:bodyPr wrap="square" lIns="0" tIns="0" rIns="0" bIns="0" rtlCol="0"/>
            <a:lstStyle/>
            <a:p>
              <a:endParaRPr sz="1539"/>
            </a:p>
          </p:txBody>
        </p:sp>
        <p:sp>
          <p:nvSpPr>
            <p:cNvPr id="22" name="object 22"/>
            <p:cNvSpPr/>
            <p:nvPr/>
          </p:nvSpPr>
          <p:spPr>
            <a:xfrm>
              <a:off x="6049403" y="4675631"/>
              <a:ext cx="142240" cy="0"/>
            </a:xfrm>
            <a:custGeom>
              <a:avLst/>
              <a:gdLst/>
              <a:ahLst/>
              <a:cxnLst/>
              <a:rect l="l" t="t" r="r" b="b"/>
              <a:pathLst>
                <a:path w="142239">
                  <a:moveTo>
                    <a:pt x="0" y="0"/>
                  </a:moveTo>
                  <a:lnTo>
                    <a:pt x="141732" y="0"/>
                  </a:lnTo>
                </a:path>
              </a:pathLst>
            </a:custGeom>
            <a:ln w="11811">
              <a:solidFill>
                <a:srgbClr val="0A0A0A"/>
              </a:solidFill>
            </a:ln>
          </p:spPr>
          <p:txBody>
            <a:bodyPr wrap="square" lIns="0" tIns="0" rIns="0" bIns="0" rtlCol="0"/>
            <a:lstStyle/>
            <a:p>
              <a:endParaRPr sz="1539"/>
            </a:p>
          </p:txBody>
        </p:sp>
        <p:sp>
          <p:nvSpPr>
            <p:cNvPr id="23" name="object 23"/>
            <p:cNvSpPr/>
            <p:nvPr/>
          </p:nvSpPr>
          <p:spPr>
            <a:xfrm>
              <a:off x="6825119" y="4354068"/>
              <a:ext cx="269240" cy="253365"/>
            </a:xfrm>
            <a:custGeom>
              <a:avLst/>
              <a:gdLst/>
              <a:ahLst/>
              <a:cxnLst/>
              <a:rect l="l" t="t" r="r" b="b"/>
              <a:pathLst>
                <a:path w="269240" h="253364">
                  <a:moveTo>
                    <a:pt x="0" y="171450"/>
                  </a:moveTo>
                  <a:lnTo>
                    <a:pt x="24384" y="157734"/>
                  </a:lnTo>
                  <a:lnTo>
                    <a:pt x="82296" y="252984"/>
                  </a:lnTo>
                  <a:lnTo>
                    <a:pt x="146304" y="0"/>
                  </a:lnTo>
                  <a:lnTo>
                    <a:pt x="268986" y="0"/>
                  </a:lnTo>
                </a:path>
              </a:pathLst>
            </a:custGeom>
            <a:ln w="3175">
              <a:solidFill>
                <a:srgbClr val="0A0A0A"/>
              </a:solidFill>
            </a:ln>
          </p:spPr>
          <p:txBody>
            <a:bodyPr wrap="square" lIns="0" tIns="0" rIns="0" bIns="0" rtlCol="0"/>
            <a:lstStyle/>
            <a:p>
              <a:endParaRPr sz="1539"/>
            </a:p>
          </p:txBody>
        </p:sp>
        <p:sp>
          <p:nvSpPr>
            <p:cNvPr id="24" name="object 24"/>
            <p:cNvSpPr/>
            <p:nvPr/>
          </p:nvSpPr>
          <p:spPr>
            <a:xfrm>
              <a:off x="6823595" y="4348733"/>
              <a:ext cx="270510" cy="258445"/>
            </a:xfrm>
            <a:custGeom>
              <a:avLst/>
              <a:gdLst/>
              <a:ahLst/>
              <a:cxnLst/>
              <a:rect l="l" t="t" r="r" b="b"/>
              <a:pathLst>
                <a:path w="270509" h="258445">
                  <a:moveTo>
                    <a:pt x="270510" y="11430"/>
                  </a:moveTo>
                  <a:lnTo>
                    <a:pt x="270510" y="0"/>
                  </a:lnTo>
                  <a:lnTo>
                    <a:pt x="143256" y="0"/>
                  </a:lnTo>
                  <a:lnTo>
                    <a:pt x="84582" y="233172"/>
                  </a:lnTo>
                  <a:lnTo>
                    <a:pt x="32766" y="155448"/>
                  </a:lnTo>
                  <a:lnTo>
                    <a:pt x="0" y="172974"/>
                  </a:lnTo>
                  <a:lnTo>
                    <a:pt x="3810" y="179832"/>
                  </a:lnTo>
                  <a:lnTo>
                    <a:pt x="19812" y="169926"/>
                  </a:lnTo>
                  <a:lnTo>
                    <a:pt x="78486" y="258318"/>
                  </a:lnTo>
                  <a:lnTo>
                    <a:pt x="89916" y="258318"/>
                  </a:lnTo>
                  <a:lnTo>
                    <a:pt x="151638" y="11430"/>
                  </a:lnTo>
                  <a:lnTo>
                    <a:pt x="270510" y="11430"/>
                  </a:lnTo>
                  <a:close/>
                </a:path>
              </a:pathLst>
            </a:custGeom>
            <a:solidFill>
              <a:srgbClr val="0A0A0A"/>
            </a:solidFill>
          </p:spPr>
          <p:txBody>
            <a:bodyPr wrap="square" lIns="0" tIns="0" rIns="0" bIns="0" rtlCol="0"/>
            <a:lstStyle/>
            <a:p>
              <a:endParaRPr sz="1539"/>
            </a:p>
          </p:txBody>
        </p:sp>
        <p:sp>
          <p:nvSpPr>
            <p:cNvPr id="25" name="object 25"/>
            <p:cNvSpPr/>
            <p:nvPr/>
          </p:nvSpPr>
          <p:spPr>
            <a:xfrm>
              <a:off x="6804545" y="4675631"/>
              <a:ext cx="307975" cy="0"/>
            </a:xfrm>
            <a:custGeom>
              <a:avLst/>
              <a:gdLst/>
              <a:ahLst/>
              <a:cxnLst/>
              <a:rect l="l" t="t" r="r" b="b"/>
              <a:pathLst>
                <a:path w="307975">
                  <a:moveTo>
                    <a:pt x="0" y="0"/>
                  </a:moveTo>
                  <a:lnTo>
                    <a:pt x="307848" y="0"/>
                  </a:lnTo>
                </a:path>
              </a:pathLst>
            </a:custGeom>
            <a:ln w="11811">
              <a:solidFill>
                <a:srgbClr val="0A0A0A"/>
              </a:solidFill>
            </a:ln>
          </p:spPr>
          <p:txBody>
            <a:bodyPr wrap="square" lIns="0" tIns="0" rIns="0" bIns="0" rtlCol="0"/>
            <a:lstStyle/>
            <a:p>
              <a:endParaRPr sz="1539"/>
            </a:p>
          </p:txBody>
        </p:sp>
        <p:sp>
          <p:nvSpPr>
            <p:cNvPr id="26" name="object 26"/>
            <p:cNvSpPr/>
            <p:nvPr/>
          </p:nvSpPr>
          <p:spPr>
            <a:xfrm>
              <a:off x="2514485" y="5486400"/>
              <a:ext cx="142875" cy="0"/>
            </a:xfrm>
            <a:custGeom>
              <a:avLst/>
              <a:gdLst/>
              <a:ahLst/>
              <a:cxnLst/>
              <a:rect l="l" t="t" r="r" b="b"/>
              <a:pathLst>
                <a:path w="142875">
                  <a:moveTo>
                    <a:pt x="0" y="0"/>
                  </a:moveTo>
                  <a:lnTo>
                    <a:pt x="142494" y="0"/>
                  </a:lnTo>
                </a:path>
              </a:pathLst>
            </a:custGeom>
            <a:ln w="11811">
              <a:solidFill>
                <a:srgbClr val="0A0A0A"/>
              </a:solidFill>
            </a:ln>
          </p:spPr>
          <p:txBody>
            <a:bodyPr wrap="square" lIns="0" tIns="0" rIns="0" bIns="0" rtlCol="0"/>
            <a:lstStyle/>
            <a:p>
              <a:endParaRPr sz="1539"/>
            </a:p>
          </p:txBody>
        </p:sp>
        <p:sp>
          <p:nvSpPr>
            <p:cNvPr id="27" name="object 27"/>
            <p:cNvSpPr/>
            <p:nvPr/>
          </p:nvSpPr>
          <p:spPr>
            <a:xfrm>
              <a:off x="3286391" y="5165598"/>
              <a:ext cx="269240" cy="252729"/>
            </a:xfrm>
            <a:custGeom>
              <a:avLst/>
              <a:gdLst/>
              <a:ahLst/>
              <a:cxnLst/>
              <a:rect l="l" t="t" r="r" b="b"/>
              <a:pathLst>
                <a:path w="269239" h="252729">
                  <a:moveTo>
                    <a:pt x="0" y="170687"/>
                  </a:moveTo>
                  <a:lnTo>
                    <a:pt x="24384" y="156971"/>
                  </a:lnTo>
                  <a:lnTo>
                    <a:pt x="83058" y="252222"/>
                  </a:lnTo>
                  <a:lnTo>
                    <a:pt x="146304" y="0"/>
                  </a:lnTo>
                  <a:lnTo>
                    <a:pt x="268986" y="0"/>
                  </a:lnTo>
                </a:path>
              </a:pathLst>
            </a:custGeom>
            <a:ln w="3175">
              <a:solidFill>
                <a:srgbClr val="0A0A0A"/>
              </a:solidFill>
            </a:ln>
          </p:spPr>
          <p:txBody>
            <a:bodyPr wrap="square" lIns="0" tIns="0" rIns="0" bIns="0" rtlCol="0"/>
            <a:lstStyle/>
            <a:p>
              <a:endParaRPr sz="1539"/>
            </a:p>
          </p:txBody>
        </p:sp>
        <p:sp>
          <p:nvSpPr>
            <p:cNvPr id="28" name="object 28"/>
            <p:cNvSpPr/>
            <p:nvPr/>
          </p:nvSpPr>
          <p:spPr>
            <a:xfrm>
              <a:off x="3284867" y="5159501"/>
              <a:ext cx="270510" cy="258445"/>
            </a:xfrm>
            <a:custGeom>
              <a:avLst/>
              <a:gdLst/>
              <a:ahLst/>
              <a:cxnLst/>
              <a:rect l="l" t="t" r="r" b="b"/>
              <a:pathLst>
                <a:path w="270510" h="258445">
                  <a:moveTo>
                    <a:pt x="270510" y="12192"/>
                  </a:moveTo>
                  <a:lnTo>
                    <a:pt x="270510" y="0"/>
                  </a:lnTo>
                  <a:lnTo>
                    <a:pt x="143256" y="0"/>
                  </a:lnTo>
                  <a:lnTo>
                    <a:pt x="84582" y="233172"/>
                  </a:lnTo>
                  <a:lnTo>
                    <a:pt x="32766" y="155448"/>
                  </a:lnTo>
                  <a:lnTo>
                    <a:pt x="0" y="173736"/>
                  </a:lnTo>
                  <a:lnTo>
                    <a:pt x="3810" y="180594"/>
                  </a:lnTo>
                  <a:lnTo>
                    <a:pt x="19812" y="170688"/>
                  </a:lnTo>
                  <a:lnTo>
                    <a:pt x="78486" y="258318"/>
                  </a:lnTo>
                  <a:lnTo>
                    <a:pt x="90678" y="258318"/>
                  </a:lnTo>
                  <a:lnTo>
                    <a:pt x="152400" y="12192"/>
                  </a:lnTo>
                  <a:lnTo>
                    <a:pt x="270510" y="12192"/>
                  </a:lnTo>
                  <a:close/>
                </a:path>
              </a:pathLst>
            </a:custGeom>
            <a:solidFill>
              <a:srgbClr val="0A0A0A"/>
            </a:solidFill>
          </p:spPr>
          <p:txBody>
            <a:bodyPr wrap="square" lIns="0" tIns="0" rIns="0" bIns="0" rtlCol="0"/>
            <a:lstStyle/>
            <a:p>
              <a:endParaRPr sz="1539"/>
            </a:p>
          </p:txBody>
        </p:sp>
        <p:sp>
          <p:nvSpPr>
            <p:cNvPr id="29" name="object 29"/>
            <p:cNvSpPr/>
            <p:nvPr/>
          </p:nvSpPr>
          <p:spPr>
            <a:xfrm>
              <a:off x="3265817" y="5486400"/>
              <a:ext cx="308610" cy="0"/>
            </a:xfrm>
            <a:custGeom>
              <a:avLst/>
              <a:gdLst/>
              <a:ahLst/>
              <a:cxnLst/>
              <a:rect l="l" t="t" r="r" b="b"/>
              <a:pathLst>
                <a:path w="308610">
                  <a:moveTo>
                    <a:pt x="0" y="0"/>
                  </a:moveTo>
                  <a:lnTo>
                    <a:pt x="308610" y="0"/>
                  </a:lnTo>
                </a:path>
              </a:pathLst>
            </a:custGeom>
            <a:ln w="11811">
              <a:solidFill>
                <a:srgbClr val="0A0A0A"/>
              </a:solidFill>
            </a:ln>
          </p:spPr>
          <p:txBody>
            <a:bodyPr wrap="square" lIns="0" tIns="0" rIns="0" bIns="0" rtlCol="0"/>
            <a:lstStyle/>
            <a:p>
              <a:endParaRPr sz="1539"/>
            </a:p>
          </p:txBody>
        </p:sp>
        <p:sp>
          <p:nvSpPr>
            <p:cNvPr id="30" name="object 30"/>
            <p:cNvSpPr/>
            <p:nvPr/>
          </p:nvSpPr>
          <p:spPr>
            <a:xfrm>
              <a:off x="4062107" y="5316474"/>
              <a:ext cx="269240" cy="252729"/>
            </a:xfrm>
            <a:custGeom>
              <a:avLst/>
              <a:gdLst/>
              <a:ahLst/>
              <a:cxnLst/>
              <a:rect l="l" t="t" r="r" b="b"/>
              <a:pathLst>
                <a:path w="269239" h="252729">
                  <a:moveTo>
                    <a:pt x="0" y="170687"/>
                  </a:moveTo>
                  <a:lnTo>
                    <a:pt x="24384" y="156971"/>
                  </a:lnTo>
                  <a:lnTo>
                    <a:pt x="82296" y="252222"/>
                  </a:lnTo>
                  <a:lnTo>
                    <a:pt x="145542" y="0"/>
                  </a:lnTo>
                  <a:lnTo>
                    <a:pt x="268986" y="0"/>
                  </a:lnTo>
                </a:path>
              </a:pathLst>
            </a:custGeom>
            <a:ln w="3175">
              <a:solidFill>
                <a:srgbClr val="0A0A0A"/>
              </a:solidFill>
            </a:ln>
          </p:spPr>
          <p:txBody>
            <a:bodyPr wrap="square" lIns="0" tIns="0" rIns="0" bIns="0" rtlCol="0"/>
            <a:lstStyle/>
            <a:p>
              <a:endParaRPr sz="1539"/>
            </a:p>
          </p:txBody>
        </p:sp>
        <p:sp>
          <p:nvSpPr>
            <p:cNvPr id="31" name="object 31"/>
            <p:cNvSpPr/>
            <p:nvPr/>
          </p:nvSpPr>
          <p:spPr>
            <a:xfrm>
              <a:off x="4059821" y="5310377"/>
              <a:ext cx="271780" cy="258445"/>
            </a:xfrm>
            <a:custGeom>
              <a:avLst/>
              <a:gdLst/>
              <a:ahLst/>
              <a:cxnLst/>
              <a:rect l="l" t="t" r="r" b="b"/>
              <a:pathLst>
                <a:path w="271779" h="258445">
                  <a:moveTo>
                    <a:pt x="271272" y="12192"/>
                  </a:moveTo>
                  <a:lnTo>
                    <a:pt x="271272" y="0"/>
                  </a:lnTo>
                  <a:lnTo>
                    <a:pt x="144018" y="0"/>
                  </a:lnTo>
                  <a:lnTo>
                    <a:pt x="85344" y="233934"/>
                  </a:lnTo>
                  <a:lnTo>
                    <a:pt x="33528" y="155448"/>
                  </a:lnTo>
                  <a:lnTo>
                    <a:pt x="0" y="173736"/>
                  </a:lnTo>
                  <a:lnTo>
                    <a:pt x="3810" y="180594"/>
                  </a:lnTo>
                  <a:lnTo>
                    <a:pt x="20574" y="170688"/>
                  </a:lnTo>
                  <a:lnTo>
                    <a:pt x="79248" y="258318"/>
                  </a:lnTo>
                  <a:lnTo>
                    <a:pt x="90678" y="258318"/>
                  </a:lnTo>
                  <a:lnTo>
                    <a:pt x="152400" y="12192"/>
                  </a:lnTo>
                  <a:lnTo>
                    <a:pt x="271272" y="12192"/>
                  </a:lnTo>
                  <a:close/>
                </a:path>
              </a:pathLst>
            </a:custGeom>
            <a:solidFill>
              <a:srgbClr val="0A0A0A"/>
            </a:solidFill>
          </p:spPr>
          <p:txBody>
            <a:bodyPr wrap="square" lIns="0" tIns="0" rIns="0" bIns="0" rtlCol="0"/>
            <a:lstStyle/>
            <a:p>
              <a:endParaRPr sz="1539"/>
            </a:p>
          </p:txBody>
        </p:sp>
        <p:sp>
          <p:nvSpPr>
            <p:cNvPr id="32" name="object 32"/>
            <p:cNvSpPr/>
            <p:nvPr/>
          </p:nvSpPr>
          <p:spPr>
            <a:xfrm>
              <a:off x="4699901" y="5165598"/>
              <a:ext cx="269240" cy="252729"/>
            </a:xfrm>
            <a:custGeom>
              <a:avLst/>
              <a:gdLst/>
              <a:ahLst/>
              <a:cxnLst/>
              <a:rect l="l" t="t" r="r" b="b"/>
              <a:pathLst>
                <a:path w="269239" h="252729">
                  <a:moveTo>
                    <a:pt x="0" y="170687"/>
                  </a:moveTo>
                  <a:lnTo>
                    <a:pt x="24384" y="156971"/>
                  </a:lnTo>
                  <a:lnTo>
                    <a:pt x="82296" y="252222"/>
                  </a:lnTo>
                  <a:lnTo>
                    <a:pt x="146304" y="0"/>
                  </a:lnTo>
                  <a:lnTo>
                    <a:pt x="268986" y="0"/>
                  </a:lnTo>
                </a:path>
              </a:pathLst>
            </a:custGeom>
            <a:ln w="3175">
              <a:solidFill>
                <a:srgbClr val="0A0A0A"/>
              </a:solidFill>
            </a:ln>
          </p:spPr>
          <p:txBody>
            <a:bodyPr wrap="square" lIns="0" tIns="0" rIns="0" bIns="0" rtlCol="0"/>
            <a:lstStyle/>
            <a:p>
              <a:endParaRPr sz="1539"/>
            </a:p>
          </p:txBody>
        </p:sp>
        <p:sp>
          <p:nvSpPr>
            <p:cNvPr id="33" name="object 33"/>
            <p:cNvSpPr/>
            <p:nvPr/>
          </p:nvSpPr>
          <p:spPr>
            <a:xfrm>
              <a:off x="4698377" y="5159501"/>
              <a:ext cx="270510" cy="258445"/>
            </a:xfrm>
            <a:custGeom>
              <a:avLst/>
              <a:gdLst/>
              <a:ahLst/>
              <a:cxnLst/>
              <a:rect l="l" t="t" r="r" b="b"/>
              <a:pathLst>
                <a:path w="270510" h="258445">
                  <a:moveTo>
                    <a:pt x="270510" y="12192"/>
                  </a:moveTo>
                  <a:lnTo>
                    <a:pt x="270510" y="0"/>
                  </a:lnTo>
                  <a:lnTo>
                    <a:pt x="143256" y="0"/>
                  </a:lnTo>
                  <a:lnTo>
                    <a:pt x="84582" y="233172"/>
                  </a:lnTo>
                  <a:lnTo>
                    <a:pt x="32766" y="155448"/>
                  </a:lnTo>
                  <a:lnTo>
                    <a:pt x="0" y="173736"/>
                  </a:lnTo>
                  <a:lnTo>
                    <a:pt x="3810" y="180594"/>
                  </a:lnTo>
                  <a:lnTo>
                    <a:pt x="19812" y="170688"/>
                  </a:lnTo>
                  <a:lnTo>
                    <a:pt x="78486" y="258318"/>
                  </a:lnTo>
                  <a:lnTo>
                    <a:pt x="90678" y="258318"/>
                  </a:lnTo>
                  <a:lnTo>
                    <a:pt x="152400" y="12192"/>
                  </a:lnTo>
                  <a:lnTo>
                    <a:pt x="270510" y="12192"/>
                  </a:lnTo>
                  <a:close/>
                </a:path>
              </a:pathLst>
            </a:custGeom>
            <a:solidFill>
              <a:srgbClr val="0A0A0A"/>
            </a:solidFill>
          </p:spPr>
          <p:txBody>
            <a:bodyPr wrap="square" lIns="0" tIns="0" rIns="0" bIns="0" rtlCol="0"/>
            <a:lstStyle/>
            <a:p>
              <a:endParaRPr sz="1539"/>
            </a:p>
          </p:txBody>
        </p:sp>
        <p:sp>
          <p:nvSpPr>
            <p:cNvPr id="34" name="object 34"/>
            <p:cNvSpPr/>
            <p:nvPr/>
          </p:nvSpPr>
          <p:spPr>
            <a:xfrm>
              <a:off x="4679327" y="5486400"/>
              <a:ext cx="308610" cy="0"/>
            </a:xfrm>
            <a:custGeom>
              <a:avLst/>
              <a:gdLst/>
              <a:ahLst/>
              <a:cxnLst/>
              <a:rect l="l" t="t" r="r" b="b"/>
              <a:pathLst>
                <a:path w="308610">
                  <a:moveTo>
                    <a:pt x="0" y="0"/>
                  </a:moveTo>
                  <a:lnTo>
                    <a:pt x="308610" y="0"/>
                  </a:lnTo>
                </a:path>
              </a:pathLst>
            </a:custGeom>
            <a:ln w="11811">
              <a:solidFill>
                <a:srgbClr val="0A0A0A"/>
              </a:solidFill>
            </a:ln>
          </p:spPr>
          <p:txBody>
            <a:bodyPr wrap="square" lIns="0" tIns="0" rIns="0" bIns="0" rtlCol="0"/>
            <a:lstStyle/>
            <a:p>
              <a:endParaRPr sz="1539"/>
            </a:p>
          </p:txBody>
        </p:sp>
        <p:sp>
          <p:nvSpPr>
            <p:cNvPr id="35" name="object 35"/>
            <p:cNvSpPr/>
            <p:nvPr/>
          </p:nvSpPr>
          <p:spPr>
            <a:xfrm>
              <a:off x="5365889" y="5486400"/>
              <a:ext cx="142240" cy="0"/>
            </a:xfrm>
            <a:custGeom>
              <a:avLst/>
              <a:gdLst/>
              <a:ahLst/>
              <a:cxnLst/>
              <a:rect l="l" t="t" r="r" b="b"/>
              <a:pathLst>
                <a:path w="142239">
                  <a:moveTo>
                    <a:pt x="0" y="0"/>
                  </a:moveTo>
                  <a:lnTo>
                    <a:pt x="141732" y="0"/>
                  </a:lnTo>
                </a:path>
              </a:pathLst>
            </a:custGeom>
            <a:ln w="11811">
              <a:solidFill>
                <a:srgbClr val="0A0A0A"/>
              </a:solidFill>
            </a:ln>
          </p:spPr>
          <p:txBody>
            <a:bodyPr wrap="square" lIns="0" tIns="0" rIns="0" bIns="0" rtlCol="0"/>
            <a:lstStyle/>
            <a:p>
              <a:endParaRPr sz="1539"/>
            </a:p>
          </p:txBody>
        </p:sp>
        <p:sp>
          <p:nvSpPr>
            <p:cNvPr id="36" name="object 36"/>
            <p:cNvSpPr/>
            <p:nvPr/>
          </p:nvSpPr>
          <p:spPr>
            <a:xfrm>
              <a:off x="5881763" y="5316474"/>
              <a:ext cx="268605" cy="252729"/>
            </a:xfrm>
            <a:custGeom>
              <a:avLst/>
              <a:gdLst/>
              <a:ahLst/>
              <a:cxnLst/>
              <a:rect l="l" t="t" r="r" b="b"/>
              <a:pathLst>
                <a:path w="268604" h="252729">
                  <a:moveTo>
                    <a:pt x="0" y="170687"/>
                  </a:moveTo>
                  <a:lnTo>
                    <a:pt x="24384" y="156971"/>
                  </a:lnTo>
                  <a:lnTo>
                    <a:pt x="82296" y="252222"/>
                  </a:lnTo>
                  <a:lnTo>
                    <a:pt x="145542" y="0"/>
                  </a:lnTo>
                  <a:lnTo>
                    <a:pt x="268224" y="0"/>
                  </a:lnTo>
                </a:path>
              </a:pathLst>
            </a:custGeom>
            <a:ln w="3175">
              <a:solidFill>
                <a:srgbClr val="2B2B2B"/>
              </a:solidFill>
            </a:ln>
          </p:spPr>
          <p:txBody>
            <a:bodyPr wrap="square" lIns="0" tIns="0" rIns="0" bIns="0" rtlCol="0"/>
            <a:lstStyle/>
            <a:p>
              <a:endParaRPr sz="1539"/>
            </a:p>
          </p:txBody>
        </p:sp>
        <p:sp>
          <p:nvSpPr>
            <p:cNvPr id="37" name="object 37"/>
            <p:cNvSpPr/>
            <p:nvPr/>
          </p:nvSpPr>
          <p:spPr>
            <a:xfrm>
              <a:off x="5879477" y="5310377"/>
              <a:ext cx="270510" cy="258445"/>
            </a:xfrm>
            <a:custGeom>
              <a:avLst/>
              <a:gdLst/>
              <a:ahLst/>
              <a:cxnLst/>
              <a:rect l="l" t="t" r="r" b="b"/>
              <a:pathLst>
                <a:path w="270510" h="258445">
                  <a:moveTo>
                    <a:pt x="270510" y="12192"/>
                  </a:moveTo>
                  <a:lnTo>
                    <a:pt x="270510" y="0"/>
                  </a:lnTo>
                  <a:lnTo>
                    <a:pt x="143256" y="0"/>
                  </a:lnTo>
                  <a:lnTo>
                    <a:pt x="85344" y="233934"/>
                  </a:lnTo>
                  <a:lnTo>
                    <a:pt x="33528" y="155448"/>
                  </a:lnTo>
                  <a:lnTo>
                    <a:pt x="0" y="173736"/>
                  </a:lnTo>
                  <a:lnTo>
                    <a:pt x="3810" y="180594"/>
                  </a:lnTo>
                  <a:lnTo>
                    <a:pt x="19812" y="170688"/>
                  </a:lnTo>
                  <a:lnTo>
                    <a:pt x="78486" y="258318"/>
                  </a:lnTo>
                  <a:lnTo>
                    <a:pt x="90678" y="258318"/>
                  </a:lnTo>
                  <a:lnTo>
                    <a:pt x="152400" y="12192"/>
                  </a:lnTo>
                  <a:lnTo>
                    <a:pt x="270510" y="12192"/>
                  </a:lnTo>
                  <a:close/>
                </a:path>
              </a:pathLst>
            </a:custGeom>
            <a:solidFill>
              <a:srgbClr val="2B2B2B"/>
            </a:solidFill>
          </p:spPr>
          <p:txBody>
            <a:bodyPr wrap="square" lIns="0" tIns="0" rIns="0" bIns="0" rtlCol="0"/>
            <a:lstStyle/>
            <a:p>
              <a:endParaRPr sz="1539"/>
            </a:p>
          </p:txBody>
        </p:sp>
      </p:grpSp>
      <p:sp>
        <p:nvSpPr>
          <p:cNvPr id="38" name="object 38"/>
          <p:cNvSpPr txBox="1"/>
          <p:nvPr/>
        </p:nvSpPr>
        <p:spPr>
          <a:xfrm>
            <a:off x="5891788" y="4189035"/>
            <a:ext cx="124345" cy="258269"/>
          </a:xfrm>
          <a:prstGeom prst="rect">
            <a:avLst/>
          </a:prstGeom>
        </p:spPr>
        <p:txBody>
          <a:bodyPr vert="horz" wrap="square" lIns="0" tIns="14661" rIns="0" bIns="0" rtlCol="0">
            <a:spAutoFit/>
          </a:bodyPr>
          <a:lstStyle/>
          <a:p>
            <a:pPr marL="10860">
              <a:spcBef>
                <a:spcPts val="115"/>
              </a:spcBef>
            </a:pPr>
            <a:r>
              <a:rPr sz="1582" spc="13" dirty="0">
                <a:solidFill>
                  <a:srgbClr val="0A0A0A"/>
                </a:solidFill>
                <a:latin typeface="Times New Roman"/>
                <a:cs typeface="Times New Roman"/>
              </a:rPr>
              <a:t>2</a:t>
            </a:r>
            <a:endParaRPr sz="1582">
              <a:latin typeface="Times New Roman"/>
              <a:cs typeface="Times New Roman"/>
            </a:endParaRPr>
          </a:p>
        </p:txBody>
      </p:sp>
      <p:sp>
        <p:nvSpPr>
          <p:cNvPr id="39" name="object 39"/>
          <p:cNvSpPr txBox="1"/>
          <p:nvPr/>
        </p:nvSpPr>
        <p:spPr>
          <a:xfrm>
            <a:off x="2152308" y="4882340"/>
            <a:ext cx="124345" cy="258269"/>
          </a:xfrm>
          <a:prstGeom prst="rect">
            <a:avLst/>
          </a:prstGeom>
        </p:spPr>
        <p:txBody>
          <a:bodyPr vert="horz" wrap="square" lIns="0" tIns="14661" rIns="0" bIns="0" rtlCol="0">
            <a:spAutoFit/>
          </a:bodyPr>
          <a:lstStyle/>
          <a:p>
            <a:pPr marL="10860">
              <a:spcBef>
                <a:spcPts val="115"/>
              </a:spcBef>
            </a:pPr>
            <a:r>
              <a:rPr sz="1582" spc="13" dirty="0">
                <a:solidFill>
                  <a:srgbClr val="0A0A0A"/>
                </a:solidFill>
                <a:latin typeface="Times New Roman"/>
                <a:cs typeface="Times New Roman"/>
              </a:rPr>
              <a:t>2</a:t>
            </a:r>
            <a:endParaRPr sz="1582">
              <a:latin typeface="Times New Roman"/>
              <a:cs typeface="Times New Roman"/>
            </a:endParaRPr>
          </a:p>
        </p:txBody>
      </p:sp>
      <p:sp>
        <p:nvSpPr>
          <p:cNvPr id="40" name="object 40"/>
          <p:cNvSpPr txBox="1"/>
          <p:nvPr/>
        </p:nvSpPr>
        <p:spPr>
          <a:xfrm>
            <a:off x="2865792" y="4882340"/>
            <a:ext cx="124345" cy="258269"/>
          </a:xfrm>
          <a:prstGeom prst="rect">
            <a:avLst/>
          </a:prstGeom>
        </p:spPr>
        <p:txBody>
          <a:bodyPr vert="horz" wrap="square" lIns="0" tIns="14661" rIns="0" bIns="0" rtlCol="0">
            <a:spAutoFit/>
          </a:bodyPr>
          <a:lstStyle/>
          <a:p>
            <a:pPr marL="10860">
              <a:spcBef>
                <a:spcPts val="115"/>
              </a:spcBef>
            </a:pPr>
            <a:r>
              <a:rPr sz="1582" spc="13" dirty="0">
                <a:solidFill>
                  <a:srgbClr val="0A0A0A"/>
                </a:solidFill>
                <a:latin typeface="Times New Roman"/>
                <a:cs typeface="Times New Roman"/>
              </a:rPr>
              <a:t>2</a:t>
            </a:r>
            <a:endParaRPr sz="1582">
              <a:latin typeface="Times New Roman"/>
              <a:cs typeface="Times New Roman"/>
            </a:endParaRPr>
          </a:p>
        </p:txBody>
      </p:sp>
      <p:sp>
        <p:nvSpPr>
          <p:cNvPr id="41" name="object 41"/>
          <p:cNvSpPr txBox="1"/>
          <p:nvPr/>
        </p:nvSpPr>
        <p:spPr>
          <a:xfrm>
            <a:off x="2222686" y="4168603"/>
            <a:ext cx="140092" cy="154653"/>
          </a:xfrm>
          <a:prstGeom prst="rect">
            <a:avLst/>
          </a:prstGeom>
        </p:spPr>
        <p:txBody>
          <a:bodyPr vert="horz" wrap="square" lIns="0" tIns="9774" rIns="0" bIns="0" rtlCol="0">
            <a:spAutoFit/>
          </a:bodyPr>
          <a:lstStyle/>
          <a:p>
            <a:pPr marL="10860">
              <a:spcBef>
                <a:spcPts val="77"/>
              </a:spcBef>
            </a:pPr>
            <a:r>
              <a:rPr sz="941" i="1" spc="-9" dirty="0">
                <a:solidFill>
                  <a:srgbClr val="0A0A0A"/>
                </a:solidFill>
                <a:latin typeface="Times New Roman"/>
                <a:cs typeface="Times New Roman"/>
              </a:rPr>
              <a:t>ab</a:t>
            </a:r>
            <a:endParaRPr sz="941">
              <a:latin typeface="Times New Roman"/>
              <a:cs typeface="Times New Roman"/>
            </a:endParaRPr>
          </a:p>
        </p:txBody>
      </p:sp>
      <p:sp>
        <p:nvSpPr>
          <p:cNvPr id="42" name="object 42"/>
          <p:cNvSpPr txBox="1"/>
          <p:nvPr/>
        </p:nvSpPr>
        <p:spPr>
          <a:xfrm>
            <a:off x="2629674" y="4168603"/>
            <a:ext cx="133576" cy="154653"/>
          </a:xfrm>
          <a:prstGeom prst="rect">
            <a:avLst/>
          </a:prstGeom>
        </p:spPr>
        <p:txBody>
          <a:bodyPr vert="horz" wrap="square" lIns="0" tIns="9774" rIns="0" bIns="0" rtlCol="0">
            <a:spAutoFit/>
          </a:bodyPr>
          <a:lstStyle/>
          <a:p>
            <a:pPr marL="10860">
              <a:spcBef>
                <a:spcPts val="77"/>
              </a:spcBef>
            </a:pPr>
            <a:r>
              <a:rPr sz="941" i="1" spc="-9" dirty="0">
                <a:solidFill>
                  <a:srgbClr val="0A0A0A"/>
                </a:solidFill>
                <a:latin typeface="Times New Roman"/>
                <a:cs typeface="Times New Roman"/>
              </a:rPr>
              <a:t>ca</a:t>
            </a:r>
            <a:endParaRPr sz="941">
              <a:latin typeface="Times New Roman"/>
              <a:cs typeface="Times New Roman"/>
            </a:endParaRPr>
          </a:p>
        </p:txBody>
      </p:sp>
      <p:sp>
        <p:nvSpPr>
          <p:cNvPr id="43" name="object 43"/>
          <p:cNvSpPr txBox="1"/>
          <p:nvPr/>
        </p:nvSpPr>
        <p:spPr>
          <a:xfrm>
            <a:off x="1845414" y="4168603"/>
            <a:ext cx="81449" cy="154653"/>
          </a:xfrm>
          <a:prstGeom prst="rect">
            <a:avLst/>
          </a:prstGeom>
        </p:spPr>
        <p:txBody>
          <a:bodyPr vert="horz" wrap="square" lIns="0" tIns="9774" rIns="0" bIns="0" rtlCol="0">
            <a:spAutoFit/>
          </a:bodyPr>
          <a:lstStyle/>
          <a:p>
            <a:pPr marL="10860">
              <a:spcBef>
                <a:spcPts val="77"/>
              </a:spcBef>
            </a:pPr>
            <a:r>
              <a:rPr sz="941" i="1" spc="-4" dirty="0">
                <a:solidFill>
                  <a:srgbClr val="2B2B2B"/>
                </a:solidFill>
                <a:latin typeface="Times New Roman"/>
                <a:cs typeface="Times New Roman"/>
              </a:rPr>
              <a:t>a</a:t>
            </a:r>
            <a:endParaRPr sz="941">
              <a:latin typeface="Times New Roman"/>
              <a:cs typeface="Times New Roman"/>
            </a:endParaRPr>
          </a:p>
        </p:txBody>
      </p:sp>
      <p:sp>
        <p:nvSpPr>
          <p:cNvPr id="44" name="object 44"/>
          <p:cNvSpPr txBox="1"/>
          <p:nvPr/>
        </p:nvSpPr>
        <p:spPr>
          <a:xfrm>
            <a:off x="5150070" y="3899733"/>
            <a:ext cx="286700" cy="258269"/>
          </a:xfrm>
          <a:prstGeom prst="rect">
            <a:avLst/>
          </a:prstGeom>
        </p:spPr>
        <p:txBody>
          <a:bodyPr vert="horz" wrap="square" lIns="0" tIns="14661" rIns="0" bIns="0" rtlCol="0">
            <a:spAutoFit/>
          </a:bodyPr>
          <a:lstStyle/>
          <a:p>
            <a:pPr marL="32579">
              <a:spcBef>
                <a:spcPts val="115"/>
              </a:spcBef>
            </a:pPr>
            <a:r>
              <a:rPr sz="1582" spc="13" dirty="0">
                <a:solidFill>
                  <a:srgbClr val="0A0A0A"/>
                </a:solidFill>
                <a:latin typeface="Times New Roman"/>
                <a:cs typeface="Times New Roman"/>
              </a:rPr>
              <a:t>1</a:t>
            </a:r>
            <a:r>
              <a:rPr sz="1582" spc="-51" dirty="0">
                <a:solidFill>
                  <a:srgbClr val="0A0A0A"/>
                </a:solidFill>
                <a:latin typeface="Times New Roman"/>
                <a:cs typeface="Times New Roman"/>
              </a:rPr>
              <a:t> </a:t>
            </a:r>
            <a:r>
              <a:rPr sz="2373" i="1" spc="13" baseline="-36036" dirty="0">
                <a:solidFill>
                  <a:srgbClr val="0A0A0A"/>
                </a:solidFill>
                <a:latin typeface="Times New Roman"/>
                <a:cs typeface="Times New Roman"/>
              </a:rPr>
              <a:t>I</a:t>
            </a:r>
            <a:endParaRPr sz="2373" baseline="-36036">
              <a:latin typeface="Times New Roman"/>
              <a:cs typeface="Times New Roman"/>
            </a:endParaRPr>
          </a:p>
        </p:txBody>
      </p:sp>
      <p:sp>
        <p:nvSpPr>
          <p:cNvPr id="45" name="object 45"/>
          <p:cNvSpPr txBox="1"/>
          <p:nvPr/>
        </p:nvSpPr>
        <p:spPr>
          <a:xfrm>
            <a:off x="2905324" y="4593672"/>
            <a:ext cx="293759" cy="258269"/>
          </a:xfrm>
          <a:prstGeom prst="rect">
            <a:avLst/>
          </a:prstGeom>
        </p:spPr>
        <p:txBody>
          <a:bodyPr vert="horz" wrap="square" lIns="0" tIns="14661" rIns="0" bIns="0" rtlCol="0">
            <a:spAutoFit/>
          </a:bodyPr>
          <a:lstStyle/>
          <a:p>
            <a:pPr marL="32579">
              <a:spcBef>
                <a:spcPts val="115"/>
              </a:spcBef>
            </a:pPr>
            <a:r>
              <a:rPr sz="1582" spc="13" dirty="0">
                <a:solidFill>
                  <a:srgbClr val="0A0A0A"/>
                </a:solidFill>
                <a:latin typeface="Times New Roman"/>
                <a:cs typeface="Times New Roman"/>
              </a:rPr>
              <a:t>3</a:t>
            </a:r>
            <a:r>
              <a:rPr sz="1582" spc="4" dirty="0">
                <a:solidFill>
                  <a:srgbClr val="0A0A0A"/>
                </a:solidFill>
                <a:latin typeface="Times New Roman"/>
                <a:cs typeface="Times New Roman"/>
              </a:rPr>
              <a:t> </a:t>
            </a:r>
            <a:r>
              <a:rPr sz="2373" i="1" spc="13" baseline="-36036" dirty="0">
                <a:solidFill>
                  <a:srgbClr val="0A0A0A"/>
                </a:solidFill>
                <a:latin typeface="Times New Roman"/>
                <a:cs typeface="Times New Roman"/>
              </a:rPr>
              <a:t>I</a:t>
            </a:r>
            <a:endParaRPr sz="2373" baseline="-36036">
              <a:latin typeface="Times New Roman"/>
              <a:cs typeface="Times New Roman"/>
            </a:endParaRPr>
          </a:p>
        </p:txBody>
      </p:sp>
      <p:sp>
        <p:nvSpPr>
          <p:cNvPr id="46" name="object 46"/>
          <p:cNvSpPr txBox="1"/>
          <p:nvPr/>
        </p:nvSpPr>
        <p:spPr>
          <a:xfrm>
            <a:off x="3049556" y="4161868"/>
            <a:ext cx="2429893" cy="162226"/>
          </a:xfrm>
          <a:prstGeom prst="rect">
            <a:avLst/>
          </a:prstGeom>
        </p:spPr>
        <p:txBody>
          <a:bodyPr vert="horz" wrap="square" lIns="0" tIns="10860" rIns="0" bIns="0" rtlCol="0">
            <a:spAutoFit/>
          </a:bodyPr>
          <a:lstStyle/>
          <a:p>
            <a:pPr marL="10860">
              <a:spcBef>
                <a:spcPts val="86"/>
              </a:spcBef>
              <a:tabLst>
                <a:tab pos="690681" algn="l"/>
                <a:tab pos="1604531" algn="l"/>
                <a:tab pos="2357113" algn="l"/>
              </a:tabLst>
            </a:pPr>
            <a:r>
              <a:rPr sz="983" i="1" spc="-30" dirty="0">
                <a:solidFill>
                  <a:srgbClr val="0A0A0A"/>
                </a:solidFill>
                <a:latin typeface="Symbol"/>
                <a:cs typeface="Symbol"/>
              </a:rPr>
              <a:t></a:t>
            </a:r>
            <a:r>
              <a:rPr sz="983" spc="-30" dirty="0">
                <a:solidFill>
                  <a:srgbClr val="0A0A0A"/>
                </a:solidFill>
                <a:latin typeface="Times New Roman"/>
                <a:cs typeface="Times New Roman"/>
              </a:rPr>
              <a:t>	</a:t>
            </a:r>
            <a:r>
              <a:rPr sz="983" i="1" spc="-30" dirty="0">
                <a:solidFill>
                  <a:srgbClr val="0A0A0A"/>
                </a:solidFill>
                <a:latin typeface="Symbol"/>
                <a:cs typeface="Symbol"/>
              </a:rPr>
              <a:t></a:t>
            </a:r>
            <a:r>
              <a:rPr sz="983" spc="-30" dirty="0">
                <a:solidFill>
                  <a:srgbClr val="0A0A0A"/>
                </a:solidFill>
                <a:latin typeface="Times New Roman"/>
                <a:cs typeface="Times New Roman"/>
              </a:rPr>
              <a:t>	</a:t>
            </a:r>
            <a:r>
              <a:rPr sz="983" i="1" spc="-30" dirty="0">
                <a:solidFill>
                  <a:srgbClr val="0A0A0A"/>
                </a:solidFill>
                <a:latin typeface="Symbol"/>
                <a:cs typeface="Symbol"/>
              </a:rPr>
              <a:t></a:t>
            </a:r>
            <a:r>
              <a:rPr sz="983" spc="-30" dirty="0">
                <a:solidFill>
                  <a:srgbClr val="0A0A0A"/>
                </a:solidFill>
                <a:latin typeface="Times New Roman"/>
                <a:cs typeface="Times New Roman"/>
              </a:rPr>
              <a:t>	</a:t>
            </a:r>
            <a:r>
              <a:rPr sz="983" i="1" spc="-30" dirty="0">
                <a:solidFill>
                  <a:srgbClr val="0A0A0A"/>
                </a:solidFill>
                <a:latin typeface="Symbol"/>
                <a:cs typeface="Symbol"/>
              </a:rPr>
              <a:t></a:t>
            </a:r>
            <a:endParaRPr sz="983">
              <a:latin typeface="Symbol"/>
              <a:cs typeface="Symbol"/>
            </a:endParaRPr>
          </a:p>
        </p:txBody>
      </p:sp>
      <p:sp>
        <p:nvSpPr>
          <p:cNvPr id="47" name="object 47"/>
          <p:cNvSpPr txBox="1"/>
          <p:nvPr/>
        </p:nvSpPr>
        <p:spPr>
          <a:xfrm>
            <a:off x="5322307" y="4855159"/>
            <a:ext cx="83621" cy="162226"/>
          </a:xfrm>
          <a:prstGeom prst="rect">
            <a:avLst/>
          </a:prstGeom>
        </p:spPr>
        <p:txBody>
          <a:bodyPr vert="horz" wrap="square" lIns="0" tIns="10860" rIns="0" bIns="0" rtlCol="0">
            <a:spAutoFit/>
          </a:bodyPr>
          <a:lstStyle/>
          <a:p>
            <a:pPr marL="10860">
              <a:spcBef>
                <a:spcPts val="86"/>
              </a:spcBef>
            </a:pPr>
            <a:r>
              <a:rPr sz="983" i="1" spc="-30" dirty="0">
                <a:solidFill>
                  <a:srgbClr val="2B2B2B"/>
                </a:solidFill>
                <a:latin typeface="Symbol"/>
                <a:cs typeface="Symbol"/>
              </a:rPr>
              <a:t></a:t>
            </a:r>
            <a:endParaRPr sz="983">
              <a:latin typeface="Symbol"/>
              <a:cs typeface="Symbol"/>
            </a:endParaRPr>
          </a:p>
        </p:txBody>
      </p:sp>
      <p:sp>
        <p:nvSpPr>
          <p:cNvPr id="48" name="object 48"/>
          <p:cNvSpPr txBox="1"/>
          <p:nvPr/>
        </p:nvSpPr>
        <p:spPr>
          <a:xfrm>
            <a:off x="2373208" y="4855159"/>
            <a:ext cx="83621" cy="162226"/>
          </a:xfrm>
          <a:prstGeom prst="rect">
            <a:avLst/>
          </a:prstGeom>
        </p:spPr>
        <p:txBody>
          <a:bodyPr vert="horz" wrap="square" lIns="0" tIns="10860" rIns="0" bIns="0" rtlCol="0">
            <a:spAutoFit/>
          </a:bodyPr>
          <a:lstStyle/>
          <a:p>
            <a:pPr marL="10860">
              <a:spcBef>
                <a:spcPts val="86"/>
              </a:spcBef>
            </a:pPr>
            <a:r>
              <a:rPr sz="983" i="1" spc="-30" dirty="0">
                <a:solidFill>
                  <a:srgbClr val="0A0A0A"/>
                </a:solidFill>
                <a:latin typeface="Symbol"/>
                <a:cs typeface="Symbol"/>
              </a:rPr>
              <a:t></a:t>
            </a:r>
            <a:endParaRPr sz="983">
              <a:latin typeface="Symbol"/>
              <a:cs typeface="Symbol"/>
            </a:endParaRPr>
          </a:p>
        </p:txBody>
      </p:sp>
      <p:sp>
        <p:nvSpPr>
          <p:cNvPr id="49" name="object 49"/>
          <p:cNvSpPr txBox="1"/>
          <p:nvPr/>
        </p:nvSpPr>
        <p:spPr>
          <a:xfrm>
            <a:off x="3158381" y="4855159"/>
            <a:ext cx="83621" cy="162226"/>
          </a:xfrm>
          <a:prstGeom prst="rect">
            <a:avLst/>
          </a:prstGeom>
        </p:spPr>
        <p:txBody>
          <a:bodyPr vert="horz" wrap="square" lIns="0" tIns="10860" rIns="0" bIns="0" rtlCol="0">
            <a:spAutoFit/>
          </a:bodyPr>
          <a:lstStyle/>
          <a:p>
            <a:pPr marL="10860">
              <a:spcBef>
                <a:spcPts val="86"/>
              </a:spcBef>
            </a:pPr>
            <a:r>
              <a:rPr sz="983" i="1" spc="-30" dirty="0">
                <a:solidFill>
                  <a:srgbClr val="0A0A0A"/>
                </a:solidFill>
                <a:latin typeface="Symbol"/>
                <a:cs typeface="Symbol"/>
              </a:rPr>
              <a:t></a:t>
            </a:r>
            <a:endParaRPr sz="983">
              <a:latin typeface="Symbol"/>
              <a:cs typeface="Symbol"/>
            </a:endParaRPr>
          </a:p>
        </p:txBody>
      </p:sp>
      <p:sp>
        <p:nvSpPr>
          <p:cNvPr id="50" name="object 50"/>
          <p:cNvSpPr txBox="1"/>
          <p:nvPr/>
        </p:nvSpPr>
        <p:spPr>
          <a:xfrm>
            <a:off x="4911154" y="3871063"/>
            <a:ext cx="100454" cy="258269"/>
          </a:xfrm>
          <a:prstGeom prst="rect">
            <a:avLst/>
          </a:prstGeom>
        </p:spPr>
        <p:txBody>
          <a:bodyPr vert="horz" wrap="square" lIns="0" tIns="14661" rIns="0" bIns="0" rtlCol="0">
            <a:spAutoFit/>
          </a:bodyPr>
          <a:lstStyle/>
          <a:p>
            <a:pPr marL="10860">
              <a:spcBef>
                <a:spcPts val="115"/>
              </a:spcBef>
            </a:pPr>
            <a:r>
              <a:rPr sz="1582" spc="9" dirty="0">
                <a:solidFill>
                  <a:srgbClr val="0A0A0A"/>
                </a:solidFill>
                <a:latin typeface="Symbol"/>
                <a:cs typeface="Symbol"/>
              </a:rPr>
              <a:t></a:t>
            </a:r>
            <a:endParaRPr sz="1582">
              <a:latin typeface="Symbol"/>
              <a:cs typeface="Symbol"/>
            </a:endParaRPr>
          </a:p>
        </p:txBody>
      </p:sp>
      <p:sp>
        <p:nvSpPr>
          <p:cNvPr id="51" name="object 51"/>
          <p:cNvSpPr txBox="1"/>
          <p:nvPr/>
        </p:nvSpPr>
        <p:spPr>
          <a:xfrm>
            <a:off x="5931322" y="3871063"/>
            <a:ext cx="490323" cy="258269"/>
          </a:xfrm>
          <a:prstGeom prst="rect">
            <a:avLst/>
          </a:prstGeom>
        </p:spPr>
        <p:txBody>
          <a:bodyPr vert="horz" wrap="square" lIns="0" tIns="14661" rIns="0" bIns="0" rtlCol="0">
            <a:spAutoFit/>
          </a:bodyPr>
          <a:lstStyle/>
          <a:p>
            <a:pPr marL="32579">
              <a:spcBef>
                <a:spcPts val="115"/>
              </a:spcBef>
              <a:tabLst>
                <a:tab pos="378463" algn="l"/>
              </a:tabLst>
            </a:pPr>
            <a:r>
              <a:rPr sz="2373" spc="19" baseline="-7507" dirty="0">
                <a:solidFill>
                  <a:srgbClr val="0A0A0A"/>
                </a:solidFill>
                <a:latin typeface="Times New Roman"/>
                <a:cs typeface="Times New Roman"/>
              </a:rPr>
              <a:t>3</a:t>
            </a:r>
            <a:r>
              <a:rPr sz="2373" spc="76" baseline="-7507" dirty="0">
                <a:solidFill>
                  <a:srgbClr val="0A0A0A"/>
                </a:solidFill>
                <a:latin typeface="Times New Roman"/>
                <a:cs typeface="Times New Roman"/>
              </a:rPr>
              <a:t> </a:t>
            </a:r>
            <a:r>
              <a:rPr sz="2373" i="1" spc="13" baseline="-43543" dirty="0">
                <a:solidFill>
                  <a:srgbClr val="0A0A0A"/>
                </a:solidFill>
                <a:latin typeface="Times New Roman"/>
                <a:cs typeface="Times New Roman"/>
              </a:rPr>
              <a:t>I	</a:t>
            </a:r>
            <a:r>
              <a:rPr sz="1582" spc="9" dirty="0">
                <a:solidFill>
                  <a:srgbClr val="0A0A0A"/>
                </a:solidFill>
                <a:latin typeface="Symbol"/>
                <a:cs typeface="Symbol"/>
              </a:rPr>
              <a:t></a:t>
            </a:r>
            <a:endParaRPr sz="1582">
              <a:latin typeface="Symbol"/>
              <a:cs typeface="Symbol"/>
            </a:endParaRPr>
          </a:p>
        </p:txBody>
      </p:sp>
      <p:sp>
        <p:nvSpPr>
          <p:cNvPr id="52" name="object 52"/>
          <p:cNvSpPr txBox="1"/>
          <p:nvPr/>
        </p:nvSpPr>
        <p:spPr>
          <a:xfrm>
            <a:off x="6161998" y="4082178"/>
            <a:ext cx="259551" cy="258269"/>
          </a:xfrm>
          <a:prstGeom prst="rect">
            <a:avLst/>
          </a:prstGeom>
        </p:spPr>
        <p:txBody>
          <a:bodyPr vert="horz" wrap="square" lIns="0" tIns="14661" rIns="0" bIns="0" rtlCol="0">
            <a:spAutoFit/>
          </a:bodyPr>
          <a:lstStyle/>
          <a:p>
            <a:pPr marL="32579">
              <a:spcBef>
                <a:spcPts val="115"/>
              </a:spcBef>
            </a:pPr>
            <a:r>
              <a:rPr sz="983" i="1" spc="-30" dirty="0">
                <a:solidFill>
                  <a:srgbClr val="0A0A0A"/>
                </a:solidFill>
                <a:latin typeface="Symbol"/>
                <a:cs typeface="Symbol"/>
              </a:rPr>
              <a:t></a:t>
            </a:r>
            <a:r>
              <a:rPr sz="983" i="1" spc="124" dirty="0">
                <a:solidFill>
                  <a:srgbClr val="0A0A0A"/>
                </a:solidFill>
                <a:latin typeface="Times New Roman"/>
                <a:cs typeface="Times New Roman"/>
              </a:rPr>
              <a:t> </a:t>
            </a:r>
            <a:r>
              <a:rPr sz="2373" b="1" spc="13" baseline="-13513" dirty="0">
                <a:solidFill>
                  <a:srgbClr val="0A0A0A"/>
                </a:solidFill>
                <a:latin typeface="Symbol"/>
                <a:cs typeface="Symbol"/>
              </a:rPr>
              <a:t></a:t>
            </a:r>
            <a:endParaRPr sz="2373" baseline="-13513">
              <a:latin typeface="Symbol"/>
              <a:cs typeface="Symbol"/>
            </a:endParaRPr>
          </a:p>
        </p:txBody>
      </p:sp>
      <p:sp>
        <p:nvSpPr>
          <p:cNvPr id="53" name="object 53"/>
          <p:cNvSpPr txBox="1"/>
          <p:nvPr/>
        </p:nvSpPr>
        <p:spPr>
          <a:xfrm>
            <a:off x="4911154" y="4257448"/>
            <a:ext cx="100454" cy="258269"/>
          </a:xfrm>
          <a:prstGeom prst="rect">
            <a:avLst/>
          </a:prstGeom>
        </p:spPr>
        <p:txBody>
          <a:bodyPr vert="horz" wrap="square" lIns="0" tIns="14661" rIns="0" bIns="0" rtlCol="0">
            <a:spAutoFit/>
          </a:bodyPr>
          <a:lstStyle/>
          <a:p>
            <a:pPr marL="10860">
              <a:spcBef>
                <a:spcPts val="115"/>
              </a:spcBef>
            </a:pPr>
            <a:r>
              <a:rPr sz="1582" spc="9" dirty="0">
                <a:solidFill>
                  <a:srgbClr val="0A0A0A"/>
                </a:solidFill>
                <a:latin typeface="Symbol"/>
                <a:cs typeface="Symbol"/>
              </a:rPr>
              <a:t></a:t>
            </a:r>
            <a:endParaRPr sz="1582">
              <a:latin typeface="Symbol"/>
              <a:cs typeface="Symbol"/>
            </a:endParaRPr>
          </a:p>
        </p:txBody>
      </p:sp>
      <p:sp>
        <p:nvSpPr>
          <p:cNvPr id="54" name="object 54"/>
          <p:cNvSpPr txBox="1"/>
          <p:nvPr/>
        </p:nvSpPr>
        <p:spPr>
          <a:xfrm>
            <a:off x="6299138" y="4257448"/>
            <a:ext cx="100454" cy="258269"/>
          </a:xfrm>
          <a:prstGeom prst="rect">
            <a:avLst/>
          </a:prstGeom>
        </p:spPr>
        <p:txBody>
          <a:bodyPr vert="horz" wrap="square" lIns="0" tIns="14661" rIns="0" bIns="0" rtlCol="0">
            <a:spAutoFit/>
          </a:bodyPr>
          <a:lstStyle/>
          <a:p>
            <a:pPr marL="10860">
              <a:spcBef>
                <a:spcPts val="115"/>
              </a:spcBef>
            </a:pPr>
            <a:r>
              <a:rPr sz="1582" spc="9" dirty="0">
                <a:solidFill>
                  <a:srgbClr val="0A0A0A"/>
                </a:solidFill>
                <a:latin typeface="Symbol"/>
                <a:cs typeface="Symbol"/>
              </a:rPr>
              <a:t></a:t>
            </a:r>
            <a:endParaRPr sz="1582">
              <a:latin typeface="Symbol"/>
              <a:cs typeface="Symbol"/>
            </a:endParaRPr>
          </a:p>
        </p:txBody>
      </p:sp>
      <p:sp>
        <p:nvSpPr>
          <p:cNvPr id="55" name="object 55"/>
          <p:cNvSpPr txBox="1"/>
          <p:nvPr/>
        </p:nvSpPr>
        <p:spPr>
          <a:xfrm>
            <a:off x="1954661" y="4722683"/>
            <a:ext cx="831864" cy="258269"/>
          </a:xfrm>
          <a:prstGeom prst="rect">
            <a:avLst/>
          </a:prstGeom>
        </p:spPr>
        <p:txBody>
          <a:bodyPr vert="horz" wrap="square" lIns="0" tIns="14661" rIns="0" bIns="0" rtlCol="0">
            <a:spAutoFit/>
          </a:bodyPr>
          <a:lstStyle/>
          <a:p>
            <a:pPr marL="32579">
              <a:spcBef>
                <a:spcPts val="115"/>
              </a:spcBef>
              <a:tabLst>
                <a:tab pos="556020" algn="l"/>
              </a:tabLst>
            </a:pPr>
            <a:r>
              <a:rPr sz="1582" spc="17" dirty="0">
                <a:solidFill>
                  <a:srgbClr val="0A0A0A"/>
                </a:solidFill>
                <a:latin typeface="Symbol"/>
                <a:cs typeface="Symbol"/>
              </a:rPr>
              <a:t></a:t>
            </a:r>
            <a:r>
              <a:rPr sz="1582" spc="103" dirty="0">
                <a:solidFill>
                  <a:srgbClr val="0A0A0A"/>
                </a:solidFill>
                <a:latin typeface="Times New Roman"/>
                <a:cs typeface="Times New Roman"/>
              </a:rPr>
              <a:t> </a:t>
            </a:r>
            <a:r>
              <a:rPr sz="2373" spc="19" baseline="36036" dirty="0">
                <a:solidFill>
                  <a:srgbClr val="0A0A0A"/>
                </a:solidFill>
                <a:latin typeface="Times New Roman"/>
                <a:cs typeface="Times New Roman"/>
              </a:rPr>
              <a:t>3</a:t>
            </a:r>
            <a:r>
              <a:rPr sz="2373" spc="-26" baseline="36036" dirty="0">
                <a:solidFill>
                  <a:srgbClr val="0A0A0A"/>
                </a:solidFill>
                <a:latin typeface="Times New Roman"/>
                <a:cs typeface="Times New Roman"/>
              </a:rPr>
              <a:t> </a:t>
            </a:r>
            <a:r>
              <a:rPr sz="1582" i="1" spc="9" dirty="0">
                <a:solidFill>
                  <a:srgbClr val="0A0A0A"/>
                </a:solidFill>
                <a:latin typeface="Times New Roman"/>
                <a:cs typeface="Times New Roman"/>
              </a:rPr>
              <a:t>I	</a:t>
            </a:r>
            <a:r>
              <a:rPr sz="1582" spc="17" dirty="0">
                <a:solidFill>
                  <a:srgbClr val="0A0A0A"/>
                </a:solidFill>
                <a:latin typeface="Symbol"/>
                <a:cs typeface="Symbol"/>
              </a:rPr>
              <a:t></a:t>
            </a:r>
            <a:r>
              <a:rPr sz="1582" spc="120" dirty="0">
                <a:solidFill>
                  <a:srgbClr val="0A0A0A"/>
                </a:solidFill>
                <a:latin typeface="Times New Roman"/>
                <a:cs typeface="Times New Roman"/>
              </a:rPr>
              <a:t> </a:t>
            </a:r>
            <a:r>
              <a:rPr sz="1582" i="1" spc="9" dirty="0">
                <a:solidFill>
                  <a:srgbClr val="0A0A0A"/>
                </a:solidFill>
                <a:latin typeface="Times New Roman"/>
                <a:cs typeface="Times New Roman"/>
              </a:rPr>
              <a:t>j</a:t>
            </a:r>
            <a:endParaRPr sz="1582">
              <a:latin typeface="Times New Roman"/>
              <a:cs typeface="Times New Roman"/>
            </a:endParaRPr>
          </a:p>
        </p:txBody>
      </p:sp>
      <p:sp>
        <p:nvSpPr>
          <p:cNvPr id="56" name="object 56"/>
          <p:cNvSpPr txBox="1"/>
          <p:nvPr/>
        </p:nvSpPr>
        <p:spPr>
          <a:xfrm>
            <a:off x="3745249" y="4775469"/>
            <a:ext cx="475119" cy="258269"/>
          </a:xfrm>
          <a:prstGeom prst="rect">
            <a:avLst/>
          </a:prstGeom>
        </p:spPr>
        <p:txBody>
          <a:bodyPr vert="horz" wrap="square" lIns="0" tIns="14661" rIns="0" bIns="0" rtlCol="0">
            <a:spAutoFit/>
          </a:bodyPr>
          <a:lstStyle/>
          <a:p>
            <a:pPr marL="32579">
              <a:spcBef>
                <a:spcPts val="115"/>
              </a:spcBef>
              <a:tabLst>
                <a:tab pos="339911" algn="l"/>
              </a:tabLst>
            </a:pPr>
            <a:r>
              <a:rPr sz="983" i="1" spc="-30" dirty="0">
                <a:solidFill>
                  <a:srgbClr val="0A0A0A"/>
                </a:solidFill>
                <a:latin typeface="Symbol"/>
                <a:cs typeface="Symbol"/>
              </a:rPr>
              <a:t></a:t>
            </a:r>
            <a:r>
              <a:rPr sz="983" i="1" spc="162" dirty="0">
                <a:solidFill>
                  <a:srgbClr val="0A0A0A"/>
                </a:solidFill>
                <a:latin typeface="Times New Roman"/>
                <a:cs typeface="Times New Roman"/>
              </a:rPr>
              <a:t> </a:t>
            </a:r>
            <a:r>
              <a:rPr sz="2373" b="1" spc="13" baseline="-13513" dirty="0">
                <a:solidFill>
                  <a:srgbClr val="0A0A0A"/>
                </a:solidFill>
                <a:latin typeface="Symbol"/>
                <a:cs typeface="Symbol"/>
              </a:rPr>
              <a:t></a:t>
            </a:r>
            <a:r>
              <a:rPr sz="2373" spc="13" baseline="-13513" dirty="0">
                <a:solidFill>
                  <a:srgbClr val="0A0A0A"/>
                </a:solidFill>
                <a:latin typeface="Times New Roman"/>
                <a:cs typeface="Times New Roman"/>
              </a:rPr>
              <a:t>	</a:t>
            </a:r>
            <a:r>
              <a:rPr sz="2373" spc="19" baseline="-30030" dirty="0">
                <a:solidFill>
                  <a:srgbClr val="0A0A0A"/>
                </a:solidFill>
                <a:latin typeface="Times New Roman"/>
                <a:cs typeface="Times New Roman"/>
              </a:rPr>
              <a:t>2</a:t>
            </a:r>
            <a:endParaRPr sz="2373" baseline="-30030">
              <a:latin typeface="Times New Roman"/>
              <a:cs typeface="Times New Roman"/>
            </a:endParaRPr>
          </a:p>
        </p:txBody>
      </p:sp>
      <p:sp>
        <p:nvSpPr>
          <p:cNvPr id="57" name="object 57"/>
          <p:cNvSpPr txBox="1"/>
          <p:nvPr/>
        </p:nvSpPr>
        <p:spPr>
          <a:xfrm>
            <a:off x="4568189" y="4822367"/>
            <a:ext cx="282899" cy="258269"/>
          </a:xfrm>
          <a:prstGeom prst="rect">
            <a:avLst/>
          </a:prstGeom>
        </p:spPr>
        <p:txBody>
          <a:bodyPr vert="horz" wrap="square" lIns="0" tIns="14661" rIns="0" bIns="0" rtlCol="0">
            <a:spAutoFit/>
          </a:bodyPr>
          <a:lstStyle/>
          <a:p>
            <a:pPr marL="32579">
              <a:spcBef>
                <a:spcPts val="115"/>
              </a:spcBef>
            </a:pPr>
            <a:r>
              <a:rPr sz="2373" spc="19" baseline="-16516" dirty="0">
                <a:solidFill>
                  <a:srgbClr val="0A0A0A"/>
                </a:solidFill>
                <a:latin typeface="Times New Roman"/>
                <a:cs typeface="Times New Roman"/>
              </a:rPr>
              <a:t>2</a:t>
            </a:r>
            <a:r>
              <a:rPr sz="2373" spc="-231" baseline="-16516" dirty="0">
                <a:solidFill>
                  <a:srgbClr val="0A0A0A"/>
                </a:solidFill>
                <a:latin typeface="Times New Roman"/>
                <a:cs typeface="Times New Roman"/>
              </a:rPr>
              <a:t> </a:t>
            </a:r>
            <a:r>
              <a:rPr sz="1582" b="1" spc="9" dirty="0">
                <a:solidFill>
                  <a:srgbClr val="0A0A0A"/>
                </a:solidFill>
                <a:latin typeface="Symbol"/>
                <a:cs typeface="Symbol"/>
              </a:rPr>
              <a:t></a:t>
            </a:r>
            <a:endParaRPr sz="1582">
              <a:latin typeface="Symbol"/>
              <a:cs typeface="Symbol"/>
            </a:endParaRPr>
          </a:p>
        </p:txBody>
      </p:sp>
      <p:sp>
        <p:nvSpPr>
          <p:cNvPr id="58" name="object 58"/>
          <p:cNvSpPr txBox="1"/>
          <p:nvPr/>
        </p:nvSpPr>
        <p:spPr>
          <a:xfrm>
            <a:off x="3265321" y="4722683"/>
            <a:ext cx="2787182" cy="258269"/>
          </a:xfrm>
          <a:prstGeom prst="rect">
            <a:avLst/>
          </a:prstGeom>
        </p:spPr>
        <p:txBody>
          <a:bodyPr vert="horz" wrap="square" lIns="0" tIns="14661" rIns="0" bIns="0" rtlCol="0">
            <a:spAutoFit/>
          </a:bodyPr>
          <a:lstStyle/>
          <a:p>
            <a:pPr marL="43439">
              <a:spcBef>
                <a:spcPts val="115"/>
              </a:spcBef>
              <a:tabLst>
                <a:tab pos="335567" algn="l"/>
                <a:tab pos="626066" algn="l"/>
                <a:tab pos="880726" algn="l"/>
                <a:tab pos="1890686" algn="l"/>
              </a:tabLst>
            </a:pPr>
            <a:r>
              <a:rPr sz="1582" spc="17" dirty="0">
                <a:solidFill>
                  <a:srgbClr val="0A0A0A"/>
                </a:solidFill>
                <a:latin typeface="Symbol"/>
                <a:cs typeface="Symbol"/>
              </a:rPr>
              <a:t></a:t>
            </a:r>
            <a:r>
              <a:rPr sz="1582" spc="17" dirty="0">
                <a:solidFill>
                  <a:srgbClr val="0A0A0A"/>
                </a:solidFill>
                <a:latin typeface="Times New Roman"/>
                <a:cs typeface="Times New Roman"/>
              </a:rPr>
              <a:t>	</a:t>
            </a:r>
            <a:r>
              <a:rPr sz="1582" spc="21" dirty="0">
                <a:solidFill>
                  <a:srgbClr val="0A0A0A"/>
                </a:solidFill>
                <a:latin typeface="Times New Roman"/>
                <a:cs typeface="Times New Roman"/>
              </a:rPr>
              <a:t>3</a:t>
            </a:r>
            <a:r>
              <a:rPr sz="1582" i="1" spc="21" dirty="0">
                <a:solidFill>
                  <a:srgbClr val="0A0A0A"/>
                </a:solidFill>
                <a:latin typeface="Times New Roman"/>
                <a:cs typeface="Times New Roman"/>
              </a:rPr>
              <a:t>I	</a:t>
            </a:r>
            <a:r>
              <a:rPr sz="2373" spc="13" baseline="43543" dirty="0">
                <a:solidFill>
                  <a:srgbClr val="0A0A0A"/>
                </a:solidFill>
                <a:latin typeface="Symbol"/>
                <a:cs typeface="Symbol"/>
              </a:rPr>
              <a:t></a:t>
            </a:r>
            <a:r>
              <a:rPr sz="2373" spc="13" baseline="43543" dirty="0">
                <a:solidFill>
                  <a:srgbClr val="0A0A0A"/>
                </a:solidFill>
                <a:latin typeface="Times New Roman"/>
                <a:cs typeface="Times New Roman"/>
              </a:rPr>
              <a:t>	</a:t>
            </a:r>
            <a:r>
              <a:rPr sz="2373" spc="19" baseline="36036" dirty="0">
                <a:solidFill>
                  <a:srgbClr val="0A0A0A"/>
                </a:solidFill>
                <a:latin typeface="Times New Roman"/>
                <a:cs typeface="Times New Roman"/>
              </a:rPr>
              <a:t>3 </a:t>
            </a:r>
            <a:r>
              <a:rPr sz="1582" spc="17" dirty="0">
                <a:solidFill>
                  <a:srgbClr val="0A0A0A"/>
                </a:solidFill>
                <a:latin typeface="Symbol"/>
                <a:cs typeface="Symbol"/>
              </a:rPr>
              <a:t></a:t>
            </a:r>
            <a:r>
              <a:rPr sz="1582" spc="17" dirty="0">
                <a:solidFill>
                  <a:srgbClr val="0A0A0A"/>
                </a:solidFill>
                <a:latin typeface="Times New Roman"/>
                <a:cs typeface="Times New Roman"/>
              </a:rPr>
              <a:t> </a:t>
            </a:r>
            <a:r>
              <a:rPr sz="1582" i="1" spc="9" dirty="0">
                <a:solidFill>
                  <a:srgbClr val="0A0A0A"/>
                </a:solidFill>
                <a:latin typeface="Times New Roman"/>
                <a:cs typeface="Times New Roman"/>
              </a:rPr>
              <a:t>j </a:t>
            </a:r>
            <a:r>
              <a:rPr sz="2373" spc="19" baseline="36036" dirty="0">
                <a:solidFill>
                  <a:srgbClr val="0A0A0A"/>
                </a:solidFill>
                <a:latin typeface="Times New Roman"/>
                <a:cs typeface="Times New Roman"/>
              </a:rPr>
              <a:t>1</a:t>
            </a:r>
            <a:r>
              <a:rPr sz="2373" spc="153" baseline="36036" dirty="0">
                <a:solidFill>
                  <a:srgbClr val="0A0A0A"/>
                </a:solidFill>
                <a:latin typeface="Times New Roman"/>
                <a:cs typeface="Times New Roman"/>
              </a:rPr>
              <a:t> </a:t>
            </a:r>
            <a:r>
              <a:rPr sz="2373" spc="13" baseline="43543" dirty="0">
                <a:solidFill>
                  <a:srgbClr val="0A0A0A"/>
                </a:solidFill>
                <a:latin typeface="Symbol"/>
                <a:cs typeface="Symbol"/>
              </a:rPr>
              <a:t></a:t>
            </a:r>
            <a:r>
              <a:rPr sz="2373" spc="-44" baseline="43543" dirty="0">
                <a:solidFill>
                  <a:srgbClr val="0A0A0A"/>
                </a:solidFill>
                <a:latin typeface="Times New Roman"/>
                <a:cs typeface="Times New Roman"/>
              </a:rPr>
              <a:t> </a:t>
            </a:r>
            <a:r>
              <a:rPr sz="1582" spc="17" dirty="0">
                <a:solidFill>
                  <a:srgbClr val="0A0A0A"/>
                </a:solidFill>
                <a:latin typeface="Symbol"/>
                <a:cs typeface="Symbol"/>
              </a:rPr>
              <a:t></a:t>
            </a:r>
            <a:r>
              <a:rPr sz="1582" spc="17" dirty="0">
                <a:solidFill>
                  <a:srgbClr val="0A0A0A"/>
                </a:solidFill>
                <a:latin typeface="Times New Roman"/>
                <a:cs typeface="Times New Roman"/>
              </a:rPr>
              <a:t>	</a:t>
            </a:r>
            <a:r>
              <a:rPr sz="1582" spc="21" dirty="0">
                <a:solidFill>
                  <a:srgbClr val="2B2B2B"/>
                </a:solidFill>
                <a:latin typeface="Times New Roman"/>
                <a:cs typeface="Times New Roman"/>
              </a:rPr>
              <a:t>3</a:t>
            </a:r>
            <a:r>
              <a:rPr sz="1582" i="1" spc="21" dirty="0">
                <a:solidFill>
                  <a:srgbClr val="2B2B2B"/>
                </a:solidFill>
                <a:latin typeface="Times New Roman"/>
                <a:cs typeface="Times New Roman"/>
              </a:rPr>
              <a:t>I </a:t>
            </a:r>
            <a:r>
              <a:rPr sz="1582" spc="141" dirty="0">
                <a:solidFill>
                  <a:srgbClr val="2B2B2B"/>
                </a:solidFill>
                <a:latin typeface="Symbol"/>
                <a:cs typeface="Symbol"/>
              </a:rPr>
              <a:t></a:t>
            </a:r>
            <a:r>
              <a:rPr sz="1582" dirty="0">
                <a:solidFill>
                  <a:srgbClr val="2B2B2B"/>
                </a:solidFill>
                <a:latin typeface="Times New Roman"/>
                <a:cs typeface="Times New Roman"/>
              </a:rPr>
              <a:t> </a:t>
            </a:r>
            <a:r>
              <a:rPr sz="1582" spc="13" dirty="0">
                <a:solidFill>
                  <a:srgbClr val="2B2B2B"/>
                </a:solidFill>
                <a:latin typeface="Times New Roman"/>
                <a:cs typeface="Times New Roman"/>
              </a:rPr>
              <a:t>30</a:t>
            </a:r>
            <a:r>
              <a:rPr sz="1411" spc="19" baseline="42929" dirty="0">
                <a:solidFill>
                  <a:srgbClr val="2B2B2B"/>
                </a:solidFill>
                <a:latin typeface="Times New Roman"/>
                <a:cs typeface="Times New Roman"/>
              </a:rPr>
              <a:t>0</a:t>
            </a:r>
            <a:endParaRPr sz="1411" baseline="42929">
              <a:latin typeface="Times New Roman"/>
              <a:cs typeface="Times New Roman"/>
            </a:endParaRPr>
          </a:p>
        </p:txBody>
      </p:sp>
      <p:sp>
        <p:nvSpPr>
          <p:cNvPr id="59" name="object 59"/>
          <p:cNvSpPr txBox="1"/>
          <p:nvPr/>
        </p:nvSpPr>
        <p:spPr>
          <a:xfrm>
            <a:off x="3880977" y="4950733"/>
            <a:ext cx="948609" cy="258269"/>
          </a:xfrm>
          <a:prstGeom prst="rect">
            <a:avLst/>
          </a:prstGeom>
        </p:spPr>
        <p:txBody>
          <a:bodyPr vert="horz" wrap="square" lIns="0" tIns="14661" rIns="0" bIns="0" rtlCol="0">
            <a:spAutoFit/>
          </a:bodyPr>
          <a:lstStyle/>
          <a:p>
            <a:pPr marL="10860">
              <a:spcBef>
                <a:spcPts val="115"/>
              </a:spcBef>
              <a:tabLst>
                <a:tab pos="858465" algn="l"/>
              </a:tabLst>
            </a:pPr>
            <a:r>
              <a:rPr sz="1582" spc="9" dirty="0">
                <a:solidFill>
                  <a:srgbClr val="0A0A0A"/>
                </a:solidFill>
                <a:latin typeface="Symbol"/>
                <a:cs typeface="Symbol"/>
              </a:rPr>
              <a:t></a:t>
            </a:r>
            <a:r>
              <a:rPr sz="1582" spc="9" dirty="0">
                <a:solidFill>
                  <a:srgbClr val="0A0A0A"/>
                </a:solidFill>
                <a:latin typeface="Times New Roman"/>
                <a:cs typeface="Times New Roman"/>
              </a:rPr>
              <a:t>	</a:t>
            </a:r>
            <a:r>
              <a:rPr sz="1582" spc="9" dirty="0">
                <a:solidFill>
                  <a:srgbClr val="0A0A0A"/>
                </a:solidFill>
                <a:latin typeface="Symbol"/>
                <a:cs typeface="Symbol"/>
              </a:rPr>
              <a:t></a:t>
            </a:r>
            <a:endParaRPr sz="1582">
              <a:latin typeface="Symbol"/>
              <a:cs typeface="Symbol"/>
            </a:endParaRPr>
          </a:p>
        </p:txBody>
      </p:sp>
      <p:sp>
        <p:nvSpPr>
          <p:cNvPr id="60" name="object 60"/>
          <p:cNvSpPr txBox="1"/>
          <p:nvPr/>
        </p:nvSpPr>
        <p:spPr>
          <a:xfrm>
            <a:off x="1743553" y="4028748"/>
            <a:ext cx="4090908" cy="425173"/>
          </a:xfrm>
          <a:prstGeom prst="rect">
            <a:avLst/>
          </a:prstGeom>
        </p:spPr>
        <p:txBody>
          <a:bodyPr vert="horz" wrap="square" lIns="0" tIns="14661" rIns="0" bIns="0" rtlCol="0">
            <a:spAutoFit/>
          </a:bodyPr>
          <a:lstStyle/>
          <a:p>
            <a:pPr marL="32579">
              <a:lnSpc>
                <a:spcPts val="1582"/>
              </a:lnSpc>
              <a:spcBef>
                <a:spcPts val="115"/>
              </a:spcBef>
              <a:tabLst>
                <a:tab pos="243259" algn="l"/>
                <a:tab pos="665161" algn="l"/>
                <a:tab pos="1079461" algn="l"/>
                <a:tab pos="3037478" algn="l"/>
                <a:tab pos="3790060" algn="l"/>
              </a:tabLst>
            </a:pPr>
            <a:r>
              <a:rPr sz="1582" i="1" spc="9" dirty="0">
                <a:solidFill>
                  <a:srgbClr val="2B2B2B"/>
                </a:solidFill>
                <a:latin typeface="Times New Roman"/>
                <a:cs typeface="Times New Roman"/>
              </a:rPr>
              <a:t>I	</a:t>
            </a:r>
            <a:r>
              <a:rPr sz="1582" spc="17" dirty="0">
                <a:solidFill>
                  <a:srgbClr val="2B2B2B"/>
                </a:solidFill>
                <a:latin typeface="Symbol"/>
                <a:cs typeface="Symbol"/>
              </a:rPr>
              <a:t></a:t>
            </a:r>
            <a:r>
              <a:rPr sz="1582" spc="26" dirty="0">
                <a:solidFill>
                  <a:srgbClr val="2B2B2B"/>
                </a:solidFill>
                <a:latin typeface="Times New Roman"/>
                <a:cs typeface="Times New Roman"/>
              </a:rPr>
              <a:t> </a:t>
            </a:r>
            <a:r>
              <a:rPr sz="1582" i="1" spc="9" dirty="0">
                <a:solidFill>
                  <a:srgbClr val="0A0A0A"/>
                </a:solidFill>
                <a:latin typeface="Times New Roman"/>
                <a:cs typeface="Times New Roman"/>
              </a:rPr>
              <a:t>I	</a:t>
            </a:r>
            <a:r>
              <a:rPr sz="1582" spc="17" dirty="0">
                <a:solidFill>
                  <a:srgbClr val="0A0A0A"/>
                </a:solidFill>
                <a:latin typeface="Symbol"/>
                <a:cs typeface="Symbol"/>
              </a:rPr>
              <a:t></a:t>
            </a:r>
            <a:r>
              <a:rPr sz="1582" spc="-73" dirty="0">
                <a:solidFill>
                  <a:srgbClr val="0A0A0A"/>
                </a:solidFill>
                <a:latin typeface="Times New Roman"/>
                <a:cs typeface="Times New Roman"/>
              </a:rPr>
              <a:t> </a:t>
            </a:r>
            <a:r>
              <a:rPr sz="1582" i="1" spc="9" dirty="0">
                <a:solidFill>
                  <a:srgbClr val="0A0A0A"/>
                </a:solidFill>
                <a:latin typeface="Times New Roman"/>
                <a:cs typeface="Times New Roman"/>
              </a:rPr>
              <a:t>I	</a:t>
            </a:r>
            <a:r>
              <a:rPr sz="1582" spc="17" dirty="0">
                <a:solidFill>
                  <a:srgbClr val="0A0A0A"/>
                </a:solidFill>
                <a:latin typeface="Symbol"/>
                <a:cs typeface="Symbol"/>
              </a:rPr>
              <a:t></a:t>
            </a:r>
            <a:r>
              <a:rPr sz="1582" spc="17" dirty="0">
                <a:solidFill>
                  <a:srgbClr val="0A0A0A"/>
                </a:solidFill>
                <a:latin typeface="Times New Roman"/>
                <a:cs typeface="Times New Roman"/>
              </a:rPr>
              <a:t> </a:t>
            </a:r>
            <a:r>
              <a:rPr sz="1582" i="1" spc="9" dirty="0">
                <a:solidFill>
                  <a:srgbClr val="0A0A0A"/>
                </a:solidFill>
                <a:latin typeface="Times New Roman"/>
                <a:cs typeface="Times New Roman"/>
              </a:rPr>
              <a:t>I  </a:t>
            </a:r>
            <a:r>
              <a:rPr sz="1582" spc="13" dirty="0">
                <a:solidFill>
                  <a:srgbClr val="0A0A0A"/>
                </a:solidFill>
                <a:latin typeface="Symbol"/>
                <a:cs typeface="Symbol"/>
              </a:rPr>
              <a:t></a:t>
            </a:r>
            <a:r>
              <a:rPr sz="1582" spc="13" dirty="0">
                <a:solidFill>
                  <a:srgbClr val="0A0A0A"/>
                </a:solidFill>
                <a:latin typeface="Times New Roman"/>
                <a:cs typeface="Times New Roman"/>
              </a:rPr>
              <a:t>0</a:t>
            </a:r>
            <a:r>
              <a:rPr sz="1411" spc="19" baseline="42929" dirty="0">
                <a:solidFill>
                  <a:srgbClr val="0A0A0A"/>
                </a:solidFill>
                <a:latin typeface="Times New Roman"/>
                <a:cs typeface="Times New Roman"/>
              </a:rPr>
              <a:t>0  </a:t>
            </a:r>
            <a:r>
              <a:rPr sz="1582" spc="17" dirty="0">
                <a:solidFill>
                  <a:srgbClr val="0A0A0A"/>
                </a:solidFill>
                <a:latin typeface="Symbol"/>
                <a:cs typeface="Symbol"/>
              </a:rPr>
              <a:t></a:t>
            </a:r>
            <a:r>
              <a:rPr sz="1582" spc="17" dirty="0">
                <a:solidFill>
                  <a:srgbClr val="0A0A0A"/>
                </a:solidFill>
                <a:latin typeface="Times New Roman"/>
                <a:cs typeface="Times New Roman"/>
              </a:rPr>
              <a:t> </a:t>
            </a:r>
            <a:r>
              <a:rPr sz="1582" i="1" spc="9" dirty="0">
                <a:solidFill>
                  <a:srgbClr val="0A0A0A"/>
                </a:solidFill>
                <a:latin typeface="Times New Roman"/>
                <a:cs typeface="Times New Roman"/>
              </a:rPr>
              <a:t>I</a:t>
            </a:r>
            <a:r>
              <a:rPr sz="1582" i="1" spc="-13" dirty="0">
                <a:solidFill>
                  <a:srgbClr val="0A0A0A"/>
                </a:solidFill>
                <a:latin typeface="Times New Roman"/>
                <a:cs typeface="Times New Roman"/>
              </a:rPr>
              <a:t> </a:t>
            </a:r>
            <a:r>
              <a:rPr sz="1582" spc="17" dirty="0">
                <a:solidFill>
                  <a:srgbClr val="0A0A0A"/>
                </a:solidFill>
                <a:latin typeface="Symbol"/>
                <a:cs typeface="Symbol"/>
              </a:rPr>
              <a:t></a:t>
            </a:r>
            <a:r>
              <a:rPr sz="1582" spc="17" dirty="0">
                <a:solidFill>
                  <a:srgbClr val="0A0A0A"/>
                </a:solidFill>
                <a:latin typeface="Times New Roman"/>
                <a:cs typeface="Times New Roman"/>
              </a:rPr>
              <a:t>240</a:t>
            </a:r>
            <a:r>
              <a:rPr sz="1411" spc="26" baseline="42929" dirty="0">
                <a:solidFill>
                  <a:srgbClr val="0A0A0A"/>
                </a:solidFill>
                <a:latin typeface="Times New Roman"/>
                <a:cs typeface="Times New Roman"/>
              </a:rPr>
              <a:t>0  </a:t>
            </a:r>
            <a:r>
              <a:rPr sz="1582" spc="17" dirty="0">
                <a:solidFill>
                  <a:srgbClr val="0A0A0A"/>
                </a:solidFill>
                <a:latin typeface="Symbol"/>
                <a:cs typeface="Symbol"/>
              </a:rPr>
              <a:t></a:t>
            </a:r>
            <a:r>
              <a:rPr sz="1582" spc="30" dirty="0">
                <a:solidFill>
                  <a:srgbClr val="0A0A0A"/>
                </a:solidFill>
                <a:latin typeface="Times New Roman"/>
                <a:cs typeface="Times New Roman"/>
              </a:rPr>
              <a:t> </a:t>
            </a:r>
            <a:r>
              <a:rPr sz="1582" i="1" spc="9" dirty="0">
                <a:solidFill>
                  <a:srgbClr val="0A0A0A"/>
                </a:solidFill>
                <a:latin typeface="Times New Roman"/>
                <a:cs typeface="Times New Roman"/>
              </a:rPr>
              <a:t>I	</a:t>
            </a:r>
            <a:r>
              <a:rPr sz="1582" spc="17" dirty="0">
                <a:solidFill>
                  <a:srgbClr val="0A0A0A"/>
                </a:solidFill>
                <a:latin typeface="Symbol"/>
                <a:cs typeface="Symbol"/>
              </a:rPr>
              <a:t></a:t>
            </a:r>
            <a:r>
              <a:rPr sz="1582" spc="-174" dirty="0">
                <a:solidFill>
                  <a:srgbClr val="0A0A0A"/>
                </a:solidFill>
                <a:latin typeface="Times New Roman"/>
                <a:cs typeface="Times New Roman"/>
              </a:rPr>
              <a:t> </a:t>
            </a:r>
            <a:r>
              <a:rPr sz="2373" b="1" spc="13" baseline="-27027" dirty="0">
                <a:solidFill>
                  <a:srgbClr val="0A0A0A"/>
                </a:solidFill>
                <a:latin typeface="Symbol"/>
                <a:cs typeface="Symbol"/>
              </a:rPr>
              <a:t></a:t>
            </a:r>
            <a:r>
              <a:rPr sz="2373" b="1" spc="-263" baseline="-27027" dirty="0">
                <a:solidFill>
                  <a:srgbClr val="0A0A0A"/>
                </a:solidFill>
                <a:latin typeface="Times New Roman"/>
                <a:cs typeface="Times New Roman"/>
              </a:rPr>
              <a:t> </a:t>
            </a:r>
            <a:r>
              <a:rPr sz="1582" spc="17" dirty="0">
                <a:solidFill>
                  <a:srgbClr val="0A0A0A"/>
                </a:solidFill>
                <a:latin typeface="Symbol"/>
                <a:cs typeface="Symbol"/>
              </a:rPr>
              <a:t></a:t>
            </a:r>
            <a:r>
              <a:rPr sz="1582" spc="17" dirty="0">
                <a:solidFill>
                  <a:srgbClr val="0A0A0A"/>
                </a:solidFill>
                <a:latin typeface="Times New Roman"/>
                <a:cs typeface="Times New Roman"/>
              </a:rPr>
              <a:t>	</a:t>
            </a:r>
            <a:r>
              <a:rPr sz="1582" spc="17" dirty="0">
                <a:solidFill>
                  <a:srgbClr val="0A0A0A"/>
                </a:solidFill>
                <a:latin typeface="Symbol"/>
                <a:cs typeface="Symbol"/>
              </a:rPr>
              <a:t></a:t>
            </a:r>
            <a:r>
              <a:rPr sz="1582" spc="154" dirty="0">
                <a:solidFill>
                  <a:srgbClr val="0A0A0A"/>
                </a:solidFill>
                <a:latin typeface="Times New Roman"/>
                <a:cs typeface="Times New Roman"/>
              </a:rPr>
              <a:t> </a:t>
            </a:r>
            <a:r>
              <a:rPr sz="1582" i="1" spc="9" dirty="0">
                <a:solidFill>
                  <a:srgbClr val="0A0A0A"/>
                </a:solidFill>
                <a:latin typeface="Times New Roman"/>
                <a:cs typeface="Times New Roman"/>
              </a:rPr>
              <a:t>j</a:t>
            </a:r>
            <a:endParaRPr sz="1582">
              <a:latin typeface="Times New Roman"/>
              <a:cs typeface="Times New Roman"/>
            </a:endParaRPr>
          </a:p>
          <a:p>
            <a:pPr marR="539731" algn="r">
              <a:lnSpc>
                <a:spcPts val="1582"/>
              </a:lnSpc>
            </a:pPr>
            <a:r>
              <a:rPr sz="1582" spc="13" dirty="0">
                <a:solidFill>
                  <a:srgbClr val="0A0A0A"/>
                </a:solidFill>
                <a:latin typeface="Times New Roman"/>
                <a:cs typeface="Times New Roman"/>
              </a:rPr>
              <a:t>2</a:t>
            </a:r>
            <a:endParaRPr sz="1582">
              <a:latin typeface="Times New Roman"/>
              <a:cs typeface="Times New Roman"/>
            </a:endParaRPr>
          </a:p>
        </p:txBody>
      </p:sp>
      <p:sp>
        <p:nvSpPr>
          <p:cNvPr id="63" name="Slide Number Placeholder 62">
            <a:extLst>
              <a:ext uri="{FF2B5EF4-FFF2-40B4-BE49-F238E27FC236}">
                <a16:creationId xmlns:a16="http://schemas.microsoft.com/office/drawing/2014/main" id="{24182E4A-7484-4CE3-9E53-9DB868CAF674}"/>
              </a:ext>
            </a:extLst>
          </p:cNvPr>
          <p:cNvSpPr>
            <a:spLocks noGrp="1"/>
          </p:cNvSpPr>
          <p:nvPr>
            <p:ph type="sldNum" sz="quarter" idx="7"/>
          </p:nvPr>
        </p:nvSpPr>
        <p:spPr/>
        <p:txBody>
          <a:bodyPr/>
          <a:lstStyle/>
          <a:p>
            <a:pPr marL="38100">
              <a:lnSpc>
                <a:spcPts val="1240"/>
              </a:lnSpc>
            </a:pPr>
            <a:fld id="{81D60167-4931-47E6-BA6A-407CBD079E47}" type="slidenum">
              <a:rPr lang="en-IN" spc="-120" smtClean="0"/>
              <a:t>75</a:t>
            </a:fld>
            <a:endParaRPr lang="en-IN" spc="-120" dirty="0"/>
          </a:p>
        </p:txBody>
      </p:sp>
      <p:sp>
        <p:nvSpPr>
          <p:cNvPr id="70" name="object 11">
            <a:extLst>
              <a:ext uri="{FF2B5EF4-FFF2-40B4-BE49-F238E27FC236}">
                <a16:creationId xmlns:a16="http://schemas.microsoft.com/office/drawing/2014/main" id="{965CB108-E32C-4742-B138-44B54E5E9E7F}"/>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71" name="object 12">
            <a:extLst>
              <a:ext uri="{FF2B5EF4-FFF2-40B4-BE49-F238E27FC236}">
                <a16:creationId xmlns:a16="http://schemas.microsoft.com/office/drawing/2014/main" id="{5348026E-2200-4549-99B5-A61E60202BDB}"/>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2">
            <a:extLst>
              <a:ext uri="{FF2B5EF4-FFF2-40B4-BE49-F238E27FC236}">
                <a16:creationId xmlns:a16="http://schemas.microsoft.com/office/drawing/2014/main" id="{2F7AD70A-2609-4D4B-8B43-D026C6F3A4A6}"/>
              </a:ext>
            </a:extLst>
          </p:cNvPr>
          <p:cNvGrpSpPr/>
          <p:nvPr/>
        </p:nvGrpSpPr>
        <p:grpSpPr>
          <a:xfrm>
            <a:off x="-46768" y="-26835"/>
            <a:ext cx="9145416" cy="1028175"/>
            <a:chOff x="-654" y="0"/>
            <a:chExt cx="9145416" cy="1028175"/>
          </a:xfrm>
        </p:grpSpPr>
        <p:sp>
          <p:nvSpPr>
            <p:cNvPr id="16" name="object 4">
              <a:extLst>
                <a:ext uri="{FF2B5EF4-FFF2-40B4-BE49-F238E27FC236}">
                  <a16:creationId xmlns:a16="http://schemas.microsoft.com/office/drawing/2014/main" id="{FD783B84-1585-4119-8B31-387ADFDE1FDD}"/>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17" name="object 5">
              <a:extLst>
                <a:ext uri="{FF2B5EF4-FFF2-40B4-BE49-F238E27FC236}">
                  <a16:creationId xmlns:a16="http://schemas.microsoft.com/office/drawing/2014/main" id="{76B55767-E643-48C7-9007-F05BFF8CAC3A}"/>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18" name="object 6">
              <a:extLst>
                <a:ext uri="{FF2B5EF4-FFF2-40B4-BE49-F238E27FC236}">
                  <a16:creationId xmlns:a16="http://schemas.microsoft.com/office/drawing/2014/main" id="{DF22F9F5-711C-4802-907B-F52BF3903D38}"/>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19" name="object 7">
              <a:extLst>
                <a:ext uri="{FF2B5EF4-FFF2-40B4-BE49-F238E27FC236}">
                  <a16:creationId xmlns:a16="http://schemas.microsoft.com/office/drawing/2014/main" id="{A3E294E3-7E20-42BD-A1EE-7FDECDE211F9}"/>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128023" y="1106620"/>
            <a:ext cx="4905398" cy="536716"/>
          </a:xfrm>
          <a:prstGeom prst="rect">
            <a:avLst/>
          </a:prstGeom>
        </p:spPr>
        <p:txBody>
          <a:bodyPr vert="horz" wrap="square" lIns="0" tIns="10317" rIns="0" bIns="0" rtlCol="0">
            <a:spAutoFit/>
          </a:bodyPr>
          <a:lstStyle/>
          <a:p>
            <a:pPr marL="10860">
              <a:spcBef>
                <a:spcPts val="81"/>
              </a:spcBef>
            </a:pPr>
            <a:r>
              <a:rPr sz="1710" spc="-4" dirty="0">
                <a:solidFill>
                  <a:srgbClr val="000000"/>
                </a:solidFill>
              </a:rPr>
              <a:t>Magnitudes of the line and phase currents are </a:t>
            </a:r>
            <a:r>
              <a:rPr sz="1710" spc="-9" dirty="0">
                <a:solidFill>
                  <a:srgbClr val="000000"/>
                </a:solidFill>
              </a:rPr>
              <a:t>related</a:t>
            </a:r>
            <a:r>
              <a:rPr sz="1710" spc="60" dirty="0">
                <a:solidFill>
                  <a:srgbClr val="000000"/>
                </a:solidFill>
              </a:rPr>
              <a:t> </a:t>
            </a:r>
            <a:r>
              <a:rPr sz="1710" spc="-4" dirty="0">
                <a:solidFill>
                  <a:srgbClr val="000000"/>
                </a:solidFill>
              </a:rPr>
              <a:t>as:</a:t>
            </a:r>
            <a:endParaRPr sz="1710"/>
          </a:p>
        </p:txBody>
      </p:sp>
      <p:grpSp>
        <p:nvGrpSpPr>
          <p:cNvPr id="3" name="object 3"/>
          <p:cNvGrpSpPr/>
          <p:nvPr/>
        </p:nvGrpSpPr>
        <p:grpSpPr>
          <a:xfrm>
            <a:off x="4054603" y="1673135"/>
            <a:ext cx="310592" cy="265524"/>
            <a:chOff x="4741633" y="1728038"/>
            <a:chExt cx="363220" cy="310515"/>
          </a:xfrm>
        </p:grpSpPr>
        <p:sp>
          <p:nvSpPr>
            <p:cNvPr id="4" name="object 4"/>
            <p:cNvSpPr/>
            <p:nvPr/>
          </p:nvSpPr>
          <p:spPr>
            <a:xfrm>
              <a:off x="4746383" y="1920239"/>
              <a:ext cx="40640" cy="22860"/>
            </a:xfrm>
            <a:custGeom>
              <a:avLst/>
              <a:gdLst/>
              <a:ahLst/>
              <a:cxnLst/>
              <a:rect l="l" t="t" r="r" b="b"/>
              <a:pathLst>
                <a:path w="40639" h="22860">
                  <a:moveTo>
                    <a:pt x="0" y="22860"/>
                  </a:moveTo>
                  <a:lnTo>
                    <a:pt x="40386" y="0"/>
                  </a:lnTo>
                </a:path>
              </a:pathLst>
            </a:custGeom>
            <a:ln w="9499">
              <a:solidFill>
                <a:srgbClr val="0A0A0A"/>
              </a:solidFill>
            </a:ln>
          </p:spPr>
          <p:txBody>
            <a:bodyPr wrap="square" lIns="0" tIns="0" rIns="0" bIns="0" rtlCol="0"/>
            <a:lstStyle/>
            <a:p>
              <a:endParaRPr sz="1539"/>
            </a:p>
          </p:txBody>
        </p:sp>
        <p:sp>
          <p:nvSpPr>
            <p:cNvPr id="5" name="object 5"/>
            <p:cNvSpPr/>
            <p:nvPr/>
          </p:nvSpPr>
          <p:spPr>
            <a:xfrm>
              <a:off x="4786769" y="1925573"/>
              <a:ext cx="59690" cy="102870"/>
            </a:xfrm>
            <a:custGeom>
              <a:avLst/>
              <a:gdLst/>
              <a:ahLst/>
              <a:cxnLst/>
              <a:rect l="l" t="t" r="r" b="b"/>
              <a:pathLst>
                <a:path w="59689" h="102869">
                  <a:moveTo>
                    <a:pt x="0" y="0"/>
                  </a:moveTo>
                  <a:lnTo>
                    <a:pt x="59436" y="102870"/>
                  </a:lnTo>
                </a:path>
              </a:pathLst>
            </a:custGeom>
            <a:ln w="18999">
              <a:solidFill>
                <a:srgbClr val="0A0A0A"/>
              </a:solidFill>
            </a:ln>
          </p:spPr>
          <p:txBody>
            <a:bodyPr wrap="square" lIns="0" tIns="0" rIns="0" bIns="0" rtlCol="0"/>
            <a:lstStyle/>
            <a:p>
              <a:endParaRPr sz="1539"/>
            </a:p>
          </p:txBody>
        </p:sp>
        <p:sp>
          <p:nvSpPr>
            <p:cNvPr id="6" name="object 6"/>
            <p:cNvSpPr/>
            <p:nvPr/>
          </p:nvSpPr>
          <p:spPr>
            <a:xfrm>
              <a:off x="4850777" y="1732787"/>
              <a:ext cx="249554" cy="295910"/>
            </a:xfrm>
            <a:custGeom>
              <a:avLst/>
              <a:gdLst/>
              <a:ahLst/>
              <a:cxnLst/>
              <a:rect l="l" t="t" r="r" b="b"/>
              <a:pathLst>
                <a:path w="249554" h="295910">
                  <a:moveTo>
                    <a:pt x="0" y="295656"/>
                  </a:moveTo>
                  <a:lnTo>
                    <a:pt x="73151" y="0"/>
                  </a:lnTo>
                  <a:lnTo>
                    <a:pt x="249174" y="0"/>
                  </a:lnTo>
                </a:path>
              </a:pathLst>
            </a:custGeom>
            <a:ln w="9499">
              <a:solidFill>
                <a:srgbClr val="0A0A0A"/>
              </a:solidFill>
            </a:ln>
          </p:spPr>
          <p:txBody>
            <a:bodyPr wrap="square" lIns="0" tIns="0" rIns="0" bIns="0" rtlCol="0"/>
            <a:lstStyle/>
            <a:p>
              <a:endParaRPr sz="1539"/>
            </a:p>
          </p:txBody>
        </p:sp>
      </p:grpSp>
      <p:sp>
        <p:nvSpPr>
          <p:cNvPr id="7" name="object 7"/>
          <p:cNvSpPr txBox="1"/>
          <p:nvPr/>
        </p:nvSpPr>
        <p:spPr>
          <a:xfrm>
            <a:off x="3471581" y="1636798"/>
            <a:ext cx="1162005" cy="336079"/>
          </a:xfrm>
          <a:prstGeom prst="rect">
            <a:avLst/>
          </a:prstGeom>
          <a:ln w="9525">
            <a:solidFill>
              <a:srgbClr val="3E3E3E"/>
            </a:solidFill>
          </a:ln>
        </p:spPr>
        <p:txBody>
          <a:bodyPr vert="horz" wrap="square" lIns="0" tIns="20091" rIns="0" bIns="0" rtlCol="0">
            <a:spAutoFit/>
          </a:bodyPr>
          <a:lstStyle/>
          <a:p>
            <a:pPr marL="43982">
              <a:spcBef>
                <a:spcPts val="158"/>
              </a:spcBef>
              <a:tabLst>
                <a:tab pos="754754" algn="l"/>
              </a:tabLst>
            </a:pPr>
            <a:r>
              <a:rPr sz="2052" b="1" i="1" spc="103" dirty="0">
                <a:solidFill>
                  <a:srgbClr val="0A0A0A"/>
                </a:solidFill>
                <a:latin typeface="Times New Roman"/>
                <a:cs typeface="Times New Roman"/>
              </a:rPr>
              <a:t>I</a:t>
            </a:r>
            <a:r>
              <a:rPr sz="2309" b="1" i="1" spc="153" baseline="-18518" dirty="0">
                <a:solidFill>
                  <a:srgbClr val="0A0A0A"/>
                </a:solidFill>
                <a:latin typeface="Times New Roman"/>
                <a:cs typeface="Times New Roman"/>
              </a:rPr>
              <a:t>L</a:t>
            </a:r>
            <a:r>
              <a:rPr sz="2309" b="1" i="1" spc="307" baseline="-18518" dirty="0">
                <a:solidFill>
                  <a:srgbClr val="0A0A0A"/>
                </a:solidFill>
                <a:latin typeface="Times New Roman"/>
                <a:cs typeface="Times New Roman"/>
              </a:rPr>
              <a:t> </a:t>
            </a:r>
            <a:r>
              <a:rPr sz="2052" b="1" spc="-4" dirty="0">
                <a:solidFill>
                  <a:srgbClr val="0A0A0A"/>
                </a:solidFill>
                <a:latin typeface="Symbol"/>
                <a:cs typeface="Symbol"/>
              </a:rPr>
              <a:t></a:t>
            </a:r>
            <a:r>
              <a:rPr sz="2052" spc="-4" dirty="0">
                <a:solidFill>
                  <a:srgbClr val="0A0A0A"/>
                </a:solidFill>
                <a:latin typeface="Times New Roman"/>
                <a:cs typeface="Times New Roman"/>
              </a:rPr>
              <a:t>	</a:t>
            </a:r>
            <a:r>
              <a:rPr sz="2052" b="1" spc="17" dirty="0">
                <a:solidFill>
                  <a:srgbClr val="0A0A0A"/>
                </a:solidFill>
                <a:latin typeface="Times New Roman"/>
                <a:cs typeface="Times New Roman"/>
              </a:rPr>
              <a:t>3</a:t>
            </a:r>
            <a:r>
              <a:rPr sz="2052" b="1" i="1" spc="17" dirty="0">
                <a:solidFill>
                  <a:srgbClr val="0A0A0A"/>
                </a:solidFill>
                <a:latin typeface="Times New Roman"/>
                <a:cs typeface="Times New Roman"/>
              </a:rPr>
              <a:t>I</a:t>
            </a:r>
            <a:r>
              <a:rPr sz="2437" b="1" i="1" spc="26" baseline="-17543" dirty="0">
                <a:solidFill>
                  <a:srgbClr val="0A0A0A"/>
                </a:solidFill>
                <a:latin typeface="Symbol"/>
                <a:cs typeface="Symbol"/>
              </a:rPr>
              <a:t></a:t>
            </a:r>
            <a:endParaRPr sz="2437" baseline="-17543">
              <a:latin typeface="Symbol"/>
              <a:cs typeface="Symbol"/>
            </a:endParaRPr>
          </a:p>
        </p:txBody>
      </p:sp>
      <p:sp>
        <p:nvSpPr>
          <p:cNvPr id="8" name="object 8"/>
          <p:cNvSpPr txBox="1"/>
          <p:nvPr/>
        </p:nvSpPr>
        <p:spPr>
          <a:xfrm>
            <a:off x="1129305" y="2523818"/>
            <a:ext cx="2751888" cy="2714235"/>
          </a:xfrm>
          <a:prstGeom prst="rect">
            <a:avLst/>
          </a:prstGeom>
        </p:spPr>
        <p:txBody>
          <a:bodyPr vert="horz" wrap="square" lIns="0" tIns="10317" rIns="0" bIns="0" rtlCol="0">
            <a:spAutoFit/>
          </a:bodyPr>
          <a:lstStyle/>
          <a:p>
            <a:pPr marL="10860" marR="223168">
              <a:spcBef>
                <a:spcPts val="81"/>
              </a:spcBef>
            </a:pPr>
            <a:r>
              <a:rPr sz="1710" spc="-4" dirty="0">
                <a:latin typeface="Times New Roman"/>
                <a:cs typeface="Times New Roman"/>
              </a:rPr>
              <a:t>In </a:t>
            </a:r>
            <a:r>
              <a:rPr sz="1710" spc="-9" dirty="0">
                <a:latin typeface="Times New Roman"/>
                <a:cs typeface="Times New Roman"/>
              </a:rPr>
              <a:t>addition, </a:t>
            </a:r>
            <a:r>
              <a:rPr sz="1710" spc="-4" dirty="0">
                <a:latin typeface="Times New Roman"/>
                <a:cs typeface="Times New Roman"/>
              </a:rPr>
              <a:t>the line </a:t>
            </a:r>
            <a:r>
              <a:rPr sz="1710" spc="-9" dirty="0">
                <a:latin typeface="Times New Roman"/>
                <a:cs typeface="Times New Roman"/>
              </a:rPr>
              <a:t>currents  </a:t>
            </a:r>
            <a:r>
              <a:rPr sz="1710" spc="-4" dirty="0">
                <a:latin typeface="Times New Roman"/>
                <a:cs typeface="Times New Roman"/>
              </a:rPr>
              <a:t>are shifted by 30</a:t>
            </a:r>
            <a:r>
              <a:rPr sz="1710" spc="-4" dirty="0">
                <a:latin typeface="Symbol"/>
                <a:cs typeface="Symbol"/>
              </a:rPr>
              <a:t></a:t>
            </a:r>
            <a:r>
              <a:rPr sz="1710" spc="-4" dirty="0">
                <a:latin typeface="Times New Roman"/>
                <a:cs typeface="Times New Roman"/>
              </a:rPr>
              <a:t> </a:t>
            </a:r>
            <a:r>
              <a:rPr sz="1710" spc="-9" dirty="0">
                <a:latin typeface="Times New Roman"/>
                <a:cs typeface="Times New Roman"/>
              </a:rPr>
              <a:t>with  respect </a:t>
            </a:r>
            <a:r>
              <a:rPr sz="1710" spc="-4" dirty="0">
                <a:latin typeface="Times New Roman"/>
                <a:cs typeface="Times New Roman"/>
              </a:rPr>
              <a:t>to the phase</a:t>
            </a:r>
            <a:r>
              <a:rPr sz="1710" spc="-9" dirty="0">
                <a:latin typeface="Times New Roman"/>
                <a:cs typeface="Times New Roman"/>
              </a:rPr>
              <a:t> </a:t>
            </a:r>
            <a:r>
              <a:rPr sz="1710" spc="-4" dirty="0">
                <a:latin typeface="Times New Roman"/>
                <a:cs typeface="Times New Roman"/>
              </a:rPr>
              <a:t>currents.</a:t>
            </a:r>
            <a:endParaRPr sz="1710">
              <a:latin typeface="Times New Roman"/>
              <a:cs typeface="Times New Roman"/>
            </a:endParaRPr>
          </a:p>
          <a:p>
            <a:pPr>
              <a:lnSpc>
                <a:spcPct val="100000"/>
              </a:lnSpc>
            </a:pPr>
            <a:endParaRPr sz="1881">
              <a:latin typeface="Times New Roman"/>
              <a:cs typeface="Times New Roman"/>
            </a:endParaRPr>
          </a:p>
          <a:p>
            <a:pPr>
              <a:spcBef>
                <a:spcPts val="26"/>
              </a:spcBef>
            </a:pPr>
            <a:endParaRPr sz="2009">
              <a:latin typeface="Times New Roman"/>
              <a:cs typeface="Times New Roman"/>
            </a:endParaRPr>
          </a:p>
          <a:p>
            <a:pPr marL="10860" marR="4344">
              <a:lnSpc>
                <a:spcPct val="100499"/>
              </a:lnSpc>
            </a:pPr>
            <a:r>
              <a:rPr sz="1710" spc="-4" dirty="0">
                <a:latin typeface="Times New Roman"/>
                <a:cs typeface="Times New Roman"/>
              </a:rPr>
              <a:t>For the connections with the  </a:t>
            </a:r>
            <a:r>
              <a:rPr sz="1710" b="1" i="1" spc="-4" dirty="0">
                <a:latin typeface="Times New Roman"/>
                <a:cs typeface="Times New Roman"/>
              </a:rPr>
              <a:t>abc </a:t>
            </a:r>
            <a:r>
              <a:rPr sz="1710" spc="-4" dirty="0">
                <a:latin typeface="Times New Roman"/>
                <a:cs typeface="Times New Roman"/>
              </a:rPr>
              <a:t>phase sequences, the  </a:t>
            </a:r>
            <a:r>
              <a:rPr sz="1710" spc="-9" dirty="0">
                <a:latin typeface="Times New Roman"/>
                <a:cs typeface="Times New Roman"/>
              </a:rPr>
              <a:t>current </a:t>
            </a:r>
            <a:r>
              <a:rPr sz="1710" spc="-4" dirty="0">
                <a:latin typeface="Times New Roman"/>
                <a:cs typeface="Times New Roman"/>
              </a:rPr>
              <a:t>of a </a:t>
            </a:r>
            <a:r>
              <a:rPr sz="1710" spc="-9" dirty="0">
                <a:latin typeface="Times New Roman"/>
                <a:cs typeface="Times New Roman"/>
              </a:rPr>
              <a:t>line </a:t>
            </a:r>
            <a:r>
              <a:rPr sz="1710" b="1" spc="-4" dirty="0">
                <a:latin typeface="Times New Roman"/>
                <a:cs typeface="Times New Roman"/>
              </a:rPr>
              <a:t>lags </a:t>
            </a:r>
            <a:r>
              <a:rPr sz="1710" spc="-4" dirty="0">
                <a:latin typeface="Times New Roman"/>
                <a:cs typeface="Times New Roman"/>
              </a:rPr>
              <a:t>the  corresponding phase current by  30</a:t>
            </a:r>
            <a:r>
              <a:rPr sz="1710" spc="-4" dirty="0">
                <a:latin typeface="Symbol"/>
                <a:cs typeface="Symbol"/>
              </a:rPr>
              <a:t></a:t>
            </a:r>
            <a:r>
              <a:rPr sz="1710" spc="-4" dirty="0">
                <a:latin typeface="Times New Roman"/>
                <a:cs typeface="Times New Roman"/>
              </a:rPr>
              <a:t> as shwon in the</a:t>
            </a:r>
            <a:r>
              <a:rPr sz="1710" spc="-21" dirty="0">
                <a:latin typeface="Times New Roman"/>
                <a:cs typeface="Times New Roman"/>
              </a:rPr>
              <a:t> </a:t>
            </a:r>
            <a:r>
              <a:rPr sz="1710" spc="-4" dirty="0">
                <a:latin typeface="Times New Roman"/>
                <a:cs typeface="Times New Roman"/>
              </a:rPr>
              <a:t>figure.</a:t>
            </a:r>
            <a:endParaRPr sz="1710">
              <a:latin typeface="Times New Roman"/>
              <a:cs typeface="Times New Roman"/>
            </a:endParaRPr>
          </a:p>
        </p:txBody>
      </p:sp>
      <p:sp>
        <p:nvSpPr>
          <p:cNvPr id="13" name="Slide Number Placeholder 12">
            <a:extLst>
              <a:ext uri="{FF2B5EF4-FFF2-40B4-BE49-F238E27FC236}">
                <a16:creationId xmlns:a16="http://schemas.microsoft.com/office/drawing/2014/main" id="{12236D1B-801A-44C9-8435-28BBD19AAFC4}"/>
              </a:ext>
            </a:extLst>
          </p:cNvPr>
          <p:cNvSpPr>
            <a:spLocks noGrp="1"/>
          </p:cNvSpPr>
          <p:nvPr>
            <p:ph type="sldNum" sz="quarter" idx="7"/>
          </p:nvPr>
        </p:nvSpPr>
        <p:spPr/>
        <p:txBody>
          <a:bodyPr/>
          <a:lstStyle/>
          <a:p>
            <a:pPr marL="38100">
              <a:lnSpc>
                <a:spcPts val="1240"/>
              </a:lnSpc>
            </a:pPr>
            <a:fld id="{81D60167-4931-47E6-BA6A-407CBD079E47}" type="slidenum">
              <a:rPr lang="en-IN" spc="-120" smtClean="0"/>
              <a:t>76</a:t>
            </a:fld>
            <a:endParaRPr lang="en-IN" spc="-120" dirty="0"/>
          </a:p>
        </p:txBody>
      </p:sp>
      <p:pic>
        <p:nvPicPr>
          <p:cNvPr id="20" name="Picture 19">
            <a:extLst>
              <a:ext uri="{FF2B5EF4-FFF2-40B4-BE49-F238E27FC236}">
                <a16:creationId xmlns:a16="http://schemas.microsoft.com/office/drawing/2014/main" id="{327623F6-417C-48BA-9136-8D36779A79A9}"/>
              </a:ext>
            </a:extLst>
          </p:cNvPr>
          <p:cNvPicPr>
            <a:picLocks noChangeAspect="1"/>
          </p:cNvPicPr>
          <p:nvPr/>
        </p:nvPicPr>
        <p:blipFill>
          <a:blip r:embed="rId6"/>
          <a:stretch>
            <a:fillRect/>
          </a:stretch>
        </p:blipFill>
        <p:spPr>
          <a:xfrm>
            <a:off x="4766670" y="2743200"/>
            <a:ext cx="3248025" cy="2800350"/>
          </a:xfrm>
          <a:prstGeom prst="rect">
            <a:avLst/>
          </a:prstGeom>
        </p:spPr>
      </p:pic>
      <p:sp>
        <p:nvSpPr>
          <p:cNvPr id="21" name="object 11">
            <a:extLst>
              <a:ext uri="{FF2B5EF4-FFF2-40B4-BE49-F238E27FC236}">
                <a16:creationId xmlns:a16="http://schemas.microsoft.com/office/drawing/2014/main" id="{3410949A-E701-4C97-A65C-2F6BAD7BBC89}"/>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2" name="object 12">
            <a:extLst>
              <a:ext uri="{FF2B5EF4-FFF2-40B4-BE49-F238E27FC236}">
                <a16:creationId xmlns:a16="http://schemas.microsoft.com/office/drawing/2014/main" id="{2393D231-D706-4F25-87DF-EE533201274E}"/>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7587E49E-9A02-472B-B649-E4A49283A353}"/>
              </a:ext>
            </a:extLst>
          </p:cNvPr>
          <p:cNvGrpSpPr/>
          <p:nvPr/>
        </p:nvGrpSpPr>
        <p:grpSpPr>
          <a:xfrm>
            <a:off x="-46768" y="-26835"/>
            <a:ext cx="9145416" cy="1028175"/>
            <a:chOff x="-654" y="0"/>
            <a:chExt cx="9145416" cy="1028175"/>
          </a:xfrm>
        </p:grpSpPr>
        <p:sp>
          <p:nvSpPr>
            <p:cNvPr id="19" name="object 4">
              <a:extLst>
                <a:ext uri="{FF2B5EF4-FFF2-40B4-BE49-F238E27FC236}">
                  <a16:creationId xmlns:a16="http://schemas.microsoft.com/office/drawing/2014/main" id="{1CFCD503-408F-42A6-A8ED-101E0EC82057}"/>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20" name="object 5">
              <a:extLst>
                <a:ext uri="{FF2B5EF4-FFF2-40B4-BE49-F238E27FC236}">
                  <a16:creationId xmlns:a16="http://schemas.microsoft.com/office/drawing/2014/main" id="{AAB21A67-6771-421D-A04A-402695E9D00F}"/>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21" name="object 6">
              <a:extLst>
                <a:ext uri="{FF2B5EF4-FFF2-40B4-BE49-F238E27FC236}">
                  <a16:creationId xmlns:a16="http://schemas.microsoft.com/office/drawing/2014/main" id="{1066B46F-ABB4-4205-9421-87DCCDE07734}"/>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22" name="object 7">
              <a:extLst>
                <a:ext uri="{FF2B5EF4-FFF2-40B4-BE49-F238E27FC236}">
                  <a16:creationId xmlns:a16="http://schemas.microsoft.com/office/drawing/2014/main" id="{03E9C6CD-9E23-4A69-A39A-F2BDD0C7C6EB}"/>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2790874" y="797765"/>
            <a:ext cx="2852885" cy="326758"/>
          </a:xfrm>
          <a:prstGeom prst="rect">
            <a:avLst/>
          </a:prstGeom>
        </p:spPr>
        <p:txBody>
          <a:bodyPr vert="horz" wrap="square" lIns="0" tIns="10860" rIns="0" bIns="0" rtlCol="0">
            <a:spAutoFit/>
          </a:bodyPr>
          <a:lstStyle/>
          <a:p>
            <a:pPr marL="10860">
              <a:spcBef>
                <a:spcPts val="86"/>
              </a:spcBef>
            </a:pPr>
            <a:r>
              <a:rPr sz="2052" dirty="0">
                <a:solidFill>
                  <a:srgbClr val="000000"/>
                </a:solidFill>
                <a:latin typeface="Times New Roman"/>
                <a:cs typeface="Times New Roman"/>
              </a:rPr>
              <a:t>Wye (Y) </a:t>
            </a:r>
            <a:r>
              <a:rPr sz="2052" spc="-4" dirty="0">
                <a:solidFill>
                  <a:srgbClr val="000000"/>
                </a:solidFill>
                <a:latin typeface="Times New Roman"/>
                <a:cs typeface="Times New Roman"/>
              </a:rPr>
              <a:t>Connected</a:t>
            </a:r>
            <a:r>
              <a:rPr sz="2052" spc="-77" dirty="0">
                <a:solidFill>
                  <a:srgbClr val="000000"/>
                </a:solidFill>
                <a:latin typeface="Times New Roman"/>
                <a:cs typeface="Times New Roman"/>
              </a:rPr>
              <a:t> </a:t>
            </a:r>
            <a:r>
              <a:rPr sz="2052" dirty="0">
                <a:solidFill>
                  <a:srgbClr val="000000"/>
                </a:solidFill>
                <a:latin typeface="Times New Roman"/>
                <a:cs typeface="Times New Roman"/>
              </a:rPr>
              <a:t>Load</a:t>
            </a:r>
            <a:endParaRPr sz="2052">
              <a:latin typeface="Times New Roman"/>
              <a:cs typeface="Times New Roman"/>
            </a:endParaRPr>
          </a:p>
        </p:txBody>
      </p:sp>
      <p:grpSp>
        <p:nvGrpSpPr>
          <p:cNvPr id="3" name="object 3"/>
          <p:cNvGrpSpPr/>
          <p:nvPr/>
        </p:nvGrpSpPr>
        <p:grpSpPr>
          <a:xfrm>
            <a:off x="2747784" y="1356075"/>
            <a:ext cx="3159132" cy="4368378"/>
            <a:chOff x="3213380" y="1357254"/>
            <a:chExt cx="3694429" cy="5108575"/>
          </a:xfrm>
        </p:grpSpPr>
        <p:sp>
          <p:nvSpPr>
            <p:cNvPr id="4" name="object 4"/>
            <p:cNvSpPr/>
            <p:nvPr/>
          </p:nvSpPr>
          <p:spPr>
            <a:xfrm>
              <a:off x="3213380" y="1357254"/>
              <a:ext cx="3622454" cy="2099045"/>
            </a:xfrm>
            <a:prstGeom prst="rect">
              <a:avLst/>
            </a:prstGeom>
            <a:blipFill>
              <a:blip r:embed="rId6" cstate="print"/>
              <a:stretch>
                <a:fillRect/>
              </a:stretch>
            </a:blipFill>
          </p:spPr>
          <p:txBody>
            <a:bodyPr wrap="square" lIns="0" tIns="0" rIns="0" bIns="0" rtlCol="0"/>
            <a:lstStyle/>
            <a:p>
              <a:endParaRPr sz="1539"/>
            </a:p>
          </p:txBody>
        </p:sp>
        <p:sp>
          <p:nvSpPr>
            <p:cNvPr id="5" name="object 5"/>
            <p:cNvSpPr/>
            <p:nvPr/>
          </p:nvSpPr>
          <p:spPr>
            <a:xfrm>
              <a:off x="3358066" y="4669735"/>
              <a:ext cx="3549315" cy="1795633"/>
            </a:xfrm>
            <a:prstGeom prst="rect">
              <a:avLst/>
            </a:prstGeom>
            <a:blipFill>
              <a:blip r:embed="rId7" cstate="print"/>
              <a:stretch>
                <a:fillRect/>
              </a:stretch>
            </a:blipFill>
          </p:spPr>
          <p:txBody>
            <a:bodyPr wrap="square" lIns="0" tIns="0" rIns="0" bIns="0" rtlCol="0"/>
            <a:lstStyle/>
            <a:p>
              <a:endParaRPr sz="1539"/>
            </a:p>
          </p:txBody>
        </p:sp>
      </p:grpSp>
      <p:sp>
        <p:nvSpPr>
          <p:cNvPr id="6" name="object 6"/>
          <p:cNvSpPr txBox="1"/>
          <p:nvPr/>
        </p:nvSpPr>
        <p:spPr>
          <a:xfrm>
            <a:off x="2914677" y="3629581"/>
            <a:ext cx="2913157" cy="326758"/>
          </a:xfrm>
          <a:prstGeom prst="rect">
            <a:avLst/>
          </a:prstGeom>
        </p:spPr>
        <p:txBody>
          <a:bodyPr vert="horz" wrap="square" lIns="0" tIns="10860" rIns="0" bIns="0" rtlCol="0">
            <a:spAutoFit/>
          </a:bodyPr>
          <a:lstStyle/>
          <a:p>
            <a:pPr marL="10860">
              <a:spcBef>
                <a:spcPts val="86"/>
              </a:spcBef>
            </a:pPr>
            <a:r>
              <a:rPr sz="2052" b="1" spc="-4" dirty="0">
                <a:latin typeface="Times New Roman"/>
                <a:cs typeface="Times New Roman"/>
              </a:rPr>
              <a:t>Delta </a:t>
            </a:r>
            <a:r>
              <a:rPr sz="2052" b="1" dirty="0">
                <a:latin typeface="Times New Roman"/>
                <a:cs typeface="Times New Roman"/>
              </a:rPr>
              <a:t>(Δ) </a:t>
            </a:r>
            <a:r>
              <a:rPr sz="2052" b="1" spc="-4" dirty="0">
                <a:latin typeface="Times New Roman"/>
                <a:cs typeface="Times New Roman"/>
              </a:rPr>
              <a:t>Connected</a:t>
            </a:r>
            <a:r>
              <a:rPr sz="2052" b="1" spc="-86" dirty="0">
                <a:latin typeface="Times New Roman"/>
                <a:cs typeface="Times New Roman"/>
              </a:rPr>
              <a:t> </a:t>
            </a:r>
            <a:r>
              <a:rPr sz="2052" b="1" spc="-4" dirty="0">
                <a:latin typeface="Times New Roman"/>
                <a:cs typeface="Times New Roman"/>
              </a:rPr>
              <a:t>Load</a:t>
            </a:r>
            <a:endParaRPr sz="2052">
              <a:latin typeface="Times New Roman"/>
              <a:cs typeface="Times New Roman"/>
            </a:endParaRPr>
          </a:p>
        </p:txBody>
      </p:sp>
      <p:sp>
        <p:nvSpPr>
          <p:cNvPr id="12" name="Slide Number Placeholder 11">
            <a:extLst>
              <a:ext uri="{FF2B5EF4-FFF2-40B4-BE49-F238E27FC236}">
                <a16:creationId xmlns:a16="http://schemas.microsoft.com/office/drawing/2014/main" id="{49F15264-6944-4AFD-B303-752280C0A0D8}"/>
              </a:ext>
            </a:extLst>
          </p:cNvPr>
          <p:cNvSpPr>
            <a:spLocks noGrp="1"/>
          </p:cNvSpPr>
          <p:nvPr>
            <p:ph type="sldNum" sz="quarter" idx="7"/>
          </p:nvPr>
        </p:nvSpPr>
        <p:spPr/>
        <p:txBody>
          <a:bodyPr/>
          <a:lstStyle/>
          <a:p>
            <a:pPr marL="38100">
              <a:lnSpc>
                <a:spcPts val="1240"/>
              </a:lnSpc>
            </a:pPr>
            <a:fld id="{81D60167-4931-47E6-BA6A-407CBD079E47}" type="slidenum">
              <a:rPr lang="en-IN" spc="-120" smtClean="0"/>
              <a:t>77</a:t>
            </a:fld>
            <a:endParaRPr lang="en-IN" spc="-120" dirty="0"/>
          </a:p>
        </p:txBody>
      </p:sp>
      <p:sp>
        <p:nvSpPr>
          <p:cNvPr id="23" name="object 11">
            <a:extLst>
              <a:ext uri="{FF2B5EF4-FFF2-40B4-BE49-F238E27FC236}">
                <a16:creationId xmlns:a16="http://schemas.microsoft.com/office/drawing/2014/main" id="{64D0F8C1-0454-4D70-93D4-DEE5B3FE761F}"/>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4" name="object 12">
            <a:extLst>
              <a:ext uri="{FF2B5EF4-FFF2-40B4-BE49-F238E27FC236}">
                <a16:creationId xmlns:a16="http://schemas.microsoft.com/office/drawing/2014/main" id="{20CA63C7-175B-431D-AF02-D5377420061F}"/>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4C36E054-E34E-4AC9-AEFD-B362802C93B2}"/>
              </a:ext>
            </a:extLst>
          </p:cNvPr>
          <p:cNvGrpSpPr/>
          <p:nvPr/>
        </p:nvGrpSpPr>
        <p:grpSpPr>
          <a:xfrm>
            <a:off x="-46768" y="-26835"/>
            <a:ext cx="9145416" cy="1028175"/>
            <a:chOff x="-654" y="0"/>
            <a:chExt cx="9145416" cy="1028175"/>
          </a:xfrm>
        </p:grpSpPr>
        <p:sp>
          <p:nvSpPr>
            <p:cNvPr id="9" name="object 4">
              <a:extLst>
                <a:ext uri="{FF2B5EF4-FFF2-40B4-BE49-F238E27FC236}">
                  <a16:creationId xmlns:a16="http://schemas.microsoft.com/office/drawing/2014/main" id="{1E1DE69D-FF7B-4CCE-88D1-D3826F85EAEF}"/>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10" name="object 5">
              <a:extLst>
                <a:ext uri="{FF2B5EF4-FFF2-40B4-BE49-F238E27FC236}">
                  <a16:creationId xmlns:a16="http://schemas.microsoft.com/office/drawing/2014/main" id="{FFF6584A-52C0-4306-94FD-1C6C2798AE41}"/>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11" name="object 6">
              <a:extLst>
                <a:ext uri="{FF2B5EF4-FFF2-40B4-BE49-F238E27FC236}">
                  <a16:creationId xmlns:a16="http://schemas.microsoft.com/office/drawing/2014/main" id="{0D41142C-C85F-49DA-B878-4C0D0EB15876}"/>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12" name="object 7">
              <a:extLst>
                <a:ext uri="{FF2B5EF4-FFF2-40B4-BE49-F238E27FC236}">
                  <a16:creationId xmlns:a16="http://schemas.microsoft.com/office/drawing/2014/main" id="{4782176E-A1A3-4A2C-ADEB-AC3A46765C9C}"/>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3" name="object 3"/>
          <p:cNvSpPr txBox="1">
            <a:spLocks noGrp="1"/>
          </p:cNvSpPr>
          <p:nvPr>
            <p:ph type="body" idx="1"/>
          </p:nvPr>
        </p:nvSpPr>
        <p:spPr>
          <a:xfrm>
            <a:off x="458546" y="1444866"/>
            <a:ext cx="8380654" cy="3812934"/>
          </a:xfrm>
          <a:prstGeom prst="rect">
            <a:avLst/>
          </a:prstGeom>
        </p:spPr>
        <p:txBody>
          <a:bodyPr vert="horz" wrap="square" lIns="0" tIns="10317" rIns="0" bIns="0" rtlCol="0">
            <a:spAutoFit/>
          </a:bodyPr>
          <a:lstStyle/>
          <a:p>
            <a:pPr marL="702627" marR="1098466" algn="ctr">
              <a:spcBef>
                <a:spcPts val="81"/>
              </a:spcBef>
            </a:pPr>
            <a:r>
              <a:rPr spc="-4" dirty="0"/>
              <a:t>What do you want to use in</a:t>
            </a:r>
            <a:r>
              <a:rPr dirty="0"/>
              <a:t> </a:t>
            </a:r>
            <a:r>
              <a:rPr spc="-4" dirty="0"/>
              <a:t>practice?</a:t>
            </a:r>
          </a:p>
          <a:p>
            <a:pPr marL="702627">
              <a:spcBef>
                <a:spcPts val="38"/>
              </a:spcBef>
            </a:pPr>
            <a:endParaRPr sz="1753" dirty="0"/>
          </a:p>
          <a:p>
            <a:pPr marL="702627" marR="1043624" algn="ctr"/>
            <a:r>
              <a:rPr spc="-9" dirty="0"/>
              <a:t>[Most common</a:t>
            </a:r>
            <a:r>
              <a:rPr spc="-13" dirty="0"/>
              <a:t> </a:t>
            </a:r>
            <a:r>
              <a:rPr spc="-9" dirty="0"/>
              <a:t>usage]</a:t>
            </a:r>
          </a:p>
          <a:p>
            <a:pPr marL="702627"/>
            <a:endParaRPr sz="1881" dirty="0"/>
          </a:p>
          <a:p>
            <a:pPr marL="702627">
              <a:spcBef>
                <a:spcPts val="43"/>
              </a:spcBef>
            </a:pPr>
            <a:endParaRPr sz="2523" dirty="0"/>
          </a:p>
          <a:p>
            <a:pPr marL="713487" marR="325793">
              <a:spcBef>
                <a:spcPts val="4"/>
              </a:spcBef>
              <a:buFont typeface="Times New Roman"/>
              <a:buChar char="•"/>
              <a:tabLst>
                <a:tab pos="844347" algn="l"/>
              </a:tabLst>
            </a:pPr>
            <a:r>
              <a:rPr b="1" spc="-4" dirty="0"/>
              <a:t>Δ</a:t>
            </a:r>
            <a:r>
              <a:rPr spc="-4" dirty="0"/>
              <a:t>-connected loads are most common to allow easy addition and  removal of loads in each phase</a:t>
            </a:r>
          </a:p>
          <a:p>
            <a:pPr marL="702627">
              <a:spcBef>
                <a:spcPts val="34"/>
              </a:spcBef>
              <a:buFont typeface="Times New Roman"/>
              <a:buChar char="•"/>
            </a:pPr>
            <a:endParaRPr sz="1753" dirty="0"/>
          </a:p>
          <a:p>
            <a:pPr marL="713487" marR="4344">
              <a:buFont typeface="Times New Roman"/>
              <a:buChar char="•"/>
              <a:tabLst>
                <a:tab pos="844890" algn="l"/>
              </a:tabLst>
            </a:pPr>
            <a:r>
              <a:rPr b="1" spc="-9" dirty="0"/>
              <a:t>Y</a:t>
            </a:r>
            <a:r>
              <a:rPr spc="-9" dirty="0"/>
              <a:t>-connected sources </a:t>
            </a:r>
            <a:r>
              <a:rPr spc="-4" dirty="0"/>
              <a:t>are most common to avoid circulating currents  when there is a small</a:t>
            </a:r>
            <a:r>
              <a:rPr spc="-13" dirty="0"/>
              <a:t> </a:t>
            </a:r>
            <a:r>
              <a:rPr spc="-4" dirty="0"/>
              <a:t>imbalance.</a:t>
            </a:r>
          </a:p>
        </p:txBody>
      </p:sp>
      <p:sp>
        <p:nvSpPr>
          <p:cNvPr id="6" name="Slide Number Placeholder 5">
            <a:extLst>
              <a:ext uri="{FF2B5EF4-FFF2-40B4-BE49-F238E27FC236}">
                <a16:creationId xmlns:a16="http://schemas.microsoft.com/office/drawing/2014/main" id="{90638A23-E114-4EAE-8091-254912CE430A}"/>
              </a:ext>
            </a:extLst>
          </p:cNvPr>
          <p:cNvSpPr>
            <a:spLocks noGrp="1"/>
          </p:cNvSpPr>
          <p:nvPr>
            <p:ph type="sldNum" sz="quarter" idx="7"/>
          </p:nvPr>
        </p:nvSpPr>
        <p:spPr/>
        <p:txBody>
          <a:bodyPr/>
          <a:lstStyle/>
          <a:p>
            <a:pPr marL="38100">
              <a:lnSpc>
                <a:spcPts val="1240"/>
              </a:lnSpc>
            </a:pPr>
            <a:fld id="{81D60167-4931-47E6-BA6A-407CBD079E47}" type="slidenum">
              <a:rPr lang="en-IN" spc="-120" smtClean="0"/>
              <a:t>78</a:t>
            </a:fld>
            <a:endParaRPr lang="en-IN" spc="-120" dirty="0"/>
          </a:p>
        </p:txBody>
      </p:sp>
      <p:sp>
        <p:nvSpPr>
          <p:cNvPr id="13" name="Rectangle 12">
            <a:extLst>
              <a:ext uri="{FF2B5EF4-FFF2-40B4-BE49-F238E27FC236}">
                <a16:creationId xmlns:a16="http://schemas.microsoft.com/office/drawing/2014/main" id="{FB7AD657-F011-49CE-A4E7-12CFACB7471B}"/>
              </a:ext>
            </a:extLst>
          </p:cNvPr>
          <p:cNvSpPr/>
          <p:nvPr/>
        </p:nvSpPr>
        <p:spPr>
          <a:xfrm>
            <a:off x="2590800" y="533400"/>
            <a:ext cx="3858749" cy="923330"/>
          </a:xfrm>
          <a:prstGeom prst="rect">
            <a:avLst/>
          </a:prstGeom>
          <a:noFill/>
        </p:spPr>
        <p:txBody>
          <a:bodyPr wrap="none" lIns="91440" tIns="45720" rIns="91440" bIns="45720">
            <a:spAutoFit/>
          </a:bodyPr>
          <a:lstStyle/>
          <a:p>
            <a:pPr algn="ctr"/>
            <a:r>
              <a:rPr sz="5400" b="0" cap="none" spc="0" dirty="0">
                <a:ln w="0"/>
                <a:solidFill>
                  <a:schemeClr val="accent1"/>
                </a:solidFill>
                <a:effectLst>
                  <a:outerShdw blurRad="38100" dist="25400" dir="5400000" algn="ctr" rotWithShape="0">
                    <a:srgbClr val="6E747A">
                      <a:alpha val="43000"/>
                    </a:srgbClr>
                  </a:outerShdw>
                </a:effectLst>
                <a:latin typeface="Times New Roman"/>
                <a:cs typeface="Times New Roman"/>
              </a:rPr>
              <a:t>Practical Use</a:t>
            </a:r>
            <a:endParaRPr lang="en-IN" sz="5400" b="0" cap="none" spc="0" dirty="0">
              <a:ln w="0"/>
              <a:solidFill>
                <a:schemeClr val="accent1"/>
              </a:solidFill>
              <a:effectLst>
                <a:outerShdw blurRad="38100" dist="25400" dir="5400000" algn="ctr" rotWithShape="0">
                  <a:srgbClr val="6E747A">
                    <a:alpha val="43000"/>
                  </a:srgbClr>
                </a:outerShdw>
              </a:effectLst>
            </a:endParaRPr>
          </a:p>
        </p:txBody>
      </p:sp>
      <p:sp>
        <p:nvSpPr>
          <p:cNvPr id="16" name="object 11">
            <a:extLst>
              <a:ext uri="{FF2B5EF4-FFF2-40B4-BE49-F238E27FC236}">
                <a16:creationId xmlns:a16="http://schemas.microsoft.com/office/drawing/2014/main" id="{E904D2E1-0BAF-449F-BD57-CCF2B403D3C2}"/>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object 12">
            <a:extLst>
              <a:ext uri="{FF2B5EF4-FFF2-40B4-BE49-F238E27FC236}">
                <a16:creationId xmlns:a16="http://schemas.microsoft.com/office/drawing/2014/main" id="{0AF6EC35-E6E5-4BCB-BAAF-D90641A0FE32}"/>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object 2">
            <a:extLst>
              <a:ext uri="{FF2B5EF4-FFF2-40B4-BE49-F238E27FC236}">
                <a16:creationId xmlns:a16="http://schemas.microsoft.com/office/drawing/2014/main" id="{E61DC4E7-DB2B-4A98-803C-CAE7E5391EF9}"/>
              </a:ext>
            </a:extLst>
          </p:cNvPr>
          <p:cNvGrpSpPr/>
          <p:nvPr/>
        </p:nvGrpSpPr>
        <p:grpSpPr>
          <a:xfrm>
            <a:off x="-46768" y="-26835"/>
            <a:ext cx="9145416" cy="1028175"/>
            <a:chOff x="-654" y="0"/>
            <a:chExt cx="9145416" cy="1028175"/>
          </a:xfrm>
        </p:grpSpPr>
        <p:sp>
          <p:nvSpPr>
            <p:cNvPr id="33" name="object 4">
              <a:extLst>
                <a:ext uri="{FF2B5EF4-FFF2-40B4-BE49-F238E27FC236}">
                  <a16:creationId xmlns:a16="http://schemas.microsoft.com/office/drawing/2014/main" id="{8B2D0FA9-08D8-46F4-8007-708D86D98F23}"/>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b="1"/>
            </a:p>
          </p:txBody>
        </p:sp>
        <p:sp>
          <p:nvSpPr>
            <p:cNvPr id="34" name="object 5">
              <a:extLst>
                <a:ext uri="{FF2B5EF4-FFF2-40B4-BE49-F238E27FC236}">
                  <a16:creationId xmlns:a16="http://schemas.microsoft.com/office/drawing/2014/main" id="{D008C1F4-2FA8-4D2A-956A-27061B47000F}"/>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b="1"/>
            </a:p>
          </p:txBody>
        </p:sp>
        <p:sp>
          <p:nvSpPr>
            <p:cNvPr id="35" name="object 6">
              <a:extLst>
                <a:ext uri="{FF2B5EF4-FFF2-40B4-BE49-F238E27FC236}">
                  <a16:creationId xmlns:a16="http://schemas.microsoft.com/office/drawing/2014/main" id="{F8E58004-96E5-4F82-99C0-1225ED12A0B6}"/>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b="1"/>
            </a:p>
          </p:txBody>
        </p:sp>
        <p:sp>
          <p:nvSpPr>
            <p:cNvPr id="36" name="object 7">
              <a:extLst>
                <a:ext uri="{FF2B5EF4-FFF2-40B4-BE49-F238E27FC236}">
                  <a16:creationId xmlns:a16="http://schemas.microsoft.com/office/drawing/2014/main" id="{996A862D-0B1A-4867-BBD0-FD166BAD8689}"/>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006171" y="735212"/>
            <a:ext cx="2395685" cy="326758"/>
          </a:xfrm>
          <a:prstGeom prst="rect">
            <a:avLst/>
          </a:prstGeom>
        </p:spPr>
        <p:txBody>
          <a:bodyPr vert="horz" wrap="square" lIns="0" tIns="10860" rIns="0" bIns="0" rtlCol="0">
            <a:spAutoFit/>
          </a:bodyPr>
          <a:lstStyle/>
          <a:p>
            <a:pPr marL="10860">
              <a:spcBef>
                <a:spcPts val="86"/>
              </a:spcBef>
            </a:pPr>
            <a:r>
              <a:rPr sz="2052" dirty="0">
                <a:solidFill>
                  <a:srgbClr val="000000"/>
                </a:solidFill>
                <a:latin typeface="Times New Roman"/>
                <a:cs typeface="Times New Roman"/>
              </a:rPr>
              <a:t>c) Power</a:t>
            </a:r>
            <a:r>
              <a:rPr sz="2052" spc="-86" dirty="0">
                <a:solidFill>
                  <a:srgbClr val="000000"/>
                </a:solidFill>
                <a:latin typeface="Times New Roman"/>
                <a:cs typeface="Times New Roman"/>
              </a:rPr>
              <a:t> </a:t>
            </a:r>
            <a:r>
              <a:rPr sz="2052" spc="-4" dirty="0">
                <a:solidFill>
                  <a:srgbClr val="000000"/>
                </a:solidFill>
                <a:latin typeface="Times New Roman"/>
                <a:cs typeface="Times New Roman"/>
              </a:rPr>
              <a:t>relationship</a:t>
            </a:r>
            <a:endParaRPr sz="2052">
              <a:latin typeface="Times New Roman"/>
              <a:cs typeface="Times New Roman"/>
            </a:endParaRPr>
          </a:p>
        </p:txBody>
      </p:sp>
      <p:grpSp>
        <p:nvGrpSpPr>
          <p:cNvPr id="3" name="object 3"/>
          <p:cNvGrpSpPr/>
          <p:nvPr/>
        </p:nvGrpSpPr>
        <p:grpSpPr>
          <a:xfrm>
            <a:off x="2039383" y="2136576"/>
            <a:ext cx="6035366" cy="2834966"/>
            <a:chOff x="2384945" y="2270006"/>
            <a:chExt cx="7058025" cy="3315335"/>
          </a:xfrm>
        </p:grpSpPr>
        <p:sp>
          <p:nvSpPr>
            <p:cNvPr id="4" name="object 4"/>
            <p:cNvSpPr/>
            <p:nvPr/>
          </p:nvSpPr>
          <p:spPr>
            <a:xfrm>
              <a:off x="5165864" y="2270006"/>
              <a:ext cx="4276724" cy="3315065"/>
            </a:xfrm>
            <a:prstGeom prst="rect">
              <a:avLst/>
            </a:prstGeom>
            <a:blipFill>
              <a:blip r:embed="rId6" cstate="print"/>
              <a:stretch>
                <a:fillRect/>
              </a:stretch>
            </a:blipFill>
          </p:spPr>
          <p:txBody>
            <a:bodyPr wrap="square" lIns="0" tIns="0" rIns="0" bIns="0" rtlCol="0"/>
            <a:lstStyle/>
            <a:p>
              <a:endParaRPr sz="1539"/>
            </a:p>
          </p:txBody>
        </p:sp>
        <p:sp>
          <p:nvSpPr>
            <p:cNvPr id="5" name="object 5"/>
            <p:cNvSpPr/>
            <p:nvPr/>
          </p:nvSpPr>
          <p:spPr>
            <a:xfrm>
              <a:off x="2398661" y="2319527"/>
              <a:ext cx="311150" cy="272415"/>
            </a:xfrm>
            <a:custGeom>
              <a:avLst/>
              <a:gdLst/>
              <a:ahLst/>
              <a:cxnLst/>
              <a:rect l="l" t="t" r="r" b="b"/>
              <a:pathLst>
                <a:path w="311150" h="272414">
                  <a:moveTo>
                    <a:pt x="0" y="184403"/>
                  </a:moveTo>
                  <a:lnTo>
                    <a:pt x="27432" y="169925"/>
                  </a:lnTo>
                  <a:lnTo>
                    <a:pt x="89916" y="272033"/>
                  </a:lnTo>
                  <a:lnTo>
                    <a:pt x="160019" y="0"/>
                  </a:lnTo>
                  <a:lnTo>
                    <a:pt x="310896" y="0"/>
                  </a:lnTo>
                </a:path>
              </a:pathLst>
            </a:custGeom>
            <a:ln w="3175">
              <a:solidFill>
                <a:srgbClr val="0A0A0A"/>
              </a:solidFill>
            </a:ln>
          </p:spPr>
          <p:txBody>
            <a:bodyPr wrap="square" lIns="0" tIns="0" rIns="0" bIns="0" rtlCol="0"/>
            <a:lstStyle/>
            <a:p>
              <a:endParaRPr sz="1539"/>
            </a:p>
          </p:txBody>
        </p:sp>
        <p:sp>
          <p:nvSpPr>
            <p:cNvPr id="6" name="object 6"/>
            <p:cNvSpPr/>
            <p:nvPr/>
          </p:nvSpPr>
          <p:spPr>
            <a:xfrm>
              <a:off x="2396375" y="2313431"/>
              <a:ext cx="313690" cy="278130"/>
            </a:xfrm>
            <a:custGeom>
              <a:avLst/>
              <a:gdLst/>
              <a:ahLst/>
              <a:cxnLst/>
              <a:rect l="l" t="t" r="r" b="b"/>
              <a:pathLst>
                <a:path w="313689" h="278130">
                  <a:moveTo>
                    <a:pt x="313182" y="12953"/>
                  </a:moveTo>
                  <a:lnTo>
                    <a:pt x="313182" y="0"/>
                  </a:lnTo>
                  <a:lnTo>
                    <a:pt x="156971" y="0"/>
                  </a:lnTo>
                  <a:lnTo>
                    <a:pt x="92964" y="250697"/>
                  </a:lnTo>
                  <a:lnTo>
                    <a:pt x="36576" y="166877"/>
                  </a:lnTo>
                  <a:lnTo>
                    <a:pt x="0" y="186689"/>
                  </a:lnTo>
                  <a:lnTo>
                    <a:pt x="4572" y="194309"/>
                  </a:lnTo>
                  <a:lnTo>
                    <a:pt x="22860" y="184403"/>
                  </a:lnTo>
                  <a:lnTo>
                    <a:pt x="86106" y="278129"/>
                  </a:lnTo>
                  <a:lnTo>
                    <a:pt x="99060" y="278129"/>
                  </a:lnTo>
                  <a:lnTo>
                    <a:pt x="166878" y="12953"/>
                  </a:lnTo>
                  <a:lnTo>
                    <a:pt x="313182" y="12953"/>
                  </a:lnTo>
                  <a:close/>
                </a:path>
              </a:pathLst>
            </a:custGeom>
            <a:solidFill>
              <a:srgbClr val="0A0A0A"/>
            </a:solidFill>
          </p:spPr>
          <p:txBody>
            <a:bodyPr wrap="square" lIns="0" tIns="0" rIns="0" bIns="0" rtlCol="0"/>
            <a:lstStyle/>
            <a:p>
              <a:endParaRPr sz="1539"/>
            </a:p>
          </p:txBody>
        </p:sp>
        <p:sp>
          <p:nvSpPr>
            <p:cNvPr id="7" name="object 7"/>
            <p:cNvSpPr/>
            <p:nvPr/>
          </p:nvSpPr>
          <p:spPr>
            <a:xfrm>
              <a:off x="2394089" y="2778251"/>
              <a:ext cx="310515" cy="272415"/>
            </a:xfrm>
            <a:custGeom>
              <a:avLst/>
              <a:gdLst/>
              <a:ahLst/>
              <a:cxnLst/>
              <a:rect l="l" t="t" r="r" b="b"/>
              <a:pathLst>
                <a:path w="310514" h="272414">
                  <a:moveTo>
                    <a:pt x="0" y="184403"/>
                  </a:moveTo>
                  <a:lnTo>
                    <a:pt x="27432" y="169925"/>
                  </a:lnTo>
                  <a:lnTo>
                    <a:pt x="89916" y="272033"/>
                  </a:lnTo>
                  <a:lnTo>
                    <a:pt x="159257" y="0"/>
                  </a:lnTo>
                  <a:lnTo>
                    <a:pt x="310134" y="0"/>
                  </a:lnTo>
                </a:path>
              </a:pathLst>
            </a:custGeom>
            <a:ln w="3175">
              <a:solidFill>
                <a:srgbClr val="0A0A0A"/>
              </a:solidFill>
            </a:ln>
          </p:spPr>
          <p:txBody>
            <a:bodyPr wrap="square" lIns="0" tIns="0" rIns="0" bIns="0" rtlCol="0"/>
            <a:lstStyle/>
            <a:p>
              <a:endParaRPr sz="1539"/>
            </a:p>
          </p:txBody>
        </p:sp>
        <p:sp>
          <p:nvSpPr>
            <p:cNvPr id="8" name="object 8"/>
            <p:cNvSpPr/>
            <p:nvPr/>
          </p:nvSpPr>
          <p:spPr>
            <a:xfrm>
              <a:off x="2391803" y="2772155"/>
              <a:ext cx="312420" cy="278130"/>
            </a:xfrm>
            <a:custGeom>
              <a:avLst/>
              <a:gdLst/>
              <a:ahLst/>
              <a:cxnLst/>
              <a:rect l="l" t="t" r="r" b="b"/>
              <a:pathLst>
                <a:path w="312419" h="278130">
                  <a:moveTo>
                    <a:pt x="312420" y="12953"/>
                  </a:moveTo>
                  <a:lnTo>
                    <a:pt x="312420" y="0"/>
                  </a:lnTo>
                  <a:lnTo>
                    <a:pt x="156971" y="0"/>
                  </a:lnTo>
                  <a:lnTo>
                    <a:pt x="92964" y="250697"/>
                  </a:lnTo>
                  <a:lnTo>
                    <a:pt x="35814" y="166877"/>
                  </a:lnTo>
                  <a:lnTo>
                    <a:pt x="0" y="186689"/>
                  </a:lnTo>
                  <a:lnTo>
                    <a:pt x="3810" y="194309"/>
                  </a:lnTo>
                  <a:lnTo>
                    <a:pt x="22860" y="184403"/>
                  </a:lnTo>
                  <a:lnTo>
                    <a:pt x="86106" y="278129"/>
                  </a:lnTo>
                  <a:lnTo>
                    <a:pt x="99060" y="278129"/>
                  </a:lnTo>
                  <a:lnTo>
                    <a:pt x="166878" y="12953"/>
                  </a:lnTo>
                  <a:lnTo>
                    <a:pt x="312420" y="12953"/>
                  </a:lnTo>
                  <a:close/>
                </a:path>
              </a:pathLst>
            </a:custGeom>
            <a:solidFill>
              <a:srgbClr val="0A0A0A"/>
            </a:solidFill>
          </p:spPr>
          <p:txBody>
            <a:bodyPr wrap="square" lIns="0" tIns="0" rIns="0" bIns="0" rtlCol="0"/>
            <a:lstStyle/>
            <a:p>
              <a:endParaRPr sz="1539"/>
            </a:p>
          </p:txBody>
        </p:sp>
        <p:sp>
          <p:nvSpPr>
            <p:cNvPr id="9" name="object 9"/>
            <p:cNvSpPr/>
            <p:nvPr/>
          </p:nvSpPr>
          <p:spPr>
            <a:xfrm>
              <a:off x="2387231" y="3236975"/>
              <a:ext cx="310515" cy="272415"/>
            </a:xfrm>
            <a:custGeom>
              <a:avLst/>
              <a:gdLst/>
              <a:ahLst/>
              <a:cxnLst/>
              <a:rect l="l" t="t" r="r" b="b"/>
              <a:pathLst>
                <a:path w="310514" h="272414">
                  <a:moveTo>
                    <a:pt x="0" y="183641"/>
                  </a:moveTo>
                  <a:lnTo>
                    <a:pt x="27432" y="169925"/>
                  </a:lnTo>
                  <a:lnTo>
                    <a:pt x="89916" y="272033"/>
                  </a:lnTo>
                  <a:lnTo>
                    <a:pt x="159258" y="0"/>
                  </a:lnTo>
                  <a:lnTo>
                    <a:pt x="310134" y="0"/>
                  </a:lnTo>
                </a:path>
              </a:pathLst>
            </a:custGeom>
            <a:ln w="3175">
              <a:solidFill>
                <a:srgbClr val="0A0A0A"/>
              </a:solidFill>
            </a:ln>
          </p:spPr>
          <p:txBody>
            <a:bodyPr wrap="square" lIns="0" tIns="0" rIns="0" bIns="0" rtlCol="0"/>
            <a:lstStyle/>
            <a:p>
              <a:endParaRPr sz="1539"/>
            </a:p>
          </p:txBody>
        </p:sp>
        <p:sp>
          <p:nvSpPr>
            <p:cNvPr id="10" name="object 10"/>
            <p:cNvSpPr/>
            <p:nvPr/>
          </p:nvSpPr>
          <p:spPr>
            <a:xfrm>
              <a:off x="2384945" y="3230880"/>
              <a:ext cx="312420" cy="278130"/>
            </a:xfrm>
            <a:custGeom>
              <a:avLst/>
              <a:gdLst/>
              <a:ahLst/>
              <a:cxnLst/>
              <a:rect l="l" t="t" r="r" b="b"/>
              <a:pathLst>
                <a:path w="312419" h="278129">
                  <a:moveTo>
                    <a:pt x="312420" y="12953"/>
                  </a:moveTo>
                  <a:lnTo>
                    <a:pt x="312420" y="0"/>
                  </a:lnTo>
                  <a:lnTo>
                    <a:pt x="156971" y="0"/>
                  </a:lnTo>
                  <a:lnTo>
                    <a:pt x="92964" y="250697"/>
                  </a:lnTo>
                  <a:lnTo>
                    <a:pt x="36576" y="166877"/>
                  </a:lnTo>
                  <a:lnTo>
                    <a:pt x="0" y="186689"/>
                  </a:lnTo>
                  <a:lnTo>
                    <a:pt x="3810" y="194309"/>
                  </a:lnTo>
                  <a:lnTo>
                    <a:pt x="22860" y="184403"/>
                  </a:lnTo>
                  <a:lnTo>
                    <a:pt x="86106" y="278129"/>
                  </a:lnTo>
                  <a:lnTo>
                    <a:pt x="99060" y="278129"/>
                  </a:lnTo>
                  <a:lnTo>
                    <a:pt x="166878" y="12953"/>
                  </a:lnTo>
                  <a:lnTo>
                    <a:pt x="312420" y="12953"/>
                  </a:lnTo>
                  <a:close/>
                </a:path>
              </a:pathLst>
            </a:custGeom>
            <a:solidFill>
              <a:srgbClr val="0A0A0A"/>
            </a:solidFill>
          </p:spPr>
          <p:txBody>
            <a:bodyPr wrap="square" lIns="0" tIns="0" rIns="0" bIns="0" rtlCol="0"/>
            <a:lstStyle/>
            <a:p>
              <a:endParaRPr sz="1539"/>
            </a:p>
          </p:txBody>
        </p:sp>
      </p:grpSp>
      <p:sp>
        <p:nvSpPr>
          <p:cNvPr id="11" name="object 11"/>
          <p:cNvSpPr txBox="1"/>
          <p:nvPr/>
        </p:nvSpPr>
        <p:spPr>
          <a:xfrm>
            <a:off x="1421878" y="2703775"/>
            <a:ext cx="150952" cy="167733"/>
          </a:xfrm>
          <a:prstGeom prst="rect">
            <a:avLst/>
          </a:prstGeom>
        </p:spPr>
        <p:txBody>
          <a:bodyPr vert="horz" wrap="square" lIns="0" tIns="9774" rIns="0" bIns="0" rtlCol="0">
            <a:spAutoFit/>
          </a:bodyPr>
          <a:lstStyle/>
          <a:p>
            <a:pPr marL="10860">
              <a:spcBef>
                <a:spcPts val="77"/>
              </a:spcBef>
            </a:pPr>
            <a:r>
              <a:rPr sz="1026" i="1" spc="-9" dirty="0">
                <a:solidFill>
                  <a:srgbClr val="0A0A0A"/>
                </a:solidFill>
                <a:latin typeface="Times New Roman"/>
                <a:cs typeface="Times New Roman"/>
              </a:rPr>
              <a:t>bn</a:t>
            </a:r>
            <a:endParaRPr sz="1026">
              <a:latin typeface="Times New Roman"/>
              <a:cs typeface="Times New Roman"/>
            </a:endParaRPr>
          </a:p>
        </p:txBody>
      </p:sp>
      <p:sp>
        <p:nvSpPr>
          <p:cNvPr id="12" name="object 12"/>
          <p:cNvSpPr txBox="1"/>
          <p:nvPr/>
        </p:nvSpPr>
        <p:spPr>
          <a:xfrm>
            <a:off x="1424482" y="3096032"/>
            <a:ext cx="142807" cy="167733"/>
          </a:xfrm>
          <a:prstGeom prst="rect">
            <a:avLst/>
          </a:prstGeom>
        </p:spPr>
        <p:txBody>
          <a:bodyPr vert="horz" wrap="square" lIns="0" tIns="9774" rIns="0" bIns="0" rtlCol="0">
            <a:spAutoFit/>
          </a:bodyPr>
          <a:lstStyle/>
          <a:p>
            <a:pPr marL="10860">
              <a:spcBef>
                <a:spcPts val="77"/>
              </a:spcBef>
            </a:pPr>
            <a:r>
              <a:rPr sz="1026" i="1" spc="-13" dirty="0">
                <a:solidFill>
                  <a:srgbClr val="0A0A0A"/>
                </a:solidFill>
                <a:latin typeface="Times New Roman"/>
                <a:cs typeface="Times New Roman"/>
              </a:rPr>
              <a:t>cn</a:t>
            </a:r>
            <a:endParaRPr sz="1026">
              <a:latin typeface="Times New Roman"/>
              <a:cs typeface="Times New Roman"/>
            </a:endParaRPr>
          </a:p>
        </p:txBody>
      </p:sp>
      <p:sp>
        <p:nvSpPr>
          <p:cNvPr id="13" name="object 13"/>
          <p:cNvSpPr txBox="1"/>
          <p:nvPr/>
        </p:nvSpPr>
        <p:spPr>
          <a:xfrm>
            <a:off x="911037" y="1346445"/>
            <a:ext cx="6639717" cy="1108341"/>
          </a:xfrm>
          <a:prstGeom prst="rect">
            <a:avLst/>
          </a:prstGeom>
        </p:spPr>
        <p:txBody>
          <a:bodyPr vert="horz" wrap="square" lIns="0" tIns="35838" rIns="0" bIns="0" rtlCol="0">
            <a:spAutoFit/>
          </a:bodyPr>
          <a:lstStyle/>
          <a:p>
            <a:pPr marL="43439" marR="36923">
              <a:lnSpc>
                <a:spcPts val="2009"/>
              </a:lnSpc>
              <a:spcBef>
                <a:spcPts val="282"/>
              </a:spcBef>
            </a:pPr>
            <a:r>
              <a:rPr sz="1710" spc="-4" dirty="0">
                <a:latin typeface="Times New Roman"/>
                <a:cs typeface="Times New Roman"/>
              </a:rPr>
              <a:t>For a balanced </a:t>
            </a:r>
            <a:r>
              <a:rPr sz="1710" b="1" spc="-4" dirty="0">
                <a:latin typeface="Times New Roman"/>
                <a:cs typeface="Times New Roman"/>
              </a:rPr>
              <a:t>Y</a:t>
            </a:r>
            <a:r>
              <a:rPr sz="1710" spc="-4" dirty="0">
                <a:latin typeface="Times New Roman"/>
                <a:cs typeface="Times New Roman"/>
              </a:rPr>
              <a:t>-connected load with the impedance </a:t>
            </a:r>
            <a:r>
              <a:rPr sz="1710" b="1" i="1" spc="-17" dirty="0">
                <a:latin typeface="Times New Roman"/>
                <a:cs typeface="Times New Roman"/>
              </a:rPr>
              <a:t>Z</a:t>
            </a:r>
            <a:r>
              <a:rPr sz="1732" i="1" spc="-26" baseline="-20576" dirty="0">
                <a:latin typeface="Symbol"/>
                <a:cs typeface="Symbol"/>
              </a:rPr>
              <a:t></a:t>
            </a:r>
            <a:r>
              <a:rPr sz="1732" i="1" spc="-26" baseline="-20576" dirty="0">
                <a:latin typeface="Times New Roman"/>
                <a:cs typeface="Times New Roman"/>
              </a:rPr>
              <a:t> </a:t>
            </a:r>
            <a:r>
              <a:rPr sz="1710" spc="-4" dirty="0">
                <a:latin typeface="Times New Roman"/>
                <a:cs typeface="Times New Roman"/>
              </a:rPr>
              <a:t>= </a:t>
            </a:r>
            <a:r>
              <a:rPr sz="1710" b="1" i="1" spc="-4" dirty="0">
                <a:latin typeface="Times New Roman"/>
                <a:cs typeface="Times New Roman"/>
              </a:rPr>
              <a:t>Z </a:t>
            </a:r>
            <a:r>
              <a:rPr sz="1710" spc="-26" dirty="0">
                <a:latin typeface="Symbol"/>
                <a:cs typeface="Symbol"/>
              </a:rPr>
              <a:t></a:t>
            </a:r>
            <a:r>
              <a:rPr sz="1796" i="1" spc="-26" dirty="0">
                <a:latin typeface="Symbol"/>
                <a:cs typeface="Symbol"/>
              </a:rPr>
              <a:t></a:t>
            </a:r>
            <a:r>
              <a:rPr sz="1796" i="1" spc="-26" dirty="0">
                <a:latin typeface="Times New Roman"/>
                <a:cs typeface="Times New Roman"/>
              </a:rPr>
              <a:t> </a:t>
            </a:r>
            <a:r>
              <a:rPr sz="1710" spc="-4" dirty="0">
                <a:latin typeface="Times New Roman"/>
                <a:cs typeface="Times New Roman"/>
              </a:rPr>
              <a:t>and phase  </a:t>
            </a:r>
            <a:r>
              <a:rPr sz="1710" spc="-9" dirty="0">
                <a:latin typeface="Times New Roman"/>
                <a:cs typeface="Times New Roman"/>
              </a:rPr>
              <a:t>voltages as:</a:t>
            </a:r>
            <a:endParaRPr sz="1710">
              <a:latin typeface="Times New Roman"/>
              <a:cs typeface="Times New Roman"/>
            </a:endParaRPr>
          </a:p>
          <a:p>
            <a:pPr>
              <a:spcBef>
                <a:spcPts val="43"/>
              </a:spcBef>
            </a:pPr>
            <a:endParaRPr sz="1796">
              <a:latin typeface="Times New Roman"/>
              <a:cs typeface="Times New Roman"/>
            </a:endParaRPr>
          </a:p>
          <a:p>
            <a:pPr marL="428418">
              <a:tabLst>
                <a:tab pos="1286340" algn="l"/>
              </a:tabLst>
            </a:pPr>
            <a:r>
              <a:rPr sz="1753" i="1" spc="-9" dirty="0">
                <a:solidFill>
                  <a:srgbClr val="0A0A0A"/>
                </a:solidFill>
                <a:latin typeface="Times New Roman"/>
                <a:cs typeface="Times New Roman"/>
              </a:rPr>
              <a:t>v</a:t>
            </a:r>
            <a:r>
              <a:rPr sz="1539" i="1" spc="-13" baseline="-25462" dirty="0">
                <a:solidFill>
                  <a:srgbClr val="0A0A0A"/>
                </a:solidFill>
                <a:latin typeface="Times New Roman"/>
                <a:cs typeface="Times New Roman"/>
              </a:rPr>
              <a:t>an</a:t>
            </a:r>
            <a:r>
              <a:rPr sz="1539" i="1" spc="-70" baseline="-25462" dirty="0">
                <a:solidFill>
                  <a:srgbClr val="0A0A0A"/>
                </a:solidFill>
                <a:latin typeface="Times New Roman"/>
                <a:cs typeface="Times New Roman"/>
              </a:rPr>
              <a:t> </a:t>
            </a:r>
            <a:r>
              <a:rPr sz="1753" spc="38" dirty="0">
                <a:solidFill>
                  <a:srgbClr val="0A0A0A"/>
                </a:solidFill>
                <a:latin typeface="Times New Roman"/>
                <a:cs typeface="Times New Roman"/>
              </a:rPr>
              <a:t>(</a:t>
            </a:r>
            <a:r>
              <a:rPr sz="1753" i="1" spc="38" dirty="0">
                <a:solidFill>
                  <a:srgbClr val="0A0A0A"/>
                </a:solidFill>
                <a:latin typeface="Times New Roman"/>
                <a:cs typeface="Times New Roman"/>
              </a:rPr>
              <a:t>t</a:t>
            </a:r>
            <a:r>
              <a:rPr sz="1753" spc="38" dirty="0">
                <a:solidFill>
                  <a:srgbClr val="0A0A0A"/>
                </a:solidFill>
                <a:latin typeface="Times New Roman"/>
                <a:cs typeface="Times New Roman"/>
              </a:rPr>
              <a:t>)</a:t>
            </a:r>
            <a:r>
              <a:rPr sz="1753" spc="-38" dirty="0">
                <a:solidFill>
                  <a:srgbClr val="0A0A0A"/>
                </a:solidFill>
                <a:latin typeface="Times New Roman"/>
                <a:cs typeface="Times New Roman"/>
              </a:rPr>
              <a:t> </a:t>
            </a:r>
            <a:r>
              <a:rPr sz="1753" spc="4" dirty="0">
                <a:solidFill>
                  <a:srgbClr val="0A0A0A"/>
                </a:solidFill>
                <a:latin typeface="Symbol"/>
                <a:cs typeface="Symbol"/>
              </a:rPr>
              <a:t></a:t>
            </a:r>
            <a:r>
              <a:rPr sz="1753" spc="4" dirty="0">
                <a:solidFill>
                  <a:srgbClr val="0A0A0A"/>
                </a:solidFill>
                <a:latin typeface="Times New Roman"/>
                <a:cs typeface="Times New Roman"/>
              </a:rPr>
              <a:t>	</a:t>
            </a:r>
            <a:r>
              <a:rPr sz="1753" spc="-64" dirty="0">
                <a:solidFill>
                  <a:srgbClr val="0A0A0A"/>
                </a:solidFill>
                <a:latin typeface="Times New Roman"/>
                <a:cs typeface="Times New Roman"/>
              </a:rPr>
              <a:t>2</a:t>
            </a:r>
            <a:r>
              <a:rPr sz="1753" i="1" spc="-64" dirty="0">
                <a:solidFill>
                  <a:srgbClr val="0A0A0A"/>
                </a:solidFill>
                <a:latin typeface="Times New Roman"/>
                <a:cs typeface="Times New Roman"/>
              </a:rPr>
              <a:t>V </a:t>
            </a:r>
            <a:r>
              <a:rPr sz="1753" spc="4" dirty="0">
                <a:solidFill>
                  <a:srgbClr val="0A0A0A"/>
                </a:solidFill>
                <a:latin typeface="Times New Roman"/>
                <a:cs typeface="Times New Roman"/>
              </a:rPr>
              <a:t>sin</a:t>
            </a:r>
            <a:r>
              <a:rPr sz="1753" spc="-180" dirty="0">
                <a:solidFill>
                  <a:srgbClr val="0A0A0A"/>
                </a:solidFill>
                <a:latin typeface="Times New Roman"/>
                <a:cs typeface="Times New Roman"/>
              </a:rPr>
              <a:t> </a:t>
            </a:r>
            <a:r>
              <a:rPr sz="1838" i="1" spc="-13" dirty="0">
                <a:solidFill>
                  <a:srgbClr val="0A0A0A"/>
                </a:solidFill>
                <a:latin typeface="Symbol"/>
                <a:cs typeface="Symbol"/>
              </a:rPr>
              <a:t></a:t>
            </a:r>
            <a:r>
              <a:rPr sz="1753" i="1" spc="-13" dirty="0">
                <a:solidFill>
                  <a:srgbClr val="0A0A0A"/>
                </a:solidFill>
                <a:latin typeface="Times New Roman"/>
                <a:cs typeface="Times New Roman"/>
              </a:rPr>
              <a:t>t</a:t>
            </a:r>
            <a:endParaRPr sz="1753">
              <a:latin typeface="Times New Roman"/>
              <a:cs typeface="Times New Roman"/>
            </a:endParaRPr>
          </a:p>
        </p:txBody>
      </p:sp>
      <p:sp>
        <p:nvSpPr>
          <p:cNvPr id="14" name="object 14"/>
          <p:cNvSpPr txBox="1"/>
          <p:nvPr/>
        </p:nvSpPr>
        <p:spPr>
          <a:xfrm>
            <a:off x="1306994" y="2538486"/>
            <a:ext cx="2446726" cy="297090"/>
          </a:xfrm>
          <a:prstGeom prst="rect">
            <a:avLst/>
          </a:prstGeom>
        </p:spPr>
        <p:txBody>
          <a:bodyPr vert="horz" wrap="square" lIns="0" tIns="14118" rIns="0" bIns="0" rtlCol="0">
            <a:spAutoFit/>
          </a:bodyPr>
          <a:lstStyle/>
          <a:p>
            <a:pPr marL="32579">
              <a:spcBef>
                <a:spcPts val="111"/>
              </a:spcBef>
              <a:tabLst>
                <a:tab pos="282354" algn="l"/>
                <a:tab pos="886700" algn="l"/>
              </a:tabLst>
            </a:pPr>
            <a:r>
              <a:rPr sz="1753" i="1" spc="4" dirty="0">
                <a:solidFill>
                  <a:srgbClr val="0A0A0A"/>
                </a:solidFill>
                <a:latin typeface="Times New Roman"/>
                <a:cs typeface="Times New Roman"/>
              </a:rPr>
              <a:t>v	</a:t>
            </a:r>
            <a:r>
              <a:rPr sz="1753" spc="34" dirty="0">
                <a:solidFill>
                  <a:srgbClr val="0A0A0A"/>
                </a:solidFill>
                <a:latin typeface="Times New Roman"/>
                <a:cs typeface="Times New Roman"/>
              </a:rPr>
              <a:t>(</a:t>
            </a:r>
            <a:r>
              <a:rPr sz="1753" i="1" spc="34" dirty="0">
                <a:solidFill>
                  <a:srgbClr val="0A0A0A"/>
                </a:solidFill>
                <a:latin typeface="Times New Roman"/>
                <a:cs typeface="Times New Roman"/>
              </a:rPr>
              <a:t>t</a:t>
            </a:r>
            <a:r>
              <a:rPr sz="1753" spc="34" dirty="0">
                <a:solidFill>
                  <a:srgbClr val="0A0A0A"/>
                </a:solidFill>
                <a:latin typeface="Times New Roman"/>
                <a:cs typeface="Times New Roman"/>
              </a:rPr>
              <a:t>)</a:t>
            </a:r>
            <a:r>
              <a:rPr sz="1753" spc="-34" dirty="0">
                <a:solidFill>
                  <a:srgbClr val="0A0A0A"/>
                </a:solidFill>
                <a:latin typeface="Times New Roman"/>
                <a:cs typeface="Times New Roman"/>
              </a:rPr>
              <a:t> </a:t>
            </a:r>
            <a:r>
              <a:rPr sz="1753" spc="4" dirty="0">
                <a:solidFill>
                  <a:srgbClr val="0A0A0A"/>
                </a:solidFill>
                <a:latin typeface="Symbol"/>
                <a:cs typeface="Symbol"/>
              </a:rPr>
              <a:t></a:t>
            </a:r>
            <a:r>
              <a:rPr sz="1753" spc="4" dirty="0">
                <a:solidFill>
                  <a:srgbClr val="0A0A0A"/>
                </a:solidFill>
                <a:latin typeface="Times New Roman"/>
                <a:cs typeface="Times New Roman"/>
              </a:rPr>
              <a:t>	</a:t>
            </a:r>
            <a:r>
              <a:rPr sz="1753" spc="-64" dirty="0">
                <a:solidFill>
                  <a:srgbClr val="0A0A0A"/>
                </a:solidFill>
                <a:latin typeface="Times New Roman"/>
                <a:cs typeface="Times New Roman"/>
              </a:rPr>
              <a:t>2</a:t>
            </a:r>
            <a:r>
              <a:rPr sz="1753" i="1" spc="-64" dirty="0">
                <a:solidFill>
                  <a:srgbClr val="0A0A0A"/>
                </a:solidFill>
                <a:latin typeface="Times New Roman"/>
                <a:cs typeface="Times New Roman"/>
              </a:rPr>
              <a:t>V </a:t>
            </a:r>
            <a:r>
              <a:rPr sz="1753" spc="-13" dirty="0">
                <a:solidFill>
                  <a:srgbClr val="0A0A0A"/>
                </a:solidFill>
                <a:latin typeface="Times New Roman"/>
                <a:cs typeface="Times New Roman"/>
              </a:rPr>
              <a:t>sin(</a:t>
            </a:r>
            <a:r>
              <a:rPr sz="1838" i="1" spc="-13" dirty="0">
                <a:solidFill>
                  <a:srgbClr val="0A0A0A"/>
                </a:solidFill>
                <a:latin typeface="Symbol"/>
                <a:cs typeface="Symbol"/>
              </a:rPr>
              <a:t></a:t>
            </a:r>
            <a:r>
              <a:rPr sz="1753" i="1" spc="-13" dirty="0">
                <a:solidFill>
                  <a:srgbClr val="0A0A0A"/>
                </a:solidFill>
                <a:latin typeface="Times New Roman"/>
                <a:cs typeface="Times New Roman"/>
              </a:rPr>
              <a:t>t </a:t>
            </a:r>
            <a:r>
              <a:rPr sz="1753" spc="30" dirty="0">
                <a:solidFill>
                  <a:srgbClr val="0A0A0A"/>
                </a:solidFill>
                <a:latin typeface="Symbol"/>
                <a:cs typeface="Symbol"/>
              </a:rPr>
              <a:t></a:t>
            </a:r>
            <a:r>
              <a:rPr sz="1753" spc="30" dirty="0">
                <a:solidFill>
                  <a:srgbClr val="0A0A0A"/>
                </a:solidFill>
                <a:latin typeface="Times New Roman"/>
                <a:cs typeface="Times New Roman"/>
              </a:rPr>
              <a:t>120</a:t>
            </a:r>
            <a:r>
              <a:rPr sz="1539" spc="44" baseline="41666" dirty="0">
                <a:solidFill>
                  <a:srgbClr val="0A0A0A"/>
                </a:solidFill>
                <a:latin typeface="Times New Roman"/>
                <a:cs typeface="Times New Roman"/>
              </a:rPr>
              <a:t>0</a:t>
            </a:r>
            <a:r>
              <a:rPr sz="1539" spc="-115" baseline="41666" dirty="0">
                <a:solidFill>
                  <a:srgbClr val="0A0A0A"/>
                </a:solidFill>
                <a:latin typeface="Times New Roman"/>
                <a:cs typeface="Times New Roman"/>
              </a:rPr>
              <a:t> </a:t>
            </a:r>
            <a:r>
              <a:rPr sz="1753" dirty="0">
                <a:solidFill>
                  <a:srgbClr val="0A0A0A"/>
                </a:solidFill>
                <a:latin typeface="Times New Roman"/>
                <a:cs typeface="Times New Roman"/>
              </a:rPr>
              <a:t>)</a:t>
            </a:r>
            <a:endParaRPr sz="1753">
              <a:latin typeface="Times New Roman"/>
              <a:cs typeface="Times New Roman"/>
            </a:endParaRPr>
          </a:p>
        </p:txBody>
      </p:sp>
      <p:sp>
        <p:nvSpPr>
          <p:cNvPr id="15" name="object 15"/>
          <p:cNvSpPr txBox="1"/>
          <p:nvPr/>
        </p:nvSpPr>
        <p:spPr>
          <a:xfrm>
            <a:off x="1306994" y="2930736"/>
            <a:ext cx="2465188" cy="297090"/>
          </a:xfrm>
          <a:prstGeom prst="rect">
            <a:avLst/>
          </a:prstGeom>
        </p:spPr>
        <p:txBody>
          <a:bodyPr vert="horz" wrap="square" lIns="0" tIns="14118" rIns="0" bIns="0" rtlCol="0">
            <a:spAutoFit/>
          </a:bodyPr>
          <a:lstStyle/>
          <a:p>
            <a:pPr marL="32579">
              <a:spcBef>
                <a:spcPts val="111"/>
              </a:spcBef>
              <a:tabLst>
                <a:tab pos="276381" algn="l"/>
                <a:tab pos="880726" algn="l"/>
              </a:tabLst>
            </a:pPr>
            <a:r>
              <a:rPr sz="1753" i="1" spc="4" dirty="0">
                <a:solidFill>
                  <a:srgbClr val="0A0A0A"/>
                </a:solidFill>
                <a:latin typeface="Times New Roman"/>
                <a:cs typeface="Times New Roman"/>
              </a:rPr>
              <a:t>v	</a:t>
            </a:r>
            <a:r>
              <a:rPr sz="1753" spc="34" dirty="0">
                <a:solidFill>
                  <a:srgbClr val="0A0A0A"/>
                </a:solidFill>
                <a:latin typeface="Times New Roman"/>
                <a:cs typeface="Times New Roman"/>
              </a:rPr>
              <a:t>(</a:t>
            </a:r>
            <a:r>
              <a:rPr sz="1753" i="1" spc="34" dirty="0">
                <a:solidFill>
                  <a:srgbClr val="0A0A0A"/>
                </a:solidFill>
                <a:latin typeface="Times New Roman"/>
                <a:cs typeface="Times New Roman"/>
              </a:rPr>
              <a:t>t</a:t>
            </a:r>
            <a:r>
              <a:rPr sz="1753" spc="34" dirty="0">
                <a:solidFill>
                  <a:srgbClr val="0A0A0A"/>
                </a:solidFill>
                <a:latin typeface="Times New Roman"/>
                <a:cs typeface="Times New Roman"/>
              </a:rPr>
              <a:t>)</a:t>
            </a:r>
            <a:r>
              <a:rPr sz="1753" spc="-34" dirty="0">
                <a:solidFill>
                  <a:srgbClr val="0A0A0A"/>
                </a:solidFill>
                <a:latin typeface="Times New Roman"/>
                <a:cs typeface="Times New Roman"/>
              </a:rPr>
              <a:t> </a:t>
            </a:r>
            <a:r>
              <a:rPr sz="1753" spc="4" dirty="0">
                <a:solidFill>
                  <a:srgbClr val="0A0A0A"/>
                </a:solidFill>
                <a:latin typeface="Symbol"/>
                <a:cs typeface="Symbol"/>
              </a:rPr>
              <a:t></a:t>
            </a:r>
            <a:r>
              <a:rPr sz="1753" spc="4" dirty="0">
                <a:solidFill>
                  <a:srgbClr val="0A0A0A"/>
                </a:solidFill>
                <a:latin typeface="Times New Roman"/>
                <a:cs typeface="Times New Roman"/>
              </a:rPr>
              <a:t>	</a:t>
            </a:r>
            <a:r>
              <a:rPr sz="1753" spc="-64" dirty="0">
                <a:solidFill>
                  <a:srgbClr val="0A0A0A"/>
                </a:solidFill>
                <a:latin typeface="Times New Roman"/>
                <a:cs typeface="Times New Roman"/>
              </a:rPr>
              <a:t>2</a:t>
            </a:r>
            <a:r>
              <a:rPr sz="1753" i="1" spc="-64" dirty="0">
                <a:solidFill>
                  <a:srgbClr val="0A0A0A"/>
                </a:solidFill>
                <a:latin typeface="Times New Roman"/>
                <a:cs typeface="Times New Roman"/>
              </a:rPr>
              <a:t>V </a:t>
            </a:r>
            <a:r>
              <a:rPr sz="1753" spc="-13" dirty="0">
                <a:solidFill>
                  <a:srgbClr val="0A0A0A"/>
                </a:solidFill>
                <a:latin typeface="Times New Roman"/>
                <a:cs typeface="Times New Roman"/>
              </a:rPr>
              <a:t>sin(</a:t>
            </a:r>
            <a:r>
              <a:rPr sz="1838" i="1" spc="-13" dirty="0">
                <a:solidFill>
                  <a:srgbClr val="0A0A0A"/>
                </a:solidFill>
                <a:latin typeface="Symbol"/>
                <a:cs typeface="Symbol"/>
              </a:rPr>
              <a:t></a:t>
            </a:r>
            <a:r>
              <a:rPr sz="1753" i="1" spc="-13" dirty="0">
                <a:solidFill>
                  <a:srgbClr val="0A0A0A"/>
                </a:solidFill>
                <a:latin typeface="Times New Roman"/>
                <a:cs typeface="Times New Roman"/>
              </a:rPr>
              <a:t>t </a:t>
            </a:r>
            <a:r>
              <a:rPr sz="1753" spc="4" dirty="0">
                <a:solidFill>
                  <a:srgbClr val="0A0A0A"/>
                </a:solidFill>
                <a:latin typeface="Symbol"/>
                <a:cs typeface="Symbol"/>
              </a:rPr>
              <a:t></a:t>
            </a:r>
            <a:r>
              <a:rPr sz="1753" spc="-231" dirty="0">
                <a:solidFill>
                  <a:srgbClr val="0A0A0A"/>
                </a:solidFill>
                <a:latin typeface="Times New Roman"/>
                <a:cs typeface="Times New Roman"/>
              </a:rPr>
              <a:t> </a:t>
            </a:r>
            <a:r>
              <a:rPr sz="1753" spc="9" dirty="0">
                <a:solidFill>
                  <a:srgbClr val="0A0A0A"/>
                </a:solidFill>
                <a:latin typeface="Times New Roman"/>
                <a:cs typeface="Times New Roman"/>
              </a:rPr>
              <a:t>240</a:t>
            </a:r>
            <a:r>
              <a:rPr sz="1539" spc="13" baseline="41666" dirty="0">
                <a:solidFill>
                  <a:srgbClr val="0A0A0A"/>
                </a:solidFill>
                <a:latin typeface="Times New Roman"/>
                <a:cs typeface="Times New Roman"/>
              </a:rPr>
              <a:t>0 </a:t>
            </a:r>
            <a:r>
              <a:rPr sz="1753" dirty="0">
                <a:solidFill>
                  <a:srgbClr val="0A0A0A"/>
                </a:solidFill>
                <a:latin typeface="Times New Roman"/>
                <a:cs typeface="Times New Roman"/>
              </a:rPr>
              <a:t>)</a:t>
            </a:r>
            <a:endParaRPr sz="1753">
              <a:latin typeface="Times New Roman"/>
              <a:cs typeface="Times New Roman"/>
            </a:endParaRPr>
          </a:p>
        </p:txBody>
      </p:sp>
      <p:grpSp>
        <p:nvGrpSpPr>
          <p:cNvPr id="16" name="object 16"/>
          <p:cNvGrpSpPr/>
          <p:nvPr/>
        </p:nvGrpSpPr>
        <p:grpSpPr>
          <a:xfrm>
            <a:off x="1899943" y="4268575"/>
            <a:ext cx="283985" cy="1047976"/>
            <a:chOff x="2221877" y="4763261"/>
            <a:chExt cx="332105" cy="1225550"/>
          </a:xfrm>
        </p:grpSpPr>
        <p:sp>
          <p:nvSpPr>
            <p:cNvPr id="17" name="object 17"/>
            <p:cNvSpPr/>
            <p:nvPr/>
          </p:nvSpPr>
          <p:spPr>
            <a:xfrm>
              <a:off x="2235593" y="4769357"/>
              <a:ext cx="318135" cy="279400"/>
            </a:xfrm>
            <a:custGeom>
              <a:avLst/>
              <a:gdLst/>
              <a:ahLst/>
              <a:cxnLst/>
              <a:rect l="l" t="t" r="r" b="b"/>
              <a:pathLst>
                <a:path w="318135" h="279400">
                  <a:moveTo>
                    <a:pt x="0" y="188975"/>
                  </a:moveTo>
                  <a:lnTo>
                    <a:pt x="28194" y="174497"/>
                  </a:lnTo>
                  <a:lnTo>
                    <a:pt x="92202" y="278891"/>
                  </a:lnTo>
                  <a:lnTo>
                    <a:pt x="163067" y="0"/>
                  </a:lnTo>
                  <a:lnTo>
                    <a:pt x="317754" y="0"/>
                  </a:lnTo>
                </a:path>
              </a:pathLst>
            </a:custGeom>
            <a:ln w="3175">
              <a:solidFill>
                <a:srgbClr val="0A0A0A"/>
              </a:solidFill>
            </a:ln>
          </p:spPr>
          <p:txBody>
            <a:bodyPr wrap="square" lIns="0" tIns="0" rIns="0" bIns="0" rtlCol="0"/>
            <a:lstStyle/>
            <a:p>
              <a:endParaRPr sz="1539"/>
            </a:p>
          </p:txBody>
        </p:sp>
        <p:sp>
          <p:nvSpPr>
            <p:cNvPr id="18" name="object 18"/>
            <p:cNvSpPr/>
            <p:nvPr/>
          </p:nvSpPr>
          <p:spPr>
            <a:xfrm>
              <a:off x="2233307" y="4763261"/>
              <a:ext cx="320040" cy="285115"/>
            </a:xfrm>
            <a:custGeom>
              <a:avLst/>
              <a:gdLst/>
              <a:ahLst/>
              <a:cxnLst/>
              <a:rect l="l" t="t" r="r" b="b"/>
              <a:pathLst>
                <a:path w="320039" h="285114">
                  <a:moveTo>
                    <a:pt x="320040" y="13716"/>
                  </a:moveTo>
                  <a:lnTo>
                    <a:pt x="320040" y="0"/>
                  </a:lnTo>
                  <a:lnTo>
                    <a:pt x="160781" y="0"/>
                  </a:lnTo>
                  <a:lnTo>
                    <a:pt x="95250" y="257556"/>
                  </a:lnTo>
                  <a:lnTo>
                    <a:pt x="37338" y="171450"/>
                  </a:lnTo>
                  <a:lnTo>
                    <a:pt x="0" y="191262"/>
                  </a:lnTo>
                  <a:lnTo>
                    <a:pt x="4572" y="199644"/>
                  </a:lnTo>
                  <a:lnTo>
                    <a:pt x="23622" y="189738"/>
                  </a:lnTo>
                  <a:lnTo>
                    <a:pt x="88392" y="284988"/>
                  </a:lnTo>
                  <a:lnTo>
                    <a:pt x="101346" y="284988"/>
                  </a:lnTo>
                  <a:lnTo>
                    <a:pt x="170688" y="13716"/>
                  </a:lnTo>
                  <a:lnTo>
                    <a:pt x="320040" y="13716"/>
                  </a:lnTo>
                  <a:close/>
                </a:path>
              </a:pathLst>
            </a:custGeom>
            <a:solidFill>
              <a:srgbClr val="0A0A0A"/>
            </a:solidFill>
          </p:spPr>
          <p:txBody>
            <a:bodyPr wrap="square" lIns="0" tIns="0" rIns="0" bIns="0" rtlCol="0"/>
            <a:lstStyle/>
            <a:p>
              <a:endParaRPr sz="1539"/>
            </a:p>
          </p:txBody>
        </p:sp>
        <p:sp>
          <p:nvSpPr>
            <p:cNvPr id="19" name="object 19"/>
            <p:cNvSpPr/>
            <p:nvPr/>
          </p:nvSpPr>
          <p:spPr>
            <a:xfrm>
              <a:off x="2228735" y="5239511"/>
              <a:ext cx="318135" cy="278130"/>
            </a:xfrm>
            <a:custGeom>
              <a:avLst/>
              <a:gdLst/>
              <a:ahLst/>
              <a:cxnLst/>
              <a:rect l="l" t="t" r="r" b="b"/>
              <a:pathLst>
                <a:path w="318135" h="278129">
                  <a:moveTo>
                    <a:pt x="0" y="188213"/>
                  </a:moveTo>
                  <a:lnTo>
                    <a:pt x="28194" y="173735"/>
                  </a:lnTo>
                  <a:lnTo>
                    <a:pt x="92202" y="278129"/>
                  </a:lnTo>
                  <a:lnTo>
                    <a:pt x="163067" y="0"/>
                  </a:lnTo>
                  <a:lnTo>
                    <a:pt x="317754" y="0"/>
                  </a:lnTo>
                </a:path>
              </a:pathLst>
            </a:custGeom>
            <a:ln w="3175">
              <a:solidFill>
                <a:srgbClr val="0A0A0A"/>
              </a:solidFill>
            </a:ln>
          </p:spPr>
          <p:txBody>
            <a:bodyPr wrap="square" lIns="0" tIns="0" rIns="0" bIns="0" rtlCol="0"/>
            <a:lstStyle/>
            <a:p>
              <a:endParaRPr sz="1539"/>
            </a:p>
          </p:txBody>
        </p:sp>
        <p:sp>
          <p:nvSpPr>
            <p:cNvPr id="20" name="object 20"/>
            <p:cNvSpPr/>
            <p:nvPr/>
          </p:nvSpPr>
          <p:spPr>
            <a:xfrm>
              <a:off x="2226449" y="5232653"/>
              <a:ext cx="320040" cy="285115"/>
            </a:xfrm>
            <a:custGeom>
              <a:avLst/>
              <a:gdLst/>
              <a:ahLst/>
              <a:cxnLst/>
              <a:rect l="l" t="t" r="r" b="b"/>
              <a:pathLst>
                <a:path w="320039" h="285114">
                  <a:moveTo>
                    <a:pt x="320040" y="13716"/>
                  </a:moveTo>
                  <a:lnTo>
                    <a:pt x="320040" y="0"/>
                  </a:lnTo>
                  <a:lnTo>
                    <a:pt x="160781" y="0"/>
                  </a:lnTo>
                  <a:lnTo>
                    <a:pt x="95250" y="257556"/>
                  </a:lnTo>
                  <a:lnTo>
                    <a:pt x="37338" y="171450"/>
                  </a:lnTo>
                  <a:lnTo>
                    <a:pt x="0" y="192024"/>
                  </a:lnTo>
                  <a:lnTo>
                    <a:pt x="4572" y="199644"/>
                  </a:lnTo>
                  <a:lnTo>
                    <a:pt x="22860" y="189738"/>
                  </a:lnTo>
                  <a:lnTo>
                    <a:pt x="88392" y="284988"/>
                  </a:lnTo>
                  <a:lnTo>
                    <a:pt x="101346" y="284988"/>
                  </a:lnTo>
                  <a:lnTo>
                    <a:pt x="170688" y="13716"/>
                  </a:lnTo>
                  <a:lnTo>
                    <a:pt x="320040" y="13716"/>
                  </a:lnTo>
                  <a:close/>
                </a:path>
              </a:pathLst>
            </a:custGeom>
            <a:solidFill>
              <a:srgbClr val="0A0A0A"/>
            </a:solidFill>
          </p:spPr>
          <p:txBody>
            <a:bodyPr wrap="square" lIns="0" tIns="0" rIns="0" bIns="0" rtlCol="0"/>
            <a:lstStyle/>
            <a:p>
              <a:endParaRPr sz="1539"/>
            </a:p>
          </p:txBody>
        </p:sp>
        <p:sp>
          <p:nvSpPr>
            <p:cNvPr id="21" name="object 21"/>
            <p:cNvSpPr/>
            <p:nvPr/>
          </p:nvSpPr>
          <p:spPr>
            <a:xfrm>
              <a:off x="2223401" y="5708903"/>
              <a:ext cx="318135" cy="279400"/>
            </a:xfrm>
            <a:custGeom>
              <a:avLst/>
              <a:gdLst/>
              <a:ahLst/>
              <a:cxnLst/>
              <a:rect l="l" t="t" r="r" b="b"/>
              <a:pathLst>
                <a:path w="318135" h="279400">
                  <a:moveTo>
                    <a:pt x="0" y="188213"/>
                  </a:moveTo>
                  <a:lnTo>
                    <a:pt x="28194" y="173735"/>
                  </a:lnTo>
                  <a:lnTo>
                    <a:pt x="92202" y="278891"/>
                  </a:lnTo>
                  <a:lnTo>
                    <a:pt x="163829" y="0"/>
                  </a:lnTo>
                  <a:lnTo>
                    <a:pt x="317754" y="0"/>
                  </a:lnTo>
                </a:path>
              </a:pathLst>
            </a:custGeom>
            <a:ln w="3175">
              <a:solidFill>
                <a:srgbClr val="0A0A0A"/>
              </a:solidFill>
            </a:ln>
          </p:spPr>
          <p:txBody>
            <a:bodyPr wrap="square" lIns="0" tIns="0" rIns="0" bIns="0" rtlCol="0"/>
            <a:lstStyle/>
            <a:p>
              <a:endParaRPr sz="1539"/>
            </a:p>
          </p:txBody>
        </p:sp>
        <p:sp>
          <p:nvSpPr>
            <p:cNvPr id="22" name="object 22"/>
            <p:cNvSpPr/>
            <p:nvPr/>
          </p:nvSpPr>
          <p:spPr>
            <a:xfrm>
              <a:off x="2221877" y="5702045"/>
              <a:ext cx="319405" cy="285750"/>
            </a:xfrm>
            <a:custGeom>
              <a:avLst/>
              <a:gdLst/>
              <a:ahLst/>
              <a:cxnLst/>
              <a:rect l="l" t="t" r="r" b="b"/>
              <a:pathLst>
                <a:path w="319405" h="285750">
                  <a:moveTo>
                    <a:pt x="319278" y="13716"/>
                  </a:moveTo>
                  <a:lnTo>
                    <a:pt x="319278" y="0"/>
                  </a:lnTo>
                  <a:lnTo>
                    <a:pt x="160019" y="0"/>
                  </a:lnTo>
                  <a:lnTo>
                    <a:pt x="94488" y="257556"/>
                  </a:lnTo>
                  <a:lnTo>
                    <a:pt x="36576" y="171450"/>
                  </a:lnTo>
                  <a:lnTo>
                    <a:pt x="0" y="192024"/>
                  </a:lnTo>
                  <a:lnTo>
                    <a:pt x="3810" y="199644"/>
                  </a:lnTo>
                  <a:lnTo>
                    <a:pt x="22860" y="189738"/>
                  </a:lnTo>
                  <a:lnTo>
                    <a:pt x="87630" y="285750"/>
                  </a:lnTo>
                  <a:lnTo>
                    <a:pt x="101346" y="285750"/>
                  </a:lnTo>
                  <a:lnTo>
                    <a:pt x="169926" y="13716"/>
                  </a:lnTo>
                  <a:lnTo>
                    <a:pt x="319278" y="13716"/>
                  </a:lnTo>
                  <a:close/>
                </a:path>
              </a:pathLst>
            </a:custGeom>
            <a:solidFill>
              <a:srgbClr val="0A0A0A"/>
            </a:solidFill>
          </p:spPr>
          <p:txBody>
            <a:bodyPr wrap="square" lIns="0" tIns="0" rIns="0" bIns="0" rtlCol="0"/>
            <a:lstStyle/>
            <a:p>
              <a:endParaRPr sz="1539"/>
            </a:p>
          </p:txBody>
        </p:sp>
      </p:grpSp>
      <p:sp>
        <p:nvSpPr>
          <p:cNvPr id="23" name="object 23"/>
          <p:cNvSpPr txBox="1"/>
          <p:nvPr/>
        </p:nvSpPr>
        <p:spPr>
          <a:xfrm>
            <a:off x="1333262" y="4811871"/>
            <a:ext cx="88508" cy="171023"/>
          </a:xfrm>
          <a:prstGeom prst="rect">
            <a:avLst/>
          </a:prstGeom>
        </p:spPr>
        <p:txBody>
          <a:bodyPr vert="horz" wrap="square" lIns="0" tIns="13032" rIns="0" bIns="0" rtlCol="0">
            <a:spAutoFit/>
          </a:bodyPr>
          <a:lstStyle/>
          <a:p>
            <a:pPr marL="10860">
              <a:spcBef>
                <a:spcPts val="103"/>
              </a:spcBef>
            </a:pPr>
            <a:r>
              <a:rPr sz="1026" i="1" spc="9" dirty="0">
                <a:solidFill>
                  <a:srgbClr val="0A0A0A"/>
                </a:solidFill>
                <a:latin typeface="Times New Roman"/>
                <a:cs typeface="Times New Roman"/>
              </a:rPr>
              <a:t>b</a:t>
            </a:r>
            <a:endParaRPr sz="1026">
              <a:latin typeface="Times New Roman"/>
              <a:cs typeface="Times New Roman"/>
            </a:endParaRPr>
          </a:p>
        </p:txBody>
      </p:sp>
      <p:sp>
        <p:nvSpPr>
          <p:cNvPr id="24" name="object 24"/>
          <p:cNvSpPr txBox="1"/>
          <p:nvPr/>
        </p:nvSpPr>
        <p:spPr>
          <a:xfrm>
            <a:off x="1335211" y="5213250"/>
            <a:ext cx="80906" cy="171023"/>
          </a:xfrm>
          <a:prstGeom prst="rect">
            <a:avLst/>
          </a:prstGeom>
        </p:spPr>
        <p:txBody>
          <a:bodyPr vert="horz" wrap="square" lIns="0" tIns="13032" rIns="0" bIns="0" rtlCol="0">
            <a:spAutoFit/>
          </a:bodyPr>
          <a:lstStyle/>
          <a:p>
            <a:pPr marL="10860">
              <a:spcBef>
                <a:spcPts val="103"/>
              </a:spcBef>
            </a:pPr>
            <a:r>
              <a:rPr sz="1026" i="1" spc="4" dirty="0">
                <a:solidFill>
                  <a:srgbClr val="0A0A0A"/>
                </a:solidFill>
                <a:latin typeface="Times New Roman"/>
                <a:cs typeface="Times New Roman"/>
              </a:rPr>
              <a:t>c</a:t>
            </a:r>
            <a:endParaRPr sz="1026">
              <a:latin typeface="Times New Roman"/>
              <a:cs typeface="Times New Roman"/>
            </a:endParaRPr>
          </a:p>
        </p:txBody>
      </p:sp>
      <p:sp>
        <p:nvSpPr>
          <p:cNvPr id="25" name="object 25"/>
          <p:cNvSpPr txBox="1"/>
          <p:nvPr/>
        </p:nvSpPr>
        <p:spPr>
          <a:xfrm>
            <a:off x="871509" y="3697998"/>
            <a:ext cx="2605280" cy="859112"/>
          </a:xfrm>
          <a:prstGeom prst="rect">
            <a:avLst/>
          </a:prstGeom>
        </p:spPr>
        <p:txBody>
          <a:bodyPr vert="horz" wrap="square" lIns="0" tIns="10317" rIns="0" bIns="0" rtlCol="0">
            <a:spAutoFit/>
          </a:bodyPr>
          <a:lstStyle/>
          <a:p>
            <a:pPr marL="21720">
              <a:spcBef>
                <a:spcPts val="81"/>
              </a:spcBef>
            </a:pPr>
            <a:r>
              <a:rPr sz="1710" spc="-4" dirty="0">
                <a:latin typeface="Times New Roman"/>
                <a:cs typeface="Times New Roman"/>
              </a:rPr>
              <a:t>The currents can be found</a:t>
            </a:r>
            <a:r>
              <a:rPr sz="1710" spc="-9" dirty="0">
                <a:latin typeface="Times New Roman"/>
                <a:cs typeface="Times New Roman"/>
              </a:rPr>
              <a:t> </a:t>
            </a:r>
            <a:r>
              <a:rPr sz="1710" spc="-4" dirty="0">
                <a:latin typeface="Times New Roman"/>
                <a:cs typeface="Times New Roman"/>
              </a:rPr>
              <a:t>as:</a:t>
            </a:r>
            <a:endParaRPr sz="1710">
              <a:latin typeface="Times New Roman"/>
              <a:cs typeface="Times New Roman"/>
            </a:endParaRPr>
          </a:p>
          <a:p>
            <a:pPr>
              <a:spcBef>
                <a:spcPts val="43"/>
              </a:spcBef>
            </a:pPr>
            <a:endParaRPr sz="1924">
              <a:latin typeface="Times New Roman"/>
              <a:cs typeface="Times New Roman"/>
            </a:endParaRPr>
          </a:p>
          <a:p>
            <a:pPr marL="417015">
              <a:tabLst>
                <a:tab pos="1189688" algn="l"/>
              </a:tabLst>
            </a:pPr>
            <a:r>
              <a:rPr sz="1796" i="1" spc="-17" dirty="0">
                <a:solidFill>
                  <a:srgbClr val="0A0A0A"/>
                </a:solidFill>
                <a:latin typeface="Times New Roman"/>
                <a:cs typeface="Times New Roman"/>
              </a:rPr>
              <a:t>i</a:t>
            </a:r>
            <a:r>
              <a:rPr sz="1539" i="1" spc="-26" baseline="-25462" dirty="0">
                <a:solidFill>
                  <a:srgbClr val="0A0A0A"/>
                </a:solidFill>
                <a:latin typeface="Times New Roman"/>
                <a:cs typeface="Times New Roman"/>
              </a:rPr>
              <a:t>a</a:t>
            </a:r>
            <a:r>
              <a:rPr sz="1539" i="1" spc="-38" baseline="-25462" dirty="0">
                <a:solidFill>
                  <a:srgbClr val="0A0A0A"/>
                </a:solidFill>
                <a:latin typeface="Times New Roman"/>
                <a:cs typeface="Times New Roman"/>
              </a:rPr>
              <a:t> </a:t>
            </a:r>
            <a:r>
              <a:rPr sz="1796" spc="38" dirty="0">
                <a:solidFill>
                  <a:srgbClr val="0A0A0A"/>
                </a:solidFill>
                <a:latin typeface="Times New Roman"/>
                <a:cs typeface="Times New Roman"/>
              </a:rPr>
              <a:t>(</a:t>
            </a:r>
            <a:r>
              <a:rPr sz="1796" i="1" spc="38" dirty="0">
                <a:solidFill>
                  <a:srgbClr val="0A0A0A"/>
                </a:solidFill>
                <a:latin typeface="Times New Roman"/>
                <a:cs typeface="Times New Roman"/>
              </a:rPr>
              <a:t>t</a:t>
            </a:r>
            <a:r>
              <a:rPr sz="1796" spc="38" dirty="0">
                <a:solidFill>
                  <a:srgbClr val="0A0A0A"/>
                </a:solidFill>
                <a:latin typeface="Times New Roman"/>
                <a:cs typeface="Times New Roman"/>
              </a:rPr>
              <a:t>)</a:t>
            </a:r>
            <a:r>
              <a:rPr sz="1796" spc="-38" dirty="0">
                <a:solidFill>
                  <a:srgbClr val="0A0A0A"/>
                </a:solidFill>
                <a:latin typeface="Times New Roman"/>
                <a:cs typeface="Times New Roman"/>
              </a:rPr>
              <a:t> </a:t>
            </a:r>
            <a:r>
              <a:rPr sz="1796" spc="4" dirty="0">
                <a:solidFill>
                  <a:srgbClr val="0A0A0A"/>
                </a:solidFill>
                <a:latin typeface="Symbol"/>
                <a:cs typeface="Symbol"/>
              </a:rPr>
              <a:t></a:t>
            </a:r>
            <a:r>
              <a:rPr sz="1796" spc="4" dirty="0">
                <a:solidFill>
                  <a:srgbClr val="0A0A0A"/>
                </a:solidFill>
                <a:latin typeface="Times New Roman"/>
                <a:cs typeface="Times New Roman"/>
              </a:rPr>
              <a:t>	</a:t>
            </a:r>
            <a:r>
              <a:rPr sz="1796" spc="47" dirty="0">
                <a:solidFill>
                  <a:srgbClr val="0A0A0A"/>
                </a:solidFill>
                <a:latin typeface="Times New Roman"/>
                <a:cs typeface="Times New Roman"/>
              </a:rPr>
              <a:t>2</a:t>
            </a:r>
            <a:r>
              <a:rPr sz="1796" i="1" spc="47" dirty="0">
                <a:solidFill>
                  <a:srgbClr val="0A0A0A"/>
                </a:solidFill>
                <a:latin typeface="Times New Roman"/>
                <a:cs typeface="Times New Roman"/>
              </a:rPr>
              <a:t>I</a:t>
            </a:r>
            <a:r>
              <a:rPr sz="1796" i="1" spc="-77" dirty="0">
                <a:solidFill>
                  <a:srgbClr val="0A0A0A"/>
                </a:solidFill>
                <a:latin typeface="Times New Roman"/>
                <a:cs typeface="Times New Roman"/>
              </a:rPr>
              <a:t> </a:t>
            </a:r>
            <a:r>
              <a:rPr sz="1796" spc="-13" dirty="0">
                <a:solidFill>
                  <a:srgbClr val="0A0A0A"/>
                </a:solidFill>
                <a:latin typeface="Times New Roman"/>
                <a:cs typeface="Times New Roman"/>
              </a:rPr>
              <a:t>sin(</a:t>
            </a:r>
            <a:r>
              <a:rPr sz="1881" i="1" spc="-13" dirty="0">
                <a:solidFill>
                  <a:srgbClr val="0A0A0A"/>
                </a:solidFill>
                <a:latin typeface="Symbol"/>
                <a:cs typeface="Symbol"/>
              </a:rPr>
              <a:t></a:t>
            </a:r>
            <a:r>
              <a:rPr sz="1796" i="1" spc="-13" dirty="0">
                <a:solidFill>
                  <a:srgbClr val="0A0A0A"/>
                </a:solidFill>
                <a:latin typeface="Times New Roman"/>
                <a:cs typeface="Times New Roman"/>
              </a:rPr>
              <a:t>t</a:t>
            </a:r>
            <a:r>
              <a:rPr sz="1796" i="1" spc="-64" dirty="0">
                <a:solidFill>
                  <a:srgbClr val="0A0A0A"/>
                </a:solidFill>
                <a:latin typeface="Times New Roman"/>
                <a:cs typeface="Times New Roman"/>
              </a:rPr>
              <a:t> </a:t>
            </a:r>
            <a:r>
              <a:rPr sz="1796" spc="47" dirty="0">
                <a:solidFill>
                  <a:srgbClr val="0A0A0A"/>
                </a:solidFill>
                <a:latin typeface="Symbol"/>
                <a:cs typeface="Symbol"/>
              </a:rPr>
              <a:t></a:t>
            </a:r>
            <a:r>
              <a:rPr sz="1881" i="1" spc="47" dirty="0">
                <a:solidFill>
                  <a:srgbClr val="0A0A0A"/>
                </a:solidFill>
                <a:latin typeface="Symbol"/>
                <a:cs typeface="Symbol"/>
              </a:rPr>
              <a:t></a:t>
            </a:r>
            <a:r>
              <a:rPr sz="1881" i="1" spc="-235" dirty="0">
                <a:solidFill>
                  <a:srgbClr val="0A0A0A"/>
                </a:solidFill>
                <a:latin typeface="Times New Roman"/>
                <a:cs typeface="Times New Roman"/>
              </a:rPr>
              <a:t> </a:t>
            </a:r>
            <a:r>
              <a:rPr sz="1796" dirty="0">
                <a:solidFill>
                  <a:srgbClr val="0A0A0A"/>
                </a:solidFill>
                <a:latin typeface="Times New Roman"/>
                <a:cs typeface="Times New Roman"/>
              </a:rPr>
              <a:t>)</a:t>
            </a:r>
            <a:endParaRPr sz="1796">
              <a:latin typeface="Times New Roman"/>
              <a:cs typeface="Times New Roman"/>
            </a:endParaRPr>
          </a:p>
        </p:txBody>
      </p:sp>
      <p:sp>
        <p:nvSpPr>
          <p:cNvPr id="26" name="object 26"/>
          <p:cNvSpPr txBox="1"/>
          <p:nvPr/>
        </p:nvSpPr>
        <p:spPr>
          <a:xfrm>
            <a:off x="1256159" y="4642754"/>
            <a:ext cx="2681299" cy="303694"/>
          </a:xfrm>
          <a:prstGeom prst="rect">
            <a:avLst/>
          </a:prstGeom>
        </p:spPr>
        <p:txBody>
          <a:bodyPr vert="horz" wrap="square" lIns="0" tIns="14118" rIns="0" bIns="0" rtlCol="0">
            <a:spAutoFit/>
          </a:bodyPr>
          <a:lstStyle/>
          <a:p>
            <a:pPr marL="32579">
              <a:spcBef>
                <a:spcPts val="111"/>
              </a:spcBef>
              <a:tabLst>
                <a:tab pos="799278" algn="l"/>
              </a:tabLst>
            </a:pPr>
            <a:r>
              <a:rPr sz="1796" i="1" dirty="0">
                <a:solidFill>
                  <a:srgbClr val="0A0A0A"/>
                </a:solidFill>
                <a:latin typeface="Times New Roman"/>
                <a:cs typeface="Times New Roman"/>
              </a:rPr>
              <a:t>i</a:t>
            </a:r>
            <a:r>
              <a:rPr sz="1796" i="1" spc="222" dirty="0">
                <a:solidFill>
                  <a:srgbClr val="0A0A0A"/>
                </a:solidFill>
                <a:latin typeface="Times New Roman"/>
                <a:cs typeface="Times New Roman"/>
              </a:rPr>
              <a:t> </a:t>
            </a:r>
            <a:r>
              <a:rPr sz="1796" spc="38" dirty="0">
                <a:solidFill>
                  <a:srgbClr val="0A0A0A"/>
                </a:solidFill>
                <a:latin typeface="Times New Roman"/>
                <a:cs typeface="Times New Roman"/>
              </a:rPr>
              <a:t>(</a:t>
            </a:r>
            <a:r>
              <a:rPr sz="1796" i="1" spc="38" dirty="0">
                <a:solidFill>
                  <a:srgbClr val="0A0A0A"/>
                </a:solidFill>
                <a:latin typeface="Times New Roman"/>
                <a:cs typeface="Times New Roman"/>
              </a:rPr>
              <a:t>t</a:t>
            </a:r>
            <a:r>
              <a:rPr sz="1796" spc="38" dirty="0">
                <a:solidFill>
                  <a:srgbClr val="0A0A0A"/>
                </a:solidFill>
                <a:latin typeface="Times New Roman"/>
                <a:cs typeface="Times New Roman"/>
              </a:rPr>
              <a:t>)</a:t>
            </a:r>
            <a:r>
              <a:rPr sz="1796" spc="-38" dirty="0">
                <a:solidFill>
                  <a:srgbClr val="0A0A0A"/>
                </a:solidFill>
                <a:latin typeface="Times New Roman"/>
                <a:cs typeface="Times New Roman"/>
              </a:rPr>
              <a:t> </a:t>
            </a:r>
            <a:r>
              <a:rPr sz="1796" spc="4" dirty="0">
                <a:solidFill>
                  <a:srgbClr val="0A0A0A"/>
                </a:solidFill>
                <a:latin typeface="Symbol"/>
                <a:cs typeface="Symbol"/>
              </a:rPr>
              <a:t></a:t>
            </a:r>
            <a:r>
              <a:rPr sz="1796" spc="4" dirty="0">
                <a:solidFill>
                  <a:srgbClr val="0A0A0A"/>
                </a:solidFill>
                <a:latin typeface="Times New Roman"/>
                <a:cs typeface="Times New Roman"/>
              </a:rPr>
              <a:t>	</a:t>
            </a:r>
            <a:r>
              <a:rPr sz="1796" spc="43" dirty="0">
                <a:solidFill>
                  <a:srgbClr val="0A0A0A"/>
                </a:solidFill>
                <a:latin typeface="Times New Roman"/>
                <a:cs typeface="Times New Roman"/>
              </a:rPr>
              <a:t>2</a:t>
            </a:r>
            <a:r>
              <a:rPr sz="1796" i="1" spc="43" dirty="0">
                <a:solidFill>
                  <a:srgbClr val="0A0A0A"/>
                </a:solidFill>
                <a:latin typeface="Times New Roman"/>
                <a:cs typeface="Times New Roman"/>
              </a:rPr>
              <a:t>I </a:t>
            </a:r>
            <a:r>
              <a:rPr sz="1796" spc="-13" dirty="0">
                <a:solidFill>
                  <a:srgbClr val="0A0A0A"/>
                </a:solidFill>
                <a:latin typeface="Times New Roman"/>
                <a:cs typeface="Times New Roman"/>
              </a:rPr>
              <a:t>sin(</a:t>
            </a:r>
            <a:r>
              <a:rPr sz="1881" i="1" spc="-13" dirty="0">
                <a:solidFill>
                  <a:srgbClr val="0A0A0A"/>
                </a:solidFill>
                <a:latin typeface="Symbol"/>
                <a:cs typeface="Symbol"/>
              </a:rPr>
              <a:t></a:t>
            </a:r>
            <a:r>
              <a:rPr sz="1796" i="1" spc="-13" dirty="0">
                <a:solidFill>
                  <a:srgbClr val="0A0A0A"/>
                </a:solidFill>
                <a:latin typeface="Times New Roman"/>
                <a:cs typeface="Times New Roman"/>
              </a:rPr>
              <a:t>t </a:t>
            </a:r>
            <a:r>
              <a:rPr sz="1796" spc="30" dirty="0">
                <a:solidFill>
                  <a:srgbClr val="0A0A0A"/>
                </a:solidFill>
                <a:latin typeface="Symbol"/>
                <a:cs typeface="Symbol"/>
              </a:rPr>
              <a:t></a:t>
            </a:r>
            <a:r>
              <a:rPr sz="1796" spc="30" dirty="0">
                <a:solidFill>
                  <a:srgbClr val="0A0A0A"/>
                </a:solidFill>
                <a:latin typeface="Times New Roman"/>
                <a:cs typeface="Times New Roman"/>
              </a:rPr>
              <a:t>120</a:t>
            </a:r>
            <a:r>
              <a:rPr sz="1539" spc="44" baseline="43981" dirty="0">
                <a:solidFill>
                  <a:srgbClr val="0A0A0A"/>
                </a:solidFill>
                <a:latin typeface="Times New Roman"/>
                <a:cs typeface="Times New Roman"/>
              </a:rPr>
              <a:t>0 </a:t>
            </a:r>
            <a:r>
              <a:rPr sz="1796" spc="51" dirty="0">
                <a:solidFill>
                  <a:srgbClr val="0A0A0A"/>
                </a:solidFill>
                <a:latin typeface="Symbol"/>
                <a:cs typeface="Symbol"/>
              </a:rPr>
              <a:t></a:t>
            </a:r>
            <a:r>
              <a:rPr sz="1881" i="1" spc="51" dirty="0">
                <a:solidFill>
                  <a:srgbClr val="0A0A0A"/>
                </a:solidFill>
                <a:latin typeface="Symbol"/>
                <a:cs typeface="Symbol"/>
              </a:rPr>
              <a:t></a:t>
            </a:r>
            <a:r>
              <a:rPr sz="1881" i="1" spc="-227" dirty="0">
                <a:solidFill>
                  <a:srgbClr val="0A0A0A"/>
                </a:solidFill>
                <a:latin typeface="Times New Roman"/>
                <a:cs typeface="Times New Roman"/>
              </a:rPr>
              <a:t> </a:t>
            </a:r>
            <a:r>
              <a:rPr sz="1796" dirty="0">
                <a:solidFill>
                  <a:srgbClr val="0A0A0A"/>
                </a:solidFill>
                <a:latin typeface="Times New Roman"/>
                <a:cs typeface="Times New Roman"/>
              </a:rPr>
              <a:t>)</a:t>
            </a:r>
            <a:endParaRPr sz="1796">
              <a:latin typeface="Times New Roman"/>
              <a:cs typeface="Times New Roman"/>
            </a:endParaRPr>
          </a:p>
        </p:txBody>
      </p:sp>
      <p:sp>
        <p:nvSpPr>
          <p:cNvPr id="27" name="object 27"/>
          <p:cNvSpPr txBox="1"/>
          <p:nvPr/>
        </p:nvSpPr>
        <p:spPr>
          <a:xfrm>
            <a:off x="1256159" y="5044138"/>
            <a:ext cx="2701933" cy="303694"/>
          </a:xfrm>
          <a:prstGeom prst="rect">
            <a:avLst/>
          </a:prstGeom>
        </p:spPr>
        <p:txBody>
          <a:bodyPr vert="horz" wrap="square" lIns="0" tIns="14118" rIns="0" bIns="0" rtlCol="0">
            <a:spAutoFit/>
          </a:bodyPr>
          <a:lstStyle/>
          <a:p>
            <a:pPr marL="32579">
              <a:spcBef>
                <a:spcPts val="111"/>
              </a:spcBef>
              <a:tabLst>
                <a:tab pos="795478" algn="l"/>
              </a:tabLst>
            </a:pPr>
            <a:r>
              <a:rPr sz="1796" i="1" dirty="0">
                <a:solidFill>
                  <a:srgbClr val="0A0A0A"/>
                </a:solidFill>
                <a:latin typeface="Times New Roman"/>
                <a:cs typeface="Times New Roman"/>
              </a:rPr>
              <a:t>i</a:t>
            </a:r>
            <a:r>
              <a:rPr sz="1796" i="1" spc="192" dirty="0">
                <a:solidFill>
                  <a:srgbClr val="0A0A0A"/>
                </a:solidFill>
                <a:latin typeface="Times New Roman"/>
                <a:cs typeface="Times New Roman"/>
              </a:rPr>
              <a:t> </a:t>
            </a:r>
            <a:r>
              <a:rPr sz="1796" spc="34" dirty="0">
                <a:solidFill>
                  <a:srgbClr val="0A0A0A"/>
                </a:solidFill>
                <a:latin typeface="Times New Roman"/>
                <a:cs typeface="Times New Roman"/>
              </a:rPr>
              <a:t>(</a:t>
            </a:r>
            <a:r>
              <a:rPr sz="1796" i="1" spc="34" dirty="0">
                <a:solidFill>
                  <a:srgbClr val="0A0A0A"/>
                </a:solidFill>
                <a:latin typeface="Times New Roman"/>
                <a:cs typeface="Times New Roman"/>
              </a:rPr>
              <a:t>t</a:t>
            </a:r>
            <a:r>
              <a:rPr sz="1796" spc="34" dirty="0">
                <a:solidFill>
                  <a:srgbClr val="0A0A0A"/>
                </a:solidFill>
                <a:latin typeface="Times New Roman"/>
                <a:cs typeface="Times New Roman"/>
              </a:rPr>
              <a:t>)</a:t>
            </a:r>
            <a:r>
              <a:rPr sz="1796" spc="-34" dirty="0">
                <a:solidFill>
                  <a:srgbClr val="0A0A0A"/>
                </a:solidFill>
                <a:latin typeface="Times New Roman"/>
                <a:cs typeface="Times New Roman"/>
              </a:rPr>
              <a:t> </a:t>
            </a:r>
            <a:r>
              <a:rPr sz="1796" spc="4" dirty="0">
                <a:solidFill>
                  <a:srgbClr val="0A0A0A"/>
                </a:solidFill>
                <a:latin typeface="Symbol"/>
                <a:cs typeface="Symbol"/>
              </a:rPr>
              <a:t></a:t>
            </a:r>
            <a:r>
              <a:rPr sz="1796" spc="4" dirty="0">
                <a:solidFill>
                  <a:srgbClr val="0A0A0A"/>
                </a:solidFill>
                <a:latin typeface="Times New Roman"/>
                <a:cs typeface="Times New Roman"/>
              </a:rPr>
              <a:t>	</a:t>
            </a:r>
            <a:r>
              <a:rPr sz="1796" spc="43" dirty="0">
                <a:solidFill>
                  <a:srgbClr val="0A0A0A"/>
                </a:solidFill>
                <a:latin typeface="Times New Roman"/>
                <a:cs typeface="Times New Roman"/>
              </a:rPr>
              <a:t>2</a:t>
            </a:r>
            <a:r>
              <a:rPr sz="1796" i="1" spc="43" dirty="0">
                <a:solidFill>
                  <a:srgbClr val="0A0A0A"/>
                </a:solidFill>
                <a:latin typeface="Times New Roman"/>
                <a:cs typeface="Times New Roman"/>
              </a:rPr>
              <a:t>I </a:t>
            </a:r>
            <a:r>
              <a:rPr sz="1796" spc="-13" dirty="0">
                <a:solidFill>
                  <a:srgbClr val="0A0A0A"/>
                </a:solidFill>
                <a:latin typeface="Times New Roman"/>
                <a:cs typeface="Times New Roman"/>
              </a:rPr>
              <a:t>sin(</a:t>
            </a:r>
            <a:r>
              <a:rPr sz="1881" i="1" spc="-13" dirty="0">
                <a:solidFill>
                  <a:srgbClr val="0A0A0A"/>
                </a:solidFill>
                <a:latin typeface="Symbol"/>
                <a:cs typeface="Symbol"/>
              </a:rPr>
              <a:t></a:t>
            </a:r>
            <a:r>
              <a:rPr sz="1796" i="1" spc="-13" dirty="0">
                <a:solidFill>
                  <a:srgbClr val="0A0A0A"/>
                </a:solidFill>
                <a:latin typeface="Times New Roman"/>
                <a:cs typeface="Times New Roman"/>
              </a:rPr>
              <a:t>t </a:t>
            </a:r>
            <a:r>
              <a:rPr sz="1796" spc="4" dirty="0">
                <a:solidFill>
                  <a:srgbClr val="0A0A0A"/>
                </a:solidFill>
                <a:latin typeface="Symbol"/>
                <a:cs typeface="Symbol"/>
              </a:rPr>
              <a:t></a:t>
            </a:r>
            <a:r>
              <a:rPr sz="1796" spc="4" dirty="0">
                <a:solidFill>
                  <a:srgbClr val="0A0A0A"/>
                </a:solidFill>
                <a:latin typeface="Times New Roman"/>
                <a:cs typeface="Times New Roman"/>
              </a:rPr>
              <a:t> </a:t>
            </a:r>
            <a:r>
              <a:rPr sz="1796" spc="9" dirty="0">
                <a:solidFill>
                  <a:srgbClr val="0A0A0A"/>
                </a:solidFill>
                <a:latin typeface="Times New Roman"/>
                <a:cs typeface="Times New Roman"/>
              </a:rPr>
              <a:t>240</a:t>
            </a:r>
            <a:r>
              <a:rPr sz="1539" spc="13" baseline="43981" dirty="0">
                <a:solidFill>
                  <a:srgbClr val="0A0A0A"/>
                </a:solidFill>
                <a:latin typeface="Times New Roman"/>
                <a:cs typeface="Times New Roman"/>
              </a:rPr>
              <a:t>0 </a:t>
            </a:r>
            <a:r>
              <a:rPr sz="1796" spc="51" dirty="0">
                <a:solidFill>
                  <a:srgbClr val="0A0A0A"/>
                </a:solidFill>
                <a:latin typeface="Symbol"/>
                <a:cs typeface="Symbol"/>
              </a:rPr>
              <a:t></a:t>
            </a:r>
            <a:r>
              <a:rPr sz="1881" i="1" spc="51" dirty="0">
                <a:solidFill>
                  <a:srgbClr val="0A0A0A"/>
                </a:solidFill>
                <a:latin typeface="Symbol"/>
                <a:cs typeface="Symbol"/>
              </a:rPr>
              <a:t></a:t>
            </a:r>
            <a:r>
              <a:rPr sz="1881" i="1" spc="-359" dirty="0">
                <a:solidFill>
                  <a:srgbClr val="0A0A0A"/>
                </a:solidFill>
                <a:latin typeface="Times New Roman"/>
                <a:cs typeface="Times New Roman"/>
              </a:rPr>
              <a:t> </a:t>
            </a:r>
            <a:r>
              <a:rPr sz="1796" dirty="0">
                <a:solidFill>
                  <a:srgbClr val="0A0A0A"/>
                </a:solidFill>
                <a:latin typeface="Times New Roman"/>
                <a:cs typeface="Times New Roman"/>
              </a:rPr>
              <a:t>)</a:t>
            </a:r>
            <a:endParaRPr sz="1796">
              <a:latin typeface="Times New Roman"/>
              <a:cs typeface="Times New Roman"/>
            </a:endParaRPr>
          </a:p>
        </p:txBody>
      </p:sp>
      <p:sp>
        <p:nvSpPr>
          <p:cNvPr id="30" name="Slide Number Placeholder 29">
            <a:extLst>
              <a:ext uri="{FF2B5EF4-FFF2-40B4-BE49-F238E27FC236}">
                <a16:creationId xmlns:a16="http://schemas.microsoft.com/office/drawing/2014/main" id="{1F2A5B7D-BC67-47A0-A86F-F9AB7BF82B29}"/>
              </a:ext>
            </a:extLst>
          </p:cNvPr>
          <p:cNvSpPr>
            <a:spLocks noGrp="1"/>
          </p:cNvSpPr>
          <p:nvPr>
            <p:ph type="sldNum" sz="quarter" idx="7"/>
          </p:nvPr>
        </p:nvSpPr>
        <p:spPr/>
        <p:txBody>
          <a:bodyPr/>
          <a:lstStyle/>
          <a:p>
            <a:pPr marL="38100">
              <a:lnSpc>
                <a:spcPts val="1240"/>
              </a:lnSpc>
            </a:pPr>
            <a:fld id="{81D60167-4931-47E6-BA6A-407CBD079E47}" type="slidenum">
              <a:rPr lang="en-IN" spc="-120" smtClean="0"/>
              <a:t>79</a:t>
            </a:fld>
            <a:endParaRPr lang="en-IN" spc="-120" dirty="0"/>
          </a:p>
        </p:txBody>
      </p:sp>
      <p:sp>
        <p:nvSpPr>
          <p:cNvPr id="37" name="object 11">
            <a:extLst>
              <a:ext uri="{FF2B5EF4-FFF2-40B4-BE49-F238E27FC236}">
                <a16:creationId xmlns:a16="http://schemas.microsoft.com/office/drawing/2014/main" id="{CB520442-896A-4D18-BE52-3AF114EBFA33}"/>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38" name="object 12">
            <a:extLst>
              <a:ext uri="{FF2B5EF4-FFF2-40B4-BE49-F238E27FC236}">
                <a16:creationId xmlns:a16="http://schemas.microsoft.com/office/drawing/2014/main" id="{F0F6F186-9AE8-4D2B-B30A-E781981F1AF1}"/>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762000" y="1806376"/>
            <a:ext cx="1521460" cy="421005"/>
          </a:xfrm>
          <a:prstGeom prst="rect">
            <a:avLst/>
          </a:prstGeom>
        </p:spPr>
        <p:txBody>
          <a:bodyPr vert="horz" wrap="square" lIns="0" tIns="11430" rIns="0" bIns="0" rtlCol="0">
            <a:spAutoFit/>
          </a:bodyPr>
          <a:lstStyle/>
          <a:p>
            <a:pPr marL="12700">
              <a:lnSpc>
                <a:spcPct val="100000"/>
              </a:lnSpc>
              <a:spcBef>
                <a:spcPts val="90"/>
              </a:spcBef>
            </a:pPr>
            <a:r>
              <a:rPr spc="-145" dirty="0"/>
              <a:t>Contents:</a:t>
            </a:r>
          </a:p>
        </p:txBody>
      </p:sp>
      <p:sp>
        <p:nvSpPr>
          <p:cNvPr id="10" name="object 10"/>
          <p:cNvSpPr txBox="1"/>
          <p:nvPr/>
        </p:nvSpPr>
        <p:spPr>
          <a:xfrm>
            <a:off x="1289431" y="2368013"/>
            <a:ext cx="7412609" cy="3159198"/>
          </a:xfrm>
          <a:prstGeom prst="rect">
            <a:avLst/>
          </a:prstGeom>
        </p:spPr>
        <p:txBody>
          <a:bodyPr vert="horz" wrap="square" lIns="0" tIns="85725" rIns="0" bIns="0" rtlCol="0">
            <a:spAutoFit/>
          </a:bodyPr>
          <a:lstStyle/>
          <a:p>
            <a:pPr marL="469900" indent="-457200">
              <a:lnSpc>
                <a:spcPct val="100000"/>
              </a:lnSpc>
              <a:spcBef>
                <a:spcPts val="675"/>
              </a:spcBef>
              <a:buClr>
                <a:srgbClr val="0E6EC5"/>
              </a:buClr>
              <a:buSzPct val="85416"/>
              <a:buFont typeface="Wingdings"/>
              <a:buChar char=""/>
              <a:tabLst>
                <a:tab pos="469265" algn="l"/>
                <a:tab pos="469900" algn="l"/>
              </a:tabLst>
            </a:pPr>
            <a:r>
              <a:rPr lang="en-IN" sz="2400" spc="-25" dirty="0">
                <a:solidFill>
                  <a:srgbClr val="FFFFFF"/>
                </a:solidFill>
                <a:latin typeface="Georgia"/>
                <a:cs typeface="Georgia"/>
              </a:rPr>
              <a:t>Evolution of power system</a:t>
            </a:r>
          </a:p>
          <a:p>
            <a:pPr marL="469900" indent="-457200">
              <a:lnSpc>
                <a:spcPct val="100000"/>
              </a:lnSpc>
              <a:spcBef>
                <a:spcPts val="675"/>
              </a:spcBef>
              <a:buClr>
                <a:srgbClr val="0E6EC5"/>
              </a:buClr>
              <a:buSzPct val="85416"/>
              <a:buFont typeface="Wingdings"/>
              <a:buChar char=""/>
              <a:tabLst>
                <a:tab pos="469265" algn="l"/>
                <a:tab pos="469900" algn="l"/>
              </a:tabLst>
            </a:pPr>
            <a:r>
              <a:rPr lang="en-IN" sz="2400" spc="-25" dirty="0">
                <a:solidFill>
                  <a:srgbClr val="FFFFFF"/>
                </a:solidFill>
                <a:latin typeface="Georgia"/>
                <a:cs typeface="Georgia"/>
              </a:rPr>
              <a:t>Present-Day Scenario</a:t>
            </a:r>
          </a:p>
          <a:p>
            <a:pPr marL="469900" indent="-457200">
              <a:lnSpc>
                <a:spcPct val="100000"/>
              </a:lnSpc>
              <a:spcBef>
                <a:spcPts val="675"/>
              </a:spcBef>
              <a:buClr>
                <a:srgbClr val="0E6EC5"/>
              </a:buClr>
              <a:buSzPct val="85416"/>
              <a:buFont typeface="Wingdings"/>
              <a:buChar char=""/>
              <a:tabLst>
                <a:tab pos="469265" algn="l"/>
                <a:tab pos="469900" algn="l"/>
              </a:tabLst>
            </a:pPr>
            <a:r>
              <a:rPr sz="2400" spc="-25" dirty="0">
                <a:solidFill>
                  <a:srgbClr val="FFFFFF"/>
                </a:solidFill>
                <a:latin typeface="Georgia"/>
                <a:cs typeface="Georgia"/>
              </a:rPr>
              <a:t>Introduction</a:t>
            </a:r>
            <a:r>
              <a:rPr lang="en-IN" sz="2400" spc="-25" dirty="0">
                <a:solidFill>
                  <a:srgbClr val="FFFFFF"/>
                </a:solidFill>
                <a:latin typeface="Georgia"/>
                <a:cs typeface="Georgia"/>
              </a:rPr>
              <a:t> of Power System</a:t>
            </a:r>
            <a:endParaRPr sz="2400" dirty="0">
              <a:latin typeface="Georgia"/>
              <a:cs typeface="Georgia"/>
            </a:endParaRPr>
          </a:p>
          <a:p>
            <a:pPr marL="469900" indent="-457200">
              <a:lnSpc>
                <a:spcPct val="100000"/>
              </a:lnSpc>
              <a:spcBef>
                <a:spcPts val="580"/>
              </a:spcBef>
              <a:buClr>
                <a:srgbClr val="0E6EC5"/>
              </a:buClr>
              <a:buSzPct val="85416"/>
              <a:buFont typeface="Wingdings"/>
              <a:buChar char=""/>
              <a:tabLst>
                <a:tab pos="469265" algn="l"/>
                <a:tab pos="469900" algn="l"/>
              </a:tabLst>
            </a:pPr>
            <a:r>
              <a:rPr sz="2400" spc="-15" dirty="0">
                <a:solidFill>
                  <a:srgbClr val="FFFFFF"/>
                </a:solidFill>
                <a:latin typeface="Georgia"/>
                <a:cs typeface="Georgia"/>
              </a:rPr>
              <a:t>One-Line</a:t>
            </a:r>
            <a:r>
              <a:rPr sz="2400" spc="-35" dirty="0">
                <a:solidFill>
                  <a:srgbClr val="FFFFFF"/>
                </a:solidFill>
                <a:latin typeface="Georgia"/>
                <a:cs typeface="Georgia"/>
              </a:rPr>
              <a:t> </a:t>
            </a:r>
            <a:r>
              <a:rPr sz="2400" spc="-45" dirty="0">
                <a:solidFill>
                  <a:srgbClr val="FFFFFF"/>
                </a:solidFill>
                <a:latin typeface="Georgia"/>
                <a:cs typeface="Georgia"/>
              </a:rPr>
              <a:t>Diagram</a:t>
            </a:r>
            <a:endParaRPr sz="2400" dirty="0">
              <a:latin typeface="Georgia"/>
              <a:cs typeface="Georgia"/>
            </a:endParaRPr>
          </a:p>
          <a:p>
            <a:pPr marL="469900" indent="-457200">
              <a:lnSpc>
                <a:spcPct val="100000"/>
              </a:lnSpc>
              <a:spcBef>
                <a:spcPts val="575"/>
              </a:spcBef>
              <a:buClr>
                <a:srgbClr val="0E6EC5"/>
              </a:buClr>
              <a:buSzPct val="85416"/>
              <a:buFont typeface="Wingdings"/>
              <a:buChar char=""/>
              <a:tabLst>
                <a:tab pos="469265" algn="l"/>
                <a:tab pos="469900" algn="l"/>
              </a:tabLst>
            </a:pPr>
            <a:r>
              <a:rPr sz="2400" spc="-20" dirty="0">
                <a:solidFill>
                  <a:srgbClr val="FFFFFF"/>
                </a:solidFill>
                <a:latin typeface="Georgia"/>
                <a:cs typeface="Georgia"/>
              </a:rPr>
              <a:t>Components of </a:t>
            </a:r>
            <a:r>
              <a:rPr sz="2400" spc="-70" dirty="0">
                <a:solidFill>
                  <a:srgbClr val="FFFFFF"/>
                </a:solidFill>
                <a:latin typeface="Georgia"/>
                <a:cs typeface="Georgia"/>
              </a:rPr>
              <a:t>Power</a:t>
            </a:r>
            <a:r>
              <a:rPr sz="2400" spc="-30" dirty="0">
                <a:solidFill>
                  <a:srgbClr val="FFFFFF"/>
                </a:solidFill>
                <a:latin typeface="Georgia"/>
                <a:cs typeface="Georgia"/>
              </a:rPr>
              <a:t> </a:t>
            </a:r>
            <a:r>
              <a:rPr sz="2400" spc="-65" dirty="0">
                <a:solidFill>
                  <a:srgbClr val="FFFFFF"/>
                </a:solidFill>
                <a:latin typeface="Georgia"/>
                <a:cs typeface="Georgia"/>
              </a:rPr>
              <a:t>System</a:t>
            </a:r>
            <a:endParaRPr lang="en-IN" sz="2400" spc="-65" dirty="0">
              <a:solidFill>
                <a:srgbClr val="FFFFFF"/>
              </a:solidFill>
              <a:latin typeface="Georgia"/>
              <a:cs typeface="Georgia"/>
            </a:endParaRPr>
          </a:p>
          <a:p>
            <a:pPr marL="469900" indent="-457200">
              <a:lnSpc>
                <a:spcPct val="100000"/>
              </a:lnSpc>
              <a:spcBef>
                <a:spcPts val="575"/>
              </a:spcBef>
              <a:buClr>
                <a:srgbClr val="0E6EC5"/>
              </a:buClr>
              <a:buSzPct val="85416"/>
              <a:buFont typeface="Wingdings"/>
              <a:buChar char=""/>
              <a:tabLst>
                <a:tab pos="469265" algn="l"/>
                <a:tab pos="469900" algn="l"/>
              </a:tabLst>
            </a:pPr>
            <a:r>
              <a:rPr lang="en-IN" sz="2400" spc="-65" dirty="0">
                <a:solidFill>
                  <a:srgbClr val="FFFFFF"/>
                </a:solidFill>
                <a:latin typeface="Georgia"/>
                <a:cs typeface="Georgia"/>
              </a:rPr>
              <a:t>Bulk Power Grids</a:t>
            </a:r>
          </a:p>
          <a:p>
            <a:pPr marL="469900" indent="-457200">
              <a:lnSpc>
                <a:spcPct val="100000"/>
              </a:lnSpc>
              <a:spcBef>
                <a:spcPts val="575"/>
              </a:spcBef>
              <a:buClr>
                <a:srgbClr val="0E6EC5"/>
              </a:buClr>
              <a:buSzPct val="85416"/>
              <a:buFont typeface="Wingdings"/>
              <a:buChar char=""/>
              <a:tabLst>
                <a:tab pos="469265" algn="l"/>
                <a:tab pos="469900" algn="l"/>
              </a:tabLst>
            </a:pPr>
            <a:r>
              <a:rPr lang="en-IN" sz="2400" spc="-65" dirty="0">
                <a:solidFill>
                  <a:srgbClr val="FFFFFF"/>
                </a:solidFill>
                <a:latin typeface="Georgia"/>
                <a:cs typeface="Georgia"/>
              </a:rPr>
              <a:t>Micro-Grids</a:t>
            </a:r>
            <a:endParaRPr sz="2400" dirty="0">
              <a:latin typeface="Georgia"/>
              <a:cs typeface="Georgia"/>
            </a:endParaRPr>
          </a:p>
        </p:txBody>
      </p:sp>
      <p:sp>
        <p:nvSpPr>
          <p:cNvPr id="11" name="object 11"/>
          <p:cNvSpPr txBox="1"/>
          <p:nvPr/>
        </p:nvSpPr>
        <p:spPr>
          <a:xfrm>
            <a:off x="444804" y="6336893"/>
            <a:ext cx="3258820" cy="197490"/>
          </a:xfrm>
          <a:prstGeom prst="rect">
            <a:avLst/>
          </a:prstGeom>
        </p:spPr>
        <p:txBody>
          <a:bodyPr vert="horz" wrap="square" lIns="0" tIns="12700" rIns="0" bIns="0" rtlCol="0">
            <a:spAutoFit/>
          </a:bodyPr>
          <a:lstStyle/>
          <a:p>
            <a:pPr marL="12700">
              <a:lnSpc>
                <a:spcPct val="100000"/>
              </a:lnSpc>
              <a:spcBef>
                <a:spcPts val="100"/>
              </a:spcBef>
            </a:pPr>
            <a:r>
              <a:rPr lang="en-US" sz="1200" spc="-25" dirty="0">
                <a:solidFill>
                  <a:srgbClr val="D1EAED"/>
                </a:solidFill>
                <a:latin typeface="Georgia"/>
                <a:cs typeface="Georgia"/>
              </a:rPr>
              <a:t>Jaipur Engineering College &amp; Research Center</a:t>
            </a:r>
            <a:endParaRPr sz="1200" dirty="0">
              <a:latin typeface="Georgia"/>
              <a:cs typeface="Georgia"/>
            </a:endParaRPr>
          </a:p>
        </p:txBody>
      </p:sp>
      <p:sp>
        <p:nvSpPr>
          <p:cNvPr id="12" name="object 12"/>
          <p:cNvSpPr txBox="1"/>
          <p:nvPr/>
        </p:nvSpPr>
        <p:spPr>
          <a:xfrm>
            <a:off x="4626976" y="6336893"/>
            <a:ext cx="1744980" cy="382156"/>
          </a:xfrm>
          <a:prstGeom prst="rect">
            <a:avLst/>
          </a:prstGeom>
        </p:spPr>
        <p:txBody>
          <a:bodyPr vert="horz" wrap="square" lIns="0" tIns="12700" rIns="0" bIns="0" rtlCol="0">
            <a:spAutoFit/>
          </a:bodyPr>
          <a:lstStyle/>
          <a:p>
            <a:pPr marL="12700">
              <a:lnSpc>
                <a:spcPct val="100000"/>
              </a:lnSpc>
              <a:spcBef>
                <a:spcPts val="100"/>
              </a:spcBef>
            </a:pPr>
            <a:r>
              <a:rPr lang="en-US" sz="1200" spc="-25" dirty="0">
                <a:solidFill>
                  <a:srgbClr val="D1EAED"/>
                </a:solidFill>
                <a:latin typeface="Georgia"/>
                <a:cs typeface="Georgia"/>
              </a:rPr>
              <a:t>Basic Concepts of Power System</a:t>
            </a:r>
            <a:endParaRPr sz="1200" dirty="0">
              <a:latin typeface="Georgia"/>
              <a:cs typeface="Georgia"/>
            </a:endParaRPr>
          </a:p>
        </p:txBody>
      </p:sp>
      <p:sp>
        <p:nvSpPr>
          <p:cNvPr id="13" name="object 13"/>
          <p:cNvSpPr txBox="1"/>
          <p:nvPr/>
        </p:nvSpPr>
        <p:spPr>
          <a:xfrm>
            <a:off x="6990018" y="6336893"/>
            <a:ext cx="119640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D1EAED"/>
                </a:solidFill>
                <a:latin typeface="Georgia"/>
                <a:cs typeface="Georgia"/>
              </a:rPr>
              <a:t>Prepared by,  Mrs. Neha Agrawal</a:t>
            </a:r>
            <a:endParaRPr sz="1200" dirty="0">
              <a:latin typeface="Georgia"/>
              <a:cs typeface="Georgia"/>
            </a:endParaRPr>
          </a:p>
        </p:txBody>
      </p:sp>
      <p:sp>
        <p:nvSpPr>
          <p:cNvPr id="14" name="object 14"/>
          <p:cNvSpPr txBox="1"/>
          <p:nvPr/>
        </p:nvSpPr>
        <p:spPr>
          <a:xfrm>
            <a:off x="8628380" y="6519773"/>
            <a:ext cx="73660" cy="197490"/>
          </a:xfrm>
          <a:prstGeom prst="rect">
            <a:avLst/>
          </a:prstGeom>
        </p:spPr>
        <p:txBody>
          <a:bodyPr vert="horz" wrap="square" lIns="0" tIns="12700" rIns="0" bIns="0" rtlCol="0">
            <a:spAutoFit/>
          </a:bodyPr>
          <a:lstStyle/>
          <a:p>
            <a:pPr marL="12700">
              <a:lnSpc>
                <a:spcPct val="100000"/>
              </a:lnSpc>
              <a:spcBef>
                <a:spcPts val="100"/>
              </a:spcBef>
            </a:pPr>
            <a:r>
              <a:rPr lang="en-IN" sz="1200" spc="-140" dirty="0">
                <a:solidFill>
                  <a:srgbClr val="D1EAED"/>
                </a:solidFill>
                <a:latin typeface="Georgia"/>
                <a:cs typeface="Georgia"/>
              </a:rPr>
              <a:t>8</a:t>
            </a:r>
            <a:endParaRPr sz="1200" dirty="0">
              <a:latin typeface="Georgia"/>
              <a:cs typeface="Georgia"/>
            </a:endParaRPr>
          </a:p>
        </p:txBody>
      </p:sp>
      <p:sp>
        <p:nvSpPr>
          <p:cNvPr id="15" name="Rectangle 14">
            <a:extLst>
              <a:ext uri="{FF2B5EF4-FFF2-40B4-BE49-F238E27FC236}">
                <a16:creationId xmlns:a16="http://schemas.microsoft.com/office/drawing/2014/main" id="{E56B824D-FBBF-42FB-BF58-DD6DE9D7B1AA}"/>
              </a:ext>
            </a:extLst>
          </p:cNvPr>
          <p:cNvSpPr/>
          <p:nvPr/>
        </p:nvSpPr>
        <p:spPr>
          <a:xfrm>
            <a:off x="228600" y="958255"/>
            <a:ext cx="8915400" cy="769441"/>
          </a:xfrm>
          <a:prstGeom prst="rect">
            <a:avLst/>
          </a:prstGeom>
          <a:noFill/>
        </p:spPr>
        <p:txBody>
          <a:bodyPr wrap="square" lIns="91440" tIns="45720" rIns="91440" bIns="45720">
            <a:spAutoFit/>
          </a:bodyPr>
          <a:lstStyle/>
          <a:p>
            <a:pPr marL="12700">
              <a:lnSpc>
                <a:spcPct val="100000"/>
              </a:lnSpc>
              <a:spcBef>
                <a:spcPts val="100"/>
              </a:spcBef>
            </a:pPr>
            <a:r>
              <a:rPr lang="en-US" sz="4400" spc="-25" dirty="0">
                <a:solidFill>
                  <a:srgbClr val="D1EAED"/>
                </a:solidFill>
                <a:latin typeface="Georgia"/>
                <a:cs typeface="Georgia"/>
              </a:rPr>
              <a:t>Basic Concepts of Power System</a:t>
            </a:r>
            <a:endParaRPr lang="en-US" sz="4400" dirty="0">
              <a:latin typeface="Georgia"/>
              <a:cs typeface="Georgia"/>
            </a:endParaRPr>
          </a:p>
        </p:txBody>
      </p:sp>
      <p:sp>
        <p:nvSpPr>
          <p:cNvPr id="16" name="Slide Number Placeholder 15">
            <a:extLst>
              <a:ext uri="{FF2B5EF4-FFF2-40B4-BE49-F238E27FC236}">
                <a16:creationId xmlns:a16="http://schemas.microsoft.com/office/drawing/2014/main" id="{62E02C29-7B74-487F-9118-6FBA6529575C}"/>
              </a:ext>
            </a:extLst>
          </p:cNvPr>
          <p:cNvSpPr>
            <a:spLocks noGrp="1"/>
          </p:cNvSpPr>
          <p:nvPr>
            <p:ph type="sldNum" sz="quarter" idx="7"/>
          </p:nvPr>
        </p:nvSpPr>
        <p:spPr/>
        <p:txBody>
          <a:bodyPr/>
          <a:lstStyle/>
          <a:p>
            <a:pPr marL="38100">
              <a:lnSpc>
                <a:spcPts val="1240"/>
              </a:lnSpc>
            </a:pPr>
            <a:fld id="{81D60167-4931-47E6-BA6A-407CBD079E47}" type="slidenum">
              <a:rPr lang="en-IN" spc="-120" smtClean="0"/>
              <a:t>8</a:t>
            </a:fld>
            <a:endParaRPr lang="en-IN" spc="-12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object 2">
            <a:extLst>
              <a:ext uri="{FF2B5EF4-FFF2-40B4-BE49-F238E27FC236}">
                <a16:creationId xmlns:a16="http://schemas.microsoft.com/office/drawing/2014/main" id="{D664B0DC-7F1D-4D65-972E-F2B8E7384A62}"/>
              </a:ext>
            </a:extLst>
          </p:cNvPr>
          <p:cNvGrpSpPr/>
          <p:nvPr/>
        </p:nvGrpSpPr>
        <p:grpSpPr>
          <a:xfrm>
            <a:off x="-46768" y="-26835"/>
            <a:ext cx="9145905" cy="6858000"/>
            <a:chOff x="-654" y="0"/>
            <a:chExt cx="9145905" cy="6858000"/>
          </a:xfrm>
        </p:grpSpPr>
        <p:sp>
          <p:nvSpPr>
            <p:cNvPr id="36" name="object 3">
              <a:extLst>
                <a:ext uri="{FF2B5EF4-FFF2-40B4-BE49-F238E27FC236}">
                  <a16:creationId xmlns:a16="http://schemas.microsoft.com/office/drawing/2014/main" id="{767E6414-8457-4844-AA3E-4185438AA777}"/>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37" name="object 4">
              <a:extLst>
                <a:ext uri="{FF2B5EF4-FFF2-40B4-BE49-F238E27FC236}">
                  <a16:creationId xmlns:a16="http://schemas.microsoft.com/office/drawing/2014/main" id="{80306C32-76F5-4C44-A5FF-BCA59440ABC5}"/>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38" name="object 5">
              <a:extLst>
                <a:ext uri="{FF2B5EF4-FFF2-40B4-BE49-F238E27FC236}">
                  <a16:creationId xmlns:a16="http://schemas.microsoft.com/office/drawing/2014/main" id="{D06F5F8D-5699-47B7-BF10-7E405189CF82}"/>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39" name="object 6">
              <a:extLst>
                <a:ext uri="{FF2B5EF4-FFF2-40B4-BE49-F238E27FC236}">
                  <a16:creationId xmlns:a16="http://schemas.microsoft.com/office/drawing/2014/main" id="{5C669F6D-539E-4301-858D-0E22094E7B1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40" name="object 7">
              <a:extLst>
                <a:ext uri="{FF2B5EF4-FFF2-40B4-BE49-F238E27FC236}">
                  <a16:creationId xmlns:a16="http://schemas.microsoft.com/office/drawing/2014/main" id="{2D7050E3-FA71-44A6-A4D4-6CEC0333133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067421" y="4037477"/>
            <a:ext cx="3082028"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Simplify </a:t>
            </a:r>
            <a:r>
              <a:rPr sz="1710" spc="-4" dirty="0">
                <a:latin typeface="Times New Roman"/>
                <a:cs typeface="Times New Roman"/>
              </a:rPr>
              <a:t>the above </a:t>
            </a:r>
            <a:r>
              <a:rPr sz="1710" spc="-9" dirty="0">
                <a:latin typeface="Times New Roman"/>
                <a:cs typeface="Times New Roman"/>
              </a:rPr>
              <a:t>equations</a:t>
            </a:r>
            <a:r>
              <a:rPr sz="1710" dirty="0">
                <a:latin typeface="Times New Roman"/>
                <a:cs typeface="Times New Roman"/>
              </a:rPr>
              <a:t> </a:t>
            </a:r>
            <a:r>
              <a:rPr sz="1710" spc="-9" dirty="0">
                <a:latin typeface="Times New Roman"/>
                <a:cs typeface="Times New Roman"/>
              </a:rPr>
              <a:t>using</a:t>
            </a:r>
            <a:endParaRPr sz="1710">
              <a:latin typeface="Times New Roman"/>
              <a:cs typeface="Times New Roman"/>
            </a:endParaRPr>
          </a:p>
        </p:txBody>
      </p:sp>
      <p:sp>
        <p:nvSpPr>
          <p:cNvPr id="3" name="object 3"/>
          <p:cNvSpPr/>
          <p:nvPr/>
        </p:nvSpPr>
        <p:spPr>
          <a:xfrm>
            <a:off x="5899707" y="817725"/>
            <a:ext cx="2192994" cy="1699716"/>
          </a:xfrm>
          <a:prstGeom prst="rect">
            <a:avLst/>
          </a:prstGeom>
          <a:blipFill>
            <a:blip r:embed="rId7" cstate="print"/>
            <a:stretch>
              <a:fillRect/>
            </a:stretch>
          </a:blipFill>
        </p:spPr>
        <p:txBody>
          <a:bodyPr wrap="square" lIns="0" tIns="0" rIns="0" bIns="0" rtlCol="0"/>
          <a:lstStyle/>
          <a:p>
            <a:endParaRPr sz="1539"/>
          </a:p>
        </p:txBody>
      </p:sp>
      <p:sp>
        <p:nvSpPr>
          <p:cNvPr id="4" name="object 4"/>
          <p:cNvSpPr txBox="1"/>
          <p:nvPr/>
        </p:nvSpPr>
        <p:spPr>
          <a:xfrm>
            <a:off x="4842084" y="3053198"/>
            <a:ext cx="88508" cy="171023"/>
          </a:xfrm>
          <a:prstGeom prst="rect">
            <a:avLst/>
          </a:prstGeom>
        </p:spPr>
        <p:txBody>
          <a:bodyPr vert="horz" wrap="square" lIns="0" tIns="13032" rIns="0" bIns="0" rtlCol="0">
            <a:spAutoFit/>
          </a:bodyPr>
          <a:lstStyle/>
          <a:p>
            <a:pPr marL="10860">
              <a:spcBef>
                <a:spcPts val="103"/>
              </a:spcBef>
            </a:pPr>
            <a:r>
              <a:rPr sz="1026" spc="9" dirty="0">
                <a:solidFill>
                  <a:srgbClr val="0A0A0A"/>
                </a:solidFill>
                <a:latin typeface="Times New Roman"/>
                <a:cs typeface="Times New Roman"/>
              </a:rPr>
              <a:t>0</a:t>
            </a:r>
            <a:endParaRPr sz="1026">
              <a:latin typeface="Times New Roman"/>
              <a:cs typeface="Times New Roman"/>
            </a:endParaRPr>
          </a:p>
        </p:txBody>
      </p:sp>
      <p:sp>
        <p:nvSpPr>
          <p:cNvPr id="5" name="object 5"/>
          <p:cNvSpPr txBox="1"/>
          <p:nvPr/>
        </p:nvSpPr>
        <p:spPr>
          <a:xfrm>
            <a:off x="6134187" y="3053198"/>
            <a:ext cx="88508" cy="171023"/>
          </a:xfrm>
          <a:prstGeom prst="rect">
            <a:avLst/>
          </a:prstGeom>
        </p:spPr>
        <p:txBody>
          <a:bodyPr vert="horz" wrap="square" lIns="0" tIns="13032" rIns="0" bIns="0" rtlCol="0">
            <a:spAutoFit/>
          </a:bodyPr>
          <a:lstStyle/>
          <a:p>
            <a:pPr marL="10860">
              <a:spcBef>
                <a:spcPts val="103"/>
              </a:spcBef>
            </a:pPr>
            <a:r>
              <a:rPr sz="1026" spc="9" dirty="0">
                <a:solidFill>
                  <a:srgbClr val="0A0A0A"/>
                </a:solidFill>
                <a:latin typeface="Times New Roman"/>
                <a:cs typeface="Times New Roman"/>
              </a:rPr>
              <a:t>0</a:t>
            </a:r>
            <a:endParaRPr sz="1026">
              <a:latin typeface="Times New Roman"/>
              <a:cs typeface="Times New Roman"/>
            </a:endParaRPr>
          </a:p>
        </p:txBody>
      </p:sp>
      <p:sp>
        <p:nvSpPr>
          <p:cNvPr id="6" name="object 6"/>
          <p:cNvSpPr txBox="1"/>
          <p:nvPr/>
        </p:nvSpPr>
        <p:spPr>
          <a:xfrm>
            <a:off x="4852510" y="3433081"/>
            <a:ext cx="1405808" cy="171023"/>
          </a:xfrm>
          <a:prstGeom prst="rect">
            <a:avLst/>
          </a:prstGeom>
        </p:spPr>
        <p:txBody>
          <a:bodyPr vert="horz" wrap="square" lIns="0" tIns="13032" rIns="0" bIns="0" rtlCol="0">
            <a:spAutoFit/>
          </a:bodyPr>
          <a:lstStyle/>
          <a:p>
            <a:pPr marL="10860">
              <a:spcBef>
                <a:spcPts val="103"/>
              </a:spcBef>
              <a:tabLst>
                <a:tab pos="1328150" algn="l"/>
              </a:tabLst>
            </a:pPr>
            <a:r>
              <a:rPr sz="1026" spc="9" dirty="0">
                <a:solidFill>
                  <a:srgbClr val="0A0A0A"/>
                </a:solidFill>
                <a:latin typeface="Times New Roman"/>
                <a:cs typeface="Times New Roman"/>
              </a:rPr>
              <a:t>0	0</a:t>
            </a:r>
            <a:endParaRPr sz="1026">
              <a:latin typeface="Times New Roman"/>
              <a:cs typeface="Times New Roman"/>
            </a:endParaRPr>
          </a:p>
        </p:txBody>
      </p:sp>
      <p:sp>
        <p:nvSpPr>
          <p:cNvPr id="7" name="object 7"/>
          <p:cNvSpPr txBox="1"/>
          <p:nvPr/>
        </p:nvSpPr>
        <p:spPr>
          <a:xfrm>
            <a:off x="1730080" y="3215451"/>
            <a:ext cx="1181552" cy="171023"/>
          </a:xfrm>
          <a:prstGeom prst="rect">
            <a:avLst/>
          </a:prstGeom>
        </p:spPr>
        <p:txBody>
          <a:bodyPr vert="horz" wrap="square" lIns="0" tIns="13032" rIns="0" bIns="0" rtlCol="0">
            <a:spAutoFit/>
          </a:bodyPr>
          <a:lstStyle/>
          <a:p>
            <a:pPr marL="10860">
              <a:spcBef>
                <a:spcPts val="103"/>
              </a:spcBef>
              <a:tabLst>
                <a:tab pos="658645" algn="l"/>
                <a:tab pos="1103896" algn="l"/>
              </a:tabLst>
            </a:pPr>
            <a:r>
              <a:rPr sz="1026" i="1" spc="9" dirty="0">
                <a:solidFill>
                  <a:srgbClr val="0A0A0A"/>
                </a:solidFill>
                <a:latin typeface="Times New Roman"/>
                <a:cs typeface="Times New Roman"/>
              </a:rPr>
              <a:t>b	bn	b</a:t>
            </a:r>
            <a:endParaRPr sz="1026">
              <a:latin typeface="Times New Roman"/>
              <a:cs typeface="Times New Roman"/>
            </a:endParaRPr>
          </a:p>
        </p:txBody>
      </p:sp>
      <p:sp>
        <p:nvSpPr>
          <p:cNvPr id="8" name="object 8"/>
          <p:cNvSpPr txBox="1"/>
          <p:nvPr/>
        </p:nvSpPr>
        <p:spPr>
          <a:xfrm>
            <a:off x="1732030" y="3594683"/>
            <a:ext cx="1164720" cy="171023"/>
          </a:xfrm>
          <a:prstGeom prst="rect">
            <a:avLst/>
          </a:prstGeom>
        </p:spPr>
        <p:txBody>
          <a:bodyPr vert="horz" wrap="square" lIns="0" tIns="13032" rIns="0" bIns="0" rtlCol="0">
            <a:spAutoFit/>
          </a:bodyPr>
          <a:lstStyle/>
          <a:p>
            <a:pPr marL="10860">
              <a:spcBef>
                <a:spcPts val="103"/>
              </a:spcBef>
              <a:tabLst>
                <a:tab pos="654844" algn="l"/>
                <a:tab pos="1094122" algn="l"/>
              </a:tabLst>
            </a:pPr>
            <a:r>
              <a:rPr sz="1026" i="1" spc="4" dirty="0">
                <a:solidFill>
                  <a:srgbClr val="0A0A0A"/>
                </a:solidFill>
                <a:latin typeface="Times New Roman"/>
                <a:cs typeface="Times New Roman"/>
              </a:rPr>
              <a:t>c	</a:t>
            </a:r>
            <a:r>
              <a:rPr sz="1026" i="1" spc="-4" dirty="0">
                <a:solidFill>
                  <a:srgbClr val="0A0A0A"/>
                </a:solidFill>
                <a:latin typeface="Times New Roman"/>
                <a:cs typeface="Times New Roman"/>
              </a:rPr>
              <a:t>c</a:t>
            </a:r>
            <a:r>
              <a:rPr sz="1026" i="1" spc="9" dirty="0">
                <a:solidFill>
                  <a:srgbClr val="0A0A0A"/>
                </a:solidFill>
                <a:latin typeface="Times New Roman"/>
                <a:cs typeface="Times New Roman"/>
              </a:rPr>
              <a:t>n</a:t>
            </a:r>
            <a:r>
              <a:rPr sz="1026" i="1" dirty="0">
                <a:solidFill>
                  <a:srgbClr val="0A0A0A"/>
                </a:solidFill>
                <a:latin typeface="Times New Roman"/>
                <a:cs typeface="Times New Roman"/>
              </a:rPr>
              <a:t>	</a:t>
            </a:r>
            <a:r>
              <a:rPr sz="1026" i="1" spc="4" dirty="0">
                <a:solidFill>
                  <a:srgbClr val="0A0A0A"/>
                </a:solidFill>
                <a:latin typeface="Times New Roman"/>
                <a:cs typeface="Times New Roman"/>
              </a:rPr>
              <a:t>c</a:t>
            </a:r>
            <a:endParaRPr sz="1026">
              <a:latin typeface="Times New Roman"/>
              <a:cs typeface="Times New Roman"/>
            </a:endParaRPr>
          </a:p>
        </p:txBody>
      </p:sp>
      <p:sp>
        <p:nvSpPr>
          <p:cNvPr id="9" name="object 9"/>
          <p:cNvSpPr txBox="1"/>
          <p:nvPr/>
        </p:nvSpPr>
        <p:spPr>
          <a:xfrm>
            <a:off x="1619964" y="3059357"/>
            <a:ext cx="2489079" cy="288420"/>
          </a:xfrm>
          <a:prstGeom prst="rect">
            <a:avLst/>
          </a:prstGeom>
        </p:spPr>
        <p:txBody>
          <a:bodyPr vert="horz" wrap="square" lIns="0" tIns="11946" rIns="0" bIns="0" rtlCol="0">
            <a:spAutoFit/>
          </a:bodyPr>
          <a:lstStyle/>
          <a:p>
            <a:pPr marL="10860">
              <a:spcBef>
                <a:spcPts val="94"/>
              </a:spcBef>
              <a:tabLst>
                <a:tab pos="930139" algn="l"/>
              </a:tabLst>
            </a:pPr>
            <a:r>
              <a:rPr sz="1796" i="1" spc="4" dirty="0">
                <a:solidFill>
                  <a:srgbClr val="0A0A0A"/>
                </a:solidFill>
                <a:latin typeface="Times New Roman"/>
                <a:cs typeface="Times New Roman"/>
              </a:rPr>
              <a:t>p  </a:t>
            </a:r>
            <a:r>
              <a:rPr sz="1796" spc="34" dirty="0">
                <a:solidFill>
                  <a:srgbClr val="0A0A0A"/>
                </a:solidFill>
                <a:latin typeface="Times New Roman"/>
                <a:cs typeface="Times New Roman"/>
              </a:rPr>
              <a:t>(</a:t>
            </a:r>
            <a:r>
              <a:rPr sz="1796" i="1" spc="34" dirty="0">
                <a:solidFill>
                  <a:srgbClr val="0A0A0A"/>
                </a:solidFill>
                <a:latin typeface="Times New Roman"/>
                <a:cs typeface="Times New Roman"/>
              </a:rPr>
              <a:t>t</a:t>
            </a:r>
            <a:r>
              <a:rPr sz="1796" spc="34" dirty="0">
                <a:solidFill>
                  <a:srgbClr val="0A0A0A"/>
                </a:solidFill>
                <a:latin typeface="Times New Roman"/>
                <a:cs typeface="Times New Roman"/>
              </a:rPr>
              <a:t>)</a:t>
            </a:r>
            <a:r>
              <a:rPr sz="1796" spc="-235" dirty="0">
                <a:solidFill>
                  <a:srgbClr val="0A0A0A"/>
                </a:solidFill>
                <a:latin typeface="Times New Roman"/>
                <a:cs typeface="Times New Roman"/>
              </a:rPr>
              <a:t> </a:t>
            </a:r>
            <a:r>
              <a:rPr sz="1796" spc="4" dirty="0">
                <a:solidFill>
                  <a:srgbClr val="0A0A0A"/>
                </a:solidFill>
                <a:latin typeface="Symbol"/>
                <a:cs typeface="Symbol"/>
              </a:rPr>
              <a:t></a:t>
            </a:r>
            <a:r>
              <a:rPr sz="1796" spc="-56" dirty="0">
                <a:solidFill>
                  <a:srgbClr val="0A0A0A"/>
                </a:solidFill>
                <a:latin typeface="Times New Roman"/>
                <a:cs typeface="Times New Roman"/>
              </a:rPr>
              <a:t> </a:t>
            </a:r>
            <a:r>
              <a:rPr sz="1796" i="1" spc="4" dirty="0">
                <a:solidFill>
                  <a:srgbClr val="0A0A0A"/>
                </a:solidFill>
                <a:latin typeface="Times New Roman"/>
                <a:cs typeface="Times New Roman"/>
              </a:rPr>
              <a:t>v	</a:t>
            </a:r>
            <a:r>
              <a:rPr sz="1796" spc="26" dirty="0">
                <a:solidFill>
                  <a:srgbClr val="0A0A0A"/>
                </a:solidFill>
                <a:latin typeface="Times New Roman"/>
                <a:cs typeface="Times New Roman"/>
              </a:rPr>
              <a:t>(</a:t>
            </a:r>
            <a:r>
              <a:rPr sz="1796" i="1" spc="26" dirty="0">
                <a:solidFill>
                  <a:srgbClr val="0A0A0A"/>
                </a:solidFill>
                <a:latin typeface="Times New Roman"/>
                <a:cs typeface="Times New Roman"/>
              </a:rPr>
              <a:t>t</a:t>
            </a:r>
            <a:r>
              <a:rPr sz="1796" spc="26" dirty="0">
                <a:solidFill>
                  <a:srgbClr val="0A0A0A"/>
                </a:solidFill>
                <a:latin typeface="Times New Roman"/>
                <a:cs typeface="Times New Roman"/>
              </a:rPr>
              <a:t>)</a:t>
            </a:r>
            <a:r>
              <a:rPr sz="1796" i="1" spc="26" dirty="0">
                <a:solidFill>
                  <a:srgbClr val="0A0A0A"/>
                </a:solidFill>
                <a:latin typeface="Times New Roman"/>
                <a:cs typeface="Times New Roman"/>
              </a:rPr>
              <a:t>i </a:t>
            </a:r>
            <a:r>
              <a:rPr sz="1796" spc="34" dirty="0">
                <a:solidFill>
                  <a:srgbClr val="0A0A0A"/>
                </a:solidFill>
                <a:latin typeface="Times New Roman"/>
                <a:cs typeface="Times New Roman"/>
              </a:rPr>
              <a:t>(</a:t>
            </a:r>
            <a:r>
              <a:rPr sz="1796" i="1" spc="34" dirty="0">
                <a:solidFill>
                  <a:srgbClr val="0A0A0A"/>
                </a:solidFill>
                <a:latin typeface="Times New Roman"/>
                <a:cs typeface="Times New Roman"/>
              </a:rPr>
              <a:t>t</a:t>
            </a:r>
            <a:r>
              <a:rPr sz="1796" spc="34" dirty="0">
                <a:solidFill>
                  <a:srgbClr val="0A0A0A"/>
                </a:solidFill>
                <a:latin typeface="Times New Roman"/>
                <a:cs typeface="Times New Roman"/>
              </a:rPr>
              <a:t>) </a:t>
            </a:r>
            <a:r>
              <a:rPr sz="1796" spc="4" dirty="0">
                <a:solidFill>
                  <a:srgbClr val="0A0A0A"/>
                </a:solidFill>
                <a:latin typeface="Symbol"/>
                <a:cs typeface="Symbol"/>
              </a:rPr>
              <a:t></a:t>
            </a:r>
            <a:r>
              <a:rPr sz="1796" spc="4" dirty="0">
                <a:solidFill>
                  <a:srgbClr val="0A0A0A"/>
                </a:solidFill>
                <a:latin typeface="Times New Roman"/>
                <a:cs typeface="Times New Roman"/>
              </a:rPr>
              <a:t> </a:t>
            </a:r>
            <a:r>
              <a:rPr sz="1796" spc="-47" dirty="0">
                <a:solidFill>
                  <a:srgbClr val="0A0A0A"/>
                </a:solidFill>
                <a:latin typeface="Times New Roman"/>
                <a:cs typeface="Times New Roman"/>
              </a:rPr>
              <a:t>2</a:t>
            </a:r>
            <a:r>
              <a:rPr sz="1796" i="1" spc="-47" dirty="0">
                <a:solidFill>
                  <a:srgbClr val="0A0A0A"/>
                </a:solidFill>
                <a:latin typeface="Times New Roman"/>
                <a:cs typeface="Times New Roman"/>
              </a:rPr>
              <a:t>VI</a:t>
            </a:r>
            <a:r>
              <a:rPr sz="1796" i="1" spc="-21" dirty="0">
                <a:solidFill>
                  <a:srgbClr val="0A0A0A"/>
                </a:solidFill>
                <a:latin typeface="Times New Roman"/>
                <a:cs typeface="Times New Roman"/>
              </a:rPr>
              <a:t> </a:t>
            </a:r>
            <a:r>
              <a:rPr sz="1796" dirty="0">
                <a:solidFill>
                  <a:srgbClr val="0A0A0A"/>
                </a:solidFill>
                <a:latin typeface="Times New Roman"/>
                <a:cs typeface="Times New Roman"/>
              </a:rPr>
              <a:t>sin(</a:t>
            </a:r>
            <a:endParaRPr sz="1796">
              <a:latin typeface="Times New Roman"/>
              <a:cs typeface="Times New Roman"/>
            </a:endParaRPr>
          </a:p>
        </p:txBody>
      </p:sp>
      <p:sp>
        <p:nvSpPr>
          <p:cNvPr id="10" name="object 10"/>
          <p:cNvSpPr txBox="1"/>
          <p:nvPr/>
        </p:nvSpPr>
        <p:spPr>
          <a:xfrm>
            <a:off x="4079070" y="3046301"/>
            <a:ext cx="2574872" cy="303694"/>
          </a:xfrm>
          <a:prstGeom prst="rect">
            <a:avLst/>
          </a:prstGeom>
        </p:spPr>
        <p:txBody>
          <a:bodyPr vert="horz" wrap="square" lIns="0" tIns="14118" rIns="0" bIns="0" rtlCol="0">
            <a:spAutoFit/>
          </a:bodyPr>
          <a:lstStyle/>
          <a:p>
            <a:pPr marL="10860">
              <a:spcBef>
                <a:spcPts val="111"/>
              </a:spcBef>
              <a:tabLst>
                <a:tab pos="2194217" algn="l"/>
              </a:tabLst>
            </a:pPr>
            <a:r>
              <a:rPr sz="1881" i="1" spc="-13" dirty="0">
                <a:solidFill>
                  <a:srgbClr val="0A0A0A"/>
                </a:solidFill>
                <a:latin typeface="Symbol"/>
                <a:cs typeface="Symbol"/>
              </a:rPr>
              <a:t></a:t>
            </a:r>
            <a:r>
              <a:rPr sz="1796" i="1" spc="-13" dirty="0">
                <a:solidFill>
                  <a:srgbClr val="0A0A0A"/>
                </a:solidFill>
                <a:latin typeface="Times New Roman"/>
                <a:cs typeface="Times New Roman"/>
              </a:rPr>
              <a:t>t </a:t>
            </a:r>
            <a:r>
              <a:rPr sz="1796" spc="30" dirty="0">
                <a:solidFill>
                  <a:srgbClr val="0A0A0A"/>
                </a:solidFill>
                <a:latin typeface="Symbol"/>
                <a:cs typeface="Symbol"/>
              </a:rPr>
              <a:t></a:t>
            </a:r>
            <a:r>
              <a:rPr sz="1796" spc="30" dirty="0">
                <a:solidFill>
                  <a:srgbClr val="0A0A0A"/>
                </a:solidFill>
                <a:latin typeface="Times New Roman"/>
                <a:cs typeface="Times New Roman"/>
              </a:rPr>
              <a:t>120 </a:t>
            </a:r>
            <a:r>
              <a:rPr sz="1796" dirty="0">
                <a:solidFill>
                  <a:srgbClr val="0A0A0A"/>
                </a:solidFill>
                <a:latin typeface="Times New Roman"/>
                <a:cs typeface="Times New Roman"/>
              </a:rPr>
              <a:t>)</a:t>
            </a:r>
            <a:r>
              <a:rPr sz="1796" spc="-26" dirty="0">
                <a:solidFill>
                  <a:srgbClr val="0A0A0A"/>
                </a:solidFill>
                <a:latin typeface="Times New Roman"/>
                <a:cs typeface="Times New Roman"/>
              </a:rPr>
              <a:t> </a:t>
            </a:r>
            <a:r>
              <a:rPr sz="1796" spc="-13" dirty="0">
                <a:solidFill>
                  <a:srgbClr val="0A0A0A"/>
                </a:solidFill>
                <a:latin typeface="Times New Roman"/>
                <a:cs typeface="Times New Roman"/>
              </a:rPr>
              <a:t>sin(</a:t>
            </a:r>
            <a:r>
              <a:rPr sz="1881" i="1" spc="-13" dirty="0">
                <a:solidFill>
                  <a:srgbClr val="0A0A0A"/>
                </a:solidFill>
                <a:latin typeface="Symbol"/>
                <a:cs typeface="Symbol"/>
              </a:rPr>
              <a:t></a:t>
            </a:r>
            <a:r>
              <a:rPr sz="1796" i="1" spc="-13" dirty="0">
                <a:solidFill>
                  <a:srgbClr val="0A0A0A"/>
                </a:solidFill>
                <a:latin typeface="Times New Roman"/>
                <a:cs typeface="Times New Roman"/>
              </a:rPr>
              <a:t>t</a:t>
            </a:r>
            <a:r>
              <a:rPr sz="1796" i="1" spc="-47" dirty="0">
                <a:solidFill>
                  <a:srgbClr val="0A0A0A"/>
                </a:solidFill>
                <a:latin typeface="Times New Roman"/>
                <a:cs typeface="Times New Roman"/>
              </a:rPr>
              <a:t> </a:t>
            </a:r>
            <a:r>
              <a:rPr sz="1796" spc="30" dirty="0">
                <a:solidFill>
                  <a:srgbClr val="0A0A0A"/>
                </a:solidFill>
                <a:latin typeface="Symbol"/>
                <a:cs typeface="Symbol"/>
              </a:rPr>
              <a:t></a:t>
            </a:r>
            <a:r>
              <a:rPr sz="1796" spc="30" dirty="0">
                <a:solidFill>
                  <a:srgbClr val="0A0A0A"/>
                </a:solidFill>
                <a:latin typeface="Times New Roman"/>
                <a:cs typeface="Times New Roman"/>
              </a:rPr>
              <a:t>120	</a:t>
            </a:r>
            <a:r>
              <a:rPr sz="1796" spc="47" dirty="0">
                <a:solidFill>
                  <a:srgbClr val="0A0A0A"/>
                </a:solidFill>
                <a:latin typeface="Symbol"/>
                <a:cs typeface="Symbol"/>
              </a:rPr>
              <a:t></a:t>
            </a:r>
            <a:r>
              <a:rPr sz="1881" i="1" spc="47" dirty="0">
                <a:solidFill>
                  <a:srgbClr val="0A0A0A"/>
                </a:solidFill>
                <a:latin typeface="Symbol"/>
                <a:cs typeface="Symbol"/>
              </a:rPr>
              <a:t></a:t>
            </a:r>
            <a:r>
              <a:rPr sz="1881" i="1" spc="-291" dirty="0">
                <a:solidFill>
                  <a:srgbClr val="0A0A0A"/>
                </a:solidFill>
                <a:latin typeface="Times New Roman"/>
                <a:cs typeface="Times New Roman"/>
              </a:rPr>
              <a:t> </a:t>
            </a:r>
            <a:r>
              <a:rPr sz="1796" dirty="0">
                <a:solidFill>
                  <a:srgbClr val="0A0A0A"/>
                </a:solidFill>
                <a:latin typeface="Times New Roman"/>
                <a:cs typeface="Times New Roman"/>
              </a:rPr>
              <a:t>)</a:t>
            </a:r>
            <a:endParaRPr sz="1796">
              <a:latin typeface="Times New Roman"/>
              <a:cs typeface="Times New Roman"/>
            </a:endParaRPr>
          </a:p>
        </p:txBody>
      </p:sp>
      <p:sp>
        <p:nvSpPr>
          <p:cNvPr id="11" name="object 11"/>
          <p:cNvSpPr txBox="1"/>
          <p:nvPr/>
        </p:nvSpPr>
        <p:spPr>
          <a:xfrm>
            <a:off x="1619964" y="3438591"/>
            <a:ext cx="2474419" cy="288420"/>
          </a:xfrm>
          <a:prstGeom prst="rect">
            <a:avLst/>
          </a:prstGeom>
        </p:spPr>
        <p:txBody>
          <a:bodyPr vert="horz" wrap="square" lIns="0" tIns="11946" rIns="0" bIns="0" rtlCol="0">
            <a:spAutoFit/>
          </a:bodyPr>
          <a:lstStyle/>
          <a:p>
            <a:pPr marL="10860">
              <a:spcBef>
                <a:spcPts val="94"/>
              </a:spcBef>
              <a:tabLst>
                <a:tab pos="919280" algn="l"/>
              </a:tabLst>
            </a:pPr>
            <a:r>
              <a:rPr sz="1796" i="1" spc="4" dirty="0">
                <a:solidFill>
                  <a:srgbClr val="0A0A0A"/>
                </a:solidFill>
                <a:latin typeface="Times New Roman"/>
                <a:cs typeface="Times New Roman"/>
              </a:rPr>
              <a:t>p  </a:t>
            </a:r>
            <a:r>
              <a:rPr sz="1796" spc="38" dirty="0">
                <a:solidFill>
                  <a:srgbClr val="0A0A0A"/>
                </a:solidFill>
                <a:latin typeface="Times New Roman"/>
                <a:cs typeface="Times New Roman"/>
              </a:rPr>
              <a:t>(</a:t>
            </a:r>
            <a:r>
              <a:rPr sz="1796" i="1" spc="38" dirty="0">
                <a:solidFill>
                  <a:srgbClr val="0A0A0A"/>
                </a:solidFill>
                <a:latin typeface="Times New Roman"/>
                <a:cs typeface="Times New Roman"/>
              </a:rPr>
              <a:t>t</a:t>
            </a:r>
            <a:r>
              <a:rPr sz="1796" spc="38" dirty="0">
                <a:solidFill>
                  <a:srgbClr val="0A0A0A"/>
                </a:solidFill>
                <a:latin typeface="Times New Roman"/>
                <a:cs typeface="Times New Roman"/>
              </a:rPr>
              <a:t>)</a:t>
            </a:r>
            <a:r>
              <a:rPr sz="1796" spc="-274" dirty="0">
                <a:solidFill>
                  <a:srgbClr val="0A0A0A"/>
                </a:solidFill>
                <a:latin typeface="Times New Roman"/>
                <a:cs typeface="Times New Roman"/>
              </a:rPr>
              <a:t> </a:t>
            </a:r>
            <a:r>
              <a:rPr sz="1796" spc="4" dirty="0">
                <a:solidFill>
                  <a:srgbClr val="0A0A0A"/>
                </a:solidFill>
                <a:latin typeface="Symbol"/>
                <a:cs typeface="Symbol"/>
              </a:rPr>
              <a:t></a:t>
            </a:r>
            <a:r>
              <a:rPr sz="1796" spc="-64" dirty="0">
                <a:solidFill>
                  <a:srgbClr val="0A0A0A"/>
                </a:solidFill>
                <a:latin typeface="Times New Roman"/>
                <a:cs typeface="Times New Roman"/>
              </a:rPr>
              <a:t> </a:t>
            </a:r>
            <a:r>
              <a:rPr sz="1796" i="1" spc="4" dirty="0">
                <a:solidFill>
                  <a:srgbClr val="0A0A0A"/>
                </a:solidFill>
                <a:latin typeface="Times New Roman"/>
                <a:cs typeface="Times New Roman"/>
              </a:rPr>
              <a:t>v	</a:t>
            </a:r>
            <a:r>
              <a:rPr sz="1796" spc="26" dirty="0">
                <a:solidFill>
                  <a:srgbClr val="0A0A0A"/>
                </a:solidFill>
                <a:latin typeface="Times New Roman"/>
                <a:cs typeface="Times New Roman"/>
              </a:rPr>
              <a:t>(</a:t>
            </a:r>
            <a:r>
              <a:rPr sz="1796" i="1" spc="26" dirty="0">
                <a:solidFill>
                  <a:srgbClr val="0A0A0A"/>
                </a:solidFill>
                <a:latin typeface="Times New Roman"/>
                <a:cs typeface="Times New Roman"/>
              </a:rPr>
              <a:t>t</a:t>
            </a:r>
            <a:r>
              <a:rPr sz="1796" spc="26" dirty="0">
                <a:solidFill>
                  <a:srgbClr val="0A0A0A"/>
                </a:solidFill>
                <a:latin typeface="Times New Roman"/>
                <a:cs typeface="Times New Roman"/>
              </a:rPr>
              <a:t>)</a:t>
            </a:r>
            <a:r>
              <a:rPr sz="1796" i="1" spc="26" dirty="0">
                <a:solidFill>
                  <a:srgbClr val="0A0A0A"/>
                </a:solidFill>
                <a:latin typeface="Times New Roman"/>
                <a:cs typeface="Times New Roman"/>
              </a:rPr>
              <a:t>i </a:t>
            </a:r>
            <a:r>
              <a:rPr sz="1796" spc="34" dirty="0">
                <a:solidFill>
                  <a:srgbClr val="0A0A0A"/>
                </a:solidFill>
                <a:latin typeface="Times New Roman"/>
                <a:cs typeface="Times New Roman"/>
              </a:rPr>
              <a:t>(</a:t>
            </a:r>
            <a:r>
              <a:rPr sz="1796" i="1" spc="34" dirty="0">
                <a:solidFill>
                  <a:srgbClr val="0A0A0A"/>
                </a:solidFill>
                <a:latin typeface="Times New Roman"/>
                <a:cs typeface="Times New Roman"/>
              </a:rPr>
              <a:t>t</a:t>
            </a:r>
            <a:r>
              <a:rPr sz="1796" spc="34" dirty="0">
                <a:solidFill>
                  <a:srgbClr val="0A0A0A"/>
                </a:solidFill>
                <a:latin typeface="Times New Roman"/>
                <a:cs typeface="Times New Roman"/>
              </a:rPr>
              <a:t>) </a:t>
            </a:r>
            <a:r>
              <a:rPr sz="1796" spc="4" dirty="0">
                <a:solidFill>
                  <a:srgbClr val="0A0A0A"/>
                </a:solidFill>
                <a:latin typeface="Symbol"/>
                <a:cs typeface="Symbol"/>
              </a:rPr>
              <a:t></a:t>
            </a:r>
            <a:r>
              <a:rPr sz="1796" spc="4" dirty="0">
                <a:solidFill>
                  <a:srgbClr val="0A0A0A"/>
                </a:solidFill>
                <a:latin typeface="Times New Roman"/>
                <a:cs typeface="Times New Roman"/>
              </a:rPr>
              <a:t> </a:t>
            </a:r>
            <a:r>
              <a:rPr sz="1796" spc="-47" dirty="0">
                <a:solidFill>
                  <a:srgbClr val="0A0A0A"/>
                </a:solidFill>
                <a:latin typeface="Times New Roman"/>
                <a:cs typeface="Times New Roman"/>
              </a:rPr>
              <a:t>2</a:t>
            </a:r>
            <a:r>
              <a:rPr sz="1796" i="1" spc="-47" dirty="0">
                <a:solidFill>
                  <a:srgbClr val="0A0A0A"/>
                </a:solidFill>
                <a:latin typeface="Times New Roman"/>
                <a:cs typeface="Times New Roman"/>
              </a:rPr>
              <a:t>VI</a:t>
            </a:r>
            <a:r>
              <a:rPr sz="1796" i="1" spc="-51" dirty="0">
                <a:solidFill>
                  <a:srgbClr val="0A0A0A"/>
                </a:solidFill>
                <a:latin typeface="Times New Roman"/>
                <a:cs typeface="Times New Roman"/>
              </a:rPr>
              <a:t> </a:t>
            </a:r>
            <a:r>
              <a:rPr sz="1796" dirty="0">
                <a:solidFill>
                  <a:srgbClr val="0A0A0A"/>
                </a:solidFill>
                <a:latin typeface="Times New Roman"/>
                <a:cs typeface="Times New Roman"/>
              </a:rPr>
              <a:t>sin(</a:t>
            </a:r>
            <a:endParaRPr sz="1796">
              <a:latin typeface="Times New Roman"/>
              <a:cs typeface="Times New Roman"/>
            </a:endParaRPr>
          </a:p>
        </p:txBody>
      </p:sp>
      <p:sp>
        <p:nvSpPr>
          <p:cNvPr id="12" name="object 12"/>
          <p:cNvSpPr txBox="1"/>
          <p:nvPr/>
        </p:nvSpPr>
        <p:spPr>
          <a:xfrm>
            <a:off x="4064736" y="3425527"/>
            <a:ext cx="2624828" cy="303694"/>
          </a:xfrm>
          <a:prstGeom prst="rect">
            <a:avLst/>
          </a:prstGeom>
        </p:spPr>
        <p:txBody>
          <a:bodyPr vert="horz" wrap="square" lIns="0" tIns="14118" rIns="0" bIns="0" rtlCol="0">
            <a:spAutoFit/>
          </a:bodyPr>
          <a:lstStyle/>
          <a:p>
            <a:pPr marL="10860">
              <a:spcBef>
                <a:spcPts val="111"/>
              </a:spcBef>
              <a:tabLst>
                <a:tab pos="2244171" algn="l"/>
              </a:tabLst>
            </a:pPr>
            <a:r>
              <a:rPr sz="1881" i="1" spc="-13" dirty="0">
                <a:solidFill>
                  <a:srgbClr val="0A0A0A"/>
                </a:solidFill>
                <a:latin typeface="Symbol"/>
                <a:cs typeface="Symbol"/>
              </a:rPr>
              <a:t></a:t>
            </a:r>
            <a:r>
              <a:rPr sz="1796" i="1" spc="-13" dirty="0">
                <a:solidFill>
                  <a:srgbClr val="0A0A0A"/>
                </a:solidFill>
                <a:latin typeface="Times New Roman"/>
                <a:cs typeface="Times New Roman"/>
              </a:rPr>
              <a:t>t </a:t>
            </a:r>
            <a:r>
              <a:rPr sz="1796" spc="4" dirty="0">
                <a:solidFill>
                  <a:srgbClr val="0A0A0A"/>
                </a:solidFill>
                <a:latin typeface="Symbol"/>
                <a:cs typeface="Symbol"/>
              </a:rPr>
              <a:t></a:t>
            </a:r>
            <a:r>
              <a:rPr sz="1796" spc="4" dirty="0">
                <a:solidFill>
                  <a:srgbClr val="0A0A0A"/>
                </a:solidFill>
                <a:latin typeface="Times New Roman"/>
                <a:cs typeface="Times New Roman"/>
              </a:rPr>
              <a:t> 240 </a:t>
            </a:r>
            <a:r>
              <a:rPr sz="1796" dirty="0">
                <a:solidFill>
                  <a:srgbClr val="0A0A0A"/>
                </a:solidFill>
                <a:latin typeface="Times New Roman"/>
                <a:cs typeface="Times New Roman"/>
              </a:rPr>
              <a:t>) </a:t>
            </a:r>
            <a:r>
              <a:rPr sz="1796" spc="-13" dirty="0">
                <a:solidFill>
                  <a:srgbClr val="0A0A0A"/>
                </a:solidFill>
                <a:latin typeface="Times New Roman"/>
                <a:cs typeface="Times New Roman"/>
              </a:rPr>
              <a:t>sin(</a:t>
            </a:r>
            <a:r>
              <a:rPr sz="1881" i="1" spc="-13" dirty="0">
                <a:solidFill>
                  <a:srgbClr val="0A0A0A"/>
                </a:solidFill>
                <a:latin typeface="Symbol"/>
                <a:cs typeface="Symbol"/>
              </a:rPr>
              <a:t></a:t>
            </a:r>
            <a:r>
              <a:rPr sz="1796" i="1" spc="-13" dirty="0">
                <a:solidFill>
                  <a:srgbClr val="0A0A0A"/>
                </a:solidFill>
                <a:latin typeface="Times New Roman"/>
                <a:cs typeface="Times New Roman"/>
              </a:rPr>
              <a:t>t</a:t>
            </a:r>
            <a:r>
              <a:rPr sz="1796" i="1" spc="-192" dirty="0">
                <a:solidFill>
                  <a:srgbClr val="0A0A0A"/>
                </a:solidFill>
                <a:latin typeface="Times New Roman"/>
                <a:cs typeface="Times New Roman"/>
              </a:rPr>
              <a:t> </a:t>
            </a:r>
            <a:r>
              <a:rPr sz="1796" spc="4" dirty="0">
                <a:solidFill>
                  <a:srgbClr val="0A0A0A"/>
                </a:solidFill>
                <a:latin typeface="Symbol"/>
                <a:cs typeface="Symbol"/>
              </a:rPr>
              <a:t></a:t>
            </a:r>
            <a:r>
              <a:rPr sz="1796" spc="-150" dirty="0">
                <a:solidFill>
                  <a:srgbClr val="0A0A0A"/>
                </a:solidFill>
                <a:latin typeface="Times New Roman"/>
                <a:cs typeface="Times New Roman"/>
              </a:rPr>
              <a:t> </a:t>
            </a:r>
            <a:r>
              <a:rPr sz="1796" spc="4" dirty="0">
                <a:solidFill>
                  <a:srgbClr val="0A0A0A"/>
                </a:solidFill>
                <a:latin typeface="Times New Roman"/>
                <a:cs typeface="Times New Roman"/>
              </a:rPr>
              <a:t>240	</a:t>
            </a:r>
            <a:r>
              <a:rPr sz="1796" spc="47" dirty="0">
                <a:solidFill>
                  <a:srgbClr val="0A0A0A"/>
                </a:solidFill>
                <a:latin typeface="Symbol"/>
                <a:cs typeface="Symbol"/>
              </a:rPr>
              <a:t></a:t>
            </a:r>
            <a:r>
              <a:rPr sz="1881" i="1" spc="47" dirty="0">
                <a:solidFill>
                  <a:srgbClr val="0A0A0A"/>
                </a:solidFill>
                <a:latin typeface="Symbol"/>
                <a:cs typeface="Symbol"/>
              </a:rPr>
              <a:t></a:t>
            </a:r>
            <a:r>
              <a:rPr sz="1881" i="1" spc="-286" dirty="0">
                <a:solidFill>
                  <a:srgbClr val="0A0A0A"/>
                </a:solidFill>
                <a:latin typeface="Times New Roman"/>
                <a:cs typeface="Times New Roman"/>
              </a:rPr>
              <a:t> </a:t>
            </a:r>
            <a:r>
              <a:rPr sz="1796" dirty="0">
                <a:solidFill>
                  <a:srgbClr val="0A0A0A"/>
                </a:solidFill>
                <a:latin typeface="Times New Roman"/>
                <a:cs typeface="Times New Roman"/>
              </a:rPr>
              <a:t>)</a:t>
            </a:r>
            <a:endParaRPr sz="1796">
              <a:latin typeface="Times New Roman"/>
              <a:cs typeface="Times New Roman"/>
            </a:endParaRPr>
          </a:p>
        </p:txBody>
      </p:sp>
      <p:sp>
        <p:nvSpPr>
          <p:cNvPr id="13" name="object 13"/>
          <p:cNvSpPr/>
          <p:nvPr/>
        </p:nvSpPr>
        <p:spPr>
          <a:xfrm>
            <a:off x="5464800" y="4221660"/>
            <a:ext cx="135205" cy="0"/>
          </a:xfrm>
          <a:custGeom>
            <a:avLst/>
            <a:gdLst/>
            <a:ahLst/>
            <a:cxnLst/>
            <a:rect l="l" t="t" r="r" b="b"/>
            <a:pathLst>
              <a:path w="158115">
                <a:moveTo>
                  <a:pt x="0" y="0"/>
                </a:moveTo>
                <a:lnTo>
                  <a:pt x="157734" y="0"/>
                </a:lnTo>
              </a:path>
            </a:pathLst>
          </a:custGeom>
          <a:ln w="13119">
            <a:solidFill>
              <a:srgbClr val="0A0A0A"/>
            </a:solidFill>
          </a:ln>
        </p:spPr>
        <p:txBody>
          <a:bodyPr wrap="square" lIns="0" tIns="0" rIns="0" bIns="0" rtlCol="0"/>
          <a:lstStyle/>
          <a:p>
            <a:endParaRPr sz="1539"/>
          </a:p>
        </p:txBody>
      </p:sp>
      <p:sp>
        <p:nvSpPr>
          <p:cNvPr id="14" name="object 14"/>
          <p:cNvSpPr txBox="1"/>
          <p:nvPr/>
        </p:nvSpPr>
        <p:spPr>
          <a:xfrm>
            <a:off x="5468269" y="4217711"/>
            <a:ext cx="135748" cy="286227"/>
          </a:xfrm>
          <a:prstGeom prst="rect">
            <a:avLst/>
          </a:prstGeom>
        </p:spPr>
        <p:txBody>
          <a:bodyPr vert="horz" wrap="square" lIns="0" tIns="9774" rIns="0" bIns="0" rtlCol="0">
            <a:spAutoFit/>
          </a:bodyPr>
          <a:lstStyle/>
          <a:p>
            <a:pPr marL="10860">
              <a:spcBef>
                <a:spcPts val="77"/>
              </a:spcBef>
            </a:pPr>
            <a:r>
              <a:rPr sz="1796" spc="-4" dirty="0">
                <a:solidFill>
                  <a:srgbClr val="0A0A0A"/>
                </a:solidFill>
                <a:latin typeface="Times New Roman"/>
                <a:cs typeface="Times New Roman"/>
              </a:rPr>
              <a:t>2</a:t>
            </a:r>
            <a:endParaRPr sz="1796">
              <a:latin typeface="Times New Roman"/>
              <a:cs typeface="Times New Roman"/>
            </a:endParaRPr>
          </a:p>
        </p:txBody>
      </p:sp>
      <p:sp>
        <p:nvSpPr>
          <p:cNvPr id="15" name="object 15"/>
          <p:cNvSpPr txBox="1"/>
          <p:nvPr/>
        </p:nvSpPr>
        <p:spPr>
          <a:xfrm>
            <a:off x="4258697" y="3959499"/>
            <a:ext cx="3702668" cy="383238"/>
          </a:xfrm>
          <a:prstGeom prst="rect">
            <a:avLst/>
          </a:prstGeom>
        </p:spPr>
        <p:txBody>
          <a:bodyPr vert="horz" wrap="square" lIns="0" tIns="14661" rIns="0" bIns="0" rtlCol="0">
            <a:spAutoFit/>
          </a:bodyPr>
          <a:lstStyle/>
          <a:p>
            <a:pPr marL="32579">
              <a:spcBef>
                <a:spcPts val="115"/>
              </a:spcBef>
            </a:pPr>
            <a:r>
              <a:rPr sz="1796" spc="-4" dirty="0">
                <a:solidFill>
                  <a:srgbClr val="0A0A0A"/>
                </a:solidFill>
                <a:latin typeface="Times New Roman"/>
                <a:cs typeface="Times New Roman"/>
              </a:rPr>
              <a:t>sin</a:t>
            </a:r>
            <a:r>
              <a:rPr sz="1796" spc="-286" dirty="0">
                <a:solidFill>
                  <a:srgbClr val="0A0A0A"/>
                </a:solidFill>
                <a:latin typeface="Times New Roman"/>
                <a:cs typeface="Times New Roman"/>
              </a:rPr>
              <a:t> </a:t>
            </a:r>
            <a:r>
              <a:rPr sz="1881" i="1" spc="-60" dirty="0">
                <a:solidFill>
                  <a:srgbClr val="0A0A0A"/>
                </a:solidFill>
                <a:latin typeface="Symbol"/>
                <a:cs typeface="Symbol"/>
              </a:rPr>
              <a:t></a:t>
            </a:r>
            <a:r>
              <a:rPr sz="1881" i="1" spc="-97" dirty="0">
                <a:solidFill>
                  <a:srgbClr val="0A0A0A"/>
                </a:solidFill>
                <a:latin typeface="Times New Roman"/>
                <a:cs typeface="Times New Roman"/>
              </a:rPr>
              <a:t> </a:t>
            </a:r>
            <a:r>
              <a:rPr sz="1796" spc="-4" dirty="0">
                <a:solidFill>
                  <a:srgbClr val="0A0A0A"/>
                </a:solidFill>
                <a:latin typeface="Times New Roman"/>
                <a:cs typeface="Times New Roman"/>
              </a:rPr>
              <a:t>sin</a:t>
            </a:r>
            <a:r>
              <a:rPr sz="1796" spc="-111" dirty="0">
                <a:solidFill>
                  <a:srgbClr val="0A0A0A"/>
                </a:solidFill>
                <a:latin typeface="Times New Roman"/>
                <a:cs typeface="Times New Roman"/>
              </a:rPr>
              <a:t> </a:t>
            </a:r>
            <a:r>
              <a:rPr sz="1881" i="1" spc="-56" dirty="0">
                <a:solidFill>
                  <a:srgbClr val="0A0A0A"/>
                </a:solidFill>
                <a:latin typeface="Symbol"/>
                <a:cs typeface="Symbol"/>
              </a:rPr>
              <a:t></a:t>
            </a:r>
            <a:r>
              <a:rPr sz="1881" i="1" spc="162" dirty="0">
                <a:solidFill>
                  <a:srgbClr val="0A0A0A"/>
                </a:solidFill>
                <a:latin typeface="Times New Roman"/>
                <a:cs typeface="Times New Roman"/>
              </a:rPr>
              <a:t> </a:t>
            </a:r>
            <a:r>
              <a:rPr sz="1796" spc="-9" dirty="0">
                <a:solidFill>
                  <a:srgbClr val="0A0A0A"/>
                </a:solidFill>
                <a:latin typeface="Symbol"/>
                <a:cs typeface="Symbol"/>
              </a:rPr>
              <a:t></a:t>
            </a:r>
            <a:r>
              <a:rPr sz="1796" spc="68" dirty="0">
                <a:solidFill>
                  <a:srgbClr val="0A0A0A"/>
                </a:solidFill>
                <a:latin typeface="Times New Roman"/>
                <a:cs typeface="Times New Roman"/>
              </a:rPr>
              <a:t> </a:t>
            </a:r>
            <a:r>
              <a:rPr sz="2694" spc="-6" baseline="34391" dirty="0">
                <a:solidFill>
                  <a:srgbClr val="0A0A0A"/>
                </a:solidFill>
                <a:latin typeface="Times New Roman"/>
                <a:cs typeface="Times New Roman"/>
              </a:rPr>
              <a:t>1</a:t>
            </a:r>
            <a:r>
              <a:rPr sz="2694" spc="-257" baseline="34391" dirty="0">
                <a:solidFill>
                  <a:srgbClr val="0A0A0A"/>
                </a:solidFill>
                <a:latin typeface="Times New Roman"/>
                <a:cs typeface="Times New Roman"/>
              </a:rPr>
              <a:t> </a:t>
            </a:r>
            <a:r>
              <a:rPr sz="3591" spc="-83" baseline="-2976" dirty="0">
                <a:solidFill>
                  <a:srgbClr val="0A0A0A"/>
                </a:solidFill>
                <a:latin typeface="Symbol"/>
                <a:cs typeface="Symbol"/>
              </a:rPr>
              <a:t></a:t>
            </a:r>
            <a:r>
              <a:rPr sz="1796" spc="-56" dirty="0">
                <a:solidFill>
                  <a:srgbClr val="0A0A0A"/>
                </a:solidFill>
                <a:latin typeface="Times New Roman"/>
                <a:cs typeface="Times New Roman"/>
              </a:rPr>
              <a:t>cos(</a:t>
            </a:r>
            <a:r>
              <a:rPr sz="1881" i="1" spc="-56" dirty="0">
                <a:solidFill>
                  <a:srgbClr val="0A0A0A"/>
                </a:solidFill>
                <a:latin typeface="Symbol"/>
                <a:cs typeface="Symbol"/>
              </a:rPr>
              <a:t></a:t>
            </a:r>
            <a:r>
              <a:rPr sz="1881" i="1" spc="13" dirty="0">
                <a:solidFill>
                  <a:srgbClr val="0A0A0A"/>
                </a:solidFill>
                <a:latin typeface="Times New Roman"/>
                <a:cs typeface="Times New Roman"/>
              </a:rPr>
              <a:t> </a:t>
            </a:r>
            <a:r>
              <a:rPr sz="1796" spc="-9" dirty="0">
                <a:solidFill>
                  <a:srgbClr val="0A0A0A"/>
                </a:solidFill>
                <a:latin typeface="Symbol"/>
                <a:cs typeface="Symbol"/>
              </a:rPr>
              <a:t></a:t>
            </a:r>
            <a:r>
              <a:rPr sz="1796" spc="-120" dirty="0">
                <a:solidFill>
                  <a:srgbClr val="0A0A0A"/>
                </a:solidFill>
                <a:latin typeface="Times New Roman"/>
                <a:cs typeface="Times New Roman"/>
              </a:rPr>
              <a:t> </a:t>
            </a:r>
            <a:r>
              <a:rPr sz="1881" i="1" spc="-56" dirty="0">
                <a:solidFill>
                  <a:srgbClr val="0A0A0A"/>
                </a:solidFill>
                <a:latin typeface="Symbol"/>
                <a:cs typeface="Symbol"/>
              </a:rPr>
              <a:t></a:t>
            </a:r>
            <a:r>
              <a:rPr sz="1881" i="1" spc="-231" dirty="0">
                <a:solidFill>
                  <a:srgbClr val="0A0A0A"/>
                </a:solidFill>
                <a:latin typeface="Times New Roman"/>
                <a:cs typeface="Times New Roman"/>
              </a:rPr>
              <a:t> </a:t>
            </a:r>
            <a:r>
              <a:rPr sz="1796" spc="-4" dirty="0">
                <a:solidFill>
                  <a:srgbClr val="0A0A0A"/>
                </a:solidFill>
                <a:latin typeface="Times New Roman"/>
                <a:cs typeface="Times New Roman"/>
              </a:rPr>
              <a:t>)</a:t>
            </a:r>
            <a:r>
              <a:rPr sz="1796" spc="-145" dirty="0">
                <a:solidFill>
                  <a:srgbClr val="0A0A0A"/>
                </a:solidFill>
                <a:latin typeface="Times New Roman"/>
                <a:cs typeface="Times New Roman"/>
              </a:rPr>
              <a:t> </a:t>
            </a:r>
            <a:r>
              <a:rPr sz="1796" spc="-9" dirty="0">
                <a:solidFill>
                  <a:srgbClr val="0A0A0A"/>
                </a:solidFill>
                <a:latin typeface="Symbol"/>
                <a:cs typeface="Symbol"/>
              </a:rPr>
              <a:t></a:t>
            </a:r>
            <a:r>
              <a:rPr sz="1796" spc="-180" dirty="0">
                <a:solidFill>
                  <a:srgbClr val="0A0A0A"/>
                </a:solidFill>
                <a:latin typeface="Times New Roman"/>
                <a:cs typeface="Times New Roman"/>
              </a:rPr>
              <a:t> </a:t>
            </a:r>
            <a:r>
              <a:rPr sz="1796" spc="-38" dirty="0">
                <a:solidFill>
                  <a:srgbClr val="0A0A0A"/>
                </a:solidFill>
                <a:latin typeface="Times New Roman"/>
                <a:cs typeface="Times New Roman"/>
              </a:rPr>
              <a:t>cos(</a:t>
            </a:r>
            <a:r>
              <a:rPr sz="1881" i="1" spc="-38" dirty="0">
                <a:solidFill>
                  <a:srgbClr val="0A0A0A"/>
                </a:solidFill>
                <a:latin typeface="Symbol"/>
                <a:cs typeface="Symbol"/>
              </a:rPr>
              <a:t></a:t>
            </a:r>
            <a:r>
              <a:rPr sz="1881" i="1" spc="17" dirty="0">
                <a:solidFill>
                  <a:srgbClr val="0A0A0A"/>
                </a:solidFill>
                <a:latin typeface="Times New Roman"/>
                <a:cs typeface="Times New Roman"/>
              </a:rPr>
              <a:t> </a:t>
            </a:r>
            <a:r>
              <a:rPr sz="1796" spc="-9" dirty="0">
                <a:solidFill>
                  <a:srgbClr val="0A0A0A"/>
                </a:solidFill>
                <a:latin typeface="Symbol"/>
                <a:cs typeface="Symbol"/>
              </a:rPr>
              <a:t></a:t>
            </a:r>
            <a:r>
              <a:rPr sz="1796" spc="-94" dirty="0">
                <a:solidFill>
                  <a:srgbClr val="0A0A0A"/>
                </a:solidFill>
                <a:latin typeface="Times New Roman"/>
                <a:cs typeface="Times New Roman"/>
              </a:rPr>
              <a:t> </a:t>
            </a:r>
            <a:r>
              <a:rPr sz="1881" i="1" spc="-56" dirty="0">
                <a:solidFill>
                  <a:srgbClr val="0A0A0A"/>
                </a:solidFill>
                <a:latin typeface="Symbol"/>
                <a:cs typeface="Symbol"/>
              </a:rPr>
              <a:t></a:t>
            </a:r>
            <a:r>
              <a:rPr sz="1881" i="1" spc="-227" dirty="0">
                <a:solidFill>
                  <a:srgbClr val="0A0A0A"/>
                </a:solidFill>
                <a:latin typeface="Times New Roman"/>
                <a:cs typeface="Times New Roman"/>
              </a:rPr>
              <a:t> </a:t>
            </a:r>
            <a:r>
              <a:rPr sz="1796" spc="-81" dirty="0">
                <a:solidFill>
                  <a:srgbClr val="0A0A0A"/>
                </a:solidFill>
                <a:latin typeface="Times New Roman"/>
                <a:cs typeface="Times New Roman"/>
              </a:rPr>
              <a:t>)</a:t>
            </a:r>
            <a:r>
              <a:rPr sz="3591" spc="-121" baseline="-2976" dirty="0">
                <a:solidFill>
                  <a:srgbClr val="0A0A0A"/>
                </a:solidFill>
                <a:latin typeface="Symbol"/>
                <a:cs typeface="Symbol"/>
              </a:rPr>
              <a:t></a:t>
            </a:r>
            <a:endParaRPr sz="3591" baseline="-2976">
              <a:latin typeface="Symbol"/>
              <a:cs typeface="Symbol"/>
            </a:endParaRPr>
          </a:p>
        </p:txBody>
      </p:sp>
      <p:sp>
        <p:nvSpPr>
          <p:cNvPr id="16" name="object 16"/>
          <p:cNvSpPr txBox="1"/>
          <p:nvPr/>
        </p:nvSpPr>
        <p:spPr>
          <a:xfrm>
            <a:off x="4529321" y="5060850"/>
            <a:ext cx="88508" cy="171023"/>
          </a:xfrm>
          <a:prstGeom prst="rect">
            <a:avLst/>
          </a:prstGeom>
        </p:spPr>
        <p:txBody>
          <a:bodyPr vert="horz" wrap="square" lIns="0" tIns="13032" rIns="0" bIns="0" rtlCol="0">
            <a:spAutoFit/>
          </a:bodyPr>
          <a:lstStyle/>
          <a:p>
            <a:pPr marL="10860">
              <a:spcBef>
                <a:spcPts val="103"/>
              </a:spcBef>
            </a:pPr>
            <a:r>
              <a:rPr sz="1026" spc="9" dirty="0">
                <a:solidFill>
                  <a:srgbClr val="0A0A0A"/>
                </a:solidFill>
                <a:latin typeface="Times New Roman"/>
                <a:cs typeface="Times New Roman"/>
              </a:rPr>
              <a:t>0</a:t>
            </a:r>
            <a:endParaRPr sz="1026">
              <a:latin typeface="Times New Roman"/>
              <a:cs typeface="Times New Roman"/>
            </a:endParaRPr>
          </a:p>
        </p:txBody>
      </p:sp>
      <p:sp>
        <p:nvSpPr>
          <p:cNvPr id="17" name="object 17"/>
          <p:cNvSpPr txBox="1"/>
          <p:nvPr/>
        </p:nvSpPr>
        <p:spPr>
          <a:xfrm>
            <a:off x="4524761" y="5503928"/>
            <a:ext cx="88508" cy="171023"/>
          </a:xfrm>
          <a:prstGeom prst="rect">
            <a:avLst/>
          </a:prstGeom>
        </p:spPr>
        <p:txBody>
          <a:bodyPr vert="horz" wrap="square" lIns="0" tIns="13032" rIns="0" bIns="0" rtlCol="0">
            <a:spAutoFit/>
          </a:bodyPr>
          <a:lstStyle/>
          <a:p>
            <a:pPr marL="10860">
              <a:spcBef>
                <a:spcPts val="103"/>
              </a:spcBef>
            </a:pPr>
            <a:r>
              <a:rPr sz="1026" spc="9" dirty="0">
                <a:solidFill>
                  <a:srgbClr val="0A0A0A"/>
                </a:solidFill>
                <a:latin typeface="Times New Roman"/>
                <a:cs typeface="Times New Roman"/>
              </a:rPr>
              <a:t>0</a:t>
            </a:r>
            <a:endParaRPr sz="1026">
              <a:latin typeface="Times New Roman"/>
              <a:cs typeface="Times New Roman"/>
            </a:endParaRPr>
          </a:p>
        </p:txBody>
      </p:sp>
      <p:sp>
        <p:nvSpPr>
          <p:cNvPr id="18" name="object 18"/>
          <p:cNvSpPr txBox="1"/>
          <p:nvPr/>
        </p:nvSpPr>
        <p:spPr>
          <a:xfrm>
            <a:off x="1681866" y="5223101"/>
            <a:ext cx="88508" cy="171023"/>
          </a:xfrm>
          <a:prstGeom prst="rect">
            <a:avLst/>
          </a:prstGeom>
        </p:spPr>
        <p:txBody>
          <a:bodyPr vert="horz" wrap="square" lIns="0" tIns="13032" rIns="0" bIns="0" rtlCol="0">
            <a:spAutoFit/>
          </a:bodyPr>
          <a:lstStyle/>
          <a:p>
            <a:pPr marL="10860">
              <a:spcBef>
                <a:spcPts val="103"/>
              </a:spcBef>
            </a:pPr>
            <a:r>
              <a:rPr sz="1026" i="1" spc="9" dirty="0">
                <a:solidFill>
                  <a:srgbClr val="0A0A0A"/>
                </a:solidFill>
                <a:latin typeface="Times New Roman"/>
                <a:cs typeface="Times New Roman"/>
              </a:rPr>
              <a:t>b</a:t>
            </a:r>
            <a:endParaRPr sz="1026">
              <a:latin typeface="Times New Roman"/>
              <a:cs typeface="Times New Roman"/>
            </a:endParaRPr>
          </a:p>
        </p:txBody>
      </p:sp>
      <p:sp>
        <p:nvSpPr>
          <p:cNvPr id="19" name="object 19"/>
          <p:cNvSpPr txBox="1"/>
          <p:nvPr/>
        </p:nvSpPr>
        <p:spPr>
          <a:xfrm>
            <a:off x="1683814" y="5666179"/>
            <a:ext cx="80906" cy="171023"/>
          </a:xfrm>
          <a:prstGeom prst="rect">
            <a:avLst/>
          </a:prstGeom>
        </p:spPr>
        <p:txBody>
          <a:bodyPr vert="horz" wrap="square" lIns="0" tIns="13032" rIns="0" bIns="0" rtlCol="0">
            <a:spAutoFit/>
          </a:bodyPr>
          <a:lstStyle/>
          <a:p>
            <a:pPr marL="10860">
              <a:spcBef>
                <a:spcPts val="103"/>
              </a:spcBef>
            </a:pPr>
            <a:r>
              <a:rPr sz="1026" i="1" spc="4" dirty="0">
                <a:solidFill>
                  <a:srgbClr val="0A0A0A"/>
                </a:solidFill>
                <a:latin typeface="Times New Roman"/>
                <a:cs typeface="Times New Roman"/>
              </a:rPr>
              <a:t>c</a:t>
            </a:r>
            <a:endParaRPr sz="1026">
              <a:latin typeface="Times New Roman"/>
              <a:cs typeface="Times New Roman"/>
            </a:endParaRPr>
          </a:p>
        </p:txBody>
      </p:sp>
      <p:sp>
        <p:nvSpPr>
          <p:cNvPr id="20" name="object 20"/>
          <p:cNvSpPr txBox="1"/>
          <p:nvPr/>
        </p:nvSpPr>
        <p:spPr>
          <a:xfrm>
            <a:off x="1550027" y="4569559"/>
            <a:ext cx="2941392" cy="387714"/>
          </a:xfrm>
          <a:prstGeom prst="rect">
            <a:avLst/>
          </a:prstGeom>
        </p:spPr>
        <p:txBody>
          <a:bodyPr vert="horz" wrap="square" lIns="0" tIns="12489" rIns="0" bIns="0" rtlCol="0">
            <a:spAutoFit/>
          </a:bodyPr>
          <a:lstStyle/>
          <a:p>
            <a:pPr marL="32579">
              <a:spcBef>
                <a:spcPts val="98"/>
              </a:spcBef>
            </a:pPr>
            <a:r>
              <a:rPr sz="1796" i="1" dirty="0">
                <a:solidFill>
                  <a:srgbClr val="0A0A0A"/>
                </a:solidFill>
                <a:latin typeface="Times New Roman"/>
                <a:cs typeface="Times New Roman"/>
              </a:rPr>
              <a:t>p</a:t>
            </a:r>
            <a:r>
              <a:rPr sz="1539" i="1" baseline="-25462" dirty="0">
                <a:solidFill>
                  <a:srgbClr val="0A0A0A"/>
                </a:solidFill>
                <a:latin typeface="Times New Roman"/>
                <a:cs typeface="Times New Roman"/>
              </a:rPr>
              <a:t>a</a:t>
            </a:r>
            <a:r>
              <a:rPr sz="1539" i="1" spc="-44" baseline="-25462" dirty="0">
                <a:solidFill>
                  <a:srgbClr val="0A0A0A"/>
                </a:solidFill>
                <a:latin typeface="Times New Roman"/>
                <a:cs typeface="Times New Roman"/>
              </a:rPr>
              <a:t> </a:t>
            </a:r>
            <a:r>
              <a:rPr sz="1796" spc="34" dirty="0">
                <a:solidFill>
                  <a:srgbClr val="0A0A0A"/>
                </a:solidFill>
                <a:latin typeface="Times New Roman"/>
                <a:cs typeface="Times New Roman"/>
              </a:rPr>
              <a:t>(</a:t>
            </a:r>
            <a:r>
              <a:rPr sz="1796" i="1" spc="34" dirty="0">
                <a:solidFill>
                  <a:srgbClr val="0A0A0A"/>
                </a:solidFill>
                <a:latin typeface="Times New Roman"/>
                <a:cs typeface="Times New Roman"/>
              </a:rPr>
              <a:t>t</a:t>
            </a:r>
            <a:r>
              <a:rPr sz="1796" spc="34" dirty="0">
                <a:solidFill>
                  <a:srgbClr val="0A0A0A"/>
                </a:solidFill>
                <a:latin typeface="Times New Roman"/>
                <a:cs typeface="Times New Roman"/>
              </a:rPr>
              <a:t>)</a:t>
            </a:r>
            <a:r>
              <a:rPr sz="1796" spc="-47" dirty="0">
                <a:solidFill>
                  <a:srgbClr val="0A0A0A"/>
                </a:solidFill>
                <a:latin typeface="Times New Roman"/>
                <a:cs typeface="Times New Roman"/>
              </a:rPr>
              <a:t> </a:t>
            </a:r>
            <a:r>
              <a:rPr sz="1796" spc="4" dirty="0">
                <a:solidFill>
                  <a:srgbClr val="0A0A0A"/>
                </a:solidFill>
                <a:latin typeface="Symbol"/>
                <a:cs typeface="Symbol"/>
              </a:rPr>
              <a:t></a:t>
            </a:r>
            <a:r>
              <a:rPr sz="1796" spc="-205" dirty="0">
                <a:solidFill>
                  <a:srgbClr val="0A0A0A"/>
                </a:solidFill>
                <a:latin typeface="Times New Roman"/>
                <a:cs typeface="Times New Roman"/>
              </a:rPr>
              <a:t> </a:t>
            </a:r>
            <a:r>
              <a:rPr sz="1796" i="1" spc="4" dirty="0">
                <a:solidFill>
                  <a:srgbClr val="0A0A0A"/>
                </a:solidFill>
                <a:latin typeface="Times New Roman"/>
                <a:cs typeface="Times New Roman"/>
              </a:rPr>
              <a:t>VI</a:t>
            </a:r>
            <a:r>
              <a:rPr sz="1796" i="1" spc="-128" dirty="0">
                <a:solidFill>
                  <a:srgbClr val="0A0A0A"/>
                </a:solidFill>
                <a:latin typeface="Times New Roman"/>
                <a:cs typeface="Times New Roman"/>
              </a:rPr>
              <a:t> </a:t>
            </a:r>
            <a:r>
              <a:rPr sz="3656" spc="-32" baseline="-2923" dirty="0">
                <a:solidFill>
                  <a:srgbClr val="0A0A0A"/>
                </a:solidFill>
                <a:latin typeface="Symbol"/>
                <a:cs typeface="Symbol"/>
              </a:rPr>
              <a:t></a:t>
            </a:r>
            <a:r>
              <a:rPr sz="1796" spc="-21" dirty="0">
                <a:solidFill>
                  <a:srgbClr val="0A0A0A"/>
                </a:solidFill>
                <a:latin typeface="Times New Roman"/>
                <a:cs typeface="Times New Roman"/>
              </a:rPr>
              <a:t>cos</a:t>
            </a:r>
            <a:r>
              <a:rPr sz="1881" i="1" spc="-21" dirty="0">
                <a:solidFill>
                  <a:srgbClr val="0A0A0A"/>
                </a:solidFill>
                <a:latin typeface="Symbol"/>
                <a:cs typeface="Symbol"/>
              </a:rPr>
              <a:t></a:t>
            </a:r>
            <a:r>
              <a:rPr sz="1881" i="1" spc="43" dirty="0">
                <a:solidFill>
                  <a:srgbClr val="0A0A0A"/>
                </a:solidFill>
                <a:latin typeface="Times New Roman"/>
                <a:cs typeface="Times New Roman"/>
              </a:rPr>
              <a:t> </a:t>
            </a:r>
            <a:r>
              <a:rPr sz="1796" spc="4" dirty="0">
                <a:solidFill>
                  <a:srgbClr val="0A0A0A"/>
                </a:solidFill>
                <a:latin typeface="Symbol"/>
                <a:cs typeface="Symbol"/>
              </a:rPr>
              <a:t></a:t>
            </a:r>
            <a:r>
              <a:rPr sz="1796" spc="-174" dirty="0">
                <a:solidFill>
                  <a:srgbClr val="0A0A0A"/>
                </a:solidFill>
                <a:latin typeface="Times New Roman"/>
                <a:cs typeface="Times New Roman"/>
              </a:rPr>
              <a:t> </a:t>
            </a:r>
            <a:r>
              <a:rPr sz="1796" spc="-9" dirty="0">
                <a:solidFill>
                  <a:srgbClr val="0A0A0A"/>
                </a:solidFill>
                <a:latin typeface="Times New Roman"/>
                <a:cs typeface="Times New Roman"/>
              </a:rPr>
              <a:t>cos(2</a:t>
            </a:r>
            <a:r>
              <a:rPr sz="1881" i="1" spc="-9" dirty="0">
                <a:solidFill>
                  <a:srgbClr val="0A0A0A"/>
                </a:solidFill>
                <a:latin typeface="Symbol"/>
                <a:cs typeface="Symbol"/>
              </a:rPr>
              <a:t></a:t>
            </a:r>
            <a:r>
              <a:rPr sz="1796" i="1" spc="-9" dirty="0">
                <a:solidFill>
                  <a:srgbClr val="0A0A0A"/>
                </a:solidFill>
                <a:latin typeface="Times New Roman"/>
                <a:cs typeface="Times New Roman"/>
              </a:rPr>
              <a:t>t</a:t>
            </a:r>
            <a:r>
              <a:rPr sz="1796" i="1" spc="-56" dirty="0">
                <a:solidFill>
                  <a:srgbClr val="0A0A0A"/>
                </a:solidFill>
                <a:latin typeface="Times New Roman"/>
                <a:cs typeface="Times New Roman"/>
              </a:rPr>
              <a:t> </a:t>
            </a:r>
            <a:r>
              <a:rPr sz="1796" spc="51" dirty="0">
                <a:solidFill>
                  <a:srgbClr val="0A0A0A"/>
                </a:solidFill>
                <a:latin typeface="Symbol"/>
                <a:cs typeface="Symbol"/>
              </a:rPr>
              <a:t></a:t>
            </a:r>
            <a:r>
              <a:rPr sz="1881" i="1" spc="51" dirty="0">
                <a:solidFill>
                  <a:srgbClr val="0A0A0A"/>
                </a:solidFill>
                <a:latin typeface="Symbol"/>
                <a:cs typeface="Symbol"/>
              </a:rPr>
              <a:t></a:t>
            </a:r>
            <a:r>
              <a:rPr sz="1881" i="1" spc="-231" dirty="0">
                <a:solidFill>
                  <a:srgbClr val="0A0A0A"/>
                </a:solidFill>
                <a:latin typeface="Times New Roman"/>
                <a:cs typeface="Times New Roman"/>
              </a:rPr>
              <a:t> </a:t>
            </a:r>
            <a:r>
              <a:rPr sz="1796" spc="-81" dirty="0">
                <a:solidFill>
                  <a:srgbClr val="0A0A0A"/>
                </a:solidFill>
                <a:latin typeface="Times New Roman"/>
                <a:cs typeface="Times New Roman"/>
              </a:rPr>
              <a:t>)</a:t>
            </a:r>
            <a:r>
              <a:rPr sz="3656" spc="-121" baseline="-2923" dirty="0">
                <a:solidFill>
                  <a:srgbClr val="0A0A0A"/>
                </a:solidFill>
                <a:latin typeface="Symbol"/>
                <a:cs typeface="Symbol"/>
              </a:rPr>
              <a:t></a:t>
            </a:r>
            <a:endParaRPr sz="3656" baseline="-2923">
              <a:latin typeface="Symbol"/>
              <a:cs typeface="Symbol"/>
            </a:endParaRPr>
          </a:p>
        </p:txBody>
      </p:sp>
      <p:sp>
        <p:nvSpPr>
          <p:cNvPr id="21" name="object 21"/>
          <p:cNvSpPr txBox="1"/>
          <p:nvPr/>
        </p:nvSpPr>
        <p:spPr>
          <a:xfrm>
            <a:off x="2492446" y="5056654"/>
            <a:ext cx="99368" cy="288420"/>
          </a:xfrm>
          <a:prstGeom prst="rect">
            <a:avLst/>
          </a:prstGeom>
        </p:spPr>
        <p:txBody>
          <a:bodyPr vert="horz" wrap="square" lIns="0" tIns="11946" rIns="0" bIns="0" rtlCol="0">
            <a:spAutoFit/>
          </a:bodyPr>
          <a:lstStyle/>
          <a:p>
            <a:pPr marL="10860">
              <a:spcBef>
                <a:spcPts val="94"/>
              </a:spcBef>
            </a:pPr>
            <a:r>
              <a:rPr sz="1796" spc="-697" dirty="0">
                <a:solidFill>
                  <a:srgbClr val="0A0A0A"/>
                </a:solidFill>
                <a:latin typeface="Symbol"/>
                <a:cs typeface="Symbol"/>
              </a:rPr>
              <a:t></a:t>
            </a:r>
            <a:endParaRPr sz="1796">
              <a:latin typeface="Symbol"/>
              <a:cs typeface="Symbol"/>
            </a:endParaRPr>
          </a:p>
        </p:txBody>
      </p:sp>
      <p:sp>
        <p:nvSpPr>
          <p:cNvPr id="22" name="object 22"/>
          <p:cNvSpPr txBox="1"/>
          <p:nvPr/>
        </p:nvSpPr>
        <p:spPr>
          <a:xfrm>
            <a:off x="1571747" y="5054024"/>
            <a:ext cx="1472054" cy="303694"/>
          </a:xfrm>
          <a:prstGeom prst="rect">
            <a:avLst/>
          </a:prstGeom>
        </p:spPr>
        <p:txBody>
          <a:bodyPr vert="horz" wrap="square" lIns="0" tIns="14118" rIns="0" bIns="0" rtlCol="0">
            <a:spAutoFit/>
          </a:bodyPr>
          <a:lstStyle/>
          <a:p>
            <a:pPr marL="10860">
              <a:spcBef>
                <a:spcPts val="111"/>
              </a:spcBef>
              <a:tabLst>
                <a:tab pos="1025705" algn="l"/>
              </a:tabLst>
            </a:pPr>
            <a:r>
              <a:rPr sz="1796" i="1" spc="4" dirty="0">
                <a:solidFill>
                  <a:srgbClr val="0A0A0A"/>
                </a:solidFill>
                <a:latin typeface="Times New Roman"/>
                <a:cs typeface="Times New Roman"/>
              </a:rPr>
              <a:t>p </a:t>
            </a:r>
            <a:r>
              <a:rPr sz="1796" i="1" spc="-192" dirty="0">
                <a:solidFill>
                  <a:srgbClr val="0A0A0A"/>
                </a:solidFill>
                <a:latin typeface="Times New Roman"/>
                <a:cs typeface="Times New Roman"/>
              </a:rPr>
              <a:t> </a:t>
            </a:r>
            <a:r>
              <a:rPr sz="1796" spc="-13" dirty="0">
                <a:solidFill>
                  <a:srgbClr val="0A0A0A"/>
                </a:solidFill>
                <a:latin typeface="Times New Roman"/>
                <a:cs typeface="Times New Roman"/>
              </a:rPr>
              <a:t>(</a:t>
            </a:r>
            <a:r>
              <a:rPr sz="1796" i="1" spc="115" dirty="0">
                <a:solidFill>
                  <a:srgbClr val="0A0A0A"/>
                </a:solidFill>
                <a:latin typeface="Times New Roman"/>
                <a:cs typeface="Times New Roman"/>
              </a:rPr>
              <a:t>t</a:t>
            </a:r>
            <a:r>
              <a:rPr sz="1796" dirty="0">
                <a:solidFill>
                  <a:srgbClr val="0A0A0A"/>
                </a:solidFill>
                <a:latin typeface="Times New Roman"/>
                <a:cs typeface="Times New Roman"/>
              </a:rPr>
              <a:t>)</a:t>
            </a:r>
            <a:r>
              <a:rPr sz="1796" spc="-38" dirty="0">
                <a:solidFill>
                  <a:srgbClr val="0A0A0A"/>
                </a:solidFill>
                <a:latin typeface="Times New Roman"/>
                <a:cs typeface="Times New Roman"/>
              </a:rPr>
              <a:t> </a:t>
            </a:r>
            <a:r>
              <a:rPr sz="1796" spc="4" dirty="0">
                <a:solidFill>
                  <a:srgbClr val="0A0A0A"/>
                </a:solidFill>
                <a:latin typeface="Symbol"/>
                <a:cs typeface="Symbol"/>
              </a:rPr>
              <a:t></a:t>
            </a:r>
            <a:r>
              <a:rPr sz="1796" spc="-201" dirty="0">
                <a:solidFill>
                  <a:srgbClr val="0A0A0A"/>
                </a:solidFill>
                <a:latin typeface="Times New Roman"/>
                <a:cs typeface="Times New Roman"/>
              </a:rPr>
              <a:t> </a:t>
            </a:r>
            <a:r>
              <a:rPr sz="1796" i="1" spc="-4" dirty="0">
                <a:solidFill>
                  <a:srgbClr val="0A0A0A"/>
                </a:solidFill>
                <a:latin typeface="Times New Roman"/>
                <a:cs typeface="Times New Roman"/>
              </a:rPr>
              <a:t>V</a:t>
            </a:r>
            <a:r>
              <a:rPr sz="1796" i="1" dirty="0">
                <a:solidFill>
                  <a:srgbClr val="0A0A0A"/>
                </a:solidFill>
                <a:latin typeface="Times New Roman"/>
                <a:cs typeface="Times New Roman"/>
              </a:rPr>
              <a:t>I	</a:t>
            </a:r>
            <a:r>
              <a:rPr sz="1796" spc="-9" dirty="0">
                <a:solidFill>
                  <a:srgbClr val="0A0A0A"/>
                </a:solidFill>
                <a:latin typeface="Times New Roman"/>
                <a:cs typeface="Times New Roman"/>
              </a:rPr>
              <a:t>c</a:t>
            </a:r>
            <a:r>
              <a:rPr sz="1796" spc="4" dirty="0">
                <a:solidFill>
                  <a:srgbClr val="0A0A0A"/>
                </a:solidFill>
                <a:latin typeface="Times New Roman"/>
                <a:cs typeface="Times New Roman"/>
              </a:rPr>
              <a:t>o</a:t>
            </a:r>
            <a:r>
              <a:rPr sz="1796" spc="86" dirty="0">
                <a:solidFill>
                  <a:srgbClr val="0A0A0A"/>
                </a:solidFill>
                <a:latin typeface="Times New Roman"/>
                <a:cs typeface="Times New Roman"/>
              </a:rPr>
              <a:t>s</a:t>
            </a:r>
            <a:r>
              <a:rPr sz="1881" i="1" spc="-43" dirty="0">
                <a:solidFill>
                  <a:srgbClr val="0A0A0A"/>
                </a:solidFill>
                <a:latin typeface="Symbol"/>
                <a:cs typeface="Symbol"/>
              </a:rPr>
              <a:t></a:t>
            </a:r>
            <a:endParaRPr sz="1881">
              <a:latin typeface="Symbol"/>
              <a:cs typeface="Symbol"/>
            </a:endParaRPr>
          </a:p>
        </p:txBody>
      </p:sp>
      <p:sp>
        <p:nvSpPr>
          <p:cNvPr id="23" name="object 23"/>
          <p:cNvSpPr txBox="1"/>
          <p:nvPr/>
        </p:nvSpPr>
        <p:spPr>
          <a:xfrm>
            <a:off x="3088725" y="5067086"/>
            <a:ext cx="684714" cy="288420"/>
          </a:xfrm>
          <a:prstGeom prst="rect">
            <a:avLst/>
          </a:prstGeom>
        </p:spPr>
        <p:txBody>
          <a:bodyPr vert="horz" wrap="square" lIns="0" tIns="11946" rIns="0" bIns="0" rtlCol="0">
            <a:spAutoFit/>
          </a:bodyPr>
          <a:lstStyle/>
          <a:p>
            <a:pPr marL="172127" indent="-161811">
              <a:spcBef>
                <a:spcPts val="94"/>
              </a:spcBef>
              <a:buFont typeface="Symbol"/>
              <a:buChar char=""/>
              <a:tabLst>
                <a:tab pos="172670" algn="l"/>
              </a:tabLst>
            </a:pPr>
            <a:r>
              <a:rPr sz="1796" spc="-9" dirty="0">
                <a:solidFill>
                  <a:srgbClr val="0A0A0A"/>
                </a:solidFill>
                <a:latin typeface="Times New Roman"/>
                <a:cs typeface="Times New Roman"/>
              </a:rPr>
              <a:t>c</a:t>
            </a:r>
            <a:r>
              <a:rPr sz="1796" dirty="0">
                <a:solidFill>
                  <a:srgbClr val="0A0A0A"/>
                </a:solidFill>
                <a:latin typeface="Times New Roman"/>
                <a:cs typeface="Times New Roman"/>
              </a:rPr>
              <a:t>os</a:t>
            </a:r>
            <a:r>
              <a:rPr sz="1796" spc="43" dirty="0">
                <a:solidFill>
                  <a:srgbClr val="0A0A0A"/>
                </a:solidFill>
                <a:latin typeface="Times New Roman"/>
                <a:cs typeface="Times New Roman"/>
              </a:rPr>
              <a:t>(</a:t>
            </a:r>
            <a:r>
              <a:rPr sz="1796" spc="4" dirty="0">
                <a:solidFill>
                  <a:srgbClr val="0A0A0A"/>
                </a:solidFill>
                <a:latin typeface="Times New Roman"/>
                <a:cs typeface="Times New Roman"/>
              </a:rPr>
              <a:t>2</a:t>
            </a:r>
            <a:endParaRPr sz="1796">
              <a:latin typeface="Times New Roman"/>
              <a:cs typeface="Times New Roman"/>
            </a:endParaRPr>
          </a:p>
        </p:txBody>
      </p:sp>
      <p:sp>
        <p:nvSpPr>
          <p:cNvPr id="24" name="object 24"/>
          <p:cNvSpPr txBox="1"/>
          <p:nvPr/>
        </p:nvSpPr>
        <p:spPr>
          <a:xfrm>
            <a:off x="2492446" y="5156344"/>
            <a:ext cx="110228" cy="288420"/>
          </a:xfrm>
          <a:prstGeom prst="rect">
            <a:avLst/>
          </a:prstGeom>
        </p:spPr>
        <p:txBody>
          <a:bodyPr vert="horz" wrap="square" lIns="0" tIns="11946" rIns="0" bIns="0" rtlCol="0">
            <a:spAutoFit/>
          </a:bodyPr>
          <a:lstStyle/>
          <a:p>
            <a:pPr marL="10860">
              <a:spcBef>
                <a:spcPts val="94"/>
              </a:spcBef>
            </a:pPr>
            <a:r>
              <a:rPr sz="1796" dirty="0">
                <a:solidFill>
                  <a:srgbClr val="0A0A0A"/>
                </a:solidFill>
                <a:latin typeface="Symbol"/>
                <a:cs typeface="Symbol"/>
              </a:rPr>
              <a:t></a:t>
            </a:r>
            <a:endParaRPr sz="1796">
              <a:latin typeface="Symbol"/>
              <a:cs typeface="Symbol"/>
            </a:endParaRPr>
          </a:p>
        </p:txBody>
      </p:sp>
      <p:sp>
        <p:nvSpPr>
          <p:cNvPr id="25" name="object 25"/>
          <p:cNvSpPr txBox="1"/>
          <p:nvPr/>
        </p:nvSpPr>
        <p:spPr>
          <a:xfrm>
            <a:off x="3719175" y="5054034"/>
            <a:ext cx="1450877" cy="303694"/>
          </a:xfrm>
          <a:prstGeom prst="rect">
            <a:avLst/>
          </a:prstGeom>
        </p:spPr>
        <p:txBody>
          <a:bodyPr vert="horz" wrap="square" lIns="0" tIns="14118" rIns="0" bIns="0" rtlCol="0">
            <a:spAutoFit/>
          </a:bodyPr>
          <a:lstStyle/>
          <a:p>
            <a:pPr marL="32579">
              <a:spcBef>
                <a:spcPts val="111"/>
              </a:spcBef>
              <a:tabLst>
                <a:tab pos="948601" algn="l"/>
              </a:tabLst>
            </a:pPr>
            <a:r>
              <a:rPr sz="1881" i="1" spc="-13" dirty="0">
                <a:solidFill>
                  <a:srgbClr val="0A0A0A"/>
                </a:solidFill>
                <a:latin typeface="Symbol"/>
                <a:cs typeface="Symbol"/>
              </a:rPr>
              <a:t></a:t>
            </a:r>
            <a:r>
              <a:rPr sz="1796" i="1" spc="-13" dirty="0">
                <a:solidFill>
                  <a:srgbClr val="0A0A0A"/>
                </a:solidFill>
                <a:latin typeface="Times New Roman"/>
                <a:cs typeface="Times New Roman"/>
              </a:rPr>
              <a:t>t</a:t>
            </a:r>
            <a:r>
              <a:rPr sz="1796" i="1" spc="-47" dirty="0">
                <a:solidFill>
                  <a:srgbClr val="0A0A0A"/>
                </a:solidFill>
                <a:latin typeface="Times New Roman"/>
                <a:cs typeface="Times New Roman"/>
              </a:rPr>
              <a:t> </a:t>
            </a:r>
            <a:r>
              <a:rPr sz="1796" spc="4" dirty="0">
                <a:solidFill>
                  <a:srgbClr val="0A0A0A"/>
                </a:solidFill>
                <a:latin typeface="Symbol"/>
                <a:cs typeface="Symbol"/>
              </a:rPr>
              <a:t></a:t>
            </a:r>
            <a:r>
              <a:rPr sz="1796" spc="-145" dirty="0">
                <a:solidFill>
                  <a:srgbClr val="0A0A0A"/>
                </a:solidFill>
                <a:latin typeface="Times New Roman"/>
                <a:cs typeface="Times New Roman"/>
              </a:rPr>
              <a:t> </a:t>
            </a:r>
            <a:r>
              <a:rPr sz="1796" spc="4" dirty="0">
                <a:solidFill>
                  <a:srgbClr val="0A0A0A"/>
                </a:solidFill>
                <a:latin typeface="Times New Roman"/>
                <a:cs typeface="Times New Roman"/>
              </a:rPr>
              <a:t>240	</a:t>
            </a:r>
            <a:r>
              <a:rPr sz="1796" spc="47" dirty="0">
                <a:solidFill>
                  <a:srgbClr val="0A0A0A"/>
                </a:solidFill>
                <a:latin typeface="Symbol"/>
                <a:cs typeface="Symbol"/>
              </a:rPr>
              <a:t></a:t>
            </a:r>
            <a:r>
              <a:rPr sz="1881" i="1" spc="47" dirty="0">
                <a:solidFill>
                  <a:srgbClr val="0A0A0A"/>
                </a:solidFill>
                <a:latin typeface="Symbol"/>
                <a:cs typeface="Symbol"/>
              </a:rPr>
              <a:t></a:t>
            </a:r>
            <a:r>
              <a:rPr sz="1881" i="1" spc="-261" dirty="0">
                <a:solidFill>
                  <a:srgbClr val="0A0A0A"/>
                </a:solidFill>
                <a:latin typeface="Times New Roman"/>
                <a:cs typeface="Times New Roman"/>
              </a:rPr>
              <a:t> </a:t>
            </a:r>
            <a:r>
              <a:rPr sz="1796" spc="-201" dirty="0">
                <a:solidFill>
                  <a:srgbClr val="0A0A0A"/>
                </a:solidFill>
                <a:latin typeface="Times New Roman"/>
                <a:cs typeface="Times New Roman"/>
              </a:rPr>
              <a:t>)</a:t>
            </a:r>
            <a:r>
              <a:rPr sz="2694" spc="-301" baseline="2645" dirty="0">
                <a:solidFill>
                  <a:srgbClr val="0A0A0A"/>
                </a:solidFill>
                <a:latin typeface="Symbol"/>
                <a:cs typeface="Symbol"/>
              </a:rPr>
              <a:t></a:t>
            </a:r>
            <a:r>
              <a:rPr sz="2694" spc="-301" baseline="-21164" dirty="0">
                <a:solidFill>
                  <a:srgbClr val="0A0A0A"/>
                </a:solidFill>
                <a:latin typeface="Symbol"/>
                <a:cs typeface="Symbol"/>
              </a:rPr>
              <a:t></a:t>
            </a:r>
            <a:endParaRPr sz="2694" baseline="-21164">
              <a:latin typeface="Symbol"/>
              <a:cs typeface="Symbol"/>
            </a:endParaRPr>
          </a:p>
        </p:txBody>
      </p:sp>
      <p:sp>
        <p:nvSpPr>
          <p:cNvPr id="26" name="object 26"/>
          <p:cNvSpPr txBox="1"/>
          <p:nvPr/>
        </p:nvSpPr>
        <p:spPr>
          <a:xfrm>
            <a:off x="2488526" y="5499735"/>
            <a:ext cx="99368" cy="288420"/>
          </a:xfrm>
          <a:prstGeom prst="rect">
            <a:avLst/>
          </a:prstGeom>
        </p:spPr>
        <p:txBody>
          <a:bodyPr vert="horz" wrap="square" lIns="0" tIns="11946" rIns="0" bIns="0" rtlCol="0">
            <a:spAutoFit/>
          </a:bodyPr>
          <a:lstStyle/>
          <a:p>
            <a:pPr marL="10860">
              <a:spcBef>
                <a:spcPts val="94"/>
              </a:spcBef>
            </a:pPr>
            <a:r>
              <a:rPr sz="1796" spc="-697" dirty="0">
                <a:solidFill>
                  <a:srgbClr val="0A0A0A"/>
                </a:solidFill>
                <a:latin typeface="Symbol"/>
                <a:cs typeface="Symbol"/>
              </a:rPr>
              <a:t></a:t>
            </a:r>
            <a:endParaRPr sz="1796">
              <a:latin typeface="Symbol"/>
              <a:cs typeface="Symbol"/>
            </a:endParaRPr>
          </a:p>
        </p:txBody>
      </p:sp>
      <p:sp>
        <p:nvSpPr>
          <p:cNvPr id="27" name="object 27"/>
          <p:cNvSpPr txBox="1"/>
          <p:nvPr/>
        </p:nvSpPr>
        <p:spPr>
          <a:xfrm>
            <a:off x="1571747" y="5497105"/>
            <a:ext cx="1468252" cy="303694"/>
          </a:xfrm>
          <a:prstGeom prst="rect">
            <a:avLst/>
          </a:prstGeom>
        </p:spPr>
        <p:txBody>
          <a:bodyPr vert="horz" wrap="square" lIns="0" tIns="14118" rIns="0" bIns="0" rtlCol="0">
            <a:spAutoFit/>
          </a:bodyPr>
          <a:lstStyle/>
          <a:p>
            <a:pPr marL="10860">
              <a:spcBef>
                <a:spcPts val="111"/>
              </a:spcBef>
              <a:tabLst>
                <a:tab pos="1021904" algn="l"/>
              </a:tabLst>
            </a:pPr>
            <a:r>
              <a:rPr sz="1796" i="1" spc="4" dirty="0">
                <a:solidFill>
                  <a:srgbClr val="0A0A0A"/>
                </a:solidFill>
                <a:latin typeface="Times New Roman"/>
                <a:cs typeface="Times New Roman"/>
              </a:rPr>
              <a:t>p</a:t>
            </a:r>
            <a:r>
              <a:rPr sz="1796" i="1" spc="222" dirty="0">
                <a:solidFill>
                  <a:srgbClr val="0A0A0A"/>
                </a:solidFill>
                <a:latin typeface="Times New Roman"/>
                <a:cs typeface="Times New Roman"/>
              </a:rPr>
              <a:t> </a:t>
            </a:r>
            <a:r>
              <a:rPr sz="1796" spc="-9" dirty="0">
                <a:solidFill>
                  <a:srgbClr val="0A0A0A"/>
                </a:solidFill>
                <a:latin typeface="Times New Roman"/>
                <a:cs typeface="Times New Roman"/>
              </a:rPr>
              <a:t>(</a:t>
            </a:r>
            <a:r>
              <a:rPr sz="1796" i="1" spc="115" dirty="0">
                <a:solidFill>
                  <a:srgbClr val="0A0A0A"/>
                </a:solidFill>
                <a:latin typeface="Times New Roman"/>
                <a:cs typeface="Times New Roman"/>
              </a:rPr>
              <a:t>t</a:t>
            </a:r>
            <a:r>
              <a:rPr sz="1796" dirty="0">
                <a:solidFill>
                  <a:srgbClr val="0A0A0A"/>
                </a:solidFill>
                <a:latin typeface="Times New Roman"/>
                <a:cs typeface="Times New Roman"/>
              </a:rPr>
              <a:t>)</a:t>
            </a:r>
            <a:r>
              <a:rPr sz="1796" spc="-38" dirty="0">
                <a:solidFill>
                  <a:srgbClr val="0A0A0A"/>
                </a:solidFill>
                <a:latin typeface="Times New Roman"/>
                <a:cs typeface="Times New Roman"/>
              </a:rPr>
              <a:t> </a:t>
            </a:r>
            <a:r>
              <a:rPr sz="1796" spc="4" dirty="0">
                <a:solidFill>
                  <a:srgbClr val="0A0A0A"/>
                </a:solidFill>
                <a:latin typeface="Symbol"/>
                <a:cs typeface="Symbol"/>
              </a:rPr>
              <a:t></a:t>
            </a:r>
            <a:r>
              <a:rPr sz="1796" spc="-201" dirty="0">
                <a:solidFill>
                  <a:srgbClr val="0A0A0A"/>
                </a:solidFill>
                <a:latin typeface="Times New Roman"/>
                <a:cs typeface="Times New Roman"/>
              </a:rPr>
              <a:t> </a:t>
            </a:r>
            <a:r>
              <a:rPr sz="1796" i="1" spc="-4" dirty="0">
                <a:solidFill>
                  <a:srgbClr val="0A0A0A"/>
                </a:solidFill>
                <a:latin typeface="Times New Roman"/>
                <a:cs typeface="Times New Roman"/>
              </a:rPr>
              <a:t>V</a:t>
            </a:r>
            <a:r>
              <a:rPr sz="1796" i="1" dirty="0">
                <a:solidFill>
                  <a:srgbClr val="0A0A0A"/>
                </a:solidFill>
                <a:latin typeface="Times New Roman"/>
                <a:cs typeface="Times New Roman"/>
              </a:rPr>
              <a:t>I	</a:t>
            </a:r>
            <a:r>
              <a:rPr sz="1796" spc="-9" dirty="0">
                <a:solidFill>
                  <a:srgbClr val="0A0A0A"/>
                </a:solidFill>
                <a:latin typeface="Times New Roman"/>
                <a:cs typeface="Times New Roman"/>
              </a:rPr>
              <a:t>c</a:t>
            </a:r>
            <a:r>
              <a:rPr sz="1796" spc="4" dirty="0">
                <a:solidFill>
                  <a:srgbClr val="0A0A0A"/>
                </a:solidFill>
                <a:latin typeface="Times New Roman"/>
                <a:cs typeface="Times New Roman"/>
              </a:rPr>
              <a:t>o</a:t>
            </a:r>
            <a:r>
              <a:rPr sz="1796" spc="86" dirty="0">
                <a:solidFill>
                  <a:srgbClr val="0A0A0A"/>
                </a:solidFill>
                <a:latin typeface="Times New Roman"/>
                <a:cs typeface="Times New Roman"/>
              </a:rPr>
              <a:t>s</a:t>
            </a:r>
            <a:r>
              <a:rPr sz="1881" i="1" spc="-43" dirty="0">
                <a:solidFill>
                  <a:srgbClr val="0A0A0A"/>
                </a:solidFill>
                <a:latin typeface="Symbol"/>
                <a:cs typeface="Symbol"/>
              </a:rPr>
              <a:t></a:t>
            </a:r>
            <a:endParaRPr sz="1881">
              <a:latin typeface="Symbol"/>
              <a:cs typeface="Symbol"/>
            </a:endParaRPr>
          </a:p>
        </p:txBody>
      </p:sp>
      <p:sp>
        <p:nvSpPr>
          <p:cNvPr id="28" name="object 28"/>
          <p:cNvSpPr txBox="1"/>
          <p:nvPr/>
        </p:nvSpPr>
        <p:spPr>
          <a:xfrm>
            <a:off x="3084804" y="5510167"/>
            <a:ext cx="684171" cy="288420"/>
          </a:xfrm>
          <a:prstGeom prst="rect">
            <a:avLst/>
          </a:prstGeom>
        </p:spPr>
        <p:txBody>
          <a:bodyPr vert="horz" wrap="square" lIns="0" tIns="11946" rIns="0" bIns="0" rtlCol="0">
            <a:spAutoFit/>
          </a:bodyPr>
          <a:lstStyle/>
          <a:p>
            <a:pPr marL="171584" indent="-161268">
              <a:spcBef>
                <a:spcPts val="94"/>
              </a:spcBef>
              <a:buFont typeface="Symbol"/>
              <a:buChar char=""/>
              <a:tabLst>
                <a:tab pos="172127" algn="l"/>
              </a:tabLst>
            </a:pPr>
            <a:r>
              <a:rPr sz="1796" spc="-9" dirty="0">
                <a:solidFill>
                  <a:srgbClr val="0A0A0A"/>
                </a:solidFill>
                <a:latin typeface="Times New Roman"/>
                <a:cs typeface="Times New Roman"/>
              </a:rPr>
              <a:t>c</a:t>
            </a:r>
            <a:r>
              <a:rPr sz="1796" dirty="0">
                <a:solidFill>
                  <a:srgbClr val="0A0A0A"/>
                </a:solidFill>
                <a:latin typeface="Times New Roman"/>
                <a:cs typeface="Times New Roman"/>
              </a:rPr>
              <a:t>os</a:t>
            </a:r>
            <a:r>
              <a:rPr sz="1796" spc="43" dirty="0">
                <a:solidFill>
                  <a:srgbClr val="0A0A0A"/>
                </a:solidFill>
                <a:latin typeface="Times New Roman"/>
                <a:cs typeface="Times New Roman"/>
              </a:rPr>
              <a:t>(</a:t>
            </a:r>
            <a:r>
              <a:rPr sz="1796" spc="4" dirty="0">
                <a:solidFill>
                  <a:srgbClr val="0A0A0A"/>
                </a:solidFill>
                <a:latin typeface="Times New Roman"/>
                <a:cs typeface="Times New Roman"/>
              </a:rPr>
              <a:t>2</a:t>
            </a:r>
            <a:endParaRPr sz="1796">
              <a:latin typeface="Times New Roman"/>
              <a:cs typeface="Times New Roman"/>
            </a:endParaRPr>
          </a:p>
        </p:txBody>
      </p:sp>
      <p:sp>
        <p:nvSpPr>
          <p:cNvPr id="29" name="object 29"/>
          <p:cNvSpPr txBox="1"/>
          <p:nvPr/>
        </p:nvSpPr>
        <p:spPr>
          <a:xfrm>
            <a:off x="2488525" y="5598784"/>
            <a:ext cx="110228" cy="288420"/>
          </a:xfrm>
          <a:prstGeom prst="rect">
            <a:avLst/>
          </a:prstGeom>
        </p:spPr>
        <p:txBody>
          <a:bodyPr vert="horz" wrap="square" lIns="0" tIns="11946" rIns="0" bIns="0" rtlCol="0">
            <a:spAutoFit/>
          </a:bodyPr>
          <a:lstStyle/>
          <a:p>
            <a:pPr marL="10860">
              <a:spcBef>
                <a:spcPts val="94"/>
              </a:spcBef>
            </a:pPr>
            <a:r>
              <a:rPr sz="1796" dirty="0">
                <a:solidFill>
                  <a:srgbClr val="0A0A0A"/>
                </a:solidFill>
                <a:latin typeface="Symbol"/>
                <a:cs typeface="Symbol"/>
              </a:rPr>
              <a:t></a:t>
            </a:r>
            <a:endParaRPr sz="1796">
              <a:latin typeface="Symbol"/>
              <a:cs typeface="Symbol"/>
            </a:endParaRPr>
          </a:p>
        </p:txBody>
      </p:sp>
      <p:sp>
        <p:nvSpPr>
          <p:cNvPr id="30" name="object 30"/>
          <p:cNvSpPr txBox="1"/>
          <p:nvPr/>
        </p:nvSpPr>
        <p:spPr>
          <a:xfrm>
            <a:off x="3714613" y="5497117"/>
            <a:ext cx="1450877" cy="303694"/>
          </a:xfrm>
          <a:prstGeom prst="rect">
            <a:avLst/>
          </a:prstGeom>
        </p:spPr>
        <p:txBody>
          <a:bodyPr vert="horz" wrap="square" lIns="0" tIns="14118" rIns="0" bIns="0" rtlCol="0">
            <a:spAutoFit/>
          </a:bodyPr>
          <a:lstStyle/>
          <a:p>
            <a:pPr marL="32579">
              <a:spcBef>
                <a:spcPts val="111"/>
              </a:spcBef>
              <a:tabLst>
                <a:tab pos="948601" algn="l"/>
              </a:tabLst>
            </a:pPr>
            <a:r>
              <a:rPr sz="1881" i="1" spc="-13" dirty="0">
                <a:solidFill>
                  <a:srgbClr val="0A0A0A"/>
                </a:solidFill>
                <a:latin typeface="Symbol"/>
                <a:cs typeface="Symbol"/>
              </a:rPr>
              <a:t></a:t>
            </a:r>
            <a:r>
              <a:rPr sz="1796" i="1" spc="-13" dirty="0">
                <a:solidFill>
                  <a:srgbClr val="0A0A0A"/>
                </a:solidFill>
                <a:latin typeface="Times New Roman"/>
                <a:cs typeface="Times New Roman"/>
              </a:rPr>
              <a:t>t</a:t>
            </a:r>
            <a:r>
              <a:rPr sz="1796" i="1" spc="-47" dirty="0">
                <a:solidFill>
                  <a:srgbClr val="0A0A0A"/>
                </a:solidFill>
                <a:latin typeface="Times New Roman"/>
                <a:cs typeface="Times New Roman"/>
              </a:rPr>
              <a:t> </a:t>
            </a:r>
            <a:r>
              <a:rPr sz="1796" spc="4" dirty="0">
                <a:solidFill>
                  <a:srgbClr val="0A0A0A"/>
                </a:solidFill>
                <a:latin typeface="Symbol"/>
                <a:cs typeface="Symbol"/>
              </a:rPr>
              <a:t></a:t>
            </a:r>
            <a:r>
              <a:rPr sz="1796" spc="-150" dirty="0">
                <a:solidFill>
                  <a:srgbClr val="0A0A0A"/>
                </a:solidFill>
                <a:latin typeface="Times New Roman"/>
                <a:cs typeface="Times New Roman"/>
              </a:rPr>
              <a:t> </a:t>
            </a:r>
            <a:r>
              <a:rPr sz="1796" spc="4" dirty="0">
                <a:solidFill>
                  <a:srgbClr val="0A0A0A"/>
                </a:solidFill>
                <a:latin typeface="Times New Roman"/>
                <a:cs typeface="Times New Roman"/>
              </a:rPr>
              <a:t>480	</a:t>
            </a:r>
            <a:r>
              <a:rPr sz="1796" spc="47" dirty="0">
                <a:solidFill>
                  <a:srgbClr val="0A0A0A"/>
                </a:solidFill>
                <a:latin typeface="Symbol"/>
                <a:cs typeface="Symbol"/>
              </a:rPr>
              <a:t></a:t>
            </a:r>
            <a:r>
              <a:rPr sz="1881" i="1" spc="47" dirty="0">
                <a:solidFill>
                  <a:srgbClr val="0A0A0A"/>
                </a:solidFill>
                <a:latin typeface="Symbol"/>
                <a:cs typeface="Symbol"/>
              </a:rPr>
              <a:t></a:t>
            </a:r>
            <a:r>
              <a:rPr sz="1881" i="1" spc="-265" dirty="0">
                <a:solidFill>
                  <a:srgbClr val="0A0A0A"/>
                </a:solidFill>
                <a:latin typeface="Times New Roman"/>
                <a:cs typeface="Times New Roman"/>
              </a:rPr>
              <a:t> </a:t>
            </a:r>
            <a:r>
              <a:rPr sz="1796" spc="-201" dirty="0">
                <a:solidFill>
                  <a:srgbClr val="0A0A0A"/>
                </a:solidFill>
                <a:latin typeface="Times New Roman"/>
                <a:cs typeface="Times New Roman"/>
              </a:rPr>
              <a:t>)</a:t>
            </a:r>
            <a:r>
              <a:rPr sz="2694" spc="-301" baseline="2645" dirty="0">
                <a:solidFill>
                  <a:srgbClr val="0A0A0A"/>
                </a:solidFill>
                <a:latin typeface="Symbol"/>
                <a:cs typeface="Symbol"/>
              </a:rPr>
              <a:t></a:t>
            </a:r>
            <a:r>
              <a:rPr sz="2694" spc="-301" baseline="-21164" dirty="0">
                <a:solidFill>
                  <a:srgbClr val="0A0A0A"/>
                </a:solidFill>
                <a:latin typeface="Symbol"/>
                <a:cs typeface="Symbol"/>
              </a:rPr>
              <a:t></a:t>
            </a:r>
            <a:endParaRPr sz="2694" baseline="-21164">
              <a:latin typeface="Symbol"/>
              <a:cs typeface="Symbol"/>
            </a:endParaRPr>
          </a:p>
        </p:txBody>
      </p:sp>
      <p:sp>
        <p:nvSpPr>
          <p:cNvPr id="31" name="object 31"/>
          <p:cNvSpPr txBox="1"/>
          <p:nvPr/>
        </p:nvSpPr>
        <p:spPr>
          <a:xfrm>
            <a:off x="1056562" y="918114"/>
            <a:ext cx="4416161" cy="2094721"/>
          </a:xfrm>
          <a:prstGeom prst="rect">
            <a:avLst/>
          </a:prstGeom>
        </p:spPr>
        <p:txBody>
          <a:bodyPr vert="horz" wrap="square" lIns="0" tIns="76562" rIns="0" bIns="0" rtlCol="0">
            <a:spAutoFit/>
          </a:bodyPr>
          <a:lstStyle/>
          <a:p>
            <a:pPr marL="83620">
              <a:spcBef>
                <a:spcPts val="603"/>
              </a:spcBef>
            </a:pPr>
            <a:r>
              <a:rPr sz="1710" spc="-4" dirty="0">
                <a:latin typeface="Times New Roman"/>
                <a:cs typeface="Times New Roman"/>
              </a:rPr>
              <a:t>The instantaneous </a:t>
            </a:r>
            <a:r>
              <a:rPr sz="1710" spc="-9" dirty="0">
                <a:latin typeface="Times New Roman"/>
                <a:cs typeface="Times New Roman"/>
              </a:rPr>
              <a:t>power</a:t>
            </a:r>
            <a:r>
              <a:rPr sz="1710" spc="-4" dirty="0">
                <a:latin typeface="Times New Roman"/>
                <a:cs typeface="Times New Roman"/>
              </a:rPr>
              <a:t> is:</a:t>
            </a:r>
            <a:endParaRPr sz="1710">
              <a:latin typeface="Times New Roman"/>
              <a:cs typeface="Times New Roman"/>
            </a:endParaRPr>
          </a:p>
          <a:p>
            <a:pPr marL="199819" algn="ctr">
              <a:spcBef>
                <a:spcPts val="654"/>
              </a:spcBef>
            </a:pPr>
            <a:r>
              <a:rPr sz="2009" i="1" spc="56" dirty="0">
                <a:solidFill>
                  <a:srgbClr val="0A0A0A"/>
                </a:solidFill>
                <a:latin typeface="Times New Roman"/>
                <a:cs typeface="Times New Roman"/>
              </a:rPr>
              <a:t>p</a:t>
            </a:r>
            <a:r>
              <a:rPr sz="2009" spc="56" dirty="0">
                <a:solidFill>
                  <a:srgbClr val="0A0A0A"/>
                </a:solidFill>
                <a:latin typeface="Times New Roman"/>
                <a:cs typeface="Times New Roman"/>
              </a:rPr>
              <a:t>(</a:t>
            </a:r>
            <a:r>
              <a:rPr sz="2009" i="1" spc="56" dirty="0">
                <a:solidFill>
                  <a:srgbClr val="0A0A0A"/>
                </a:solidFill>
                <a:latin typeface="Times New Roman"/>
                <a:cs typeface="Times New Roman"/>
              </a:rPr>
              <a:t>t</a:t>
            </a:r>
            <a:r>
              <a:rPr sz="2009" spc="56" dirty="0">
                <a:solidFill>
                  <a:srgbClr val="0A0A0A"/>
                </a:solidFill>
                <a:latin typeface="Times New Roman"/>
                <a:cs typeface="Times New Roman"/>
              </a:rPr>
              <a:t>) </a:t>
            </a:r>
            <a:r>
              <a:rPr sz="2009" spc="17" dirty="0">
                <a:solidFill>
                  <a:srgbClr val="0A0A0A"/>
                </a:solidFill>
                <a:latin typeface="Symbol"/>
                <a:cs typeface="Symbol"/>
              </a:rPr>
              <a:t></a:t>
            </a:r>
            <a:r>
              <a:rPr sz="2009" spc="-154" dirty="0">
                <a:solidFill>
                  <a:srgbClr val="0A0A0A"/>
                </a:solidFill>
                <a:latin typeface="Times New Roman"/>
                <a:cs typeface="Times New Roman"/>
              </a:rPr>
              <a:t> </a:t>
            </a:r>
            <a:r>
              <a:rPr sz="2009" i="1" spc="51" dirty="0">
                <a:solidFill>
                  <a:srgbClr val="0A0A0A"/>
                </a:solidFill>
                <a:latin typeface="Times New Roman"/>
                <a:cs typeface="Times New Roman"/>
              </a:rPr>
              <a:t>v</a:t>
            </a:r>
            <a:r>
              <a:rPr sz="2009" spc="51" dirty="0">
                <a:solidFill>
                  <a:srgbClr val="0A0A0A"/>
                </a:solidFill>
                <a:latin typeface="Times New Roman"/>
                <a:cs typeface="Times New Roman"/>
              </a:rPr>
              <a:t>(</a:t>
            </a:r>
            <a:r>
              <a:rPr sz="2009" i="1" spc="51" dirty="0">
                <a:solidFill>
                  <a:srgbClr val="0A0A0A"/>
                </a:solidFill>
                <a:latin typeface="Times New Roman"/>
                <a:cs typeface="Times New Roman"/>
              </a:rPr>
              <a:t>t</a:t>
            </a:r>
            <a:r>
              <a:rPr sz="2009" spc="51" dirty="0">
                <a:solidFill>
                  <a:srgbClr val="0A0A0A"/>
                </a:solidFill>
                <a:latin typeface="Times New Roman"/>
                <a:cs typeface="Times New Roman"/>
              </a:rPr>
              <a:t>)</a:t>
            </a:r>
            <a:r>
              <a:rPr sz="2009" i="1" spc="51" dirty="0">
                <a:solidFill>
                  <a:srgbClr val="0A0A0A"/>
                </a:solidFill>
                <a:latin typeface="Times New Roman"/>
                <a:cs typeface="Times New Roman"/>
              </a:rPr>
              <a:t>i</a:t>
            </a:r>
            <a:r>
              <a:rPr sz="2009" spc="51" dirty="0">
                <a:solidFill>
                  <a:srgbClr val="0A0A0A"/>
                </a:solidFill>
                <a:latin typeface="Times New Roman"/>
                <a:cs typeface="Times New Roman"/>
              </a:rPr>
              <a:t>(</a:t>
            </a:r>
            <a:r>
              <a:rPr sz="2009" i="1" spc="51" dirty="0">
                <a:solidFill>
                  <a:srgbClr val="0A0A0A"/>
                </a:solidFill>
                <a:latin typeface="Times New Roman"/>
                <a:cs typeface="Times New Roman"/>
              </a:rPr>
              <a:t>t</a:t>
            </a:r>
            <a:r>
              <a:rPr sz="2009" spc="51" dirty="0">
                <a:solidFill>
                  <a:srgbClr val="0A0A0A"/>
                </a:solidFill>
                <a:latin typeface="Times New Roman"/>
                <a:cs typeface="Times New Roman"/>
              </a:rPr>
              <a:t>)</a:t>
            </a:r>
            <a:endParaRPr sz="2009">
              <a:latin typeface="Times New Roman"/>
              <a:cs typeface="Times New Roman"/>
            </a:endParaRPr>
          </a:p>
          <a:p>
            <a:pPr>
              <a:spcBef>
                <a:spcPts val="17"/>
              </a:spcBef>
            </a:pPr>
            <a:endParaRPr sz="1967">
              <a:latin typeface="Times New Roman"/>
              <a:cs typeface="Times New Roman"/>
            </a:endParaRPr>
          </a:p>
          <a:p>
            <a:pPr marL="21720" marR="313847"/>
            <a:r>
              <a:rPr sz="1710" spc="-4" dirty="0">
                <a:latin typeface="Times New Roman"/>
                <a:cs typeface="Times New Roman"/>
              </a:rPr>
              <a:t>Therefore, the instantaneous power supplied to  each phase</a:t>
            </a:r>
            <a:r>
              <a:rPr sz="1710" spc="-9" dirty="0">
                <a:latin typeface="Times New Roman"/>
                <a:cs typeface="Times New Roman"/>
              </a:rPr>
              <a:t> </a:t>
            </a:r>
            <a:r>
              <a:rPr sz="1710" spc="-4" dirty="0">
                <a:latin typeface="Times New Roman"/>
                <a:cs typeface="Times New Roman"/>
              </a:rPr>
              <a:t>is:</a:t>
            </a:r>
            <a:endParaRPr sz="1710">
              <a:latin typeface="Times New Roman"/>
              <a:cs typeface="Times New Roman"/>
            </a:endParaRPr>
          </a:p>
          <a:p>
            <a:pPr>
              <a:spcBef>
                <a:spcPts val="9"/>
              </a:spcBef>
            </a:pPr>
            <a:endParaRPr sz="1539">
              <a:latin typeface="Times New Roman"/>
              <a:cs typeface="Times New Roman"/>
            </a:endParaRPr>
          </a:p>
          <a:p>
            <a:pPr marL="530500" algn="ctr"/>
            <a:r>
              <a:rPr sz="1796" i="1" dirty="0">
                <a:solidFill>
                  <a:srgbClr val="0A0A0A"/>
                </a:solidFill>
                <a:latin typeface="Times New Roman"/>
                <a:cs typeface="Times New Roman"/>
              </a:rPr>
              <a:t>p</a:t>
            </a:r>
            <a:r>
              <a:rPr sz="1539" i="1" baseline="-25462" dirty="0">
                <a:solidFill>
                  <a:srgbClr val="0A0A0A"/>
                </a:solidFill>
                <a:latin typeface="Times New Roman"/>
                <a:cs typeface="Times New Roman"/>
              </a:rPr>
              <a:t>a</a:t>
            </a:r>
            <a:r>
              <a:rPr sz="1539" i="1" spc="-38" baseline="-25462" dirty="0">
                <a:solidFill>
                  <a:srgbClr val="0A0A0A"/>
                </a:solidFill>
                <a:latin typeface="Times New Roman"/>
                <a:cs typeface="Times New Roman"/>
              </a:rPr>
              <a:t> </a:t>
            </a:r>
            <a:r>
              <a:rPr sz="1796" spc="38" dirty="0">
                <a:solidFill>
                  <a:srgbClr val="0A0A0A"/>
                </a:solidFill>
                <a:latin typeface="Times New Roman"/>
                <a:cs typeface="Times New Roman"/>
              </a:rPr>
              <a:t>(</a:t>
            </a:r>
            <a:r>
              <a:rPr sz="1796" i="1" spc="38" dirty="0">
                <a:solidFill>
                  <a:srgbClr val="0A0A0A"/>
                </a:solidFill>
                <a:latin typeface="Times New Roman"/>
                <a:cs typeface="Times New Roman"/>
              </a:rPr>
              <a:t>t</a:t>
            </a:r>
            <a:r>
              <a:rPr sz="1796" spc="38" dirty="0">
                <a:solidFill>
                  <a:srgbClr val="0A0A0A"/>
                </a:solidFill>
                <a:latin typeface="Times New Roman"/>
                <a:cs typeface="Times New Roman"/>
              </a:rPr>
              <a:t>)</a:t>
            </a:r>
            <a:r>
              <a:rPr sz="1796" spc="-38" dirty="0">
                <a:solidFill>
                  <a:srgbClr val="0A0A0A"/>
                </a:solidFill>
                <a:latin typeface="Times New Roman"/>
                <a:cs typeface="Times New Roman"/>
              </a:rPr>
              <a:t> </a:t>
            </a:r>
            <a:r>
              <a:rPr sz="1796" spc="4" dirty="0">
                <a:solidFill>
                  <a:srgbClr val="0A0A0A"/>
                </a:solidFill>
                <a:latin typeface="Symbol"/>
                <a:cs typeface="Symbol"/>
              </a:rPr>
              <a:t></a:t>
            </a:r>
            <a:r>
              <a:rPr sz="1796" spc="-56" dirty="0">
                <a:solidFill>
                  <a:srgbClr val="0A0A0A"/>
                </a:solidFill>
                <a:latin typeface="Times New Roman"/>
                <a:cs typeface="Times New Roman"/>
              </a:rPr>
              <a:t> </a:t>
            </a:r>
            <a:r>
              <a:rPr sz="1796" i="1" dirty="0">
                <a:solidFill>
                  <a:srgbClr val="0A0A0A"/>
                </a:solidFill>
                <a:latin typeface="Times New Roman"/>
                <a:cs typeface="Times New Roman"/>
              </a:rPr>
              <a:t>v</a:t>
            </a:r>
            <a:r>
              <a:rPr sz="1539" i="1" baseline="-25462" dirty="0">
                <a:solidFill>
                  <a:srgbClr val="0A0A0A"/>
                </a:solidFill>
                <a:latin typeface="Times New Roman"/>
                <a:cs typeface="Times New Roman"/>
              </a:rPr>
              <a:t>an</a:t>
            </a:r>
            <a:r>
              <a:rPr sz="1539" i="1" spc="-51" baseline="-25462" dirty="0">
                <a:solidFill>
                  <a:srgbClr val="0A0A0A"/>
                </a:solidFill>
                <a:latin typeface="Times New Roman"/>
                <a:cs typeface="Times New Roman"/>
              </a:rPr>
              <a:t> </a:t>
            </a:r>
            <a:r>
              <a:rPr sz="1796" spc="13" dirty="0">
                <a:solidFill>
                  <a:srgbClr val="0A0A0A"/>
                </a:solidFill>
                <a:latin typeface="Times New Roman"/>
                <a:cs typeface="Times New Roman"/>
              </a:rPr>
              <a:t>(</a:t>
            </a:r>
            <a:r>
              <a:rPr sz="1796" i="1" spc="13" dirty="0">
                <a:solidFill>
                  <a:srgbClr val="0A0A0A"/>
                </a:solidFill>
                <a:latin typeface="Times New Roman"/>
                <a:cs typeface="Times New Roman"/>
              </a:rPr>
              <a:t>t</a:t>
            </a:r>
            <a:r>
              <a:rPr sz="1796" spc="13" dirty="0">
                <a:solidFill>
                  <a:srgbClr val="0A0A0A"/>
                </a:solidFill>
                <a:latin typeface="Times New Roman"/>
                <a:cs typeface="Times New Roman"/>
              </a:rPr>
              <a:t>)</a:t>
            </a:r>
            <a:r>
              <a:rPr sz="1796" i="1" spc="13" dirty="0">
                <a:solidFill>
                  <a:srgbClr val="0A0A0A"/>
                </a:solidFill>
                <a:latin typeface="Times New Roman"/>
                <a:cs typeface="Times New Roman"/>
              </a:rPr>
              <a:t>i</a:t>
            </a:r>
            <a:r>
              <a:rPr sz="1539" i="1" spc="19" baseline="-25462" dirty="0">
                <a:solidFill>
                  <a:srgbClr val="0A0A0A"/>
                </a:solidFill>
                <a:latin typeface="Times New Roman"/>
                <a:cs typeface="Times New Roman"/>
              </a:rPr>
              <a:t>a</a:t>
            </a:r>
            <a:r>
              <a:rPr sz="1539" i="1" spc="-32" baseline="-25462" dirty="0">
                <a:solidFill>
                  <a:srgbClr val="0A0A0A"/>
                </a:solidFill>
                <a:latin typeface="Times New Roman"/>
                <a:cs typeface="Times New Roman"/>
              </a:rPr>
              <a:t> </a:t>
            </a:r>
            <a:r>
              <a:rPr sz="1796" spc="34" dirty="0">
                <a:solidFill>
                  <a:srgbClr val="0A0A0A"/>
                </a:solidFill>
                <a:latin typeface="Times New Roman"/>
                <a:cs typeface="Times New Roman"/>
              </a:rPr>
              <a:t>(</a:t>
            </a:r>
            <a:r>
              <a:rPr sz="1796" i="1" spc="34" dirty="0">
                <a:solidFill>
                  <a:srgbClr val="0A0A0A"/>
                </a:solidFill>
                <a:latin typeface="Times New Roman"/>
                <a:cs typeface="Times New Roman"/>
              </a:rPr>
              <a:t>t</a:t>
            </a:r>
            <a:r>
              <a:rPr sz="1796" spc="34" dirty="0">
                <a:solidFill>
                  <a:srgbClr val="0A0A0A"/>
                </a:solidFill>
                <a:latin typeface="Times New Roman"/>
                <a:cs typeface="Times New Roman"/>
              </a:rPr>
              <a:t>)</a:t>
            </a:r>
            <a:r>
              <a:rPr sz="1796" spc="-34" dirty="0">
                <a:solidFill>
                  <a:srgbClr val="0A0A0A"/>
                </a:solidFill>
                <a:latin typeface="Times New Roman"/>
                <a:cs typeface="Times New Roman"/>
              </a:rPr>
              <a:t> </a:t>
            </a:r>
            <a:r>
              <a:rPr sz="1796" spc="4" dirty="0">
                <a:solidFill>
                  <a:srgbClr val="0A0A0A"/>
                </a:solidFill>
                <a:latin typeface="Symbol"/>
                <a:cs typeface="Symbol"/>
              </a:rPr>
              <a:t></a:t>
            </a:r>
            <a:r>
              <a:rPr sz="1796" spc="-34" dirty="0">
                <a:solidFill>
                  <a:srgbClr val="0A0A0A"/>
                </a:solidFill>
                <a:latin typeface="Times New Roman"/>
                <a:cs typeface="Times New Roman"/>
              </a:rPr>
              <a:t> </a:t>
            </a:r>
            <a:r>
              <a:rPr sz="1796" spc="-47" dirty="0">
                <a:solidFill>
                  <a:srgbClr val="0A0A0A"/>
                </a:solidFill>
                <a:latin typeface="Times New Roman"/>
                <a:cs typeface="Times New Roman"/>
              </a:rPr>
              <a:t>2</a:t>
            </a:r>
            <a:r>
              <a:rPr sz="1796" i="1" spc="-47" dirty="0">
                <a:solidFill>
                  <a:srgbClr val="0A0A0A"/>
                </a:solidFill>
                <a:latin typeface="Times New Roman"/>
                <a:cs typeface="Times New Roman"/>
              </a:rPr>
              <a:t>VI</a:t>
            </a:r>
            <a:r>
              <a:rPr sz="1796" i="1" spc="-73" dirty="0">
                <a:solidFill>
                  <a:srgbClr val="0A0A0A"/>
                </a:solidFill>
                <a:latin typeface="Times New Roman"/>
                <a:cs typeface="Times New Roman"/>
              </a:rPr>
              <a:t> </a:t>
            </a:r>
            <a:r>
              <a:rPr sz="1796" spc="4" dirty="0">
                <a:solidFill>
                  <a:srgbClr val="0A0A0A"/>
                </a:solidFill>
                <a:latin typeface="Times New Roman"/>
                <a:cs typeface="Times New Roman"/>
              </a:rPr>
              <a:t>sin(</a:t>
            </a:r>
            <a:r>
              <a:rPr sz="1881" i="1" spc="4" dirty="0">
                <a:solidFill>
                  <a:srgbClr val="0A0A0A"/>
                </a:solidFill>
                <a:latin typeface="Symbol"/>
                <a:cs typeface="Symbol"/>
              </a:rPr>
              <a:t></a:t>
            </a:r>
            <a:r>
              <a:rPr sz="1796" i="1" spc="4" dirty="0">
                <a:solidFill>
                  <a:srgbClr val="0A0A0A"/>
                </a:solidFill>
                <a:latin typeface="Times New Roman"/>
                <a:cs typeface="Times New Roman"/>
              </a:rPr>
              <a:t>t</a:t>
            </a:r>
            <a:r>
              <a:rPr sz="1796" spc="4" dirty="0">
                <a:solidFill>
                  <a:srgbClr val="0A0A0A"/>
                </a:solidFill>
                <a:latin typeface="Times New Roman"/>
                <a:cs typeface="Times New Roman"/>
              </a:rPr>
              <a:t>)</a:t>
            </a:r>
            <a:r>
              <a:rPr sz="1796" spc="-261" dirty="0">
                <a:solidFill>
                  <a:srgbClr val="0A0A0A"/>
                </a:solidFill>
                <a:latin typeface="Times New Roman"/>
                <a:cs typeface="Times New Roman"/>
              </a:rPr>
              <a:t> </a:t>
            </a:r>
            <a:r>
              <a:rPr sz="1796" spc="-13" dirty="0">
                <a:solidFill>
                  <a:srgbClr val="0A0A0A"/>
                </a:solidFill>
                <a:latin typeface="Times New Roman"/>
                <a:cs typeface="Times New Roman"/>
              </a:rPr>
              <a:t>sin(</a:t>
            </a:r>
            <a:r>
              <a:rPr sz="1881" i="1" spc="-13" dirty="0">
                <a:solidFill>
                  <a:srgbClr val="0A0A0A"/>
                </a:solidFill>
                <a:latin typeface="Symbol"/>
                <a:cs typeface="Symbol"/>
              </a:rPr>
              <a:t></a:t>
            </a:r>
            <a:r>
              <a:rPr sz="1796" i="1" spc="-13" dirty="0">
                <a:solidFill>
                  <a:srgbClr val="0A0A0A"/>
                </a:solidFill>
                <a:latin typeface="Times New Roman"/>
                <a:cs typeface="Times New Roman"/>
              </a:rPr>
              <a:t>t</a:t>
            </a:r>
            <a:r>
              <a:rPr sz="1796" i="1" spc="-51" dirty="0">
                <a:solidFill>
                  <a:srgbClr val="0A0A0A"/>
                </a:solidFill>
                <a:latin typeface="Times New Roman"/>
                <a:cs typeface="Times New Roman"/>
              </a:rPr>
              <a:t> </a:t>
            </a:r>
            <a:r>
              <a:rPr sz="1796" spc="47" dirty="0">
                <a:solidFill>
                  <a:srgbClr val="0A0A0A"/>
                </a:solidFill>
                <a:latin typeface="Symbol"/>
                <a:cs typeface="Symbol"/>
              </a:rPr>
              <a:t></a:t>
            </a:r>
            <a:r>
              <a:rPr sz="1881" i="1" spc="47" dirty="0">
                <a:solidFill>
                  <a:srgbClr val="0A0A0A"/>
                </a:solidFill>
                <a:latin typeface="Symbol"/>
                <a:cs typeface="Symbol"/>
              </a:rPr>
              <a:t></a:t>
            </a:r>
            <a:r>
              <a:rPr sz="1881" i="1" spc="-231" dirty="0">
                <a:solidFill>
                  <a:srgbClr val="0A0A0A"/>
                </a:solidFill>
                <a:latin typeface="Times New Roman"/>
                <a:cs typeface="Times New Roman"/>
              </a:rPr>
              <a:t> </a:t>
            </a:r>
            <a:r>
              <a:rPr sz="1796" dirty="0">
                <a:solidFill>
                  <a:srgbClr val="0A0A0A"/>
                </a:solidFill>
                <a:latin typeface="Times New Roman"/>
                <a:cs typeface="Times New Roman"/>
              </a:rPr>
              <a:t>)</a:t>
            </a:r>
            <a:endParaRPr sz="1796">
              <a:latin typeface="Times New Roman"/>
              <a:cs typeface="Times New Roman"/>
            </a:endParaRPr>
          </a:p>
        </p:txBody>
      </p:sp>
      <p:sp>
        <p:nvSpPr>
          <p:cNvPr id="34" name="Slide Number Placeholder 33">
            <a:extLst>
              <a:ext uri="{FF2B5EF4-FFF2-40B4-BE49-F238E27FC236}">
                <a16:creationId xmlns:a16="http://schemas.microsoft.com/office/drawing/2014/main" id="{FE4828D7-6C8F-4F5D-846B-21DD54CD69DD}"/>
              </a:ext>
            </a:extLst>
          </p:cNvPr>
          <p:cNvSpPr>
            <a:spLocks noGrp="1"/>
          </p:cNvSpPr>
          <p:nvPr>
            <p:ph type="sldNum" sz="quarter" idx="7"/>
          </p:nvPr>
        </p:nvSpPr>
        <p:spPr/>
        <p:txBody>
          <a:bodyPr/>
          <a:lstStyle/>
          <a:p>
            <a:pPr marL="38100">
              <a:lnSpc>
                <a:spcPts val="1240"/>
              </a:lnSpc>
            </a:pPr>
            <a:fld id="{81D60167-4931-47E6-BA6A-407CBD079E47}" type="slidenum">
              <a:rPr lang="en-IN" spc="-120" smtClean="0"/>
              <a:t>80</a:t>
            </a:fld>
            <a:endParaRPr lang="en-IN" spc="-120" dirty="0"/>
          </a:p>
        </p:txBody>
      </p:sp>
      <p:sp>
        <p:nvSpPr>
          <p:cNvPr id="41" name="object 11">
            <a:extLst>
              <a:ext uri="{FF2B5EF4-FFF2-40B4-BE49-F238E27FC236}">
                <a16:creationId xmlns:a16="http://schemas.microsoft.com/office/drawing/2014/main" id="{16D0BB95-3A0A-4B56-ADBB-AABB1369B6E7}"/>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42" name="object 12">
            <a:extLst>
              <a:ext uri="{FF2B5EF4-FFF2-40B4-BE49-F238E27FC236}">
                <a16:creationId xmlns:a16="http://schemas.microsoft.com/office/drawing/2014/main" id="{9D7A1491-BDEE-440E-9963-BA740D9D0590}"/>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F767A5CF-2F7C-41BB-8423-8B720D300BA7}"/>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FBDBAC38-AB2E-4532-9246-38CC2194636C}"/>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0" name="object 4">
              <a:extLst>
                <a:ext uri="{FF2B5EF4-FFF2-40B4-BE49-F238E27FC236}">
                  <a16:creationId xmlns:a16="http://schemas.microsoft.com/office/drawing/2014/main" id="{E27ADF30-8596-4374-9793-22D037FA4E5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1" name="object 5">
              <a:extLst>
                <a:ext uri="{FF2B5EF4-FFF2-40B4-BE49-F238E27FC236}">
                  <a16:creationId xmlns:a16="http://schemas.microsoft.com/office/drawing/2014/main" id="{93AFB47B-28F9-4B1A-9117-60C21EF46C00}"/>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2" name="object 6">
              <a:extLst>
                <a:ext uri="{FF2B5EF4-FFF2-40B4-BE49-F238E27FC236}">
                  <a16:creationId xmlns:a16="http://schemas.microsoft.com/office/drawing/2014/main" id="{358926F2-8A04-46CE-AF97-082ABB1F308B}"/>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3" name="object 7">
              <a:extLst>
                <a:ext uri="{FF2B5EF4-FFF2-40B4-BE49-F238E27FC236}">
                  <a16:creationId xmlns:a16="http://schemas.microsoft.com/office/drawing/2014/main" id="{A0866349-9E1C-46E4-93E5-0399CEB68ED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943619" y="799719"/>
            <a:ext cx="3420312" cy="536716"/>
          </a:xfrm>
          <a:prstGeom prst="rect">
            <a:avLst/>
          </a:prstGeom>
        </p:spPr>
        <p:txBody>
          <a:bodyPr vert="horz" wrap="square" lIns="0" tIns="10317" rIns="0" bIns="0" rtlCol="0">
            <a:spAutoFit/>
          </a:bodyPr>
          <a:lstStyle/>
          <a:p>
            <a:pPr marL="10860">
              <a:spcBef>
                <a:spcPts val="81"/>
              </a:spcBef>
            </a:pPr>
            <a:r>
              <a:rPr sz="1710" spc="-4" dirty="0">
                <a:solidFill>
                  <a:srgbClr val="000000"/>
                </a:solidFill>
              </a:rPr>
              <a:t>The total power on the load is given</a:t>
            </a:r>
            <a:r>
              <a:rPr sz="1710" spc="17" dirty="0">
                <a:solidFill>
                  <a:srgbClr val="000000"/>
                </a:solidFill>
              </a:rPr>
              <a:t> </a:t>
            </a:r>
            <a:r>
              <a:rPr sz="1710" spc="-4" dirty="0">
                <a:solidFill>
                  <a:srgbClr val="000000"/>
                </a:solidFill>
              </a:rPr>
              <a:t>by</a:t>
            </a:r>
            <a:endParaRPr sz="1710"/>
          </a:p>
        </p:txBody>
      </p:sp>
      <p:sp>
        <p:nvSpPr>
          <p:cNvPr id="3" name="object 3"/>
          <p:cNvSpPr/>
          <p:nvPr/>
        </p:nvSpPr>
        <p:spPr>
          <a:xfrm>
            <a:off x="3844800" y="2667188"/>
            <a:ext cx="4275078" cy="3159995"/>
          </a:xfrm>
          <a:prstGeom prst="rect">
            <a:avLst/>
          </a:prstGeom>
          <a:blipFill>
            <a:blip r:embed="rId7" cstate="print"/>
            <a:stretch>
              <a:fillRect/>
            </a:stretch>
          </a:blipFill>
        </p:spPr>
        <p:txBody>
          <a:bodyPr wrap="square" lIns="0" tIns="0" rIns="0" bIns="0" rtlCol="0"/>
          <a:lstStyle/>
          <a:p>
            <a:endParaRPr sz="1539"/>
          </a:p>
        </p:txBody>
      </p:sp>
      <p:sp>
        <p:nvSpPr>
          <p:cNvPr id="4" name="object 4"/>
          <p:cNvSpPr txBox="1"/>
          <p:nvPr/>
        </p:nvSpPr>
        <p:spPr>
          <a:xfrm>
            <a:off x="900179" y="1242670"/>
            <a:ext cx="6616910" cy="3997706"/>
          </a:xfrm>
          <a:prstGeom prst="rect">
            <a:avLst/>
          </a:prstGeom>
        </p:spPr>
        <p:txBody>
          <a:bodyPr vert="horz" wrap="square" lIns="0" tIns="11946" rIns="0" bIns="0" rtlCol="0">
            <a:spAutoFit/>
          </a:bodyPr>
          <a:lstStyle/>
          <a:p>
            <a:pPr marR="31493" algn="ctr">
              <a:spcBef>
                <a:spcPts val="94"/>
              </a:spcBef>
            </a:pPr>
            <a:r>
              <a:rPr sz="2394" i="1" spc="-13" dirty="0">
                <a:solidFill>
                  <a:srgbClr val="0A0A0A"/>
                </a:solidFill>
                <a:latin typeface="Times New Roman"/>
                <a:cs typeface="Times New Roman"/>
              </a:rPr>
              <a:t>p</a:t>
            </a:r>
            <a:r>
              <a:rPr sz="2052" i="1" spc="-19" baseline="-24305" dirty="0">
                <a:solidFill>
                  <a:srgbClr val="0A0A0A"/>
                </a:solidFill>
                <a:latin typeface="Times New Roman"/>
                <a:cs typeface="Times New Roman"/>
              </a:rPr>
              <a:t>tot </a:t>
            </a:r>
            <a:r>
              <a:rPr sz="2394" spc="47" dirty="0">
                <a:solidFill>
                  <a:srgbClr val="0A0A0A"/>
                </a:solidFill>
                <a:latin typeface="Times New Roman"/>
                <a:cs typeface="Times New Roman"/>
              </a:rPr>
              <a:t>(</a:t>
            </a:r>
            <a:r>
              <a:rPr sz="2394" i="1" spc="47" dirty="0">
                <a:solidFill>
                  <a:srgbClr val="0A0A0A"/>
                </a:solidFill>
                <a:latin typeface="Times New Roman"/>
                <a:cs typeface="Times New Roman"/>
              </a:rPr>
              <a:t>t</a:t>
            </a:r>
            <a:r>
              <a:rPr sz="2394" spc="47" dirty="0">
                <a:solidFill>
                  <a:srgbClr val="0A0A0A"/>
                </a:solidFill>
                <a:latin typeface="Times New Roman"/>
                <a:cs typeface="Times New Roman"/>
              </a:rPr>
              <a:t>) </a:t>
            </a:r>
            <a:r>
              <a:rPr sz="2394" dirty="0">
                <a:solidFill>
                  <a:srgbClr val="0A0A0A"/>
                </a:solidFill>
                <a:latin typeface="Symbol"/>
                <a:cs typeface="Symbol"/>
              </a:rPr>
              <a:t></a:t>
            </a:r>
            <a:r>
              <a:rPr sz="2394" dirty="0">
                <a:solidFill>
                  <a:srgbClr val="0A0A0A"/>
                </a:solidFill>
                <a:latin typeface="Times New Roman"/>
                <a:cs typeface="Times New Roman"/>
              </a:rPr>
              <a:t> </a:t>
            </a:r>
            <a:r>
              <a:rPr sz="2394" i="1" spc="-4" dirty="0">
                <a:solidFill>
                  <a:srgbClr val="0A0A0A"/>
                </a:solidFill>
                <a:latin typeface="Times New Roman"/>
                <a:cs typeface="Times New Roman"/>
              </a:rPr>
              <a:t>p</a:t>
            </a:r>
            <a:r>
              <a:rPr sz="2052" i="1" spc="-6" baseline="-24305" dirty="0">
                <a:solidFill>
                  <a:srgbClr val="0A0A0A"/>
                </a:solidFill>
                <a:latin typeface="Times New Roman"/>
                <a:cs typeface="Times New Roman"/>
              </a:rPr>
              <a:t>a </a:t>
            </a:r>
            <a:r>
              <a:rPr sz="2394" spc="47" dirty="0">
                <a:solidFill>
                  <a:srgbClr val="0A0A0A"/>
                </a:solidFill>
                <a:latin typeface="Times New Roman"/>
                <a:cs typeface="Times New Roman"/>
              </a:rPr>
              <a:t>(</a:t>
            </a:r>
            <a:r>
              <a:rPr sz="2394" i="1" spc="47" dirty="0">
                <a:solidFill>
                  <a:srgbClr val="0A0A0A"/>
                </a:solidFill>
                <a:latin typeface="Times New Roman"/>
                <a:cs typeface="Times New Roman"/>
              </a:rPr>
              <a:t>t</a:t>
            </a:r>
            <a:r>
              <a:rPr sz="2394" spc="47" dirty="0">
                <a:solidFill>
                  <a:srgbClr val="0A0A0A"/>
                </a:solidFill>
                <a:latin typeface="Times New Roman"/>
                <a:cs typeface="Times New Roman"/>
              </a:rPr>
              <a:t>) </a:t>
            </a:r>
            <a:r>
              <a:rPr sz="2394" dirty="0">
                <a:solidFill>
                  <a:srgbClr val="0A0A0A"/>
                </a:solidFill>
                <a:latin typeface="Symbol"/>
                <a:cs typeface="Symbol"/>
              </a:rPr>
              <a:t></a:t>
            </a:r>
            <a:r>
              <a:rPr sz="2394" dirty="0">
                <a:solidFill>
                  <a:srgbClr val="0A0A0A"/>
                </a:solidFill>
                <a:latin typeface="Times New Roman"/>
                <a:cs typeface="Times New Roman"/>
              </a:rPr>
              <a:t> </a:t>
            </a:r>
            <a:r>
              <a:rPr sz="2394" i="1" spc="-26" dirty="0">
                <a:solidFill>
                  <a:srgbClr val="0A0A0A"/>
                </a:solidFill>
                <a:latin typeface="Times New Roman"/>
                <a:cs typeface="Times New Roman"/>
              </a:rPr>
              <a:t>p</a:t>
            </a:r>
            <a:r>
              <a:rPr sz="2052" i="1" spc="-38" baseline="-24305" dirty="0">
                <a:solidFill>
                  <a:srgbClr val="0A0A0A"/>
                </a:solidFill>
                <a:latin typeface="Times New Roman"/>
                <a:cs typeface="Times New Roman"/>
              </a:rPr>
              <a:t>b </a:t>
            </a:r>
            <a:r>
              <a:rPr sz="2394" spc="47" dirty="0">
                <a:solidFill>
                  <a:srgbClr val="0A0A0A"/>
                </a:solidFill>
                <a:latin typeface="Times New Roman"/>
                <a:cs typeface="Times New Roman"/>
              </a:rPr>
              <a:t>(</a:t>
            </a:r>
            <a:r>
              <a:rPr sz="2394" i="1" spc="47" dirty="0">
                <a:solidFill>
                  <a:srgbClr val="0A0A0A"/>
                </a:solidFill>
                <a:latin typeface="Times New Roman"/>
                <a:cs typeface="Times New Roman"/>
              </a:rPr>
              <a:t>t</a:t>
            </a:r>
            <a:r>
              <a:rPr sz="2394" spc="47" dirty="0">
                <a:solidFill>
                  <a:srgbClr val="0A0A0A"/>
                </a:solidFill>
                <a:latin typeface="Times New Roman"/>
                <a:cs typeface="Times New Roman"/>
              </a:rPr>
              <a:t>) </a:t>
            </a:r>
            <a:r>
              <a:rPr sz="2394" dirty="0">
                <a:solidFill>
                  <a:srgbClr val="0A0A0A"/>
                </a:solidFill>
                <a:latin typeface="Symbol"/>
                <a:cs typeface="Symbol"/>
              </a:rPr>
              <a:t></a:t>
            </a:r>
            <a:r>
              <a:rPr sz="2394" dirty="0">
                <a:solidFill>
                  <a:srgbClr val="0A0A0A"/>
                </a:solidFill>
                <a:latin typeface="Times New Roman"/>
                <a:cs typeface="Times New Roman"/>
              </a:rPr>
              <a:t> </a:t>
            </a:r>
            <a:r>
              <a:rPr sz="2394" i="1" spc="-13" dirty="0">
                <a:solidFill>
                  <a:srgbClr val="0A0A0A"/>
                </a:solidFill>
                <a:latin typeface="Times New Roman"/>
                <a:cs typeface="Times New Roman"/>
              </a:rPr>
              <a:t>p</a:t>
            </a:r>
            <a:r>
              <a:rPr sz="2052" i="1" spc="-19" baseline="-24305" dirty="0">
                <a:solidFill>
                  <a:srgbClr val="0A0A0A"/>
                </a:solidFill>
                <a:latin typeface="Times New Roman"/>
                <a:cs typeface="Times New Roman"/>
              </a:rPr>
              <a:t>c </a:t>
            </a:r>
            <a:r>
              <a:rPr sz="2394" spc="47" dirty="0">
                <a:solidFill>
                  <a:srgbClr val="0A0A0A"/>
                </a:solidFill>
                <a:latin typeface="Times New Roman"/>
                <a:cs typeface="Times New Roman"/>
              </a:rPr>
              <a:t>(</a:t>
            </a:r>
            <a:r>
              <a:rPr sz="2394" i="1" spc="47" dirty="0">
                <a:solidFill>
                  <a:srgbClr val="0A0A0A"/>
                </a:solidFill>
                <a:latin typeface="Times New Roman"/>
                <a:cs typeface="Times New Roman"/>
              </a:rPr>
              <a:t>t</a:t>
            </a:r>
            <a:r>
              <a:rPr sz="2394" spc="47" dirty="0">
                <a:solidFill>
                  <a:srgbClr val="0A0A0A"/>
                </a:solidFill>
                <a:latin typeface="Times New Roman"/>
                <a:cs typeface="Times New Roman"/>
              </a:rPr>
              <a:t>) </a:t>
            </a:r>
            <a:r>
              <a:rPr sz="2394" dirty="0">
                <a:solidFill>
                  <a:srgbClr val="0A0A0A"/>
                </a:solidFill>
                <a:latin typeface="Symbol"/>
                <a:cs typeface="Symbol"/>
              </a:rPr>
              <a:t></a:t>
            </a:r>
            <a:r>
              <a:rPr sz="2394" dirty="0">
                <a:solidFill>
                  <a:srgbClr val="0A0A0A"/>
                </a:solidFill>
                <a:latin typeface="Times New Roman"/>
                <a:cs typeface="Times New Roman"/>
              </a:rPr>
              <a:t> </a:t>
            </a:r>
            <a:r>
              <a:rPr sz="2394" spc="-90" dirty="0">
                <a:solidFill>
                  <a:srgbClr val="0A0A0A"/>
                </a:solidFill>
                <a:latin typeface="Times New Roman"/>
                <a:cs typeface="Times New Roman"/>
              </a:rPr>
              <a:t>3</a:t>
            </a:r>
            <a:r>
              <a:rPr sz="2394" i="1" spc="-90" dirty="0">
                <a:solidFill>
                  <a:srgbClr val="0A0A0A"/>
                </a:solidFill>
                <a:latin typeface="Times New Roman"/>
                <a:cs typeface="Times New Roman"/>
              </a:rPr>
              <a:t>VI</a:t>
            </a:r>
            <a:r>
              <a:rPr sz="2394" i="1" spc="-410" dirty="0">
                <a:solidFill>
                  <a:srgbClr val="0A0A0A"/>
                </a:solidFill>
                <a:latin typeface="Times New Roman"/>
                <a:cs typeface="Times New Roman"/>
              </a:rPr>
              <a:t> </a:t>
            </a:r>
            <a:r>
              <a:rPr sz="2394" spc="4" dirty="0">
                <a:solidFill>
                  <a:srgbClr val="0A0A0A"/>
                </a:solidFill>
                <a:latin typeface="Times New Roman"/>
                <a:cs typeface="Times New Roman"/>
              </a:rPr>
              <a:t>cos</a:t>
            </a:r>
            <a:r>
              <a:rPr sz="2523" i="1" spc="4" dirty="0">
                <a:solidFill>
                  <a:srgbClr val="0A0A0A"/>
                </a:solidFill>
                <a:latin typeface="Symbol"/>
                <a:cs typeface="Symbol"/>
              </a:rPr>
              <a:t></a:t>
            </a:r>
            <a:endParaRPr sz="2523">
              <a:latin typeface="Symbol"/>
              <a:cs typeface="Symbol"/>
            </a:endParaRPr>
          </a:p>
          <a:p>
            <a:pPr marL="54299" marR="47783">
              <a:lnSpc>
                <a:spcPts val="2009"/>
              </a:lnSpc>
              <a:spcBef>
                <a:spcPts val="2339"/>
              </a:spcBef>
            </a:pPr>
            <a:r>
              <a:rPr sz="1710" spc="-4" dirty="0">
                <a:latin typeface="Times New Roman"/>
                <a:cs typeface="Times New Roman"/>
              </a:rPr>
              <a:t>The pulsing components cancel each other because of 120</a:t>
            </a:r>
            <a:r>
              <a:rPr sz="1710" spc="-4" dirty="0">
                <a:latin typeface="Symbol"/>
                <a:cs typeface="Symbol"/>
              </a:rPr>
              <a:t></a:t>
            </a:r>
            <a:r>
              <a:rPr sz="1710" spc="-4" dirty="0">
                <a:latin typeface="Times New Roman"/>
                <a:cs typeface="Times New Roman"/>
              </a:rPr>
              <a:t> phase </a:t>
            </a:r>
            <a:r>
              <a:rPr sz="1710" spc="-9" dirty="0">
                <a:latin typeface="Times New Roman"/>
                <a:cs typeface="Times New Roman"/>
              </a:rPr>
              <a:t>shifts, so  </a:t>
            </a:r>
            <a:r>
              <a:rPr sz="1710" spc="-4" dirty="0">
                <a:latin typeface="Times New Roman"/>
                <a:cs typeface="Times New Roman"/>
              </a:rPr>
              <a:t>the </a:t>
            </a:r>
            <a:r>
              <a:rPr sz="1710" b="1" spc="-4" dirty="0">
                <a:latin typeface="Times New Roman"/>
                <a:cs typeface="Times New Roman"/>
              </a:rPr>
              <a:t>total </a:t>
            </a:r>
            <a:r>
              <a:rPr sz="1710" b="1" spc="-9" dirty="0">
                <a:latin typeface="Times New Roman"/>
                <a:cs typeface="Times New Roman"/>
              </a:rPr>
              <a:t>power </a:t>
            </a:r>
            <a:r>
              <a:rPr sz="1710" spc="-4" dirty="0">
                <a:latin typeface="Times New Roman"/>
                <a:cs typeface="Times New Roman"/>
              </a:rPr>
              <a:t>on the load is</a:t>
            </a:r>
            <a:r>
              <a:rPr sz="1710" dirty="0">
                <a:latin typeface="Times New Roman"/>
                <a:cs typeface="Times New Roman"/>
              </a:rPr>
              <a:t> </a:t>
            </a:r>
            <a:r>
              <a:rPr sz="1710" b="1" spc="-4" dirty="0">
                <a:latin typeface="Times New Roman"/>
                <a:cs typeface="Times New Roman"/>
              </a:rPr>
              <a:t>constant</a:t>
            </a:r>
            <a:r>
              <a:rPr sz="1710" spc="-4" dirty="0">
                <a:latin typeface="Times New Roman"/>
                <a:cs typeface="Times New Roman"/>
              </a:rPr>
              <a:t>.</a:t>
            </a:r>
            <a:endParaRPr sz="1710">
              <a:latin typeface="Times New Roman"/>
              <a:cs typeface="Times New Roman"/>
            </a:endParaRPr>
          </a:p>
          <a:p>
            <a:pPr>
              <a:lnSpc>
                <a:spcPct val="100000"/>
              </a:lnSpc>
            </a:pPr>
            <a:endParaRPr sz="1881">
              <a:latin typeface="Times New Roman"/>
              <a:cs typeface="Times New Roman"/>
            </a:endParaRPr>
          </a:p>
          <a:p>
            <a:pPr>
              <a:spcBef>
                <a:spcPts val="38"/>
              </a:spcBef>
            </a:pPr>
            <a:endParaRPr sz="2480">
              <a:latin typeface="Times New Roman"/>
              <a:cs typeface="Times New Roman"/>
            </a:endParaRPr>
          </a:p>
          <a:p>
            <a:pPr marL="178099"/>
            <a:r>
              <a:rPr sz="1710" spc="-4" dirty="0">
                <a:latin typeface="Times New Roman"/>
                <a:cs typeface="Times New Roman"/>
              </a:rPr>
              <a:t>The figure</a:t>
            </a:r>
            <a:r>
              <a:rPr sz="1710" spc="-9" dirty="0">
                <a:latin typeface="Times New Roman"/>
                <a:cs typeface="Times New Roman"/>
              </a:rPr>
              <a:t> </a:t>
            </a:r>
            <a:r>
              <a:rPr sz="1710" spc="-4" dirty="0">
                <a:latin typeface="Times New Roman"/>
                <a:cs typeface="Times New Roman"/>
              </a:rPr>
              <a:t>shows:</a:t>
            </a:r>
            <a:endParaRPr sz="1710">
              <a:latin typeface="Times New Roman"/>
              <a:cs typeface="Times New Roman"/>
            </a:endParaRPr>
          </a:p>
          <a:p>
            <a:pPr>
              <a:spcBef>
                <a:spcPts val="34"/>
              </a:spcBef>
            </a:pPr>
            <a:endParaRPr sz="1753">
              <a:latin typeface="Times New Roman"/>
              <a:cs typeface="Times New Roman"/>
            </a:endParaRPr>
          </a:p>
          <a:p>
            <a:pPr marL="178099" marR="4039834">
              <a:buAutoNum type="alphaLcParenR"/>
              <a:tabLst>
                <a:tab pos="401269" algn="l"/>
              </a:tabLst>
            </a:pPr>
            <a:r>
              <a:rPr sz="1710" spc="-4" dirty="0">
                <a:latin typeface="Times New Roman"/>
                <a:cs typeface="Times New Roman"/>
              </a:rPr>
              <a:t>The instantaneous power  in each</a:t>
            </a:r>
            <a:r>
              <a:rPr sz="1710" spc="-9" dirty="0">
                <a:latin typeface="Times New Roman"/>
                <a:cs typeface="Times New Roman"/>
              </a:rPr>
              <a:t> </a:t>
            </a:r>
            <a:r>
              <a:rPr sz="1710" spc="-4" dirty="0">
                <a:latin typeface="Times New Roman"/>
                <a:cs typeface="Times New Roman"/>
              </a:rPr>
              <a:t>phase.</a:t>
            </a:r>
            <a:endParaRPr sz="1710">
              <a:latin typeface="Times New Roman"/>
              <a:cs typeface="Times New Roman"/>
            </a:endParaRPr>
          </a:p>
          <a:p>
            <a:pPr>
              <a:spcBef>
                <a:spcPts val="38"/>
              </a:spcBef>
              <a:buFont typeface="Times New Roman"/>
              <a:buAutoNum type="alphaLcParenR"/>
            </a:pPr>
            <a:endParaRPr sz="1753">
              <a:latin typeface="Times New Roman"/>
              <a:cs typeface="Times New Roman"/>
            </a:endParaRPr>
          </a:p>
          <a:p>
            <a:pPr marL="178099" marR="4033862">
              <a:buAutoNum type="alphaLcParenR"/>
              <a:tabLst>
                <a:tab pos="413213" algn="l"/>
              </a:tabLst>
            </a:pPr>
            <a:r>
              <a:rPr sz="1710" spc="-4" dirty="0">
                <a:latin typeface="Times New Roman"/>
                <a:cs typeface="Times New Roman"/>
              </a:rPr>
              <a:t>The total </a:t>
            </a:r>
            <a:r>
              <a:rPr sz="1710" spc="-9" dirty="0">
                <a:latin typeface="Times New Roman"/>
                <a:cs typeface="Times New Roman"/>
              </a:rPr>
              <a:t>power supplied  </a:t>
            </a:r>
            <a:r>
              <a:rPr sz="1710" spc="-4" dirty="0">
                <a:latin typeface="Times New Roman"/>
                <a:cs typeface="Times New Roman"/>
              </a:rPr>
              <a:t>to the load (which is  </a:t>
            </a:r>
            <a:r>
              <a:rPr sz="1710" spc="-9" dirty="0">
                <a:latin typeface="Times New Roman"/>
                <a:cs typeface="Times New Roman"/>
              </a:rPr>
              <a:t>constant)</a:t>
            </a:r>
            <a:endParaRPr sz="1710">
              <a:latin typeface="Times New Roman"/>
              <a:cs typeface="Times New Roman"/>
            </a:endParaRPr>
          </a:p>
        </p:txBody>
      </p:sp>
      <p:sp>
        <p:nvSpPr>
          <p:cNvPr id="7" name="Slide Number Placeholder 6">
            <a:extLst>
              <a:ext uri="{FF2B5EF4-FFF2-40B4-BE49-F238E27FC236}">
                <a16:creationId xmlns:a16="http://schemas.microsoft.com/office/drawing/2014/main" id="{05F91B03-B5B6-4FE7-8896-739039D218CE}"/>
              </a:ext>
            </a:extLst>
          </p:cNvPr>
          <p:cNvSpPr>
            <a:spLocks noGrp="1"/>
          </p:cNvSpPr>
          <p:nvPr>
            <p:ph type="sldNum" sz="quarter" idx="7"/>
          </p:nvPr>
        </p:nvSpPr>
        <p:spPr/>
        <p:txBody>
          <a:bodyPr/>
          <a:lstStyle/>
          <a:p>
            <a:pPr marL="38100">
              <a:lnSpc>
                <a:spcPts val="1240"/>
              </a:lnSpc>
            </a:pPr>
            <a:fld id="{81D60167-4931-47E6-BA6A-407CBD079E47}" type="slidenum">
              <a:rPr lang="en-IN" spc="-120" smtClean="0"/>
              <a:t>81</a:t>
            </a:fld>
            <a:endParaRPr lang="en-IN" spc="-120" dirty="0"/>
          </a:p>
        </p:txBody>
      </p:sp>
      <p:sp>
        <p:nvSpPr>
          <p:cNvPr id="14" name="object 11">
            <a:extLst>
              <a:ext uri="{FF2B5EF4-FFF2-40B4-BE49-F238E27FC236}">
                <a16:creationId xmlns:a16="http://schemas.microsoft.com/office/drawing/2014/main" id="{D631398A-4D13-470B-8EAF-27F1329249AC}"/>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5" name="object 12">
            <a:extLst>
              <a:ext uri="{FF2B5EF4-FFF2-40B4-BE49-F238E27FC236}">
                <a16:creationId xmlns:a16="http://schemas.microsoft.com/office/drawing/2014/main" id="{F0FCCD3D-B1F4-48E3-B51E-0A7783BA0C06}"/>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object 2">
            <a:extLst>
              <a:ext uri="{FF2B5EF4-FFF2-40B4-BE49-F238E27FC236}">
                <a16:creationId xmlns:a16="http://schemas.microsoft.com/office/drawing/2014/main" id="{A74C6FBE-BDE5-4F41-8F4A-9690A386D982}"/>
              </a:ext>
            </a:extLst>
          </p:cNvPr>
          <p:cNvGrpSpPr/>
          <p:nvPr/>
        </p:nvGrpSpPr>
        <p:grpSpPr>
          <a:xfrm>
            <a:off x="-46768" y="-26835"/>
            <a:ext cx="9145905" cy="6858000"/>
            <a:chOff x="-654" y="0"/>
            <a:chExt cx="9145905" cy="6858000"/>
          </a:xfrm>
        </p:grpSpPr>
        <p:sp>
          <p:nvSpPr>
            <p:cNvPr id="14" name="object 3">
              <a:extLst>
                <a:ext uri="{FF2B5EF4-FFF2-40B4-BE49-F238E27FC236}">
                  <a16:creationId xmlns:a16="http://schemas.microsoft.com/office/drawing/2014/main" id="{28D0D803-7ECE-4EEB-BDFA-1C7ADF82BCC6}"/>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5" name="object 4">
              <a:extLst>
                <a:ext uri="{FF2B5EF4-FFF2-40B4-BE49-F238E27FC236}">
                  <a16:creationId xmlns:a16="http://schemas.microsoft.com/office/drawing/2014/main" id="{61BA37A0-B78C-485F-AC74-BC28782170C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6" name="object 5">
              <a:extLst>
                <a:ext uri="{FF2B5EF4-FFF2-40B4-BE49-F238E27FC236}">
                  <a16:creationId xmlns:a16="http://schemas.microsoft.com/office/drawing/2014/main" id="{C3AF2BDC-7CDA-4F53-B5C3-97A8CA0CAD9A}"/>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7" name="object 6">
              <a:extLst>
                <a:ext uri="{FF2B5EF4-FFF2-40B4-BE49-F238E27FC236}">
                  <a16:creationId xmlns:a16="http://schemas.microsoft.com/office/drawing/2014/main" id="{C7DA0BD0-CD58-4586-9D98-C1A187292F22}"/>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8" name="object 7">
              <a:extLst>
                <a:ext uri="{FF2B5EF4-FFF2-40B4-BE49-F238E27FC236}">
                  <a16:creationId xmlns:a16="http://schemas.microsoft.com/office/drawing/2014/main" id="{73776C4A-F13C-4893-A4C7-271AA700564E}"/>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190577" y="1106620"/>
            <a:ext cx="4820148"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Phase quantities </a:t>
            </a:r>
            <a:r>
              <a:rPr sz="1710" spc="-4" dirty="0">
                <a:latin typeface="Times New Roman"/>
                <a:cs typeface="Times New Roman"/>
              </a:rPr>
              <a:t>in each phase of a </a:t>
            </a:r>
            <a:r>
              <a:rPr sz="1710" b="1" spc="-4" dirty="0">
                <a:latin typeface="Times New Roman"/>
                <a:cs typeface="Times New Roman"/>
              </a:rPr>
              <a:t>Y</a:t>
            </a:r>
            <a:r>
              <a:rPr sz="1710" spc="-4" dirty="0">
                <a:latin typeface="Times New Roman"/>
                <a:cs typeface="Times New Roman"/>
              </a:rPr>
              <a:t>- or</a:t>
            </a:r>
            <a:r>
              <a:rPr sz="1710" spc="68" dirty="0">
                <a:latin typeface="Times New Roman"/>
                <a:cs typeface="Times New Roman"/>
              </a:rPr>
              <a:t> </a:t>
            </a:r>
            <a:r>
              <a:rPr sz="1710" b="1" spc="-4" dirty="0">
                <a:latin typeface="Times New Roman"/>
                <a:cs typeface="Times New Roman"/>
              </a:rPr>
              <a:t>Δ</a:t>
            </a:r>
            <a:r>
              <a:rPr sz="1710" spc="-4" dirty="0">
                <a:latin typeface="Times New Roman"/>
                <a:cs typeface="Times New Roman"/>
              </a:rPr>
              <a:t>-connection.</a:t>
            </a:r>
            <a:endParaRPr sz="1710">
              <a:latin typeface="Times New Roman"/>
              <a:cs typeface="Times New Roman"/>
            </a:endParaRPr>
          </a:p>
        </p:txBody>
      </p:sp>
      <p:sp>
        <p:nvSpPr>
          <p:cNvPr id="3" name="object 3"/>
          <p:cNvSpPr txBox="1">
            <a:spLocks noGrp="1"/>
          </p:cNvSpPr>
          <p:nvPr>
            <p:ph type="title"/>
          </p:nvPr>
        </p:nvSpPr>
        <p:spPr>
          <a:xfrm>
            <a:off x="3089749" y="1883099"/>
            <a:ext cx="2887635" cy="642001"/>
          </a:xfrm>
          <a:prstGeom prst="rect">
            <a:avLst/>
          </a:prstGeom>
          <a:ln w="9525">
            <a:solidFill>
              <a:srgbClr val="3E3E3E"/>
            </a:solidFill>
          </a:ln>
        </p:spPr>
        <p:txBody>
          <a:bodyPr vert="horz" wrap="square" lIns="0" tIns="10317" rIns="0" bIns="0" rtlCol="0">
            <a:spAutoFit/>
          </a:bodyPr>
          <a:lstStyle/>
          <a:p>
            <a:pPr marL="48326">
              <a:spcBef>
                <a:spcPts val="81"/>
              </a:spcBef>
            </a:pPr>
            <a:r>
              <a:rPr sz="1924" spc="9" dirty="0">
                <a:solidFill>
                  <a:schemeClr val="tx1"/>
                </a:solidFill>
                <a:latin typeface="Times New Roman"/>
                <a:cs typeface="Times New Roman"/>
              </a:rPr>
              <a:t>P </a:t>
            </a:r>
            <a:r>
              <a:rPr sz="1924" spc="9" dirty="0">
                <a:solidFill>
                  <a:schemeClr val="tx1"/>
                </a:solidFill>
                <a:latin typeface="Symbol"/>
                <a:cs typeface="Symbol"/>
              </a:rPr>
              <a:t></a:t>
            </a:r>
            <a:r>
              <a:rPr sz="1924" spc="9" dirty="0">
                <a:solidFill>
                  <a:schemeClr val="tx1"/>
                </a:solidFill>
              </a:rPr>
              <a:t> </a:t>
            </a:r>
            <a:r>
              <a:rPr sz="1924" spc="-124" dirty="0">
                <a:solidFill>
                  <a:schemeClr val="tx1"/>
                </a:solidFill>
              </a:rPr>
              <a:t>3</a:t>
            </a:r>
            <a:r>
              <a:rPr sz="1924" spc="-124" dirty="0">
                <a:solidFill>
                  <a:schemeClr val="tx1"/>
                </a:solidFill>
                <a:latin typeface="Times New Roman"/>
                <a:cs typeface="Times New Roman"/>
              </a:rPr>
              <a:t>V</a:t>
            </a:r>
            <a:r>
              <a:rPr sz="1732" spc="-186" baseline="-24691" dirty="0">
                <a:solidFill>
                  <a:schemeClr val="tx1"/>
                </a:solidFill>
                <a:latin typeface="Symbol"/>
                <a:cs typeface="Symbol"/>
              </a:rPr>
              <a:t></a:t>
            </a:r>
            <a:r>
              <a:rPr sz="1732" spc="-186" baseline="-24691" dirty="0">
                <a:solidFill>
                  <a:schemeClr val="tx1"/>
                </a:solidFill>
              </a:rPr>
              <a:t> </a:t>
            </a:r>
            <a:r>
              <a:rPr sz="1924" spc="4" dirty="0">
                <a:solidFill>
                  <a:schemeClr val="tx1"/>
                </a:solidFill>
                <a:latin typeface="Times New Roman"/>
                <a:cs typeface="Times New Roman"/>
              </a:rPr>
              <a:t>I</a:t>
            </a:r>
            <a:r>
              <a:rPr sz="1732" spc="6" baseline="-24691" dirty="0">
                <a:solidFill>
                  <a:schemeClr val="tx1"/>
                </a:solidFill>
                <a:latin typeface="Symbol"/>
                <a:cs typeface="Symbol"/>
              </a:rPr>
              <a:t></a:t>
            </a:r>
            <a:r>
              <a:rPr sz="1732" spc="6" baseline="-24691" dirty="0">
                <a:solidFill>
                  <a:schemeClr val="tx1"/>
                </a:solidFill>
              </a:rPr>
              <a:t> </a:t>
            </a:r>
            <a:r>
              <a:rPr sz="1924" spc="9" dirty="0">
                <a:solidFill>
                  <a:schemeClr val="tx1"/>
                </a:solidFill>
              </a:rPr>
              <a:t>cos</a:t>
            </a:r>
            <a:r>
              <a:rPr sz="2052" spc="9" dirty="0">
                <a:solidFill>
                  <a:schemeClr val="tx1"/>
                </a:solidFill>
                <a:latin typeface="Symbol"/>
                <a:cs typeface="Symbol"/>
              </a:rPr>
              <a:t></a:t>
            </a:r>
            <a:r>
              <a:rPr sz="2052" spc="9" dirty="0">
                <a:solidFill>
                  <a:schemeClr val="tx1"/>
                </a:solidFill>
              </a:rPr>
              <a:t> </a:t>
            </a:r>
            <a:r>
              <a:rPr sz="1924" spc="9" dirty="0">
                <a:solidFill>
                  <a:schemeClr val="tx1"/>
                </a:solidFill>
                <a:latin typeface="Symbol"/>
                <a:cs typeface="Symbol"/>
              </a:rPr>
              <a:t></a:t>
            </a:r>
            <a:r>
              <a:rPr sz="1924" spc="9" dirty="0">
                <a:solidFill>
                  <a:schemeClr val="tx1"/>
                </a:solidFill>
              </a:rPr>
              <a:t> </a:t>
            </a:r>
            <a:r>
              <a:rPr sz="1924" spc="17" dirty="0">
                <a:solidFill>
                  <a:schemeClr val="tx1"/>
                </a:solidFill>
              </a:rPr>
              <a:t>3</a:t>
            </a:r>
            <a:r>
              <a:rPr sz="1924" spc="17" dirty="0">
                <a:solidFill>
                  <a:schemeClr val="tx1"/>
                </a:solidFill>
                <a:latin typeface="Times New Roman"/>
                <a:cs typeface="Times New Roman"/>
              </a:rPr>
              <a:t>I</a:t>
            </a:r>
            <a:r>
              <a:rPr sz="1732" spc="26" baseline="-24691" dirty="0">
                <a:solidFill>
                  <a:schemeClr val="tx1"/>
                </a:solidFill>
                <a:latin typeface="Symbol"/>
                <a:cs typeface="Symbol"/>
              </a:rPr>
              <a:t></a:t>
            </a:r>
            <a:r>
              <a:rPr sz="1732" spc="26" baseline="-24691" dirty="0">
                <a:solidFill>
                  <a:schemeClr val="tx1"/>
                </a:solidFill>
              </a:rPr>
              <a:t> </a:t>
            </a:r>
            <a:r>
              <a:rPr sz="1667" spc="6" baseline="42735" dirty="0">
                <a:solidFill>
                  <a:schemeClr val="tx1"/>
                </a:solidFill>
              </a:rPr>
              <a:t>2 </a:t>
            </a:r>
            <a:r>
              <a:rPr sz="1924" spc="9" dirty="0">
                <a:solidFill>
                  <a:schemeClr val="tx1"/>
                </a:solidFill>
                <a:latin typeface="Times New Roman"/>
                <a:cs typeface="Times New Roman"/>
              </a:rPr>
              <a:t>Z</a:t>
            </a:r>
            <a:r>
              <a:rPr sz="1924" spc="-94" dirty="0">
                <a:solidFill>
                  <a:schemeClr val="tx1"/>
                </a:solidFill>
                <a:latin typeface="Times New Roman"/>
                <a:cs typeface="Times New Roman"/>
              </a:rPr>
              <a:t> </a:t>
            </a:r>
            <a:r>
              <a:rPr sz="1924" spc="9" dirty="0">
                <a:solidFill>
                  <a:schemeClr val="tx1"/>
                </a:solidFill>
              </a:rPr>
              <a:t>cos</a:t>
            </a:r>
            <a:r>
              <a:rPr sz="2052" spc="9" dirty="0">
                <a:solidFill>
                  <a:schemeClr val="tx1"/>
                </a:solidFill>
                <a:latin typeface="Symbol"/>
                <a:cs typeface="Symbol"/>
              </a:rPr>
              <a:t></a:t>
            </a:r>
            <a:endParaRPr sz="2052" dirty="0">
              <a:solidFill>
                <a:schemeClr val="tx1"/>
              </a:solidFill>
              <a:latin typeface="Symbol"/>
              <a:cs typeface="Symbol"/>
            </a:endParaRPr>
          </a:p>
        </p:txBody>
      </p:sp>
      <p:sp>
        <p:nvSpPr>
          <p:cNvPr id="4" name="object 4"/>
          <p:cNvSpPr txBox="1"/>
          <p:nvPr/>
        </p:nvSpPr>
        <p:spPr>
          <a:xfrm>
            <a:off x="1621268" y="1949778"/>
            <a:ext cx="1161462"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Real</a:t>
            </a:r>
            <a:r>
              <a:rPr sz="1710" b="1" spc="-47" dirty="0">
                <a:latin typeface="Times New Roman"/>
                <a:cs typeface="Times New Roman"/>
              </a:rPr>
              <a:t> </a:t>
            </a:r>
            <a:r>
              <a:rPr sz="1710" b="1" spc="-4" dirty="0">
                <a:latin typeface="Times New Roman"/>
                <a:cs typeface="Times New Roman"/>
              </a:rPr>
              <a:t>Power:</a:t>
            </a:r>
            <a:endParaRPr sz="1710">
              <a:latin typeface="Times New Roman"/>
              <a:cs typeface="Times New Roman"/>
            </a:endParaRPr>
          </a:p>
        </p:txBody>
      </p:sp>
      <p:sp>
        <p:nvSpPr>
          <p:cNvPr id="5" name="object 5"/>
          <p:cNvSpPr txBox="1"/>
          <p:nvPr/>
        </p:nvSpPr>
        <p:spPr>
          <a:xfrm>
            <a:off x="1251816" y="2728432"/>
            <a:ext cx="1535041"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Reactive</a:t>
            </a:r>
            <a:r>
              <a:rPr sz="1710" b="1" spc="-38" dirty="0">
                <a:latin typeface="Times New Roman"/>
                <a:cs typeface="Times New Roman"/>
              </a:rPr>
              <a:t> </a:t>
            </a:r>
            <a:r>
              <a:rPr sz="1710" b="1" spc="-4" dirty="0">
                <a:latin typeface="Times New Roman"/>
                <a:cs typeface="Times New Roman"/>
              </a:rPr>
              <a:t>Power:</a:t>
            </a:r>
            <a:endParaRPr sz="1710">
              <a:latin typeface="Times New Roman"/>
              <a:cs typeface="Times New Roman"/>
            </a:endParaRPr>
          </a:p>
        </p:txBody>
      </p:sp>
      <p:sp>
        <p:nvSpPr>
          <p:cNvPr id="6" name="object 6"/>
          <p:cNvSpPr txBox="1"/>
          <p:nvPr/>
        </p:nvSpPr>
        <p:spPr>
          <a:xfrm>
            <a:off x="3107341" y="2661751"/>
            <a:ext cx="2823563" cy="326758"/>
          </a:xfrm>
          <a:prstGeom prst="rect">
            <a:avLst/>
          </a:prstGeom>
          <a:ln w="9525">
            <a:solidFill>
              <a:srgbClr val="3E3E3E"/>
            </a:solidFill>
          </a:ln>
        </p:spPr>
        <p:txBody>
          <a:bodyPr vert="horz" wrap="square" lIns="0" tIns="10860" rIns="0" bIns="0" rtlCol="0">
            <a:spAutoFit/>
          </a:bodyPr>
          <a:lstStyle/>
          <a:p>
            <a:pPr marL="33122">
              <a:spcBef>
                <a:spcPts val="86"/>
              </a:spcBef>
            </a:pPr>
            <a:r>
              <a:rPr sz="1924" i="1" spc="13" dirty="0">
                <a:solidFill>
                  <a:srgbClr val="0A0A0A"/>
                </a:solidFill>
                <a:latin typeface="Times New Roman"/>
                <a:cs typeface="Times New Roman"/>
              </a:rPr>
              <a:t>Q </a:t>
            </a:r>
            <a:r>
              <a:rPr sz="1924" spc="9" dirty="0">
                <a:solidFill>
                  <a:srgbClr val="0A0A0A"/>
                </a:solidFill>
                <a:latin typeface="Symbol"/>
                <a:cs typeface="Symbol"/>
              </a:rPr>
              <a:t></a:t>
            </a:r>
            <a:r>
              <a:rPr sz="1924" spc="9" dirty="0">
                <a:solidFill>
                  <a:srgbClr val="0A0A0A"/>
                </a:solidFill>
                <a:latin typeface="Times New Roman"/>
                <a:cs typeface="Times New Roman"/>
              </a:rPr>
              <a:t> </a:t>
            </a:r>
            <a:r>
              <a:rPr sz="1924" spc="-128" dirty="0">
                <a:solidFill>
                  <a:srgbClr val="0A0A0A"/>
                </a:solidFill>
                <a:latin typeface="Times New Roman"/>
                <a:cs typeface="Times New Roman"/>
              </a:rPr>
              <a:t>3</a:t>
            </a:r>
            <a:r>
              <a:rPr sz="1924" i="1" spc="-128" dirty="0">
                <a:solidFill>
                  <a:srgbClr val="0A0A0A"/>
                </a:solidFill>
                <a:latin typeface="Times New Roman"/>
                <a:cs typeface="Times New Roman"/>
              </a:rPr>
              <a:t>V</a:t>
            </a:r>
            <a:r>
              <a:rPr sz="1796" i="1" spc="-192" baseline="-23809" dirty="0">
                <a:solidFill>
                  <a:srgbClr val="0A0A0A"/>
                </a:solidFill>
                <a:latin typeface="Symbol"/>
                <a:cs typeface="Symbol"/>
              </a:rPr>
              <a:t></a:t>
            </a:r>
            <a:r>
              <a:rPr sz="1796" i="1" spc="-192" baseline="-23809" dirty="0">
                <a:solidFill>
                  <a:srgbClr val="0A0A0A"/>
                </a:solidFill>
                <a:latin typeface="Times New Roman"/>
                <a:cs typeface="Times New Roman"/>
              </a:rPr>
              <a:t> </a:t>
            </a:r>
            <a:r>
              <a:rPr sz="1924" i="1" spc="-9" dirty="0">
                <a:solidFill>
                  <a:srgbClr val="0A0A0A"/>
                </a:solidFill>
                <a:latin typeface="Times New Roman"/>
                <a:cs typeface="Times New Roman"/>
              </a:rPr>
              <a:t>I</a:t>
            </a:r>
            <a:r>
              <a:rPr sz="1796" i="1" spc="-13" baseline="-23809" dirty="0">
                <a:solidFill>
                  <a:srgbClr val="0A0A0A"/>
                </a:solidFill>
                <a:latin typeface="Symbol"/>
                <a:cs typeface="Symbol"/>
              </a:rPr>
              <a:t></a:t>
            </a:r>
            <a:r>
              <a:rPr sz="1796" i="1" spc="-13" baseline="-23809" dirty="0">
                <a:solidFill>
                  <a:srgbClr val="0A0A0A"/>
                </a:solidFill>
                <a:latin typeface="Times New Roman"/>
                <a:cs typeface="Times New Roman"/>
              </a:rPr>
              <a:t> </a:t>
            </a:r>
            <a:r>
              <a:rPr sz="1924" spc="30" dirty="0">
                <a:solidFill>
                  <a:srgbClr val="0A0A0A"/>
                </a:solidFill>
                <a:latin typeface="Times New Roman"/>
                <a:cs typeface="Times New Roman"/>
              </a:rPr>
              <a:t>sin</a:t>
            </a:r>
            <a:r>
              <a:rPr sz="2052" i="1" spc="30" dirty="0">
                <a:solidFill>
                  <a:srgbClr val="0A0A0A"/>
                </a:solidFill>
                <a:latin typeface="Symbol"/>
                <a:cs typeface="Symbol"/>
              </a:rPr>
              <a:t></a:t>
            </a:r>
            <a:r>
              <a:rPr sz="2052" i="1" spc="30" dirty="0">
                <a:solidFill>
                  <a:srgbClr val="0A0A0A"/>
                </a:solidFill>
                <a:latin typeface="Times New Roman"/>
                <a:cs typeface="Times New Roman"/>
              </a:rPr>
              <a:t> </a:t>
            </a:r>
            <a:r>
              <a:rPr sz="1924" spc="9" dirty="0">
                <a:solidFill>
                  <a:srgbClr val="0A0A0A"/>
                </a:solidFill>
                <a:latin typeface="Symbol"/>
                <a:cs typeface="Symbol"/>
              </a:rPr>
              <a:t></a:t>
            </a:r>
            <a:r>
              <a:rPr sz="1924" spc="9" dirty="0">
                <a:solidFill>
                  <a:srgbClr val="0A0A0A"/>
                </a:solidFill>
                <a:latin typeface="Times New Roman"/>
                <a:cs typeface="Times New Roman"/>
              </a:rPr>
              <a:t> 3</a:t>
            </a:r>
            <a:r>
              <a:rPr sz="1924" i="1" spc="9" dirty="0">
                <a:solidFill>
                  <a:srgbClr val="0A0A0A"/>
                </a:solidFill>
                <a:latin typeface="Times New Roman"/>
                <a:cs typeface="Times New Roman"/>
              </a:rPr>
              <a:t>I</a:t>
            </a:r>
            <a:r>
              <a:rPr sz="1796" i="1" spc="13" baseline="-23809" dirty="0">
                <a:solidFill>
                  <a:srgbClr val="0A0A0A"/>
                </a:solidFill>
                <a:latin typeface="Symbol"/>
                <a:cs typeface="Symbol"/>
              </a:rPr>
              <a:t></a:t>
            </a:r>
            <a:r>
              <a:rPr sz="1796" i="1" spc="13" baseline="-23809" dirty="0">
                <a:solidFill>
                  <a:srgbClr val="0A0A0A"/>
                </a:solidFill>
                <a:latin typeface="Times New Roman"/>
                <a:cs typeface="Times New Roman"/>
              </a:rPr>
              <a:t> </a:t>
            </a:r>
            <a:r>
              <a:rPr sz="1667" spc="6" baseline="42735" dirty="0">
                <a:solidFill>
                  <a:srgbClr val="0A0A0A"/>
                </a:solidFill>
                <a:latin typeface="Times New Roman"/>
                <a:cs typeface="Times New Roman"/>
              </a:rPr>
              <a:t>2 </a:t>
            </a:r>
            <a:r>
              <a:rPr sz="1924" i="1" spc="9" dirty="0">
                <a:solidFill>
                  <a:srgbClr val="0A0A0A"/>
                </a:solidFill>
                <a:latin typeface="Times New Roman"/>
                <a:cs typeface="Times New Roman"/>
              </a:rPr>
              <a:t>Z</a:t>
            </a:r>
            <a:r>
              <a:rPr sz="1924" i="1" spc="-209" dirty="0">
                <a:solidFill>
                  <a:srgbClr val="0A0A0A"/>
                </a:solidFill>
                <a:latin typeface="Times New Roman"/>
                <a:cs typeface="Times New Roman"/>
              </a:rPr>
              <a:t> </a:t>
            </a:r>
            <a:r>
              <a:rPr sz="1924" spc="30" dirty="0">
                <a:solidFill>
                  <a:srgbClr val="0A0A0A"/>
                </a:solidFill>
                <a:latin typeface="Times New Roman"/>
                <a:cs typeface="Times New Roman"/>
              </a:rPr>
              <a:t>sin</a:t>
            </a:r>
            <a:r>
              <a:rPr sz="2052" i="1" spc="30" dirty="0">
                <a:solidFill>
                  <a:srgbClr val="0A0A0A"/>
                </a:solidFill>
                <a:latin typeface="Symbol"/>
                <a:cs typeface="Symbol"/>
              </a:rPr>
              <a:t></a:t>
            </a:r>
            <a:endParaRPr sz="2052">
              <a:latin typeface="Symbol"/>
              <a:cs typeface="Symbol"/>
            </a:endParaRPr>
          </a:p>
        </p:txBody>
      </p:sp>
      <p:sp>
        <p:nvSpPr>
          <p:cNvPr id="7" name="object 7"/>
          <p:cNvSpPr txBox="1"/>
          <p:nvPr/>
        </p:nvSpPr>
        <p:spPr>
          <a:xfrm>
            <a:off x="1190576" y="3529887"/>
            <a:ext cx="1633323"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Apparent</a:t>
            </a:r>
            <a:r>
              <a:rPr sz="1710" b="1" spc="-38" dirty="0">
                <a:latin typeface="Times New Roman"/>
                <a:cs typeface="Times New Roman"/>
              </a:rPr>
              <a:t> </a:t>
            </a:r>
            <a:r>
              <a:rPr sz="1710" b="1" spc="-4" dirty="0">
                <a:latin typeface="Times New Roman"/>
                <a:cs typeface="Times New Roman"/>
              </a:rPr>
              <a:t>Power:</a:t>
            </a:r>
            <a:endParaRPr sz="1710">
              <a:latin typeface="Times New Roman"/>
              <a:cs typeface="Times New Roman"/>
            </a:endParaRPr>
          </a:p>
        </p:txBody>
      </p:sp>
      <p:sp>
        <p:nvSpPr>
          <p:cNvPr id="8" name="object 8"/>
          <p:cNvSpPr txBox="1"/>
          <p:nvPr/>
        </p:nvSpPr>
        <p:spPr>
          <a:xfrm>
            <a:off x="3128193" y="3442358"/>
            <a:ext cx="1817397" cy="323522"/>
          </a:xfrm>
          <a:prstGeom prst="rect">
            <a:avLst/>
          </a:prstGeom>
          <a:ln w="9525">
            <a:solidFill>
              <a:srgbClr val="3E3E3E"/>
            </a:solidFill>
          </a:ln>
        </p:spPr>
        <p:txBody>
          <a:bodyPr vert="horz" wrap="square" lIns="0" tIns="27150" rIns="0" bIns="0" rtlCol="0">
            <a:spAutoFit/>
          </a:bodyPr>
          <a:lstStyle/>
          <a:p>
            <a:pPr marL="44524">
              <a:spcBef>
                <a:spcPts val="214"/>
              </a:spcBef>
            </a:pPr>
            <a:r>
              <a:rPr sz="1924" i="1" spc="9" dirty="0">
                <a:solidFill>
                  <a:srgbClr val="0A0A0A"/>
                </a:solidFill>
                <a:latin typeface="Times New Roman"/>
                <a:cs typeface="Times New Roman"/>
              </a:rPr>
              <a:t>S </a:t>
            </a:r>
            <a:r>
              <a:rPr sz="1924" spc="9" dirty="0">
                <a:solidFill>
                  <a:srgbClr val="0A0A0A"/>
                </a:solidFill>
                <a:latin typeface="Symbol"/>
                <a:cs typeface="Symbol"/>
              </a:rPr>
              <a:t></a:t>
            </a:r>
            <a:r>
              <a:rPr sz="1924" spc="9" dirty="0">
                <a:solidFill>
                  <a:srgbClr val="0A0A0A"/>
                </a:solidFill>
                <a:latin typeface="Times New Roman"/>
                <a:cs typeface="Times New Roman"/>
              </a:rPr>
              <a:t> </a:t>
            </a:r>
            <a:r>
              <a:rPr sz="1924" spc="-128" dirty="0">
                <a:solidFill>
                  <a:srgbClr val="0A0A0A"/>
                </a:solidFill>
                <a:latin typeface="Times New Roman"/>
                <a:cs typeface="Times New Roman"/>
              </a:rPr>
              <a:t>3</a:t>
            </a:r>
            <a:r>
              <a:rPr sz="1924" i="1" spc="-128" dirty="0">
                <a:solidFill>
                  <a:srgbClr val="0A0A0A"/>
                </a:solidFill>
                <a:latin typeface="Times New Roman"/>
                <a:cs typeface="Times New Roman"/>
              </a:rPr>
              <a:t>V</a:t>
            </a:r>
            <a:r>
              <a:rPr sz="1796" i="1" spc="-192" baseline="-23809" dirty="0">
                <a:solidFill>
                  <a:srgbClr val="0A0A0A"/>
                </a:solidFill>
                <a:latin typeface="Symbol"/>
                <a:cs typeface="Symbol"/>
              </a:rPr>
              <a:t></a:t>
            </a:r>
            <a:r>
              <a:rPr sz="1796" i="1" spc="-192" baseline="-23809" dirty="0">
                <a:solidFill>
                  <a:srgbClr val="0A0A0A"/>
                </a:solidFill>
                <a:latin typeface="Times New Roman"/>
                <a:cs typeface="Times New Roman"/>
              </a:rPr>
              <a:t> </a:t>
            </a:r>
            <a:r>
              <a:rPr sz="1924" i="1" spc="-9" dirty="0">
                <a:solidFill>
                  <a:srgbClr val="0A0A0A"/>
                </a:solidFill>
                <a:latin typeface="Times New Roman"/>
                <a:cs typeface="Times New Roman"/>
              </a:rPr>
              <a:t>I</a:t>
            </a:r>
            <a:r>
              <a:rPr sz="1796" i="1" spc="-13" baseline="-23809" dirty="0">
                <a:solidFill>
                  <a:srgbClr val="0A0A0A"/>
                </a:solidFill>
                <a:latin typeface="Symbol"/>
                <a:cs typeface="Symbol"/>
              </a:rPr>
              <a:t></a:t>
            </a:r>
            <a:r>
              <a:rPr sz="1796" i="1" spc="-13" baseline="-23809" dirty="0">
                <a:solidFill>
                  <a:srgbClr val="0A0A0A"/>
                </a:solidFill>
                <a:latin typeface="Times New Roman"/>
                <a:cs typeface="Times New Roman"/>
              </a:rPr>
              <a:t> </a:t>
            </a:r>
            <a:r>
              <a:rPr sz="1924" spc="9" dirty="0">
                <a:solidFill>
                  <a:srgbClr val="0A0A0A"/>
                </a:solidFill>
                <a:latin typeface="Symbol"/>
                <a:cs typeface="Symbol"/>
              </a:rPr>
              <a:t></a:t>
            </a:r>
            <a:r>
              <a:rPr sz="1924" spc="9" dirty="0">
                <a:solidFill>
                  <a:srgbClr val="0A0A0A"/>
                </a:solidFill>
                <a:latin typeface="Times New Roman"/>
                <a:cs typeface="Times New Roman"/>
              </a:rPr>
              <a:t> 3</a:t>
            </a:r>
            <a:r>
              <a:rPr sz="1924" i="1" spc="9" dirty="0">
                <a:solidFill>
                  <a:srgbClr val="0A0A0A"/>
                </a:solidFill>
                <a:latin typeface="Times New Roman"/>
                <a:cs typeface="Times New Roman"/>
              </a:rPr>
              <a:t>I</a:t>
            </a:r>
            <a:r>
              <a:rPr sz="1796" i="1" spc="13" baseline="-23809" dirty="0">
                <a:solidFill>
                  <a:srgbClr val="0A0A0A"/>
                </a:solidFill>
                <a:latin typeface="Symbol"/>
                <a:cs typeface="Symbol"/>
              </a:rPr>
              <a:t></a:t>
            </a:r>
            <a:r>
              <a:rPr sz="1796" i="1" spc="13" baseline="-23809" dirty="0">
                <a:solidFill>
                  <a:srgbClr val="0A0A0A"/>
                </a:solidFill>
                <a:latin typeface="Times New Roman"/>
                <a:cs typeface="Times New Roman"/>
              </a:rPr>
              <a:t> </a:t>
            </a:r>
            <a:r>
              <a:rPr sz="1667" spc="6" baseline="42735" dirty="0">
                <a:solidFill>
                  <a:srgbClr val="0A0A0A"/>
                </a:solidFill>
                <a:latin typeface="Times New Roman"/>
                <a:cs typeface="Times New Roman"/>
              </a:rPr>
              <a:t>2</a:t>
            </a:r>
            <a:r>
              <a:rPr sz="1667" spc="-282" baseline="42735" dirty="0">
                <a:solidFill>
                  <a:srgbClr val="0A0A0A"/>
                </a:solidFill>
                <a:latin typeface="Times New Roman"/>
                <a:cs typeface="Times New Roman"/>
              </a:rPr>
              <a:t> </a:t>
            </a:r>
            <a:r>
              <a:rPr sz="1924" i="1" spc="9" dirty="0">
                <a:solidFill>
                  <a:srgbClr val="0A0A0A"/>
                </a:solidFill>
                <a:latin typeface="Times New Roman"/>
                <a:cs typeface="Times New Roman"/>
              </a:rPr>
              <a:t>Z</a:t>
            </a:r>
            <a:endParaRPr sz="1924">
              <a:latin typeface="Times New Roman"/>
              <a:cs typeface="Times New Roman"/>
            </a:endParaRPr>
          </a:p>
        </p:txBody>
      </p:sp>
      <p:sp>
        <p:nvSpPr>
          <p:cNvPr id="9" name="object 9"/>
          <p:cNvSpPr txBox="1"/>
          <p:nvPr/>
        </p:nvSpPr>
        <p:spPr>
          <a:xfrm>
            <a:off x="1314379" y="4523565"/>
            <a:ext cx="5150830"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NOTE: These equations are valid for </a:t>
            </a:r>
            <a:r>
              <a:rPr sz="1710" b="1" spc="-9" dirty="0">
                <a:latin typeface="Times New Roman"/>
                <a:cs typeface="Times New Roman"/>
              </a:rPr>
              <a:t>balanced </a:t>
            </a:r>
            <a:r>
              <a:rPr sz="1710" b="1" spc="-4" dirty="0">
                <a:latin typeface="Times New Roman"/>
                <a:cs typeface="Times New Roman"/>
              </a:rPr>
              <a:t>loads</a:t>
            </a:r>
            <a:r>
              <a:rPr sz="1710" b="1" spc="68" dirty="0">
                <a:latin typeface="Times New Roman"/>
                <a:cs typeface="Times New Roman"/>
              </a:rPr>
              <a:t> </a:t>
            </a:r>
            <a:r>
              <a:rPr sz="1710" spc="-4" dirty="0">
                <a:latin typeface="Times New Roman"/>
                <a:cs typeface="Times New Roman"/>
              </a:rPr>
              <a:t>only.</a:t>
            </a:r>
            <a:endParaRPr sz="1710">
              <a:latin typeface="Times New Roman"/>
              <a:cs typeface="Times New Roman"/>
            </a:endParaRPr>
          </a:p>
        </p:txBody>
      </p:sp>
      <p:sp>
        <p:nvSpPr>
          <p:cNvPr id="12" name="Slide Number Placeholder 11">
            <a:extLst>
              <a:ext uri="{FF2B5EF4-FFF2-40B4-BE49-F238E27FC236}">
                <a16:creationId xmlns:a16="http://schemas.microsoft.com/office/drawing/2014/main" id="{3FA25A7A-3975-4F4C-8C15-430264A47454}"/>
              </a:ext>
            </a:extLst>
          </p:cNvPr>
          <p:cNvSpPr>
            <a:spLocks noGrp="1"/>
          </p:cNvSpPr>
          <p:nvPr>
            <p:ph type="sldNum" sz="quarter" idx="7"/>
          </p:nvPr>
        </p:nvSpPr>
        <p:spPr/>
        <p:txBody>
          <a:bodyPr/>
          <a:lstStyle/>
          <a:p>
            <a:pPr marL="38100">
              <a:lnSpc>
                <a:spcPts val="1240"/>
              </a:lnSpc>
            </a:pPr>
            <a:fld id="{81D60167-4931-47E6-BA6A-407CBD079E47}" type="slidenum">
              <a:rPr lang="en-IN" spc="-120" smtClean="0"/>
              <a:t>82</a:t>
            </a:fld>
            <a:endParaRPr lang="en-IN" spc="-120" dirty="0"/>
          </a:p>
        </p:txBody>
      </p:sp>
      <p:sp>
        <p:nvSpPr>
          <p:cNvPr id="19" name="object 11">
            <a:extLst>
              <a:ext uri="{FF2B5EF4-FFF2-40B4-BE49-F238E27FC236}">
                <a16:creationId xmlns:a16="http://schemas.microsoft.com/office/drawing/2014/main" id="{BD5AAC1F-917A-4172-933D-D9D2B0DBD6F0}"/>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0" name="object 12">
            <a:extLst>
              <a:ext uri="{FF2B5EF4-FFF2-40B4-BE49-F238E27FC236}">
                <a16:creationId xmlns:a16="http://schemas.microsoft.com/office/drawing/2014/main" id="{19AF6A9B-13F6-42F0-8C5E-F82F17FD5F32}"/>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object 2">
            <a:extLst>
              <a:ext uri="{FF2B5EF4-FFF2-40B4-BE49-F238E27FC236}">
                <a16:creationId xmlns:a16="http://schemas.microsoft.com/office/drawing/2014/main" id="{54887FD4-7D60-4A86-A570-3AD2832A8837}"/>
              </a:ext>
            </a:extLst>
          </p:cNvPr>
          <p:cNvGrpSpPr/>
          <p:nvPr/>
        </p:nvGrpSpPr>
        <p:grpSpPr>
          <a:xfrm>
            <a:off x="-46768" y="-26835"/>
            <a:ext cx="9145905" cy="6858000"/>
            <a:chOff x="-654" y="0"/>
            <a:chExt cx="9145905" cy="6858000"/>
          </a:xfrm>
        </p:grpSpPr>
        <p:sp>
          <p:nvSpPr>
            <p:cNvPr id="30" name="object 3">
              <a:extLst>
                <a:ext uri="{FF2B5EF4-FFF2-40B4-BE49-F238E27FC236}">
                  <a16:creationId xmlns:a16="http://schemas.microsoft.com/office/drawing/2014/main" id="{FEF9A174-306C-4282-B377-D01E7AE2CE6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31" name="object 4">
              <a:extLst>
                <a:ext uri="{FF2B5EF4-FFF2-40B4-BE49-F238E27FC236}">
                  <a16:creationId xmlns:a16="http://schemas.microsoft.com/office/drawing/2014/main" id="{A3D6E055-88A2-4176-AC08-ADD49AA7AFB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32" name="object 5">
              <a:extLst>
                <a:ext uri="{FF2B5EF4-FFF2-40B4-BE49-F238E27FC236}">
                  <a16:creationId xmlns:a16="http://schemas.microsoft.com/office/drawing/2014/main" id="{25A0BFF3-3DDA-4088-8D0D-8A493A70C53A}"/>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33" name="object 6">
              <a:extLst>
                <a:ext uri="{FF2B5EF4-FFF2-40B4-BE49-F238E27FC236}">
                  <a16:creationId xmlns:a16="http://schemas.microsoft.com/office/drawing/2014/main" id="{81162C04-358B-4AC9-9BE8-2B3F89A95A82}"/>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34" name="object 7">
              <a:extLst>
                <a:ext uri="{FF2B5EF4-FFF2-40B4-BE49-F238E27FC236}">
                  <a16:creationId xmlns:a16="http://schemas.microsoft.com/office/drawing/2014/main" id="{FA38FB2C-46E1-4927-96C4-F124ECE53DF6}"/>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190576" y="1106620"/>
            <a:ext cx="3744479"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Deriving </a:t>
            </a:r>
            <a:r>
              <a:rPr sz="1710" spc="-4" dirty="0">
                <a:latin typeface="Times New Roman"/>
                <a:cs typeface="Times New Roman"/>
              </a:rPr>
              <a:t>line </a:t>
            </a:r>
            <a:r>
              <a:rPr sz="1710" spc="-9" dirty="0">
                <a:latin typeface="Times New Roman"/>
                <a:cs typeface="Times New Roman"/>
              </a:rPr>
              <a:t>quantities </a:t>
            </a:r>
            <a:r>
              <a:rPr sz="1710" spc="-4" dirty="0">
                <a:latin typeface="Times New Roman"/>
                <a:cs typeface="Times New Roman"/>
              </a:rPr>
              <a:t>of a</a:t>
            </a:r>
            <a:r>
              <a:rPr sz="1710" spc="26" dirty="0">
                <a:latin typeface="Times New Roman"/>
                <a:cs typeface="Times New Roman"/>
              </a:rPr>
              <a:t> </a:t>
            </a:r>
            <a:r>
              <a:rPr sz="1710" b="1" spc="-4" dirty="0">
                <a:latin typeface="Times New Roman"/>
                <a:cs typeface="Times New Roman"/>
              </a:rPr>
              <a:t>Y</a:t>
            </a:r>
            <a:r>
              <a:rPr sz="1710" spc="-4" dirty="0">
                <a:latin typeface="Times New Roman"/>
                <a:cs typeface="Times New Roman"/>
              </a:rPr>
              <a:t>-connection.</a:t>
            </a:r>
            <a:endParaRPr sz="1710">
              <a:latin typeface="Times New Roman"/>
              <a:cs typeface="Times New Roman"/>
            </a:endParaRPr>
          </a:p>
        </p:txBody>
      </p:sp>
      <p:sp>
        <p:nvSpPr>
          <p:cNvPr id="3" name="object 3"/>
          <p:cNvSpPr txBox="1"/>
          <p:nvPr/>
        </p:nvSpPr>
        <p:spPr>
          <a:xfrm>
            <a:off x="1190577" y="1949782"/>
            <a:ext cx="2421205"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Power consumed by a</a:t>
            </a:r>
            <a:r>
              <a:rPr sz="1710" spc="-21" dirty="0">
                <a:latin typeface="Times New Roman"/>
                <a:cs typeface="Times New Roman"/>
              </a:rPr>
              <a:t> </a:t>
            </a:r>
            <a:r>
              <a:rPr sz="1710" spc="-4" dirty="0">
                <a:latin typeface="Times New Roman"/>
                <a:cs typeface="Times New Roman"/>
              </a:rPr>
              <a:t>load:</a:t>
            </a:r>
            <a:endParaRPr sz="1710">
              <a:latin typeface="Times New Roman"/>
              <a:cs typeface="Times New Roman"/>
            </a:endParaRPr>
          </a:p>
        </p:txBody>
      </p:sp>
      <p:sp>
        <p:nvSpPr>
          <p:cNvPr id="4" name="object 4"/>
          <p:cNvSpPr txBox="1"/>
          <p:nvPr/>
        </p:nvSpPr>
        <p:spPr>
          <a:xfrm>
            <a:off x="2730288" y="2708235"/>
            <a:ext cx="1568163"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since for this</a:t>
            </a:r>
            <a:r>
              <a:rPr sz="1710" spc="-81" dirty="0">
                <a:latin typeface="Times New Roman"/>
                <a:cs typeface="Times New Roman"/>
              </a:rPr>
              <a:t> </a:t>
            </a:r>
            <a:r>
              <a:rPr sz="1710" spc="-9" dirty="0">
                <a:latin typeface="Times New Roman"/>
                <a:cs typeface="Times New Roman"/>
              </a:rPr>
              <a:t>load</a:t>
            </a:r>
            <a:endParaRPr sz="1710">
              <a:latin typeface="Times New Roman"/>
              <a:cs typeface="Times New Roman"/>
            </a:endParaRPr>
          </a:p>
        </p:txBody>
      </p:sp>
      <p:sp>
        <p:nvSpPr>
          <p:cNvPr id="5" name="object 5"/>
          <p:cNvSpPr txBox="1"/>
          <p:nvPr/>
        </p:nvSpPr>
        <p:spPr>
          <a:xfrm>
            <a:off x="2721826" y="3446488"/>
            <a:ext cx="804715"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therefore</a:t>
            </a:r>
            <a:endParaRPr sz="1710">
              <a:latin typeface="Times New Roman"/>
              <a:cs typeface="Times New Roman"/>
            </a:endParaRPr>
          </a:p>
        </p:txBody>
      </p:sp>
      <p:sp>
        <p:nvSpPr>
          <p:cNvPr id="6" name="object 6"/>
          <p:cNvSpPr txBox="1"/>
          <p:nvPr/>
        </p:nvSpPr>
        <p:spPr>
          <a:xfrm>
            <a:off x="1374988" y="5294397"/>
            <a:ext cx="5150830"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NOTE: These equations are valid for </a:t>
            </a:r>
            <a:r>
              <a:rPr sz="1710" b="1" spc="-9" dirty="0">
                <a:latin typeface="Times New Roman"/>
                <a:cs typeface="Times New Roman"/>
              </a:rPr>
              <a:t>balanced </a:t>
            </a:r>
            <a:r>
              <a:rPr sz="1710" b="1" spc="-4" dirty="0">
                <a:latin typeface="Times New Roman"/>
                <a:cs typeface="Times New Roman"/>
              </a:rPr>
              <a:t>loads</a:t>
            </a:r>
            <a:r>
              <a:rPr sz="1710" b="1" spc="68" dirty="0">
                <a:latin typeface="Times New Roman"/>
                <a:cs typeface="Times New Roman"/>
              </a:rPr>
              <a:t> </a:t>
            </a:r>
            <a:r>
              <a:rPr sz="1710" spc="-4" dirty="0">
                <a:latin typeface="Times New Roman"/>
                <a:cs typeface="Times New Roman"/>
              </a:rPr>
              <a:t>only.</a:t>
            </a:r>
            <a:endParaRPr sz="1710">
              <a:latin typeface="Times New Roman"/>
              <a:cs typeface="Times New Roman"/>
            </a:endParaRPr>
          </a:p>
        </p:txBody>
      </p:sp>
      <p:sp>
        <p:nvSpPr>
          <p:cNvPr id="7" name="object 7"/>
          <p:cNvSpPr txBox="1"/>
          <p:nvPr/>
        </p:nvSpPr>
        <p:spPr>
          <a:xfrm>
            <a:off x="3716567" y="1924520"/>
            <a:ext cx="1305898" cy="284558"/>
          </a:xfrm>
          <a:prstGeom prst="rect">
            <a:avLst/>
          </a:prstGeom>
        </p:spPr>
        <p:txBody>
          <a:bodyPr vert="horz" wrap="square" lIns="0" tIns="14661" rIns="0" bIns="0" rtlCol="0">
            <a:spAutoFit/>
          </a:bodyPr>
          <a:lstStyle/>
          <a:p>
            <a:pPr marL="32579">
              <a:spcBef>
                <a:spcPts val="115"/>
              </a:spcBef>
            </a:pPr>
            <a:r>
              <a:rPr sz="1667" i="1" spc="9" dirty="0">
                <a:solidFill>
                  <a:srgbClr val="0A0A0A"/>
                </a:solidFill>
                <a:latin typeface="Times New Roman"/>
                <a:cs typeface="Times New Roman"/>
              </a:rPr>
              <a:t>P </a:t>
            </a:r>
            <a:r>
              <a:rPr sz="1667" spc="9" dirty="0">
                <a:solidFill>
                  <a:srgbClr val="0A0A0A"/>
                </a:solidFill>
                <a:latin typeface="Symbol"/>
                <a:cs typeface="Symbol"/>
              </a:rPr>
              <a:t></a:t>
            </a:r>
            <a:r>
              <a:rPr sz="1667" spc="9" dirty="0">
                <a:solidFill>
                  <a:srgbClr val="0A0A0A"/>
                </a:solidFill>
                <a:latin typeface="Times New Roman"/>
                <a:cs typeface="Times New Roman"/>
              </a:rPr>
              <a:t> </a:t>
            </a:r>
            <a:r>
              <a:rPr sz="1667" spc="-111" dirty="0">
                <a:solidFill>
                  <a:srgbClr val="0A0A0A"/>
                </a:solidFill>
                <a:latin typeface="Times New Roman"/>
                <a:cs typeface="Times New Roman"/>
              </a:rPr>
              <a:t>3</a:t>
            </a:r>
            <a:r>
              <a:rPr sz="1667" i="1" spc="-111" dirty="0">
                <a:solidFill>
                  <a:srgbClr val="0A0A0A"/>
                </a:solidFill>
                <a:latin typeface="Times New Roman"/>
                <a:cs typeface="Times New Roman"/>
              </a:rPr>
              <a:t>V</a:t>
            </a:r>
            <a:r>
              <a:rPr sz="1539" i="1" spc="-167" baseline="-23148" dirty="0">
                <a:solidFill>
                  <a:srgbClr val="0A0A0A"/>
                </a:solidFill>
                <a:latin typeface="Symbol"/>
                <a:cs typeface="Symbol"/>
              </a:rPr>
              <a:t></a:t>
            </a:r>
            <a:r>
              <a:rPr sz="1539" i="1" spc="-167" baseline="-23148" dirty="0">
                <a:solidFill>
                  <a:srgbClr val="0A0A0A"/>
                </a:solidFill>
                <a:latin typeface="Times New Roman"/>
                <a:cs typeface="Times New Roman"/>
              </a:rPr>
              <a:t> </a:t>
            </a:r>
            <a:r>
              <a:rPr sz="1667" i="1" dirty="0">
                <a:solidFill>
                  <a:srgbClr val="0A0A0A"/>
                </a:solidFill>
                <a:latin typeface="Times New Roman"/>
                <a:cs typeface="Times New Roman"/>
              </a:rPr>
              <a:t>I</a:t>
            </a:r>
            <a:r>
              <a:rPr sz="1539" i="1" baseline="-23148" dirty="0">
                <a:solidFill>
                  <a:srgbClr val="0A0A0A"/>
                </a:solidFill>
                <a:latin typeface="Symbol"/>
                <a:cs typeface="Symbol"/>
              </a:rPr>
              <a:t></a:t>
            </a:r>
            <a:r>
              <a:rPr sz="1539" i="1" spc="-19" baseline="-23148" dirty="0">
                <a:solidFill>
                  <a:srgbClr val="0A0A0A"/>
                </a:solidFill>
                <a:latin typeface="Times New Roman"/>
                <a:cs typeface="Times New Roman"/>
              </a:rPr>
              <a:t> </a:t>
            </a:r>
            <a:r>
              <a:rPr sz="1667" spc="13" dirty="0">
                <a:solidFill>
                  <a:srgbClr val="0A0A0A"/>
                </a:solidFill>
                <a:latin typeface="Times New Roman"/>
                <a:cs typeface="Times New Roman"/>
              </a:rPr>
              <a:t>cos</a:t>
            </a:r>
            <a:r>
              <a:rPr sz="1753" i="1" spc="13" dirty="0">
                <a:solidFill>
                  <a:srgbClr val="0A0A0A"/>
                </a:solidFill>
                <a:latin typeface="Symbol"/>
                <a:cs typeface="Symbol"/>
              </a:rPr>
              <a:t></a:t>
            </a:r>
            <a:endParaRPr sz="1753">
              <a:latin typeface="Symbol"/>
              <a:cs typeface="Symbol"/>
            </a:endParaRPr>
          </a:p>
        </p:txBody>
      </p:sp>
      <p:grpSp>
        <p:nvGrpSpPr>
          <p:cNvPr id="8" name="object 8"/>
          <p:cNvGrpSpPr/>
          <p:nvPr/>
        </p:nvGrpSpPr>
        <p:grpSpPr>
          <a:xfrm>
            <a:off x="6389408" y="2670222"/>
            <a:ext cx="278555" cy="264438"/>
            <a:chOff x="7472057" y="2894076"/>
            <a:chExt cx="325755" cy="309245"/>
          </a:xfrm>
        </p:grpSpPr>
        <p:sp>
          <p:nvSpPr>
            <p:cNvPr id="9" name="object 9"/>
            <p:cNvSpPr/>
            <p:nvPr/>
          </p:nvSpPr>
          <p:spPr>
            <a:xfrm>
              <a:off x="7473581" y="2900172"/>
              <a:ext cx="323215" cy="302895"/>
            </a:xfrm>
            <a:custGeom>
              <a:avLst/>
              <a:gdLst/>
              <a:ahLst/>
              <a:cxnLst/>
              <a:rect l="l" t="t" r="r" b="b"/>
              <a:pathLst>
                <a:path w="323215" h="302894">
                  <a:moveTo>
                    <a:pt x="0" y="204977"/>
                  </a:moveTo>
                  <a:lnTo>
                    <a:pt x="29718" y="188213"/>
                  </a:lnTo>
                  <a:lnTo>
                    <a:pt x="99060" y="302513"/>
                  </a:lnTo>
                  <a:lnTo>
                    <a:pt x="175260" y="0"/>
                  </a:lnTo>
                  <a:lnTo>
                    <a:pt x="323088" y="0"/>
                  </a:lnTo>
                </a:path>
              </a:pathLst>
            </a:custGeom>
            <a:ln w="3175">
              <a:solidFill>
                <a:srgbClr val="0A0A0A"/>
              </a:solidFill>
            </a:ln>
          </p:spPr>
          <p:txBody>
            <a:bodyPr wrap="square" lIns="0" tIns="0" rIns="0" bIns="0" rtlCol="0"/>
            <a:lstStyle/>
            <a:p>
              <a:endParaRPr sz="1539"/>
            </a:p>
          </p:txBody>
        </p:sp>
        <p:sp>
          <p:nvSpPr>
            <p:cNvPr id="10" name="object 10"/>
            <p:cNvSpPr/>
            <p:nvPr/>
          </p:nvSpPr>
          <p:spPr>
            <a:xfrm>
              <a:off x="7472057" y="2894076"/>
              <a:ext cx="325120" cy="308610"/>
            </a:xfrm>
            <a:custGeom>
              <a:avLst/>
              <a:gdLst/>
              <a:ahLst/>
              <a:cxnLst/>
              <a:rect l="l" t="t" r="r" b="b"/>
              <a:pathLst>
                <a:path w="325120" h="308610">
                  <a:moveTo>
                    <a:pt x="324612" y="13715"/>
                  </a:moveTo>
                  <a:lnTo>
                    <a:pt x="324612" y="0"/>
                  </a:lnTo>
                  <a:lnTo>
                    <a:pt x="171449" y="0"/>
                  </a:lnTo>
                  <a:lnTo>
                    <a:pt x="101346" y="278891"/>
                  </a:lnTo>
                  <a:lnTo>
                    <a:pt x="39624" y="185165"/>
                  </a:lnTo>
                  <a:lnTo>
                    <a:pt x="0" y="207263"/>
                  </a:lnTo>
                  <a:lnTo>
                    <a:pt x="3810" y="215645"/>
                  </a:lnTo>
                  <a:lnTo>
                    <a:pt x="23622" y="203453"/>
                  </a:lnTo>
                  <a:lnTo>
                    <a:pt x="93726" y="308609"/>
                  </a:lnTo>
                  <a:lnTo>
                    <a:pt x="108204" y="308609"/>
                  </a:lnTo>
                  <a:lnTo>
                    <a:pt x="182117" y="13715"/>
                  </a:lnTo>
                  <a:lnTo>
                    <a:pt x="324612" y="13715"/>
                  </a:lnTo>
                  <a:close/>
                </a:path>
              </a:pathLst>
            </a:custGeom>
            <a:solidFill>
              <a:srgbClr val="0A0A0A"/>
            </a:solidFill>
          </p:spPr>
          <p:txBody>
            <a:bodyPr wrap="square" lIns="0" tIns="0" rIns="0" bIns="0" rtlCol="0"/>
            <a:lstStyle/>
            <a:p>
              <a:endParaRPr sz="1539"/>
            </a:p>
          </p:txBody>
        </p:sp>
      </p:grpSp>
      <p:sp>
        <p:nvSpPr>
          <p:cNvPr id="11" name="object 11"/>
          <p:cNvSpPr txBox="1"/>
          <p:nvPr/>
        </p:nvSpPr>
        <p:spPr>
          <a:xfrm>
            <a:off x="4523239" y="2655452"/>
            <a:ext cx="686343" cy="307621"/>
          </a:xfrm>
          <a:prstGeom prst="rect">
            <a:avLst/>
          </a:prstGeom>
        </p:spPr>
        <p:txBody>
          <a:bodyPr vert="horz" wrap="square" lIns="0" tIns="11403" rIns="0" bIns="0" rtlCol="0">
            <a:spAutoFit/>
          </a:bodyPr>
          <a:lstStyle/>
          <a:p>
            <a:pPr marL="32579">
              <a:spcBef>
                <a:spcPts val="90"/>
              </a:spcBef>
            </a:pPr>
            <a:r>
              <a:rPr sz="1924" i="1" spc="68" dirty="0">
                <a:solidFill>
                  <a:srgbClr val="0A0A0A"/>
                </a:solidFill>
                <a:latin typeface="Times New Roman"/>
                <a:cs typeface="Times New Roman"/>
              </a:rPr>
              <a:t>I</a:t>
            </a:r>
            <a:r>
              <a:rPr sz="1667" i="1" spc="103" baseline="-25641" dirty="0">
                <a:solidFill>
                  <a:srgbClr val="0A0A0A"/>
                </a:solidFill>
                <a:latin typeface="Times New Roman"/>
                <a:cs typeface="Times New Roman"/>
              </a:rPr>
              <a:t>L </a:t>
            </a:r>
            <a:r>
              <a:rPr sz="1924" dirty="0">
                <a:solidFill>
                  <a:srgbClr val="0A0A0A"/>
                </a:solidFill>
                <a:latin typeface="Symbol"/>
                <a:cs typeface="Symbol"/>
              </a:rPr>
              <a:t></a:t>
            </a:r>
            <a:r>
              <a:rPr sz="1924" spc="-60" dirty="0">
                <a:solidFill>
                  <a:srgbClr val="0A0A0A"/>
                </a:solidFill>
                <a:latin typeface="Times New Roman"/>
                <a:cs typeface="Times New Roman"/>
              </a:rPr>
              <a:t> </a:t>
            </a:r>
            <a:r>
              <a:rPr sz="1924" i="1" dirty="0">
                <a:solidFill>
                  <a:srgbClr val="0A0A0A"/>
                </a:solidFill>
                <a:latin typeface="Times New Roman"/>
                <a:cs typeface="Times New Roman"/>
              </a:rPr>
              <a:t>I</a:t>
            </a:r>
            <a:r>
              <a:rPr sz="1732" i="1" baseline="-24691" dirty="0">
                <a:solidFill>
                  <a:srgbClr val="0A0A0A"/>
                </a:solidFill>
                <a:latin typeface="Symbol"/>
                <a:cs typeface="Symbol"/>
              </a:rPr>
              <a:t></a:t>
            </a:r>
            <a:endParaRPr sz="1732" baseline="-24691">
              <a:latin typeface="Symbol"/>
              <a:cs typeface="Symbol"/>
            </a:endParaRPr>
          </a:p>
        </p:txBody>
      </p:sp>
      <p:sp>
        <p:nvSpPr>
          <p:cNvPr id="12" name="object 12"/>
          <p:cNvSpPr txBox="1"/>
          <p:nvPr/>
        </p:nvSpPr>
        <p:spPr>
          <a:xfrm>
            <a:off x="5281256" y="2655452"/>
            <a:ext cx="1607259" cy="307621"/>
          </a:xfrm>
          <a:prstGeom prst="rect">
            <a:avLst/>
          </a:prstGeom>
        </p:spPr>
        <p:txBody>
          <a:bodyPr vert="horz" wrap="square" lIns="0" tIns="11403" rIns="0" bIns="0" rtlCol="0">
            <a:spAutoFit/>
          </a:bodyPr>
          <a:lstStyle/>
          <a:p>
            <a:pPr marL="43439">
              <a:spcBef>
                <a:spcPts val="90"/>
              </a:spcBef>
              <a:tabLst>
                <a:tab pos="523441" algn="l"/>
                <a:tab pos="1262448" algn="l"/>
              </a:tabLst>
            </a:pPr>
            <a:r>
              <a:rPr sz="1924" i="1" dirty="0">
                <a:solidFill>
                  <a:srgbClr val="0A0A0A"/>
                </a:solidFill>
                <a:latin typeface="Times New Roman"/>
                <a:cs typeface="Times New Roman"/>
              </a:rPr>
              <a:t>and	</a:t>
            </a:r>
            <a:r>
              <a:rPr sz="1924" i="1" spc="-9" dirty="0">
                <a:solidFill>
                  <a:srgbClr val="0A0A0A"/>
                </a:solidFill>
                <a:latin typeface="Times New Roman"/>
                <a:cs typeface="Times New Roman"/>
              </a:rPr>
              <a:t>V</a:t>
            </a:r>
            <a:r>
              <a:rPr sz="1667" i="1" spc="-13" baseline="-25641" dirty="0">
                <a:solidFill>
                  <a:srgbClr val="0A0A0A"/>
                </a:solidFill>
                <a:latin typeface="Times New Roman"/>
                <a:cs typeface="Times New Roman"/>
              </a:rPr>
              <a:t>LL </a:t>
            </a:r>
            <a:r>
              <a:rPr sz="1667" i="1" spc="173" baseline="-25641" dirty="0">
                <a:solidFill>
                  <a:srgbClr val="0A0A0A"/>
                </a:solidFill>
                <a:latin typeface="Times New Roman"/>
                <a:cs typeface="Times New Roman"/>
              </a:rPr>
              <a:t> </a:t>
            </a:r>
            <a:r>
              <a:rPr sz="1924" dirty="0">
                <a:solidFill>
                  <a:srgbClr val="0A0A0A"/>
                </a:solidFill>
                <a:latin typeface="Symbol"/>
                <a:cs typeface="Symbol"/>
              </a:rPr>
              <a:t></a:t>
            </a:r>
            <a:r>
              <a:rPr sz="1924" dirty="0">
                <a:solidFill>
                  <a:srgbClr val="0A0A0A"/>
                </a:solidFill>
                <a:latin typeface="Times New Roman"/>
                <a:cs typeface="Times New Roman"/>
              </a:rPr>
              <a:t>	</a:t>
            </a:r>
            <a:r>
              <a:rPr sz="1924" spc="-128" dirty="0">
                <a:solidFill>
                  <a:srgbClr val="0A0A0A"/>
                </a:solidFill>
                <a:latin typeface="Times New Roman"/>
                <a:cs typeface="Times New Roman"/>
              </a:rPr>
              <a:t>3</a:t>
            </a:r>
            <a:r>
              <a:rPr sz="1924" i="1" spc="-128" dirty="0">
                <a:solidFill>
                  <a:srgbClr val="0A0A0A"/>
                </a:solidFill>
                <a:latin typeface="Times New Roman"/>
                <a:cs typeface="Times New Roman"/>
              </a:rPr>
              <a:t>V</a:t>
            </a:r>
            <a:r>
              <a:rPr sz="1732" i="1" spc="-192" baseline="-24691" dirty="0">
                <a:solidFill>
                  <a:srgbClr val="0A0A0A"/>
                </a:solidFill>
                <a:latin typeface="Symbol"/>
                <a:cs typeface="Symbol"/>
              </a:rPr>
              <a:t></a:t>
            </a:r>
            <a:endParaRPr sz="1732" baseline="-24691">
              <a:latin typeface="Symbol"/>
              <a:cs typeface="Symbol"/>
            </a:endParaRPr>
          </a:p>
        </p:txBody>
      </p:sp>
      <p:grpSp>
        <p:nvGrpSpPr>
          <p:cNvPr id="13" name="object 13"/>
          <p:cNvGrpSpPr/>
          <p:nvPr/>
        </p:nvGrpSpPr>
        <p:grpSpPr>
          <a:xfrm>
            <a:off x="4958947" y="3582884"/>
            <a:ext cx="302990" cy="264438"/>
            <a:chOff x="5799213" y="3961384"/>
            <a:chExt cx="354330" cy="309245"/>
          </a:xfrm>
        </p:grpSpPr>
        <p:sp>
          <p:nvSpPr>
            <p:cNvPr id="14" name="object 14"/>
            <p:cNvSpPr/>
            <p:nvPr/>
          </p:nvSpPr>
          <p:spPr>
            <a:xfrm>
              <a:off x="5836043" y="4005072"/>
              <a:ext cx="281940" cy="264795"/>
            </a:xfrm>
            <a:custGeom>
              <a:avLst/>
              <a:gdLst/>
              <a:ahLst/>
              <a:cxnLst/>
              <a:rect l="l" t="t" r="r" b="b"/>
              <a:pathLst>
                <a:path w="281939" h="264795">
                  <a:moveTo>
                    <a:pt x="0" y="179070"/>
                  </a:moveTo>
                  <a:lnTo>
                    <a:pt x="25908" y="164592"/>
                  </a:lnTo>
                  <a:lnTo>
                    <a:pt x="86106" y="264414"/>
                  </a:lnTo>
                  <a:lnTo>
                    <a:pt x="153162" y="0"/>
                  </a:lnTo>
                  <a:lnTo>
                    <a:pt x="281940" y="0"/>
                  </a:lnTo>
                </a:path>
              </a:pathLst>
            </a:custGeom>
            <a:ln w="3175">
              <a:solidFill>
                <a:srgbClr val="0A0A0A"/>
              </a:solidFill>
            </a:ln>
          </p:spPr>
          <p:txBody>
            <a:bodyPr wrap="square" lIns="0" tIns="0" rIns="0" bIns="0" rtlCol="0"/>
            <a:lstStyle/>
            <a:p>
              <a:endParaRPr sz="1539"/>
            </a:p>
          </p:txBody>
        </p:sp>
        <p:sp>
          <p:nvSpPr>
            <p:cNvPr id="15" name="object 15"/>
            <p:cNvSpPr/>
            <p:nvPr/>
          </p:nvSpPr>
          <p:spPr>
            <a:xfrm>
              <a:off x="5834519" y="3998976"/>
              <a:ext cx="283845" cy="270510"/>
            </a:xfrm>
            <a:custGeom>
              <a:avLst/>
              <a:gdLst/>
              <a:ahLst/>
              <a:cxnLst/>
              <a:rect l="l" t="t" r="r" b="b"/>
              <a:pathLst>
                <a:path w="283845" h="270510">
                  <a:moveTo>
                    <a:pt x="283464" y="12954"/>
                  </a:moveTo>
                  <a:lnTo>
                    <a:pt x="283464" y="0"/>
                  </a:lnTo>
                  <a:lnTo>
                    <a:pt x="150114" y="0"/>
                  </a:lnTo>
                  <a:lnTo>
                    <a:pt x="88392" y="244602"/>
                  </a:lnTo>
                  <a:lnTo>
                    <a:pt x="34290" y="163068"/>
                  </a:lnTo>
                  <a:lnTo>
                    <a:pt x="0" y="181356"/>
                  </a:lnTo>
                  <a:lnTo>
                    <a:pt x="3810" y="188976"/>
                  </a:lnTo>
                  <a:lnTo>
                    <a:pt x="20574" y="178308"/>
                  </a:lnTo>
                  <a:lnTo>
                    <a:pt x="82296" y="270510"/>
                  </a:lnTo>
                  <a:lnTo>
                    <a:pt x="94488" y="270510"/>
                  </a:lnTo>
                  <a:lnTo>
                    <a:pt x="159258" y="12954"/>
                  </a:lnTo>
                  <a:lnTo>
                    <a:pt x="283464" y="12954"/>
                  </a:lnTo>
                  <a:close/>
                </a:path>
              </a:pathLst>
            </a:custGeom>
            <a:solidFill>
              <a:srgbClr val="0A0A0A"/>
            </a:solidFill>
          </p:spPr>
          <p:txBody>
            <a:bodyPr wrap="square" lIns="0" tIns="0" rIns="0" bIns="0" rtlCol="0"/>
            <a:lstStyle/>
            <a:p>
              <a:endParaRPr sz="1539"/>
            </a:p>
          </p:txBody>
        </p:sp>
        <p:sp>
          <p:nvSpPr>
            <p:cNvPr id="16" name="object 16"/>
            <p:cNvSpPr/>
            <p:nvPr/>
          </p:nvSpPr>
          <p:spPr>
            <a:xfrm>
              <a:off x="5805563" y="3967734"/>
              <a:ext cx="341630" cy="0"/>
            </a:xfrm>
            <a:custGeom>
              <a:avLst/>
              <a:gdLst/>
              <a:ahLst/>
              <a:cxnLst/>
              <a:rect l="l" t="t" r="r" b="b"/>
              <a:pathLst>
                <a:path w="341629">
                  <a:moveTo>
                    <a:pt x="0" y="0"/>
                  </a:moveTo>
                  <a:lnTo>
                    <a:pt x="341376" y="0"/>
                  </a:lnTo>
                </a:path>
              </a:pathLst>
            </a:custGeom>
            <a:ln w="12382">
              <a:solidFill>
                <a:srgbClr val="0A0A0A"/>
              </a:solidFill>
            </a:ln>
          </p:spPr>
          <p:txBody>
            <a:bodyPr wrap="square" lIns="0" tIns="0" rIns="0" bIns="0" rtlCol="0"/>
            <a:lstStyle/>
            <a:p>
              <a:endParaRPr sz="1539"/>
            </a:p>
          </p:txBody>
        </p:sp>
      </p:grpSp>
      <p:sp>
        <p:nvSpPr>
          <p:cNvPr id="17" name="object 17"/>
          <p:cNvSpPr txBox="1"/>
          <p:nvPr/>
        </p:nvSpPr>
        <p:spPr>
          <a:xfrm>
            <a:off x="5113157" y="3601099"/>
            <a:ext cx="129232" cy="269704"/>
          </a:xfrm>
          <a:prstGeom prst="rect">
            <a:avLst/>
          </a:prstGeom>
        </p:spPr>
        <p:txBody>
          <a:bodyPr vert="horz" wrap="square" lIns="0" tIns="13032" rIns="0" bIns="0" rtlCol="0">
            <a:spAutoFit/>
          </a:bodyPr>
          <a:lstStyle/>
          <a:p>
            <a:pPr marL="10860">
              <a:spcBef>
                <a:spcPts val="103"/>
              </a:spcBef>
            </a:pPr>
            <a:r>
              <a:rPr sz="1667" spc="9" dirty="0">
                <a:solidFill>
                  <a:srgbClr val="0A0A0A"/>
                </a:solidFill>
                <a:latin typeface="Times New Roman"/>
                <a:cs typeface="Times New Roman"/>
              </a:rPr>
              <a:t>3</a:t>
            </a:r>
            <a:endParaRPr sz="1667">
              <a:latin typeface="Times New Roman"/>
              <a:cs typeface="Times New Roman"/>
            </a:endParaRPr>
          </a:p>
        </p:txBody>
      </p:sp>
      <p:sp>
        <p:nvSpPr>
          <p:cNvPr id="18" name="object 18"/>
          <p:cNvSpPr txBox="1"/>
          <p:nvPr/>
        </p:nvSpPr>
        <p:spPr>
          <a:xfrm>
            <a:off x="5376384" y="3562442"/>
            <a:ext cx="90680" cy="161129"/>
          </a:xfrm>
          <a:prstGeom prst="rect">
            <a:avLst/>
          </a:prstGeom>
        </p:spPr>
        <p:txBody>
          <a:bodyPr vert="horz" wrap="square" lIns="0" tIns="9774" rIns="0" bIns="0" rtlCol="0">
            <a:spAutoFit/>
          </a:bodyPr>
          <a:lstStyle/>
          <a:p>
            <a:pPr marL="10860">
              <a:spcBef>
                <a:spcPts val="77"/>
              </a:spcBef>
            </a:pPr>
            <a:r>
              <a:rPr sz="983" i="1" spc="-9" dirty="0">
                <a:solidFill>
                  <a:srgbClr val="0A0A0A"/>
                </a:solidFill>
                <a:latin typeface="Times New Roman"/>
                <a:cs typeface="Times New Roman"/>
              </a:rPr>
              <a:t>L</a:t>
            </a:r>
            <a:endParaRPr sz="983">
              <a:latin typeface="Times New Roman"/>
              <a:cs typeface="Times New Roman"/>
            </a:endParaRPr>
          </a:p>
        </p:txBody>
      </p:sp>
      <p:sp>
        <p:nvSpPr>
          <p:cNvPr id="19" name="object 19"/>
          <p:cNvSpPr txBox="1"/>
          <p:nvPr/>
        </p:nvSpPr>
        <p:spPr>
          <a:xfrm>
            <a:off x="5289104" y="3405162"/>
            <a:ext cx="635302" cy="284558"/>
          </a:xfrm>
          <a:prstGeom prst="rect">
            <a:avLst/>
          </a:prstGeom>
        </p:spPr>
        <p:txBody>
          <a:bodyPr vert="horz" wrap="square" lIns="0" tIns="14661" rIns="0" bIns="0" rtlCol="0">
            <a:spAutoFit/>
          </a:bodyPr>
          <a:lstStyle/>
          <a:p>
            <a:pPr marL="10860">
              <a:spcBef>
                <a:spcPts val="115"/>
              </a:spcBef>
              <a:tabLst>
                <a:tab pos="217195" algn="l"/>
              </a:tabLst>
            </a:pPr>
            <a:r>
              <a:rPr sz="1667" i="1" spc="4" dirty="0">
                <a:solidFill>
                  <a:srgbClr val="0A0A0A"/>
                </a:solidFill>
                <a:latin typeface="Times New Roman"/>
                <a:cs typeface="Times New Roman"/>
              </a:rPr>
              <a:t>I	</a:t>
            </a:r>
            <a:r>
              <a:rPr sz="1667" spc="-9" dirty="0">
                <a:solidFill>
                  <a:srgbClr val="0A0A0A"/>
                </a:solidFill>
                <a:latin typeface="Times New Roman"/>
                <a:cs typeface="Times New Roman"/>
              </a:rPr>
              <a:t>c</a:t>
            </a:r>
            <a:r>
              <a:rPr sz="1667" spc="9" dirty="0">
                <a:solidFill>
                  <a:srgbClr val="0A0A0A"/>
                </a:solidFill>
                <a:latin typeface="Times New Roman"/>
                <a:cs typeface="Times New Roman"/>
              </a:rPr>
              <a:t>o</a:t>
            </a:r>
            <a:r>
              <a:rPr sz="1667" spc="86" dirty="0">
                <a:solidFill>
                  <a:srgbClr val="0A0A0A"/>
                </a:solidFill>
                <a:latin typeface="Times New Roman"/>
                <a:cs typeface="Times New Roman"/>
              </a:rPr>
              <a:t>s</a:t>
            </a:r>
            <a:r>
              <a:rPr sz="1753" i="1" spc="-38" dirty="0">
                <a:solidFill>
                  <a:srgbClr val="0A0A0A"/>
                </a:solidFill>
                <a:latin typeface="Symbol"/>
                <a:cs typeface="Symbol"/>
              </a:rPr>
              <a:t></a:t>
            </a:r>
            <a:endParaRPr sz="1753">
              <a:latin typeface="Symbol"/>
              <a:cs typeface="Symbol"/>
            </a:endParaRPr>
          </a:p>
        </p:txBody>
      </p:sp>
      <p:sp>
        <p:nvSpPr>
          <p:cNvPr id="20" name="object 20"/>
          <p:cNvSpPr txBox="1"/>
          <p:nvPr/>
        </p:nvSpPr>
        <p:spPr>
          <a:xfrm>
            <a:off x="4455476" y="3417343"/>
            <a:ext cx="800371" cy="269768"/>
          </a:xfrm>
          <a:prstGeom prst="rect">
            <a:avLst/>
          </a:prstGeom>
        </p:spPr>
        <p:txBody>
          <a:bodyPr vert="horz" wrap="square" lIns="0" tIns="13032" rIns="0" bIns="0" rtlCol="0">
            <a:spAutoFit/>
          </a:bodyPr>
          <a:lstStyle/>
          <a:p>
            <a:pPr marL="32579">
              <a:spcBef>
                <a:spcPts val="103"/>
              </a:spcBef>
            </a:pPr>
            <a:r>
              <a:rPr sz="1667" i="1" spc="9" dirty="0">
                <a:solidFill>
                  <a:srgbClr val="0A0A0A"/>
                </a:solidFill>
                <a:latin typeface="Times New Roman"/>
                <a:cs typeface="Times New Roman"/>
              </a:rPr>
              <a:t>P </a:t>
            </a:r>
            <a:r>
              <a:rPr sz="1667" spc="9" dirty="0">
                <a:solidFill>
                  <a:srgbClr val="0A0A0A"/>
                </a:solidFill>
                <a:latin typeface="Symbol"/>
                <a:cs typeface="Symbol"/>
              </a:rPr>
              <a:t></a:t>
            </a:r>
            <a:r>
              <a:rPr sz="1667" spc="-133" dirty="0">
                <a:solidFill>
                  <a:srgbClr val="0A0A0A"/>
                </a:solidFill>
                <a:latin typeface="Times New Roman"/>
                <a:cs typeface="Times New Roman"/>
              </a:rPr>
              <a:t> </a:t>
            </a:r>
            <a:r>
              <a:rPr sz="1667" spc="26" dirty="0">
                <a:solidFill>
                  <a:srgbClr val="0A0A0A"/>
                </a:solidFill>
                <a:latin typeface="Times New Roman"/>
                <a:cs typeface="Times New Roman"/>
              </a:rPr>
              <a:t>3</a:t>
            </a:r>
            <a:r>
              <a:rPr sz="2501" i="1" spc="38" baseline="35612" dirty="0">
                <a:solidFill>
                  <a:srgbClr val="0A0A0A"/>
                </a:solidFill>
                <a:latin typeface="Times New Roman"/>
                <a:cs typeface="Times New Roman"/>
              </a:rPr>
              <a:t>V</a:t>
            </a:r>
            <a:r>
              <a:rPr sz="1475" i="1" spc="38" baseline="36231" dirty="0">
                <a:solidFill>
                  <a:srgbClr val="0A0A0A"/>
                </a:solidFill>
                <a:latin typeface="Times New Roman"/>
                <a:cs typeface="Times New Roman"/>
              </a:rPr>
              <a:t>LL</a:t>
            </a:r>
            <a:endParaRPr sz="1475" baseline="36231">
              <a:latin typeface="Times New Roman"/>
              <a:cs typeface="Times New Roman"/>
            </a:endParaRPr>
          </a:p>
        </p:txBody>
      </p:sp>
      <p:sp>
        <p:nvSpPr>
          <p:cNvPr id="21" name="object 21"/>
          <p:cNvSpPr txBox="1"/>
          <p:nvPr/>
        </p:nvSpPr>
        <p:spPr>
          <a:xfrm>
            <a:off x="1436216" y="4554189"/>
            <a:ext cx="635845"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Finally</a:t>
            </a:r>
            <a:endParaRPr sz="1710">
              <a:latin typeface="Times New Roman"/>
              <a:cs typeface="Times New Roman"/>
            </a:endParaRPr>
          </a:p>
        </p:txBody>
      </p:sp>
      <p:grpSp>
        <p:nvGrpSpPr>
          <p:cNvPr id="22" name="object 22"/>
          <p:cNvGrpSpPr/>
          <p:nvPr/>
        </p:nvGrpSpPr>
        <p:grpSpPr>
          <a:xfrm>
            <a:off x="2992010" y="4540941"/>
            <a:ext cx="278555" cy="264438"/>
            <a:chOff x="3498989" y="5081778"/>
            <a:chExt cx="325755" cy="309245"/>
          </a:xfrm>
        </p:grpSpPr>
        <p:sp>
          <p:nvSpPr>
            <p:cNvPr id="23" name="object 23"/>
            <p:cNvSpPr/>
            <p:nvPr/>
          </p:nvSpPr>
          <p:spPr>
            <a:xfrm>
              <a:off x="3501275" y="5087874"/>
              <a:ext cx="322580" cy="302895"/>
            </a:xfrm>
            <a:custGeom>
              <a:avLst/>
              <a:gdLst/>
              <a:ahLst/>
              <a:cxnLst/>
              <a:rect l="l" t="t" r="r" b="b"/>
              <a:pathLst>
                <a:path w="322579" h="302895">
                  <a:moveTo>
                    <a:pt x="0" y="204977"/>
                  </a:moveTo>
                  <a:lnTo>
                    <a:pt x="28956" y="188213"/>
                  </a:lnTo>
                  <a:lnTo>
                    <a:pt x="98298" y="302513"/>
                  </a:lnTo>
                  <a:lnTo>
                    <a:pt x="175260" y="0"/>
                  </a:lnTo>
                  <a:lnTo>
                    <a:pt x="322326" y="0"/>
                  </a:lnTo>
                </a:path>
              </a:pathLst>
            </a:custGeom>
            <a:ln w="3175">
              <a:solidFill>
                <a:srgbClr val="0A0A0A"/>
              </a:solidFill>
            </a:ln>
          </p:spPr>
          <p:txBody>
            <a:bodyPr wrap="square" lIns="0" tIns="0" rIns="0" bIns="0" rtlCol="0"/>
            <a:lstStyle/>
            <a:p>
              <a:endParaRPr sz="1539"/>
            </a:p>
          </p:txBody>
        </p:sp>
        <p:sp>
          <p:nvSpPr>
            <p:cNvPr id="24" name="object 24"/>
            <p:cNvSpPr/>
            <p:nvPr/>
          </p:nvSpPr>
          <p:spPr>
            <a:xfrm>
              <a:off x="3498989" y="5081778"/>
              <a:ext cx="325120" cy="308610"/>
            </a:xfrm>
            <a:custGeom>
              <a:avLst/>
              <a:gdLst/>
              <a:ahLst/>
              <a:cxnLst/>
              <a:rect l="l" t="t" r="r" b="b"/>
              <a:pathLst>
                <a:path w="325120" h="308610">
                  <a:moveTo>
                    <a:pt x="324612" y="13715"/>
                  </a:moveTo>
                  <a:lnTo>
                    <a:pt x="324612" y="0"/>
                  </a:lnTo>
                  <a:lnTo>
                    <a:pt x="172211" y="0"/>
                  </a:lnTo>
                  <a:lnTo>
                    <a:pt x="101346" y="278891"/>
                  </a:lnTo>
                  <a:lnTo>
                    <a:pt x="39624" y="185927"/>
                  </a:lnTo>
                  <a:lnTo>
                    <a:pt x="0" y="207263"/>
                  </a:lnTo>
                  <a:lnTo>
                    <a:pt x="4572" y="215645"/>
                  </a:lnTo>
                  <a:lnTo>
                    <a:pt x="23622" y="203453"/>
                  </a:lnTo>
                  <a:lnTo>
                    <a:pt x="94488" y="308609"/>
                  </a:lnTo>
                  <a:lnTo>
                    <a:pt x="108204" y="308609"/>
                  </a:lnTo>
                  <a:lnTo>
                    <a:pt x="182879" y="13715"/>
                  </a:lnTo>
                  <a:lnTo>
                    <a:pt x="324612" y="13715"/>
                  </a:lnTo>
                  <a:close/>
                </a:path>
              </a:pathLst>
            </a:custGeom>
            <a:solidFill>
              <a:srgbClr val="0A0A0A"/>
            </a:solidFill>
          </p:spPr>
          <p:txBody>
            <a:bodyPr wrap="square" lIns="0" tIns="0" rIns="0" bIns="0" rtlCol="0"/>
            <a:lstStyle/>
            <a:p>
              <a:endParaRPr sz="1539"/>
            </a:p>
          </p:txBody>
        </p:sp>
      </p:grpSp>
      <p:sp>
        <p:nvSpPr>
          <p:cNvPr id="25" name="object 25"/>
          <p:cNvSpPr txBox="1"/>
          <p:nvPr/>
        </p:nvSpPr>
        <p:spPr>
          <a:xfrm>
            <a:off x="2535896" y="4492071"/>
            <a:ext cx="1810881" cy="344279"/>
          </a:xfrm>
          <a:prstGeom prst="rect">
            <a:avLst/>
          </a:prstGeom>
          <a:ln w="9525">
            <a:solidFill>
              <a:srgbClr val="3E3E3E"/>
            </a:solidFill>
          </a:ln>
        </p:spPr>
        <p:txBody>
          <a:bodyPr vert="horz" wrap="square" lIns="0" tIns="34752" rIns="0" bIns="0" rtlCol="0">
            <a:spAutoFit/>
          </a:bodyPr>
          <a:lstStyle/>
          <a:p>
            <a:pPr marL="48326">
              <a:spcBef>
                <a:spcPts val="274"/>
              </a:spcBef>
              <a:tabLst>
                <a:tab pos="610862" algn="l"/>
              </a:tabLst>
            </a:pPr>
            <a:r>
              <a:rPr sz="1924" i="1" dirty="0">
                <a:solidFill>
                  <a:srgbClr val="0A0A0A"/>
                </a:solidFill>
                <a:latin typeface="Times New Roman"/>
                <a:cs typeface="Times New Roman"/>
              </a:rPr>
              <a:t>P </a:t>
            </a:r>
            <a:r>
              <a:rPr sz="1924" dirty="0">
                <a:solidFill>
                  <a:srgbClr val="0A0A0A"/>
                </a:solidFill>
                <a:latin typeface="Symbol"/>
                <a:cs typeface="Symbol"/>
              </a:rPr>
              <a:t></a:t>
            </a:r>
            <a:r>
              <a:rPr sz="1924" dirty="0">
                <a:solidFill>
                  <a:srgbClr val="0A0A0A"/>
                </a:solidFill>
                <a:latin typeface="Times New Roman"/>
                <a:cs typeface="Times New Roman"/>
              </a:rPr>
              <a:t>	</a:t>
            </a:r>
            <a:r>
              <a:rPr sz="1924" spc="-60" dirty="0">
                <a:solidFill>
                  <a:srgbClr val="0A0A0A"/>
                </a:solidFill>
                <a:latin typeface="Times New Roman"/>
                <a:cs typeface="Times New Roman"/>
              </a:rPr>
              <a:t>3</a:t>
            </a:r>
            <a:r>
              <a:rPr sz="1924" i="1" spc="-60" dirty="0">
                <a:solidFill>
                  <a:srgbClr val="0A0A0A"/>
                </a:solidFill>
                <a:latin typeface="Times New Roman"/>
                <a:cs typeface="Times New Roman"/>
              </a:rPr>
              <a:t>V</a:t>
            </a:r>
            <a:r>
              <a:rPr sz="1667" i="1" spc="-89" baseline="-25641" dirty="0">
                <a:solidFill>
                  <a:srgbClr val="0A0A0A"/>
                </a:solidFill>
                <a:latin typeface="Times New Roman"/>
                <a:cs typeface="Times New Roman"/>
              </a:rPr>
              <a:t>LL </a:t>
            </a:r>
            <a:r>
              <a:rPr sz="1924" i="1" spc="73" dirty="0">
                <a:solidFill>
                  <a:srgbClr val="0A0A0A"/>
                </a:solidFill>
                <a:latin typeface="Times New Roman"/>
                <a:cs typeface="Times New Roman"/>
              </a:rPr>
              <a:t>I</a:t>
            </a:r>
            <a:r>
              <a:rPr sz="1667" i="1" spc="109" baseline="-25641" dirty="0">
                <a:solidFill>
                  <a:srgbClr val="0A0A0A"/>
                </a:solidFill>
                <a:latin typeface="Times New Roman"/>
                <a:cs typeface="Times New Roman"/>
              </a:rPr>
              <a:t>L</a:t>
            </a:r>
            <a:r>
              <a:rPr sz="1667" i="1" spc="153" baseline="-25641" dirty="0">
                <a:solidFill>
                  <a:srgbClr val="0A0A0A"/>
                </a:solidFill>
                <a:latin typeface="Times New Roman"/>
                <a:cs typeface="Times New Roman"/>
              </a:rPr>
              <a:t> </a:t>
            </a:r>
            <a:r>
              <a:rPr sz="1924" spc="9" dirty="0">
                <a:solidFill>
                  <a:srgbClr val="0A0A0A"/>
                </a:solidFill>
                <a:latin typeface="Times New Roman"/>
                <a:cs typeface="Times New Roman"/>
              </a:rPr>
              <a:t>cos</a:t>
            </a:r>
            <a:r>
              <a:rPr sz="2009" i="1" spc="9" dirty="0">
                <a:solidFill>
                  <a:srgbClr val="0A0A0A"/>
                </a:solidFill>
                <a:latin typeface="Symbol"/>
                <a:cs typeface="Symbol"/>
              </a:rPr>
              <a:t></a:t>
            </a:r>
            <a:endParaRPr sz="2009">
              <a:latin typeface="Symbol"/>
              <a:cs typeface="Symbol"/>
            </a:endParaRPr>
          </a:p>
        </p:txBody>
      </p:sp>
      <p:sp>
        <p:nvSpPr>
          <p:cNvPr id="28" name="Slide Number Placeholder 27">
            <a:extLst>
              <a:ext uri="{FF2B5EF4-FFF2-40B4-BE49-F238E27FC236}">
                <a16:creationId xmlns:a16="http://schemas.microsoft.com/office/drawing/2014/main" id="{2B4E874B-7493-4CA7-B29C-97906DC93D24}"/>
              </a:ext>
            </a:extLst>
          </p:cNvPr>
          <p:cNvSpPr>
            <a:spLocks noGrp="1"/>
          </p:cNvSpPr>
          <p:nvPr>
            <p:ph type="sldNum" sz="quarter" idx="7"/>
          </p:nvPr>
        </p:nvSpPr>
        <p:spPr/>
        <p:txBody>
          <a:bodyPr/>
          <a:lstStyle/>
          <a:p>
            <a:pPr marL="38100">
              <a:lnSpc>
                <a:spcPts val="1240"/>
              </a:lnSpc>
            </a:pPr>
            <a:fld id="{81D60167-4931-47E6-BA6A-407CBD079E47}" type="slidenum">
              <a:rPr lang="en-IN" spc="-120" smtClean="0"/>
              <a:t>83</a:t>
            </a:fld>
            <a:endParaRPr lang="en-IN" spc="-120" dirty="0"/>
          </a:p>
        </p:txBody>
      </p:sp>
      <p:sp>
        <p:nvSpPr>
          <p:cNvPr id="35" name="object 11">
            <a:extLst>
              <a:ext uri="{FF2B5EF4-FFF2-40B4-BE49-F238E27FC236}">
                <a16:creationId xmlns:a16="http://schemas.microsoft.com/office/drawing/2014/main" id="{96DB53EF-89CA-49B0-915E-A5BC905C4025}"/>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36" name="object 12">
            <a:extLst>
              <a:ext uri="{FF2B5EF4-FFF2-40B4-BE49-F238E27FC236}">
                <a16:creationId xmlns:a16="http://schemas.microsoft.com/office/drawing/2014/main" id="{07C64283-E570-4E04-BF8B-6FB3C4140295}"/>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94D99FB4-3A2F-40EE-A46C-F1F6C38C3E46}"/>
              </a:ext>
            </a:extLst>
          </p:cNvPr>
          <p:cNvGrpSpPr/>
          <p:nvPr/>
        </p:nvGrpSpPr>
        <p:grpSpPr>
          <a:xfrm>
            <a:off x="-46768" y="-26835"/>
            <a:ext cx="9145905" cy="6858000"/>
            <a:chOff x="-654" y="0"/>
            <a:chExt cx="9145905" cy="6858000"/>
          </a:xfrm>
        </p:grpSpPr>
        <p:sp>
          <p:nvSpPr>
            <p:cNvPr id="28" name="object 3">
              <a:extLst>
                <a:ext uri="{FF2B5EF4-FFF2-40B4-BE49-F238E27FC236}">
                  <a16:creationId xmlns:a16="http://schemas.microsoft.com/office/drawing/2014/main" id="{FE4A1A54-71A5-49F9-861B-FDD7E9E361B4}"/>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29" name="object 4">
              <a:extLst>
                <a:ext uri="{FF2B5EF4-FFF2-40B4-BE49-F238E27FC236}">
                  <a16:creationId xmlns:a16="http://schemas.microsoft.com/office/drawing/2014/main" id="{CE216C6A-D358-4768-BCF9-F69FB33EE12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30" name="object 5">
              <a:extLst>
                <a:ext uri="{FF2B5EF4-FFF2-40B4-BE49-F238E27FC236}">
                  <a16:creationId xmlns:a16="http://schemas.microsoft.com/office/drawing/2014/main" id="{49AAC65F-D43F-44CE-9A57-B3EEB05CDD59}"/>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31" name="object 6">
              <a:extLst>
                <a:ext uri="{FF2B5EF4-FFF2-40B4-BE49-F238E27FC236}">
                  <a16:creationId xmlns:a16="http://schemas.microsoft.com/office/drawing/2014/main" id="{F0AAA992-AD90-4B2F-A145-FF291B6575E9}"/>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32" name="object 7">
              <a:extLst>
                <a:ext uri="{FF2B5EF4-FFF2-40B4-BE49-F238E27FC236}">
                  <a16:creationId xmlns:a16="http://schemas.microsoft.com/office/drawing/2014/main" id="{B2386FF0-D467-42D6-B2F8-B8096F65668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190577" y="1106620"/>
            <a:ext cx="3722759"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Deriving </a:t>
            </a:r>
            <a:r>
              <a:rPr sz="1710" spc="-4" dirty="0">
                <a:latin typeface="Times New Roman"/>
                <a:cs typeface="Times New Roman"/>
              </a:rPr>
              <a:t>line </a:t>
            </a:r>
            <a:r>
              <a:rPr sz="1710" spc="-9" dirty="0">
                <a:latin typeface="Times New Roman"/>
                <a:cs typeface="Times New Roman"/>
              </a:rPr>
              <a:t>quantities </a:t>
            </a:r>
            <a:r>
              <a:rPr sz="1710" spc="-4" dirty="0">
                <a:latin typeface="Times New Roman"/>
                <a:cs typeface="Times New Roman"/>
              </a:rPr>
              <a:t>of a</a:t>
            </a:r>
            <a:r>
              <a:rPr sz="1710" spc="30" dirty="0">
                <a:latin typeface="Times New Roman"/>
                <a:cs typeface="Times New Roman"/>
              </a:rPr>
              <a:t> </a:t>
            </a:r>
            <a:r>
              <a:rPr sz="1710" b="1" spc="-4" dirty="0">
                <a:latin typeface="Times New Roman"/>
                <a:cs typeface="Times New Roman"/>
              </a:rPr>
              <a:t>Δ</a:t>
            </a:r>
            <a:r>
              <a:rPr sz="1710" spc="-4" dirty="0">
                <a:latin typeface="Times New Roman"/>
                <a:cs typeface="Times New Roman"/>
              </a:rPr>
              <a:t>-connection.</a:t>
            </a:r>
            <a:endParaRPr sz="1710">
              <a:latin typeface="Times New Roman"/>
              <a:cs typeface="Times New Roman"/>
            </a:endParaRPr>
          </a:p>
        </p:txBody>
      </p:sp>
      <p:sp>
        <p:nvSpPr>
          <p:cNvPr id="3" name="object 3"/>
          <p:cNvSpPr txBox="1"/>
          <p:nvPr/>
        </p:nvSpPr>
        <p:spPr>
          <a:xfrm>
            <a:off x="1190577" y="1949782"/>
            <a:ext cx="2421205"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Power consumed by a</a:t>
            </a:r>
            <a:r>
              <a:rPr sz="1710" spc="-21" dirty="0">
                <a:latin typeface="Times New Roman"/>
                <a:cs typeface="Times New Roman"/>
              </a:rPr>
              <a:t> </a:t>
            </a:r>
            <a:r>
              <a:rPr sz="1710" spc="-4" dirty="0">
                <a:latin typeface="Times New Roman"/>
                <a:cs typeface="Times New Roman"/>
              </a:rPr>
              <a:t>load:</a:t>
            </a:r>
            <a:endParaRPr sz="1710">
              <a:latin typeface="Times New Roman"/>
              <a:cs typeface="Times New Roman"/>
            </a:endParaRPr>
          </a:p>
        </p:txBody>
      </p:sp>
      <p:sp>
        <p:nvSpPr>
          <p:cNvPr id="4" name="object 4"/>
          <p:cNvSpPr txBox="1"/>
          <p:nvPr/>
        </p:nvSpPr>
        <p:spPr>
          <a:xfrm>
            <a:off x="2730288" y="2708235"/>
            <a:ext cx="1568163"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since for this</a:t>
            </a:r>
            <a:r>
              <a:rPr sz="1710" spc="-81" dirty="0">
                <a:latin typeface="Times New Roman"/>
                <a:cs typeface="Times New Roman"/>
              </a:rPr>
              <a:t> </a:t>
            </a:r>
            <a:r>
              <a:rPr sz="1710" spc="-9" dirty="0">
                <a:latin typeface="Times New Roman"/>
                <a:cs typeface="Times New Roman"/>
              </a:rPr>
              <a:t>load</a:t>
            </a:r>
            <a:endParaRPr sz="1710">
              <a:latin typeface="Times New Roman"/>
              <a:cs typeface="Times New Roman"/>
            </a:endParaRPr>
          </a:p>
        </p:txBody>
      </p:sp>
      <p:sp>
        <p:nvSpPr>
          <p:cNvPr id="5" name="object 5"/>
          <p:cNvSpPr txBox="1"/>
          <p:nvPr/>
        </p:nvSpPr>
        <p:spPr>
          <a:xfrm>
            <a:off x="2721826" y="3446488"/>
            <a:ext cx="804715"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therefore</a:t>
            </a:r>
            <a:endParaRPr sz="1710">
              <a:latin typeface="Times New Roman"/>
              <a:cs typeface="Times New Roman"/>
            </a:endParaRPr>
          </a:p>
        </p:txBody>
      </p:sp>
      <p:sp>
        <p:nvSpPr>
          <p:cNvPr id="6" name="object 6"/>
          <p:cNvSpPr txBox="1"/>
          <p:nvPr/>
        </p:nvSpPr>
        <p:spPr>
          <a:xfrm>
            <a:off x="3716567" y="1924520"/>
            <a:ext cx="1305898" cy="284558"/>
          </a:xfrm>
          <a:prstGeom prst="rect">
            <a:avLst/>
          </a:prstGeom>
        </p:spPr>
        <p:txBody>
          <a:bodyPr vert="horz" wrap="square" lIns="0" tIns="14661" rIns="0" bIns="0" rtlCol="0">
            <a:spAutoFit/>
          </a:bodyPr>
          <a:lstStyle/>
          <a:p>
            <a:pPr marL="32579">
              <a:spcBef>
                <a:spcPts val="115"/>
              </a:spcBef>
            </a:pPr>
            <a:r>
              <a:rPr sz="1667" i="1" spc="9" dirty="0">
                <a:solidFill>
                  <a:srgbClr val="0A0A0A"/>
                </a:solidFill>
                <a:latin typeface="Times New Roman"/>
                <a:cs typeface="Times New Roman"/>
              </a:rPr>
              <a:t>P </a:t>
            </a:r>
            <a:r>
              <a:rPr sz="1667" spc="9" dirty="0">
                <a:solidFill>
                  <a:srgbClr val="0A0A0A"/>
                </a:solidFill>
                <a:latin typeface="Symbol"/>
                <a:cs typeface="Symbol"/>
              </a:rPr>
              <a:t></a:t>
            </a:r>
            <a:r>
              <a:rPr sz="1667" spc="9" dirty="0">
                <a:solidFill>
                  <a:srgbClr val="0A0A0A"/>
                </a:solidFill>
                <a:latin typeface="Times New Roman"/>
                <a:cs typeface="Times New Roman"/>
              </a:rPr>
              <a:t> </a:t>
            </a:r>
            <a:r>
              <a:rPr sz="1667" spc="-111" dirty="0">
                <a:solidFill>
                  <a:srgbClr val="0A0A0A"/>
                </a:solidFill>
                <a:latin typeface="Times New Roman"/>
                <a:cs typeface="Times New Roman"/>
              </a:rPr>
              <a:t>3</a:t>
            </a:r>
            <a:r>
              <a:rPr sz="1667" i="1" spc="-111" dirty="0">
                <a:solidFill>
                  <a:srgbClr val="0A0A0A"/>
                </a:solidFill>
                <a:latin typeface="Times New Roman"/>
                <a:cs typeface="Times New Roman"/>
              </a:rPr>
              <a:t>V</a:t>
            </a:r>
            <a:r>
              <a:rPr sz="1539" i="1" spc="-167" baseline="-23148" dirty="0">
                <a:solidFill>
                  <a:srgbClr val="0A0A0A"/>
                </a:solidFill>
                <a:latin typeface="Symbol"/>
                <a:cs typeface="Symbol"/>
              </a:rPr>
              <a:t></a:t>
            </a:r>
            <a:r>
              <a:rPr sz="1539" i="1" spc="-167" baseline="-23148" dirty="0">
                <a:solidFill>
                  <a:srgbClr val="0A0A0A"/>
                </a:solidFill>
                <a:latin typeface="Times New Roman"/>
                <a:cs typeface="Times New Roman"/>
              </a:rPr>
              <a:t> </a:t>
            </a:r>
            <a:r>
              <a:rPr sz="1667" i="1" dirty="0">
                <a:solidFill>
                  <a:srgbClr val="0A0A0A"/>
                </a:solidFill>
                <a:latin typeface="Times New Roman"/>
                <a:cs typeface="Times New Roman"/>
              </a:rPr>
              <a:t>I</a:t>
            </a:r>
            <a:r>
              <a:rPr sz="1539" i="1" baseline="-23148" dirty="0">
                <a:solidFill>
                  <a:srgbClr val="0A0A0A"/>
                </a:solidFill>
                <a:latin typeface="Symbol"/>
                <a:cs typeface="Symbol"/>
              </a:rPr>
              <a:t></a:t>
            </a:r>
            <a:r>
              <a:rPr sz="1539" i="1" spc="-19" baseline="-23148" dirty="0">
                <a:solidFill>
                  <a:srgbClr val="0A0A0A"/>
                </a:solidFill>
                <a:latin typeface="Times New Roman"/>
                <a:cs typeface="Times New Roman"/>
              </a:rPr>
              <a:t> </a:t>
            </a:r>
            <a:r>
              <a:rPr sz="1667" spc="13" dirty="0">
                <a:solidFill>
                  <a:srgbClr val="0A0A0A"/>
                </a:solidFill>
                <a:latin typeface="Times New Roman"/>
                <a:cs typeface="Times New Roman"/>
              </a:rPr>
              <a:t>cos</a:t>
            </a:r>
            <a:r>
              <a:rPr sz="1753" i="1" spc="13" dirty="0">
                <a:solidFill>
                  <a:srgbClr val="0A0A0A"/>
                </a:solidFill>
                <a:latin typeface="Symbol"/>
                <a:cs typeface="Symbol"/>
              </a:rPr>
              <a:t></a:t>
            </a:r>
            <a:endParaRPr sz="1753">
              <a:latin typeface="Symbol"/>
              <a:cs typeface="Symbol"/>
            </a:endParaRPr>
          </a:p>
        </p:txBody>
      </p:sp>
      <p:grpSp>
        <p:nvGrpSpPr>
          <p:cNvPr id="7" name="object 7"/>
          <p:cNvGrpSpPr/>
          <p:nvPr/>
        </p:nvGrpSpPr>
        <p:grpSpPr>
          <a:xfrm>
            <a:off x="4958947" y="3582884"/>
            <a:ext cx="302990" cy="264438"/>
            <a:chOff x="5799213" y="3961384"/>
            <a:chExt cx="354330" cy="309245"/>
          </a:xfrm>
        </p:grpSpPr>
        <p:sp>
          <p:nvSpPr>
            <p:cNvPr id="8" name="object 8"/>
            <p:cNvSpPr/>
            <p:nvPr/>
          </p:nvSpPr>
          <p:spPr>
            <a:xfrm>
              <a:off x="5836043" y="4005072"/>
              <a:ext cx="281940" cy="264795"/>
            </a:xfrm>
            <a:custGeom>
              <a:avLst/>
              <a:gdLst/>
              <a:ahLst/>
              <a:cxnLst/>
              <a:rect l="l" t="t" r="r" b="b"/>
              <a:pathLst>
                <a:path w="281939" h="264795">
                  <a:moveTo>
                    <a:pt x="0" y="179070"/>
                  </a:moveTo>
                  <a:lnTo>
                    <a:pt x="25908" y="164592"/>
                  </a:lnTo>
                  <a:lnTo>
                    <a:pt x="86106" y="264414"/>
                  </a:lnTo>
                  <a:lnTo>
                    <a:pt x="153162" y="0"/>
                  </a:lnTo>
                  <a:lnTo>
                    <a:pt x="281940" y="0"/>
                  </a:lnTo>
                </a:path>
              </a:pathLst>
            </a:custGeom>
            <a:ln w="3175">
              <a:solidFill>
                <a:srgbClr val="0A0A0A"/>
              </a:solidFill>
            </a:ln>
          </p:spPr>
          <p:txBody>
            <a:bodyPr wrap="square" lIns="0" tIns="0" rIns="0" bIns="0" rtlCol="0"/>
            <a:lstStyle/>
            <a:p>
              <a:endParaRPr sz="1539"/>
            </a:p>
          </p:txBody>
        </p:sp>
        <p:sp>
          <p:nvSpPr>
            <p:cNvPr id="9" name="object 9"/>
            <p:cNvSpPr/>
            <p:nvPr/>
          </p:nvSpPr>
          <p:spPr>
            <a:xfrm>
              <a:off x="5834519" y="3998976"/>
              <a:ext cx="283845" cy="270510"/>
            </a:xfrm>
            <a:custGeom>
              <a:avLst/>
              <a:gdLst/>
              <a:ahLst/>
              <a:cxnLst/>
              <a:rect l="l" t="t" r="r" b="b"/>
              <a:pathLst>
                <a:path w="283845" h="270510">
                  <a:moveTo>
                    <a:pt x="283464" y="12954"/>
                  </a:moveTo>
                  <a:lnTo>
                    <a:pt x="283464" y="0"/>
                  </a:lnTo>
                  <a:lnTo>
                    <a:pt x="150114" y="0"/>
                  </a:lnTo>
                  <a:lnTo>
                    <a:pt x="88392" y="244602"/>
                  </a:lnTo>
                  <a:lnTo>
                    <a:pt x="34290" y="163068"/>
                  </a:lnTo>
                  <a:lnTo>
                    <a:pt x="0" y="181356"/>
                  </a:lnTo>
                  <a:lnTo>
                    <a:pt x="3810" y="188976"/>
                  </a:lnTo>
                  <a:lnTo>
                    <a:pt x="20574" y="178308"/>
                  </a:lnTo>
                  <a:lnTo>
                    <a:pt x="82296" y="270510"/>
                  </a:lnTo>
                  <a:lnTo>
                    <a:pt x="94488" y="270510"/>
                  </a:lnTo>
                  <a:lnTo>
                    <a:pt x="159258" y="12954"/>
                  </a:lnTo>
                  <a:lnTo>
                    <a:pt x="283464" y="12954"/>
                  </a:lnTo>
                  <a:close/>
                </a:path>
              </a:pathLst>
            </a:custGeom>
            <a:solidFill>
              <a:srgbClr val="0A0A0A"/>
            </a:solidFill>
          </p:spPr>
          <p:txBody>
            <a:bodyPr wrap="square" lIns="0" tIns="0" rIns="0" bIns="0" rtlCol="0"/>
            <a:lstStyle/>
            <a:p>
              <a:endParaRPr sz="1539"/>
            </a:p>
          </p:txBody>
        </p:sp>
        <p:sp>
          <p:nvSpPr>
            <p:cNvPr id="10" name="object 10"/>
            <p:cNvSpPr/>
            <p:nvPr/>
          </p:nvSpPr>
          <p:spPr>
            <a:xfrm>
              <a:off x="5805563" y="3967734"/>
              <a:ext cx="341630" cy="0"/>
            </a:xfrm>
            <a:custGeom>
              <a:avLst/>
              <a:gdLst/>
              <a:ahLst/>
              <a:cxnLst/>
              <a:rect l="l" t="t" r="r" b="b"/>
              <a:pathLst>
                <a:path w="341629">
                  <a:moveTo>
                    <a:pt x="0" y="0"/>
                  </a:moveTo>
                  <a:lnTo>
                    <a:pt x="341376" y="0"/>
                  </a:lnTo>
                </a:path>
              </a:pathLst>
            </a:custGeom>
            <a:ln w="12382">
              <a:solidFill>
                <a:srgbClr val="0A0A0A"/>
              </a:solidFill>
            </a:ln>
          </p:spPr>
          <p:txBody>
            <a:bodyPr wrap="square" lIns="0" tIns="0" rIns="0" bIns="0" rtlCol="0"/>
            <a:lstStyle/>
            <a:p>
              <a:endParaRPr sz="1539"/>
            </a:p>
          </p:txBody>
        </p:sp>
      </p:grpSp>
      <p:sp>
        <p:nvSpPr>
          <p:cNvPr id="11" name="object 11"/>
          <p:cNvSpPr txBox="1"/>
          <p:nvPr/>
        </p:nvSpPr>
        <p:spPr>
          <a:xfrm>
            <a:off x="5113157" y="3601099"/>
            <a:ext cx="129232" cy="269704"/>
          </a:xfrm>
          <a:prstGeom prst="rect">
            <a:avLst/>
          </a:prstGeom>
        </p:spPr>
        <p:txBody>
          <a:bodyPr vert="horz" wrap="square" lIns="0" tIns="13032" rIns="0" bIns="0" rtlCol="0">
            <a:spAutoFit/>
          </a:bodyPr>
          <a:lstStyle/>
          <a:p>
            <a:pPr marL="10860">
              <a:spcBef>
                <a:spcPts val="103"/>
              </a:spcBef>
            </a:pPr>
            <a:r>
              <a:rPr sz="1667" spc="9" dirty="0">
                <a:solidFill>
                  <a:srgbClr val="0A0A0A"/>
                </a:solidFill>
                <a:latin typeface="Times New Roman"/>
                <a:cs typeface="Times New Roman"/>
              </a:rPr>
              <a:t>3</a:t>
            </a:r>
            <a:endParaRPr sz="1667">
              <a:latin typeface="Times New Roman"/>
              <a:cs typeface="Times New Roman"/>
            </a:endParaRPr>
          </a:p>
        </p:txBody>
      </p:sp>
      <p:sp>
        <p:nvSpPr>
          <p:cNvPr id="12" name="object 12"/>
          <p:cNvSpPr txBox="1"/>
          <p:nvPr/>
        </p:nvSpPr>
        <p:spPr>
          <a:xfrm>
            <a:off x="5376384" y="3562442"/>
            <a:ext cx="90680" cy="161129"/>
          </a:xfrm>
          <a:prstGeom prst="rect">
            <a:avLst/>
          </a:prstGeom>
        </p:spPr>
        <p:txBody>
          <a:bodyPr vert="horz" wrap="square" lIns="0" tIns="9774" rIns="0" bIns="0" rtlCol="0">
            <a:spAutoFit/>
          </a:bodyPr>
          <a:lstStyle/>
          <a:p>
            <a:pPr marL="10860">
              <a:spcBef>
                <a:spcPts val="77"/>
              </a:spcBef>
            </a:pPr>
            <a:r>
              <a:rPr sz="983" i="1" spc="-9" dirty="0">
                <a:solidFill>
                  <a:srgbClr val="0A0A0A"/>
                </a:solidFill>
                <a:latin typeface="Times New Roman"/>
                <a:cs typeface="Times New Roman"/>
              </a:rPr>
              <a:t>L</a:t>
            </a:r>
            <a:endParaRPr sz="983">
              <a:latin typeface="Times New Roman"/>
              <a:cs typeface="Times New Roman"/>
            </a:endParaRPr>
          </a:p>
        </p:txBody>
      </p:sp>
      <p:sp>
        <p:nvSpPr>
          <p:cNvPr id="13" name="object 13"/>
          <p:cNvSpPr txBox="1"/>
          <p:nvPr/>
        </p:nvSpPr>
        <p:spPr>
          <a:xfrm>
            <a:off x="4455476" y="3405162"/>
            <a:ext cx="1490515" cy="284558"/>
          </a:xfrm>
          <a:prstGeom prst="rect">
            <a:avLst/>
          </a:prstGeom>
        </p:spPr>
        <p:txBody>
          <a:bodyPr vert="horz" wrap="square" lIns="0" tIns="14661" rIns="0" bIns="0" rtlCol="0">
            <a:spAutoFit/>
          </a:bodyPr>
          <a:lstStyle/>
          <a:p>
            <a:pPr marL="32579">
              <a:spcBef>
                <a:spcPts val="115"/>
              </a:spcBef>
              <a:tabLst>
                <a:tab pos="1050683" algn="l"/>
              </a:tabLst>
            </a:pPr>
            <a:r>
              <a:rPr sz="1667" i="1" spc="9" dirty="0">
                <a:solidFill>
                  <a:srgbClr val="0A0A0A"/>
                </a:solidFill>
                <a:latin typeface="Times New Roman"/>
                <a:cs typeface="Times New Roman"/>
              </a:rPr>
              <a:t>P </a:t>
            </a:r>
            <a:r>
              <a:rPr sz="1667" spc="9" dirty="0">
                <a:solidFill>
                  <a:srgbClr val="0A0A0A"/>
                </a:solidFill>
                <a:latin typeface="Symbol"/>
                <a:cs typeface="Symbol"/>
              </a:rPr>
              <a:t></a:t>
            </a:r>
            <a:r>
              <a:rPr sz="1667" spc="-77" dirty="0">
                <a:solidFill>
                  <a:srgbClr val="0A0A0A"/>
                </a:solidFill>
                <a:latin typeface="Times New Roman"/>
                <a:cs typeface="Times New Roman"/>
              </a:rPr>
              <a:t> </a:t>
            </a:r>
            <a:r>
              <a:rPr sz="1667" spc="26" dirty="0">
                <a:solidFill>
                  <a:srgbClr val="0A0A0A"/>
                </a:solidFill>
                <a:latin typeface="Times New Roman"/>
                <a:cs typeface="Times New Roman"/>
              </a:rPr>
              <a:t>3</a:t>
            </a:r>
            <a:r>
              <a:rPr sz="2501" i="1" spc="38" baseline="35612" dirty="0">
                <a:solidFill>
                  <a:srgbClr val="0A0A0A"/>
                </a:solidFill>
                <a:latin typeface="Times New Roman"/>
                <a:cs typeface="Times New Roman"/>
              </a:rPr>
              <a:t>V</a:t>
            </a:r>
            <a:r>
              <a:rPr sz="1475" i="1" spc="38" baseline="36231" dirty="0">
                <a:solidFill>
                  <a:srgbClr val="0A0A0A"/>
                </a:solidFill>
                <a:latin typeface="Times New Roman"/>
                <a:cs typeface="Times New Roman"/>
              </a:rPr>
              <a:t>LL </a:t>
            </a:r>
            <a:r>
              <a:rPr sz="1475" i="1" spc="141" baseline="36231" dirty="0">
                <a:solidFill>
                  <a:srgbClr val="0A0A0A"/>
                </a:solidFill>
                <a:latin typeface="Times New Roman"/>
                <a:cs typeface="Times New Roman"/>
              </a:rPr>
              <a:t> </a:t>
            </a:r>
            <a:r>
              <a:rPr sz="1667" i="1" spc="4" dirty="0">
                <a:solidFill>
                  <a:srgbClr val="0A0A0A"/>
                </a:solidFill>
                <a:latin typeface="Times New Roman"/>
                <a:cs typeface="Times New Roman"/>
              </a:rPr>
              <a:t>I	</a:t>
            </a:r>
            <a:r>
              <a:rPr sz="1667" spc="13" dirty="0">
                <a:solidFill>
                  <a:srgbClr val="0A0A0A"/>
                </a:solidFill>
                <a:latin typeface="Times New Roman"/>
                <a:cs typeface="Times New Roman"/>
              </a:rPr>
              <a:t>cos</a:t>
            </a:r>
            <a:r>
              <a:rPr sz="1753" i="1" spc="13" dirty="0">
                <a:solidFill>
                  <a:srgbClr val="0A0A0A"/>
                </a:solidFill>
                <a:latin typeface="Symbol"/>
                <a:cs typeface="Symbol"/>
              </a:rPr>
              <a:t></a:t>
            </a:r>
            <a:endParaRPr sz="1753">
              <a:latin typeface="Symbol"/>
              <a:cs typeface="Symbol"/>
            </a:endParaRPr>
          </a:p>
        </p:txBody>
      </p:sp>
      <p:sp>
        <p:nvSpPr>
          <p:cNvPr id="14" name="object 14"/>
          <p:cNvSpPr txBox="1"/>
          <p:nvPr/>
        </p:nvSpPr>
        <p:spPr>
          <a:xfrm>
            <a:off x="1436216" y="4554189"/>
            <a:ext cx="635845" cy="273567"/>
          </a:xfrm>
          <a:prstGeom prst="rect">
            <a:avLst/>
          </a:prstGeom>
        </p:spPr>
        <p:txBody>
          <a:bodyPr vert="horz" wrap="square" lIns="0" tIns="10317" rIns="0" bIns="0" rtlCol="0">
            <a:spAutoFit/>
          </a:bodyPr>
          <a:lstStyle/>
          <a:p>
            <a:pPr marL="10860">
              <a:spcBef>
                <a:spcPts val="81"/>
              </a:spcBef>
            </a:pPr>
            <a:r>
              <a:rPr sz="1710" spc="-9" dirty="0">
                <a:latin typeface="Times New Roman"/>
                <a:cs typeface="Times New Roman"/>
              </a:rPr>
              <a:t>Finally</a:t>
            </a:r>
            <a:endParaRPr sz="1710">
              <a:latin typeface="Times New Roman"/>
              <a:cs typeface="Times New Roman"/>
            </a:endParaRPr>
          </a:p>
        </p:txBody>
      </p:sp>
      <p:grpSp>
        <p:nvGrpSpPr>
          <p:cNvPr id="15" name="object 15"/>
          <p:cNvGrpSpPr/>
          <p:nvPr/>
        </p:nvGrpSpPr>
        <p:grpSpPr>
          <a:xfrm>
            <a:off x="2992010" y="4540941"/>
            <a:ext cx="278555" cy="264438"/>
            <a:chOff x="3498989" y="5081778"/>
            <a:chExt cx="325755" cy="309245"/>
          </a:xfrm>
        </p:grpSpPr>
        <p:sp>
          <p:nvSpPr>
            <p:cNvPr id="16" name="object 16"/>
            <p:cNvSpPr/>
            <p:nvPr/>
          </p:nvSpPr>
          <p:spPr>
            <a:xfrm>
              <a:off x="3501275" y="5087874"/>
              <a:ext cx="322580" cy="302895"/>
            </a:xfrm>
            <a:custGeom>
              <a:avLst/>
              <a:gdLst/>
              <a:ahLst/>
              <a:cxnLst/>
              <a:rect l="l" t="t" r="r" b="b"/>
              <a:pathLst>
                <a:path w="322579" h="302895">
                  <a:moveTo>
                    <a:pt x="0" y="204977"/>
                  </a:moveTo>
                  <a:lnTo>
                    <a:pt x="28956" y="188213"/>
                  </a:lnTo>
                  <a:lnTo>
                    <a:pt x="98298" y="302513"/>
                  </a:lnTo>
                  <a:lnTo>
                    <a:pt x="175260" y="0"/>
                  </a:lnTo>
                  <a:lnTo>
                    <a:pt x="322326" y="0"/>
                  </a:lnTo>
                </a:path>
              </a:pathLst>
            </a:custGeom>
            <a:ln w="3175">
              <a:solidFill>
                <a:srgbClr val="0A0A0A"/>
              </a:solidFill>
            </a:ln>
          </p:spPr>
          <p:txBody>
            <a:bodyPr wrap="square" lIns="0" tIns="0" rIns="0" bIns="0" rtlCol="0"/>
            <a:lstStyle/>
            <a:p>
              <a:endParaRPr sz="1539"/>
            </a:p>
          </p:txBody>
        </p:sp>
        <p:sp>
          <p:nvSpPr>
            <p:cNvPr id="17" name="object 17"/>
            <p:cNvSpPr/>
            <p:nvPr/>
          </p:nvSpPr>
          <p:spPr>
            <a:xfrm>
              <a:off x="3498989" y="5081778"/>
              <a:ext cx="325120" cy="308610"/>
            </a:xfrm>
            <a:custGeom>
              <a:avLst/>
              <a:gdLst/>
              <a:ahLst/>
              <a:cxnLst/>
              <a:rect l="l" t="t" r="r" b="b"/>
              <a:pathLst>
                <a:path w="325120" h="308610">
                  <a:moveTo>
                    <a:pt x="324612" y="13715"/>
                  </a:moveTo>
                  <a:lnTo>
                    <a:pt x="324612" y="0"/>
                  </a:lnTo>
                  <a:lnTo>
                    <a:pt x="172211" y="0"/>
                  </a:lnTo>
                  <a:lnTo>
                    <a:pt x="101346" y="278891"/>
                  </a:lnTo>
                  <a:lnTo>
                    <a:pt x="39624" y="185927"/>
                  </a:lnTo>
                  <a:lnTo>
                    <a:pt x="0" y="207263"/>
                  </a:lnTo>
                  <a:lnTo>
                    <a:pt x="4572" y="215645"/>
                  </a:lnTo>
                  <a:lnTo>
                    <a:pt x="23622" y="203453"/>
                  </a:lnTo>
                  <a:lnTo>
                    <a:pt x="94488" y="308609"/>
                  </a:lnTo>
                  <a:lnTo>
                    <a:pt x="108204" y="308609"/>
                  </a:lnTo>
                  <a:lnTo>
                    <a:pt x="182879" y="13715"/>
                  </a:lnTo>
                  <a:lnTo>
                    <a:pt x="324612" y="13715"/>
                  </a:lnTo>
                  <a:close/>
                </a:path>
              </a:pathLst>
            </a:custGeom>
            <a:solidFill>
              <a:srgbClr val="0A0A0A"/>
            </a:solidFill>
          </p:spPr>
          <p:txBody>
            <a:bodyPr wrap="square" lIns="0" tIns="0" rIns="0" bIns="0" rtlCol="0"/>
            <a:lstStyle/>
            <a:p>
              <a:endParaRPr sz="1539"/>
            </a:p>
          </p:txBody>
        </p:sp>
      </p:grpSp>
      <p:sp>
        <p:nvSpPr>
          <p:cNvPr id="18" name="object 18"/>
          <p:cNvSpPr txBox="1"/>
          <p:nvPr/>
        </p:nvSpPr>
        <p:spPr>
          <a:xfrm>
            <a:off x="2535896" y="4492071"/>
            <a:ext cx="1810881" cy="344279"/>
          </a:xfrm>
          <a:prstGeom prst="rect">
            <a:avLst/>
          </a:prstGeom>
          <a:ln w="9525">
            <a:solidFill>
              <a:srgbClr val="3E3E3E"/>
            </a:solidFill>
          </a:ln>
        </p:spPr>
        <p:txBody>
          <a:bodyPr vert="horz" wrap="square" lIns="0" tIns="34752" rIns="0" bIns="0" rtlCol="0">
            <a:spAutoFit/>
          </a:bodyPr>
          <a:lstStyle/>
          <a:p>
            <a:pPr marL="48326">
              <a:spcBef>
                <a:spcPts val="274"/>
              </a:spcBef>
              <a:tabLst>
                <a:tab pos="610862" algn="l"/>
              </a:tabLst>
            </a:pPr>
            <a:r>
              <a:rPr sz="1924" i="1" dirty="0">
                <a:solidFill>
                  <a:srgbClr val="0A0A0A"/>
                </a:solidFill>
                <a:latin typeface="Times New Roman"/>
                <a:cs typeface="Times New Roman"/>
              </a:rPr>
              <a:t>P </a:t>
            </a:r>
            <a:r>
              <a:rPr sz="1924" dirty="0">
                <a:solidFill>
                  <a:srgbClr val="0A0A0A"/>
                </a:solidFill>
                <a:latin typeface="Symbol"/>
                <a:cs typeface="Symbol"/>
              </a:rPr>
              <a:t></a:t>
            </a:r>
            <a:r>
              <a:rPr sz="1924" dirty="0">
                <a:solidFill>
                  <a:srgbClr val="0A0A0A"/>
                </a:solidFill>
                <a:latin typeface="Times New Roman"/>
                <a:cs typeface="Times New Roman"/>
              </a:rPr>
              <a:t>	</a:t>
            </a:r>
            <a:r>
              <a:rPr sz="1924" spc="-60" dirty="0">
                <a:solidFill>
                  <a:srgbClr val="0A0A0A"/>
                </a:solidFill>
                <a:latin typeface="Times New Roman"/>
                <a:cs typeface="Times New Roman"/>
              </a:rPr>
              <a:t>3</a:t>
            </a:r>
            <a:r>
              <a:rPr sz="1924" i="1" spc="-60" dirty="0">
                <a:solidFill>
                  <a:srgbClr val="0A0A0A"/>
                </a:solidFill>
                <a:latin typeface="Times New Roman"/>
                <a:cs typeface="Times New Roman"/>
              </a:rPr>
              <a:t>V</a:t>
            </a:r>
            <a:r>
              <a:rPr sz="1667" i="1" spc="-89" baseline="-25641" dirty="0">
                <a:solidFill>
                  <a:srgbClr val="0A0A0A"/>
                </a:solidFill>
                <a:latin typeface="Times New Roman"/>
                <a:cs typeface="Times New Roman"/>
              </a:rPr>
              <a:t>LL </a:t>
            </a:r>
            <a:r>
              <a:rPr sz="1924" i="1" spc="73" dirty="0">
                <a:solidFill>
                  <a:srgbClr val="0A0A0A"/>
                </a:solidFill>
                <a:latin typeface="Times New Roman"/>
                <a:cs typeface="Times New Roman"/>
              </a:rPr>
              <a:t>I</a:t>
            </a:r>
            <a:r>
              <a:rPr sz="1667" i="1" spc="109" baseline="-25641" dirty="0">
                <a:solidFill>
                  <a:srgbClr val="0A0A0A"/>
                </a:solidFill>
                <a:latin typeface="Times New Roman"/>
                <a:cs typeface="Times New Roman"/>
              </a:rPr>
              <a:t>L</a:t>
            </a:r>
            <a:r>
              <a:rPr sz="1667" i="1" spc="153" baseline="-25641" dirty="0">
                <a:solidFill>
                  <a:srgbClr val="0A0A0A"/>
                </a:solidFill>
                <a:latin typeface="Times New Roman"/>
                <a:cs typeface="Times New Roman"/>
              </a:rPr>
              <a:t> </a:t>
            </a:r>
            <a:r>
              <a:rPr sz="1924" spc="9" dirty="0">
                <a:solidFill>
                  <a:srgbClr val="0A0A0A"/>
                </a:solidFill>
                <a:latin typeface="Times New Roman"/>
                <a:cs typeface="Times New Roman"/>
              </a:rPr>
              <a:t>cos</a:t>
            </a:r>
            <a:r>
              <a:rPr sz="2009" i="1" spc="9" dirty="0">
                <a:solidFill>
                  <a:srgbClr val="0A0A0A"/>
                </a:solidFill>
                <a:latin typeface="Symbol"/>
                <a:cs typeface="Symbol"/>
              </a:rPr>
              <a:t></a:t>
            </a:r>
            <a:endParaRPr sz="2009">
              <a:latin typeface="Symbol"/>
              <a:cs typeface="Symbol"/>
            </a:endParaRPr>
          </a:p>
        </p:txBody>
      </p:sp>
      <p:grpSp>
        <p:nvGrpSpPr>
          <p:cNvPr id="19" name="object 19"/>
          <p:cNvGrpSpPr/>
          <p:nvPr/>
        </p:nvGrpSpPr>
        <p:grpSpPr>
          <a:xfrm>
            <a:off x="4951997" y="2670222"/>
            <a:ext cx="278555" cy="264438"/>
            <a:chOff x="5791085" y="2894076"/>
            <a:chExt cx="325755" cy="309245"/>
          </a:xfrm>
        </p:grpSpPr>
        <p:sp>
          <p:nvSpPr>
            <p:cNvPr id="20" name="object 20"/>
            <p:cNvSpPr/>
            <p:nvPr/>
          </p:nvSpPr>
          <p:spPr>
            <a:xfrm>
              <a:off x="5793371" y="2900172"/>
              <a:ext cx="322580" cy="302895"/>
            </a:xfrm>
            <a:custGeom>
              <a:avLst/>
              <a:gdLst/>
              <a:ahLst/>
              <a:cxnLst/>
              <a:rect l="l" t="t" r="r" b="b"/>
              <a:pathLst>
                <a:path w="322579" h="302894">
                  <a:moveTo>
                    <a:pt x="0" y="204977"/>
                  </a:moveTo>
                  <a:lnTo>
                    <a:pt x="28956" y="188213"/>
                  </a:lnTo>
                  <a:lnTo>
                    <a:pt x="99060" y="302513"/>
                  </a:lnTo>
                  <a:lnTo>
                    <a:pt x="175260" y="0"/>
                  </a:lnTo>
                  <a:lnTo>
                    <a:pt x="322326" y="0"/>
                  </a:lnTo>
                </a:path>
              </a:pathLst>
            </a:custGeom>
            <a:ln w="3175">
              <a:solidFill>
                <a:srgbClr val="0A0A0A"/>
              </a:solidFill>
            </a:ln>
          </p:spPr>
          <p:txBody>
            <a:bodyPr wrap="square" lIns="0" tIns="0" rIns="0" bIns="0" rtlCol="0"/>
            <a:lstStyle/>
            <a:p>
              <a:endParaRPr sz="1539"/>
            </a:p>
          </p:txBody>
        </p:sp>
        <p:sp>
          <p:nvSpPr>
            <p:cNvPr id="21" name="object 21"/>
            <p:cNvSpPr/>
            <p:nvPr/>
          </p:nvSpPr>
          <p:spPr>
            <a:xfrm>
              <a:off x="5791085" y="2894076"/>
              <a:ext cx="325120" cy="308610"/>
            </a:xfrm>
            <a:custGeom>
              <a:avLst/>
              <a:gdLst/>
              <a:ahLst/>
              <a:cxnLst/>
              <a:rect l="l" t="t" r="r" b="b"/>
              <a:pathLst>
                <a:path w="325120" h="308610">
                  <a:moveTo>
                    <a:pt x="324612" y="13715"/>
                  </a:moveTo>
                  <a:lnTo>
                    <a:pt x="324612" y="0"/>
                  </a:lnTo>
                  <a:lnTo>
                    <a:pt x="172211" y="0"/>
                  </a:lnTo>
                  <a:lnTo>
                    <a:pt x="102107" y="278891"/>
                  </a:lnTo>
                  <a:lnTo>
                    <a:pt x="39624" y="185165"/>
                  </a:lnTo>
                  <a:lnTo>
                    <a:pt x="0" y="207263"/>
                  </a:lnTo>
                  <a:lnTo>
                    <a:pt x="4572" y="215645"/>
                  </a:lnTo>
                  <a:lnTo>
                    <a:pt x="23622" y="203453"/>
                  </a:lnTo>
                  <a:lnTo>
                    <a:pt x="94488" y="308609"/>
                  </a:lnTo>
                  <a:lnTo>
                    <a:pt x="108204" y="308609"/>
                  </a:lnTo>
                  <a:lnTo>
                    <a:pt x="182879" y="13715"/>
                  </a:lnTo>
                  <a:lnTo>
                    <a:pt x="324612" y="13715"/>
                  </a:lnTo>
                  <a:close/>
                </a:path>
              </a:pathLst>
            </a:custGeom>
            <a:solidFill>
              <a:srgbClr val="0A0A0A"/>
            </a:solidFill>
          </p:spPr>
          <p:txBody>
            <a:bodyPr wrap="square" lIns="0" tIns="0" rIns="0" bIns="0" rtlCol="0"/>
            <a:lstStyle/>
            <a:p>
              <a:endParaRPr sz="1539"/>
            </a:p>
          </p:txBody>
        </p:sp>
      </p:grpSp>
      <p:sp>
        <p:nvSpPr>
          <p:cNvPr id="22" name="object 22"/>
          <p:cNvSpPr txBox="1"/>
          <p:nvPr/>
        </p:nvSpPr>
        <p:spPr>
          <a:xfrm>
            <a:off x="4449827" y="2655322"/>
            <a:ext cx="2376137" cy="307621"/>
          </a:xfrm>
          <a:prstGeom prst="rect">
            <a:avLst/>
          </a:prstGeom>
        </p:spPr>
        <p:txBody>
          <a:bodyPr vert="horz" wrap="square" lIns="0" tIns="11403" rIns="0" bIns="0" rtlCol="0">
            <a:spAutoFit/>
          </a:bodyPr>
          <a:lstStyle/>
          <a:p>
            <a:pPr marL="43439">
              <a:spcBef>
                <a:spcPts val="90"/>
              </a:spcBef>
              <a:tabLst>
                <a:tab pos="657016" algn="l"/>
                <a:tab pos="1090321" algn="l"/>
                <a:tab pos="1569780" algn="l"/>
              </a:tabLst>
            </a:pPr>
            <a:r>
              <a:rPr sz="1924" i="1" spc="73" dirty="0">
                <a:solidFill>
                  <a:srgbClr val="0A0A0A"/>
                </a:solidFill>
                <a:latin typeface="Times New Roman"/>
                <a:cs typeface="Times New Roman"/>
              </a:rPr>
              <a:t>I</a:t>
            </a:r>
            <a:r>
              <a:rPr sz="1667" i="1" spc="109" baseline="-25641" dirty="0">
                <a:solidFill>
                  <a:srgbClr val="0A0A0A"/>
                </a:solidFill>
                <a:latin typeface="Times New Roman"/>
                <a:cs typeface="Times New Roman"/>
              </a:rPr>
              <a:t>L</a:t>
            </a:r>
            <a:r>
              <a:rPr sz="1667" i="1" spc="570" baseline="-25641" dirty="0">
                <a:solidFill>
                  <a:srgbClr val="0A0A0A"/>
                </a:solidFill>
                <a:latin typeface="Times New Roman"/>
                <a:cs typeface="Times New Roman"/>
              </a:rPr>
              <a:t> </a:t>
            </a:r>
            <a:r>
              <a:rPr sz="1924" dirty="0">
                <a:solidFill>
                  <a:srgbClr val="0A0A0A"/>
                </a:solidFill>
                <a:latin typeface="Symbol"/>
                <a:cs typeface="Symbol"/>
              </a:rPr>
              <a:t></a:t>
            </a:r>
            <a:r>
              <a:rPr sz="1924" dirty="0">
                <a:solidFill>
                  <a:srgbClr val="0A0A0A"/>
                </a:solidFill>
                <a:latin typeface="Times New Roman"/>
                <a:cs typeface="Times New Roman"/>
              </a:rPr>
              <a:t>	</a:t>
            </a:r>
            <a:r>
              <a:rPr sz="1924" spc="13" dirty="0">
                <a:solidFill>
                  <a:srgbClr val="0A0A0A"/>
                </a:solidFill>
                <a:latin typeface="Times New Roman"/>
                <a:cs typeface="Times New Roman"/>
              </a:rPr>
              <a:t>3</a:t>
            </a:r>
            <a:r>
              <a:rPr sz="1924" i="1" spc="13" dirty="0">
                <a:solidFill>
                  <a:srgbClr val="0A0A0A"/>
                </a:solidFill>
                <a:latin typeface="Times New Roman"/>
                <a:cs typeface="Times New Roman"/>
              </a:rPr>
              <a:t>I</a:t>
            </a:r>
            <a:r>
              <a:rPr sz="1732" i="1" spc="19" baseline="-24691" dirty="0">
                <a:solidFill>
                  <a:srgbClr val="0A0A0A"/>
                </a:solidFill>
                <a:latin typeface="Symbol"/>
                <a:cs typeface="Symbol"/>
              </a:rPr>
              <a:t></a:t>
            </a:r>
            <a:r>
              <a:rPr sz="1732" spc="19" baseline="-24691" dirty="0">
                <a:solidFill>
                  <a:srgbClr val="0A0A0A"/>
                </a:solidFill>
                <a:latin typeface="Times New Roman"/>
                <a:cs typeface="Times New Roman"/>
              </a:rPr>
              <a:t>	</a:t>
            </a:r>
            <a:r>
              <a:rPr sz="1924" i="1" dirty="0">
                <a:solidFill>
                  <a:srgbClr val="0A0A0A"/>
                </a:solidFill>
                <a:latin typeface="Times New Roman"/>
                <a:cs typeface="Times New Roman"/>
              </a:rPr>
              <a:t>and	</a:t>
            </a:r>
            <a:r>
              <a:rPr sz="1924" i="1" spc="-9" dirty="0">
                <a:solidFill>
                  <a:srgbClr val="0A0A0A"/>
                </a:solidFill>
                <a:latin typeface="Times New Roman"/>
                <a:cs typeface="Times New Roman"/>
              </a:rPr>
              <a:t>V</a:t>
            </a:r>
            <a:r>
              <a:rPr sz="1667" i="1" spc="-13" baseline="-25641" dirty="0">
                <a:solidFill>
                  <a:srgbClr val="0A0A0A"/>
                </a:solidFill>
                <a:latin typeface="Times New Roman"/>
                <a:cs typeface="Times New Roman"/>
              </a:rPr>
              <a:t>LL </a:t>
            </a:r>
            <a:r>
              <a:rPr sz="1924" dirty="0">
                <a:solidFill>
                  <a:srgbClr val="0A0A0A"/>
                </a:solidFill>
                <a:latin typeface="Symbol"/>
                <a:cs typeface="Symbol"/>
              </a:rPr>
              <a:t></a:t>
            </a:r>
            <a:r>
              <a:rPr sz="1924" spc="-150" dirty="0">
                <a:solidFill>
                  <a:srgbClr val="0A0A0A"/>
                </a:solidFill>
                <a:latin typeface="Times New Roman"/>
                <a:cs typeface="Times New Roman"/>
              </a:rPr>
              <a:t> </a:t>
            </a:r>
            <a:r>
              <a:rPr sz="1924" i="1" spc="-81" dirty="0">
                <a:solidFill>
                  <a:srgbClr val="0A0A0A"/>
                </a:solidFill>
                <a:latin typeface="Times New Roman"/>
                <a:cs typeface="Times New Roman"/>
              </a:rPr>
              <a:t>V</a:t>
            </a:r>
            <a:r>
              <a:rPr sz="1732" i="1" spc="-121" baseline="-24691" dirty="0">
                <a:solidFill>
                  <a:srgbClr val="0A0A0A"/>
                </a:solidFill>
                <a:latin typeface="Symbol"/>
                <a:cs typeface="Symbol"/>
              </a:rPr>
              <a:t></a:t>
            </a:r>
            <a:endParaRPr sz="1732" baseline="-24691">
              <a:latin typeface="Symbol"/>
              <a:cs typeface="Symbol"/>
            </a:endParaRPr>
          </a:p>
        </p:txBody>
      </p:sp>
      <p:sp>
        <p:nvSpPr>
          <p:cNvPr id="23" name="object 23"/>
          <p:cNvSpPr txBox="1"/>
          <p:nvPr/>
        </p:nvSpPr>
        <p:spPr>
          <a:xfrm>
            <a:off x="1374988" y="5170594"/>
            <a:ext cx="5150830" cy="813073"/>
          </a:xfrm>
          <a:prstGeom prst="rect">
            <a:avLst/>
          </a:prstGeom>
        </p:spPr>
        <p:txBody>
          <a:bodyPr vert="horz" wrap="square" lIns="0" tIns="10317" rIns="0" bIns="0" rtlCol="0">
            <a:spAutoFit/>
          </a:bodyPr>
          <a:lstStyle/>
          <a:p>
            <a:pPr marL="48869" algn="ctr">
              <a:spcBef>
                <a:spcPts val="81"/>
              </a:spcBef>
            </a:pPr>
            <a:r>
              <a:rPr sz="1710" spc="-4" dirty="0">
                <a:latin typeface="Times New Roman"/>
                <a:cs typeface="Times New Roman"/>
              </a:rPr>
              <a:t>Same as for a </a:t>
            </a:r>
            <a:r>
              <a:rPr sz="1710" b="1" spc="-4" dirty="0">
                <a:latin typeface="Times New Roman"/>
                <a:cs typeface="Times New Roman"/>
              </a:rPr>
              <a:t>Y</a:t>
            </a:r>
            <a:r>
              <a:rPr sz="1710" spc="-4" dirty="0">
                <a:latin typeface="Times New Roman"/>
                <a:cs typeface="Times New Roman"/>
              </a:rPr>
              <a:t>-connected load!</a:t>
            </a:r>
            <a:endParaRPr sz="1710">
              <a:latin typeface="Times New Roman"/>
              <a:cs typeface="Times New Roman"/>
            </a:endParaRPr>
          </a:p>
          <a:p>
            <a:pPr>
              <a:lnSpc>
                <a:spcPct val="100000"/>
              </a:lnSpc>
            </a:pPr>
            <a:endParaRPr sz="1796">
              <a:latin typeface="Times New Roman"/>
              <a:cs typeface="Times New Roman"/>
            </a:endParaRPr>
          </a:p>
          <a:p>
            <a:pPr algn="ctr">
              <a:lnSpc>
                <a:spcPct val="100000"/>
              </a:lnSpc>
            </a:pPr>
            <a:r>
              <a:rPr sz="1710" spc="-4" dirty="0">
                <a:latin typeface="Times New Roman"/>
                <a:cs typeface="Times New Roman"/>
              </a:rPr>
              <a:t>NOTE: These equations are valid for </a:t>
            </a:r>
            <a:r>
              <a:rPr sz="1710" b="1" spc="-9" dirty="0">
                <a:latin typeface="Times New Roman"/>
                <a:cs typeface="Times New Roman"/>
              </a:rPr>
              <a:t>balanced </a:t>
            </a:r>
            <a:r>
              <a:rPr sz="1710" b="1" spc="-4" dirty="0">
                <a:latin typeface="Times New Roman"/>
                <a:cs typeface="Times New Roman"/>
              </a:rPr>
              <a:t>loads</a:t>
            </a:r>
            <a:r>
              <a:rPr sz="1710" b="1" spc="68" dirty="0">
                <a:latin typeface="Times New Roman"/>
                <a:cs typeface="Times New Roman"/>
              </a:rPr>
              <a:t> </a:t>
            </a:r>
            <a:r>
              <a:rPr sz="1710" spc="-4" dirty="0">
                <a:latin typeface="Times New Roman"/>
                <a:cs typeface="Times New Roman"/>
              </a:rPr>
              <a:t>only.</a:t>
            </a:r>
            <a:endParaRPr sz="1710">
              <a:latin typeface="Times New Roman"/>
              <a:cs typeface="Times New Roman"/>
            </a:endParaRPr>
          </a:p>
        </p:txBody>
      </p:sp>
      <p:sp>
        <p:nvSpPr>
          <p:cNvPr id="26" name="Slide Number Placeholder 25">
            <a:extLst>
              <a:ext uri="{FF2B5EF4-FFF2-40B4-BE49-F238E27FC236}">
                <a16:creationId xmlns:a16="http://schemas.microsoft.com/office/drawing/2014/main" id="{5F2CFEA5-278E-49C3-9399-901F102B4900}"/>
              </a:ext>
            </a:extLst>
          </p:cNvPr>
          <p:cNvSpPr>
            <a:spLocks noGrp="1"/>
          </p:cNvSpPr>
          <p:nvPr>
            <p:ph type="sldNum" sz="quarter" idx="7"/>
          </p:nvPr>
        </p:nvSpPr>
        <p:spPr/>
        <p:txBody>
          <a:bodyPr/>
          <a:lstStyle/>
          <a:p>
            <a:pPr marL="38100">
              <a:lnSpc>
                <a:spcPts val="1240"/>
              </a:lnSpc>
            </a:pPr>
            <a:fld id="{81D60167-4931-47E6-BA6A-407CBD079E47}" type="slidenum">
              <a:rPr lang="en-IN" spc="-120" smtClean="0"/>
              <a:t>84</a:t>
            </a:fld>
            <a:endParaRPr lang="en-IN" spc="-120" dirty="0"/>
          </a:p>
        </p:txBody>
      </p:sp>
      <p:sp>
        <p:nvSpPr>
          <p:cNvPr id="33" name="object 11">
            <a:extLst>
              <a:ext uri="{FF2B5EF4-FFF2-40B4-BE49-F238E27FC236}">
                <a16:creationId xmlns:a16="http://schemas.microsoft.com/office/drawing/2014/main" id="{151A4CB8-0545-42F3-8504-CFC728742CEA}"/>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34" name="object 12">
            <a:extLst>
              <a:ext uri="{FF2B5EF4-FFF2-40B4-BE49-F238E27FC236}">
                <a16:creationId xmlns:a16="http://schemas.microsoft.com/office/drawing/2014/main" id="{80AA4BBF-6123-4DD8-B2FA-3EDAAA12E564}"/>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
            <a:extLst>
              <a:ext uri="{FF2B5EF4-FFF2-40B4-BE49-F238E27FC236}">
                <a16:creationId xmlns:a16="http://schemas.microsoft.com/office/drawing/2014/main" id="{1AD8D13A-48DC-4C3A-983A-738E0169DC89}"/>
              </a:ext>
            </a:extLst>
          </p:cNvPr>
          <p:cNvGrpSpPr/>
          <p:nvPr/>
        </p:nvGrpSpPr>
        <p:grpSpPr>
          <a:xfrm>
            <a:off x="-46768" y="-26835"/>
            <a:ext cx="9145905" cy="6858000"/>
            <a:chOff x="-654" y="0"/>
            <a:chExt cx="9145905" cy="6858000"/>
          </a:xfrm>
        </p:grpSpPr>
        <p:sp>
          <p:nvSpPr>
            <p:cNvPr id="23" name="object 3">
              <a:extLst>
                <a:ext uri="{FF2B5EF4-FFF2-40B4-BE49-F238E27FC236}">
                  <a16:creationId xmlns:a16="http://schemas.microsoft.com/office/drawing/2014/main" id="{6ACEBF3F-4473-453D-8381-6B7592780F4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24" name="object 4">
              <a:extLst>
                <a:ext uri="{FF2B5EF4-FFF2-40B4-BE49-F238E27FC236}">
                  <a16:creationId xmlns:a16="http://schemas.microsoft.com/office/drawing/2014/main" id="{7626CA29-F0EB-43FE-9D12-E054E838430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25" name="object 5">
              <a:extLst>
                <a:ext uri="{FF2B5EF4-FFF2-40B4-BE49-F238E27FC236}">
                  <a16:creationId xmlns:a16="http://schemas.microsoft.com/office/drawing/2014/main" id="{DC70AB54-6649-4EF0-81AF-C63A8B8E93A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26" name="object 6">
              <a:extLst>
                <a:ext uri="{FF2B5EF4-FFF2-40B4-BE49-F238E27FC236}">
                  <a16:creationId xmlns:a16="http://schemas.microsoft.com/office/drawing/2014/main" id="{1DD5461D-B05A-414C-BE45-B0D3848D357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27" name="object 7">
              <a:extLst>
                <a:ext uri="{FF2B5EF4-FFF2-40B4-BE49-F238E27FC236}">
                  <a16:creationId xmlns:a16="http://schemas.microsoft.com/office/drawing/2014/main" id="{103A741F-B23C-4B8E-BD74-CDE7D4D81E7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1190577" y="1106620"/>
            <a:ext cx="3560946"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Line </a:t>
            </a:r>
            <a:r>
              <a:rPr sz="1710" spc="-9" dirty="0">
                <a:latin typeface="Times New Roman"/>
                <a:cs typeface="Times New Roman"/>
              </a:rPr>
              <a:t>quantities </a:t>
            </a:r>
            <a:r>
              <a:rPr sz="1710" spc="-4" dirty="0">
                <a:latin typeface="Times New Roman"/>
                <a:cs typeface="Times New Roman"/>
              </a:rPr>
              <a:t>for a </a:t>
            </a:r>
            <a:r>
              <a:rPr sz="1710" b="1" spc="-4" dirty="0">
                <a:latin typeface="Times New Roman"/>
                <a:cs typeface="Times New Roman"/>
              </a:rPr>
              <a:t>Y</a:t>
            </a:r>
            <a:r>
              <a:rPr sz="1710" spc="-4" dirty="0">
                <a:latin typeface="Times New Roman"/>
                <a:cs typeface="Times New Roman"/>
              </a:rPr>
              <a:t>- or</a:t>
            </a:r>
            <a:r>
              <a:rPr sz="1710" spc="9" dirty="0">
                <a:latin typeface="Times New Roman"/>
                <a:cs typeface="Times New Roman"/>
              </a:rPr>
              <a:t> </a:t>
            </a:r>
            <a:r>
              <a:rPr sz="1710" b="1" spc="-4" dirty="0">
                <a:latin typeface="Times New Roman"/>
                <a:cs typeface="Times New Roman"/>
              </a:rPr>
              <a:t>Δ</a:t>
            </a:r>
            <a:r>
              <a:rPr sz="1710" spc="-4" dirty="0">
                <a:latin typeface="Times New Roman"/>
                <a:cs typeface="Times New Roman"/>
              </a:rPr>
              <a:t>-connection.</a:t>
            </a:r>
            <a:endParaRPr sz="1710">
              <a:latin typeface="Times New Roman"/>
              <a:cs typeface="Times New Roman"/>
            </a:endParaRPr>
          </a:p>
        </p:txBody>
      </p:sp>
      <p:sp>
        <p:nvSpPr>
          <p:cNvPr id="3" name="object 3"/>
          <p:cNvSpPr txBox="1"/>
          <p:nvPr/>
        </p:nvSpPr>
        <p:spPr>
          <a:xfrm>
            <a:off x="1621261" y="1949782"/>
            <a:ext cx="1161462"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Real</a:t>
            </a:r>
            <a:r>
              <a:rPr sz="1710" b="1" spc="-47" dirty="0">
                <a:latin typeface="Times New Roman"/>
                <a:cs typeface="Times New Roman"/>
              </a:rPr>
              <a:t> </a:t>
            </a:r>
            <a:r>
              <a:rPr sz="1710" b="1" spc="-4" dirty="0">
                <a:latin typeface="Times New Roman"/>
                <a:cs typeface="Times New Roman"/>
              </a:rPr>
              <a:t>Power:</a:t>
            </a:r>
            <a:endParaRPr sz="1710">
              <a:latin typeface="Times New Roman"/>
              <a:cs typeface="Times New Roman"/>
            </a:endParaRPr>
          </a:p>
        </p:txBody>
      </p:sp>
      <p:sp>
        <p:nvSpPr>
          <p:cNvPr id="4" name="object 4"/>
          <p:cNvSpPr txBox="1"/>
          <p:nvPr/>
        </p:nvSpPr>
        <p:spPr>
          <a:xfrm>
            <a:off x="1251808" y="2728436"/>
            <a:ext cx="1535041"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Reactive</a:t>
            </a:r>
            <a:r>
              <a:rPr sz="1710" b="1" spc="-38" dirty="0">
                <a:latin typeface="Times New Roman"/>
                <a:cs typeface="Times New Roman"/>
              </a:rPr>
              <a:t> </a:t>
            </a:r>
            <a:r>
              <a:rPr sz="1710" b="1" spc="-4" dirty="0">
                <a:latin typeface="Times New Roman"/>
                <a:cs typeface="Times New Roman"/>
              </a:rPr>
              <a:t>Power:</a:t>
            </a:r>
            <a:endParaRPr sz="1710">
              <a:latin typeface="Times New Roman"/>
              <a:cs typeface="Times New Roman"/>
            </a:endParaRPr>
          </a:p>
        </p:txBody>
      </p:sp>
      <p:sp>
        <p:nvSpPr>
          <p:cNvPr id="5" name="object 5"/>
          <p:cNvSpPr txBox="1"/>
          <p:nvPr/>
        </p:nvSpPr>
        <p:spPr>
          <a:xfrm>
            <a:off x="1190555" y="3529894"/>
            <a:ext cx="1633323" cy="273567"/>
          </a:xfrm>
          <a:prstGeom prst="rect">
            <a:avLst/>
          </a:prstGeom>
        </p:spPr>
        <p:txBody>
          <a:bodyPr vert="horz" wrap="square" lIns="0" tIns="10317" rIns="0" bIns="0" rtlCol="0">
            <a:spAutoFit/>
          </a:bodyPr>
          <a:lstStyle/>
          <a:p>
            <a:pPr marL="10860">
              <a:spcBef>
                <a:spcPts val="81"/>
              </a:spcBef>
            </a:pPr>
            <a:r>
              <a:rPr sz="1710" b="1" spc="-4" dirty="0">
                <a:latin typeface="Times New Roman"/>
                <a:cs typeface="Times New Roman"/>
              </a:rPr>
              <a:t>Apparent</a:t>
            </a:r>
            <a:r>
              <a:rPr sz="1710" b="1" spc="-38" dirty="0">
                <a:latin typeface="Times New Roman"/>
                <a:cs typeface="Times New Roman"/>
              </a:rPr>
              <a:t> </a:t>
            </a:r>
            <a:r>
              <a:rPr sz="1710" b="1" spc="-4" dirty="0">
                <a:latin typeface="Times New Roman"/>
                <a:cs typeface="Times New Roman"/>
              </a:rPr>
              <a:t>Power:</a:t>
            </a:r>
            <a:endParaRPr sz="1710">
              <a:latin typeface="Times New Roman"/>
              <a:cs typeface="Times New Roman"/>
            </a:endParaRPr>
          </a:p>
        </p:txBody>
      </p:sp>
      <p:grpSp>
        <p:nvGrpSpPr>
          <p:cNvPr id="6" name="object 6"/>
          <p:cNvGrpSpPr/>
          <p:nvPr/>
        </p:nvGrpSpPr>
        <p:grpSpPr>
          <a:xfrm>
            <a:off x="3484613" y="1931968"/>
            <a:ext cx="279098" cy="264438"/>
            <a:chOff x="4075061" y="2030729"/>
            <a:chExt cx="326390" cy="309245"/>
          </a:xfrm>
        </p:grpSpPr>
        <p:sp>
          <p:nvSpPr>
            <p:cNvPr id="7" name="object 7"/>
            <p:cNvSpPr/>
            <p:nvPr/>
          </p:nvSpPr>
          <p:spPr>
            <a:xfrm>
              <a:off x="4077347" y="2036825"/>
              <a:ext cx="323215" cy="302895"/>
            </a:xfrm>
            <a:custGeom>
              <a:avLst/>
              <a:gdLst/>
              <a:ahLst/>
              <a:cxnLst/>
              <a:rect l="l" t="t" r="r" b="b"/>
              <a:pathLst>
                <a:path w="323214" h="302894">
                  <a:moveTo>
                    <a:pt x="0" y="204977"/>
                  </a:moveTo>
                  <a:lnTo>
                    <a:pt x="29718" y="188213"/>
                  </a:lnTo>
                  <a:lnTo>
                    <a:pt x="99060" y="302513"/>
                  </a:lnTo>
                  <a:lnTo>
                    <a:pt x="175260" y="0"/>
                  </a:lnTo>
                  <a:lnTo>
                    <a:pt x="323088" y="0"/>
                  </a:lnTo>
                </a:path>
              </a:pathLst>
            </a:custGeom>
            <a:ln w="3175">
              <a:solidFill>
                <a:srgbClr val="0A0A0A"/>
              </a:solidFill>
            </a:ln>
          </p:spPr>
          <p:txBody>
            <a:bodyPr wrap="square" lIns="0" tIns="0" rIns="0" bIns="0" rtlCol="0"/>
            <a:lstStyle/>
            <a:p>
              <a:endParaRPr sz="1539"/>
            </a:p>
          </p:txBody>
        </p:sp>
        <p:sp>
          <p:nvSpPr>
            <p:cNvPr id="8" name="object 8"/>
            <p:cNvSpPr/>
            <p:nvPr/>
          </p:nvSpPr>
          <p:spPr>
            <a:xfrm>
              <a:off x="4075061" y="2030729"/>
              <a:ext cx="325755" cy="308610"/>
            </a:xfrm>
            <a:custGeom>
              <a:avLst/>
              <a:gdLst/>
              <a:ahLst/>
              <a:cxnLst/>
              <a:rect l="l" t="t" r="r" b="b"/>
              <a:pathLst>
                <a:path w="325754" h="308610">
                  <a:moveTo>
                    <a:pt x="325374" y="13715"/>
                  </a:moveTo>
                  <a:lnTo>
                    <a:pt x="325374" y="0"/>
                  </a:lnTo>
                  <a:lnTo>
                    <a:pt x="172211" y="0"/>
                  </a:lnTo>
                  <a:lnTo>
                    <a:pt x="102107" y="278891"/>
                  </a:lnTo>
                  <a:lnTo>
                    <a:pt x="40386" y="185927"/>
                  </a:lnTo>
                  <a:lnTo>
                    <a:pt x="0" y="207263"/>
                  </a:lnTo>
                  <a:lnTo>
                    <a:pt x="4572" y="215645"/>
                  </a:lnTo>
                  <a:lnTo>
                    <a:pt x="24384" y="203453"/>
                  </a:lnTo>
                  <a:lnTo>
                    <a:pt x="94488" y="308609"/>
                  </a:lnTo>
                  <a:lnTo>
                    <a:pt x="108966" y="308609"/>
                  </a:lnTo>
                  <a:lnTo>
                    <a:pt x="182879" y="13715"/>
                  </a:lnTo>
                  <a:lnTo>
                    <a:pt x="325374" y="13715"/>
                  </a:lnTo>
                  <a:close/>
                </a:path>
              </a:pathLst>
            </a:custGeom>
            <a:solidFill>
              <a:srgbClr val="0A0A0A"/>
            </a:solidFill>
          </p:spPr>
          <p:txBody>
            <a:bodyPr wrap="square" lIns="0" tIns="0" rIns="0" bIns="0" rtlCol="0"/>
            <a:lstStyle/>
            <a:p>
              <a:endParaRPr sz="1539"/>
            </a:p>
          </p:txBody>
        </p:sp>
      </p:grpSp>
      <p:sp>
        <p:nvSpPr>
          <p:cNvPr id="9" name="object 9"/>
          <p:cNvSpPr txBox="1">
            <a:spLocks noGrp="1"/>
          </p:cNvSpPr>
          <p:nvPr>
            <p:ph type="title"/>
          </p:nvPr>
        </p:nvSpPr>
        <p:spPr>
          <a:xfrm>
            <a:off x="3029150" y="1883098"/>
            <a:ext cx="2838250" cy="344279"/>
          </a:xfrm>
          <a:prstGeom prst="rect">
            <a:avLst/>
          </a:prstGeom>
          <a:ln w="9525">
            <a:solidFill>
              <a:srgbClr val="3E3E3E"/>
            </a:solidFill>
          </a:ln>
        </p:spPr>
        <p:txBody>
          <a:bodyPr vert="horz" wrap="square" lIns="0" tIns="34752" rIns="0" bIns="0" rtlCol="0">
            <a:spAutoFit/>
          </a:bodyPr>
          <a:lstStyle/>
          <a:p>
            <a:pPr marL="48326">
              <a:spcBef>
                <a:spcPts val="274"/>
              </a:spcBef>
              <a:tabLst>
                <a:tab pos="610319" algn="l"/>
              </a:tabLst>
            </a:pPr>
            <a:r>
              <a:rPr sz="1924" dirty="0">
                <a:solidFill>
                  <a:schemeClr val="tx1"/>
                </a:solidFill>
                <a:latin typeface="Times New Roman"/>
                <a:cs typeface="Times New Roman"/>
              </a:rPr>
              <a:t>P </a:t>
            </a:r>
            <a:r>
              <a:rPr sz="1924" dirty="0">
                <a:solidFill>
                  <a:schemeClr val="tx1"/>
                </a:solidFill>
                <a:latin typeface="Symbol"/>
                <a:cs typeface="Symbol"/>
              </a:rPr>
              <a:t></a:t>
            </a:r>
            <a:r>
              <a:rPr sz="1924" dirty="0">
                <a:solidFill>
                  <a:schemeClr val="tx1"/>
                </a:solidFill>
              </a:rPr>
              <a:t>	</a:t>
            </a:r>
            <a:r>
              <a:rPr sz="1924" spc="-60" dirty="0">
                <a:solidFill>
                  <a:schemeClr val="tx1"/>
                </a:solidFill>
              </a:rPr>
              <a:t>3</a:t>
            </a:r>
            <a:r>
              <a:rPr sz="1924" spc="-60" dirty="0">
                <a:solidFill>
                  <a:schemeClr val="tx1"/>
                </a:solidFill>
                <a:latin typeface="Times New Roman"/>
                <a:cs typeface="Times New Roman"/>
              </a:rPr>
              <a:t>V</a:t>
            </a:r>
            <a:r>
              <a:rPr sz="1667" spc="-89" baseline="-25641" dirty="0">
                <a:solidFill>
                  <a:schemeClr val="tx1"/>
                </a:solidFill>
                <a:latin typeface="Times New Roman"/>
                <a:cs typeface="Times New Roman"/>
              </a:rPr>
              <a:t>LL </a:t>
            </a:r>
            <a:r>
              <a:rPr sz="1924" spc="73" dirty="0">
                <a:solidFill>
                  <a:schemeClr val="tx1"/>
                </a:solidFill>
                <a:latin typeface="Times New Roman"/>
                <a:cs typeface="Times New Roman"/>
              </a:rPr>
              <a:t>I</a:t>
            </a:r>
            <a:r>
              <a:rPr sz="1667" spc="109" baseline="-25641" dirty="0">
                <a:solidFill>
                  <a:schemeClr val="tx1"/>
                </a:solidFill>
                <a:latin typeface="Times New Roman"/>
                <a:cs typeface="Times New Roman"/>
              </a:rPr>
              <a:t>L</a:t>
            </a:r>
            <a:r>
              <a:rPr sz="1667" spc="141" baseline="-25641" dirty="0">
                <a:solidFill>
                  <a:schemeClr val="tx1"/>
                </a:solidFill>
                <a:latin typeface="Times New Roman"/>
                <a:cs typeface="Times New Roman"/>
              </a:rPr>
              <a:t> </a:t>
            </a:r>
            <a:r>
              <a:rPr sz="1924" spc="13" dirty="0">
                <a:solidFill>
                  <a:schemeClr val="tx1"/>
                </a:solidFill>
              </a:rPr>
              <a:t>cos</a:t>
            </a:r>
            <a:r>
              <a:rPr sz="2009" spc="13" dirty="0">
                <a:solidFill>
                  <a:schemeClr val="tx1"/>
                </a:solidFill>
                <a:latin typeface="Symbol"/>
                <a:cs typeface="Symbol"/>
              </a:rPr>
              <a:t></a:t>
            </a:r>
            <a:endParaRPr sz="2009" dirty="0">
              <a:solidFill>
                <a:schemeClr val="tx1"/>
              </a:solidFill>
              <a:latin typeface="Symbol"/>
              <a:cs typeface="Symbol"/>
            </a:endParaRPr>
          </a:p>
        </p:txBody>
      </p:sp>
      <p:grpSp>
        <p:nvGrpSpPr>
          <p:cNvPr id="10" name="object 10"/>
          <p:cNvGrpSpPr/>
          <p:nvPr/>
        </p:nvGrpSpPr>
        <p:grpSpPr>
          <a:xfrm>
            <a:off x="3496993" y="2754276"/>
            <a:ext cx="279098" cy="264438"/>
            <a:chOff x="4089539" y="2992373"/>
            <a:chExt cx="326390" cy="309245"/>
          </a:xfrm>
        </p:grpSpPr>
        <p:sp>
          <p:nvSpPr>
            <p:cNvPr id="11" name="object 11"/>
            <p:cNvSpPr/>
            <p:nvPr/>
          </p:nvSpPr>
          <p:spPr>
            <a:xfrm>
              <a:off x="4091825" y="2998469"/>
              <a:ext cx="323215" cy="302895"/>
            </a:xfrm>
            <a:custGeom>
              <a:avLst/>
              <a:gdLst/>
              <a:ahLst/>
              <a:cxnLst/>
              <a:rect l="l" t="t" r="r" b="b"/>
              <a:pathLst>
                <a:path w="323214" h="302895">
                  <a:moveTo>
                    <a:pt x="0" y="204977"/>
                  </a:moveTo>
                  <a:lnTo>
                    <a:pt x="29718" y="188213"/>
                  </a:lnTo>
                  <a:lnTo>
                    <a:pt x="99060" y="302513"/>
                  </a:lnTo>
                  <a:lnTo>
                    <a:pt x="175260" y="0"/>
                  </a:lnTo>
                  <a:lnTo>
                    <a:pt x="323088" y="0"/>
                  </a:lnTo>
                </a:path>
              </a:pathLst>
            </a:custGeom>
            <a:ln w="3175">
              <a:solidFill>
                <a:srgbClr val="0A0A0A"/>
              </a:solidFill>
            </a:ln>
          </p:spPr>
          <p:txBody>
            <a:bodyPr wrap="square" lIns="0" tIns="0" rIns="0" bIns="0" rtlCol="0"/>
            <a:lstStyle/>
            <a:p>
              <a:endParaRPr sz="1539"/>
            </a:p>
          </p:txBody>
        </p:sp>
        <p:sp>
          <p:nvSpPr>
            <p:cNvPr id="12" name="object 12"/>
            <p:cNvSpPr/>
            <p:nvPr/>
          </p:nvSpPr>
          <p:spPr>
            <a:xfrm>
              <a:off x="4089539" y="2992373"/>
              <a:ext cx="325755" cy="308610"/>
            </a:xfrm>
            <a:custGeom>
              <a:avLst/>
              <a:gdLst/>
              <a:ahLst/>
              <a:cxnLst/>
              <a:rect l="l" t="t" r="r" b="b"/>
              <a:pathLst>
                <a:path w="325754" h="308610">
                  <a:moveTo>
                    <a:pt x="325374" y="13715"/>
                  </a:moveTo>
                  <a:lnTo>
                    <a:pt x="325374" y="0"/>
                  </a:lnTo>
                  <a:lnTo>
                    <a:pt x="172973" y="0"/>
                  </a:lnTo>
                  <a:lnTo>
                    <a:pt x="102107" y="278891"/>
                  </a:lnTo>
                  <a:lnTo>
                    <a:pt x="39624" y="185927"/>
                  </a:lnTo>
                  <a:lnTo>
                    <a:pt x="0" y="207263"/>
                  </a:lnTo>
                  <a:lnTo>
                    <a:pt x="4572" y="215645"/>
                  </a:lnTo>
                  <a:lnTo>
                    <a:pt x="24384" y="203453"/>
                  </a:lnTo>
                  <a:lnTo>
                    <a:pt x="94488" y="308609"/>
                  </a:lnTo>
                  <a:lnTo>
                    <a:pt x="108966" y="308609"/>
                  </a:lnTo>
                  <a:lnTo>
                    <a:pt x="182879" y="13715"/>
                  </a:lnTo>
                  <a:lnTo>
                    <a:pt x="325374" y="13715"/>
                  </a:lnTo>
                  <a:close/>
                </a:path>
              </a:pathLst>
            </a:custGeom>
            <a:solidFill>
              <a:srgbClr val="0A0A0A"/>
            </a:solidFill>
          </p:spPr>
          <p:txBody>
            <a:bodyPr wrap="square" lIns="0" tIns="0" rIns="0" bIns="0" rtlCol="0"/>
            <a:lstStyle/>
            <a:p>
              <a:endParaRPr sz="1539"/>
            </a:p>
          </p:txBody>
        </p:sp>
      </p:grpSp>
      <p:sp>
        <p:nvSpPr>
          <p:cNvPr id="13" name="object 13"/>
          <p:cNvSpPr txBox="1"/>
          <p:nvPr/>
        </p:nvSpPr>
        <p:spPr>
          <a:xfrm>
            <a:off x="3029151" y="2705407"/>
            <a:ext cx="1792962" cy="344279"/>
          </a:xfrm>
          <a:prstGeom prst="rect">
            <a:avLst/>
          </a:prstGeom>
          <a:ln w="9525">
            <a:solidFill>
              <a:srgbClr val="3E3E3E"/>
            </a:solidFill>
          </a:ln>
        </p:spPr>
        <p:txBody>
          <a:bodyPr vert="horz" wrap="square" lIns="0" tIns="34752" rIns="0" bIns="0" rtlCol="0">
            <a:spAutoFit/>
          </a:bodyPr>
          <a:lstStyle/>
          <a:p>
            <a:pPr marL="33122">
              <a:spcBef>
                <a:spcPts val="274"/>
              </a:spcBef>
              <a:tabLst>
                <a:tab pos="622808" algn="l"/>
              </a:tabLst>
            </a:pPr>
            <a:r>
              <a:rPr sz="1924" i="1" dirty="0">
                <a:solidFill>
                  <a:srgbClr val="0A0A0A"/>
                </a:solidFill>
                <a:latin typeface="Times New Roman"/>
                <a:cs typeface="Times New Roman"/>
              </a:rPr>
              <a:t>Q </a:t>
            </a:r>
            <a:r>
              <a:rPr sz="1924" dirty="0">
                <a:solidFill>
                  <a:srgbClr val="0A0A0A"/>
                </a:solidFill>
                <a:latin typeface="Symbol"/>
                <a:cs typeface="Symbol"/>
              </a:rPr>
              <a:t></a:t>
            </a:r>
            <a:r>
              <a:rPr sz="1924" dirty="0">
                <a:solidFill>
                  <a:srgbClr val="0A0A0A"/>
                </a:solidFill>
                <a:latin typeface="Times New Roman"/>
                <a:cs typeface="Times New Roman"/>
              </a:rPr>
              <a:t>	</a:t>
            </a:r>
            <a:r>
              <a:rPr sz="1924" spc="-60" dirty="0">
                <a:solidFill>
                  <a:srgbClr val="0A0A0A"/>
                </a:solidFill>
                <a:latin typeface="Times New Roman"/>
                <a:cs typeface="Times New Roman"/>
              </a:rPr>
              <a:t>3</a:t>
            </a:r>
            <a:r>
              <a:rPr sz="1924" i="1" spc="-60" dirty="0">
                <a:solidFill>
                  <a:srgbClr val="0A0A0A"/>
                </a:solidFill>
                <a:latin typeface="Times New Roman"/>
                <a:cs typeface="Times New Roman"/>
              </a:rPr>
              <a:t>V</a:t>
            </a:r>
            <a:r>
              <a:rPr sz="1667" i="1" spc="-89" baseline="-25641" dirty="0">
                <a:solidFill>
                  <a:srgbClr val="0A0A0A"/>
                </a:solidFill>
                <a:latin typeface="Times New Roman"/>
                <a:cs typeface="Times New Roman"/>
              </a:rPr>
              <a:t>LL </a:t>
            </a:r>
            <a:r>
              <a:rPr sz="1924" i="1" spc="73" dirty="0">
                <a:solidFill>
                  <a:srgbClr val="0A0A0A"/>
                </a:solidFill>
                <a:latin typeface="Times New Roman"/>
                <a:cs typeface="Times New Roman"/>
              </a:rPr>
              <a:t>I</a:t>
            </a:r>
            <a:r>
              <a:rPr sz="1667" i="1" spc="109" baseline="-25641" dirty="0">
                <a:solidFill>
                  <a:srgbClr val="0A0A0A"/>
                </a:solidFill>
                <a:latin typeface="Times New Roman"/>
                <a:cs typeface="Times New Roman"/>
              </a:rPr>
              <a:t>L</a:t>
            </a:r>
            <a:r>
              <a:rPr sz="1667" i="1" spc="121" baseline="-25641" dirty="0">
                <a:solidFill>
                  <a:srgbClr val="0A0A0A"/>
                </a:solidFill>
                <a:latin typeface="Times New Roman"/>
                <a:cs typeface="Times New Roman"/>
              </a:rPr>
              <a:t> </a:t>
            </a:r>
            <a:r>
              <a:rPr sz="1924" spc="30" dirty="0">
                <a:solidFill>
                  <a:srgbClr val="0A0A0A"/>
                </a:solidFill>
                <a:latin typeface="Times New Roman"/>
                <a:cs typeface="Times New Roman"/>
              </a:rPr>
              <a:t>sin</a:t>
            </a:r>
            <a:r>
              <a:rPr sz="2009" i="1" spc="30" dirty="0">
                <a:solidFill>
                  <a:srgbClr val="0A0A0A"/>
                </a:solidFill>
                <a:latin typeface="Symbol"/>
                <a:cs typeface="Symbol"/>
              </a:rPr>
              <a:t></a:t>
            </a:r>
            <a:endParaRPr sz="2009">
              <a:latin typeface="Symbol"/>
              <a:cs typeface="Symbol"/>
            </a:endParaRPr>
          </a:p>
        </p:txBody>
      </p:sp>
      <p:grpSp>
        <p:nvGrpSpPr>
          <p:cNvPr id="14" name="object 14"/>
          <p:cNvGrpSpPr/>
          <p:nvPr/>
        </p:nvGrpSpPr>
        <p:grpSpPr>
          <a:xfrm>
            <a:off x="3468975" y="3532277"/>
            <a:ext cx="278555" cy="264438"/>
            <a:chOff x="4056773" y="3902202"/>
            <a:chExt cx="325755" cy="309245"/>
          </a:xfrm>
        </p:grpSpPr>
        <p:sp>
          <p:nvSpPr>
            <p:cNvPr id="15" name="object 15"/>
            <p:cNvSpPr/>
            <p:nvPr/>
          </p:nvSpPr>
          <p:spPr>
            <a:xfrm>
              <a:off x="4059059" y="3908298"/>
              <a:ext cx="322580" cy="302895"/>
            </a:xfrm>
            <a:custGeom>
              <a:avLst/>
              <a:gdLst/>
              <a:ahLst/>
              <a:cxnLst/>
              <a:rect l="l" t="t" r="r" b="b"/>
              <a:pathLst>
                <a:path w="322579" h="302895">
                  <a:moveTo>
                    <a:pt x="0" y="204977"/>
                  </a:moveTo>
                  <a:lnTo>
                    <a:pt x="29718" y="188213"/>
                  </a:lnTo>
                  <a:lnTo>
                    <a:pt x="99060" y="302513"/>
                  </a:lnTo>
                  <a:lnTo>
                    <a:pt x="175260" y="0"/>
                  </a:lnTo>
                  <a:lnTo>
                    <a:pt x="322326" y="0"/>
                  </a:lnTo>
                </a:path>
              </a:pathLst>
            </a:custGeom>
            <a:ln w="3175">
              <a:solidFill>
                <a:srgbClr val="0A0A0A"/>
              </a:solidFill>
            </a:ln>
          </p:spPr>
          <p:txBody>
            <a:bodyPr wrap="square" lIns="0" tIns="0" rIns="0" bIns="0" rtlCol="0"/>
            <a:lstStyle/>
            <a:p>
              <a:endParaRPr sz="1539"/>
            </a:p>
          </p:txBody>
        </p:sp>
        <p:sp>
          <p:nvSpPr>
            <p:cNvPr id="16" name="object 16"/>
            <p:cNvSpPr/>
            <p:nvPr/>
          </p:nvSpPr>
          <p:spPr>
            <a:xfrm>
              <a:off x="4056773" y="3902202"/>
              <a:ext cx="325120" cy="308610"/>
            </a:xfrm>
            <a:custGeom>
              <a:avLst/>
              <a:gdLst/>
              <a:ahLst/>
              <a:cxnLst/>
              <a:rect l="l" t="t" r="r" b="b"/>
              <a:pathLst>
                <a:path w="325120" h="308610">
                  <a:moveTo>
                    <a:pt x="324612" y="13715"/>
                  </a:moveTo>
                  <a:lnTo>
                    <a:pt x="324612" y="0"/>
                  </a:lnTo>
                  <a:lnTo>
                    <a:pt x="172211" y="0"/>
                  </a:lnTo>
                  <a:lnTo>
                    <a:pt x="102107" y="278891"/>
                  </a:lnTo>
                  <a:lnTo>
                    <a:pt x="39624" y="185927"/>
                  </a:lnTo>
                  <a:lnTo>
                    <a:pt x="0" y="207263"/>
                  </a:lnTo>
                  <a:lnTo>
                    <a:pt x="4572" y="215645"/>
                  </a:lnTo>
                  <a:lnTo>
                    <a:pt x="24384" y="203453"/>
                  </a:lnTo>
                  <a:lnTo>
                    <a:pt x="94488" y="308609"/>
                  </a:lnTo>
                  <a:lnTo>
                    <a:pt x="108966" y="308609"/>
                  </a:lnTo>
                  <a:lnTo>
                    <a:pt x="182879" y="13715"/>
                  </a:lnTo>
                  <a:lnTo>
                    <a:pt x="324612" y="13715"/>
                  </a:lnTo>
                  <a:close/>
                </a:path>
              </a:pathLst>
            </a:custGeom>
            <a:solidFill>
              <a:srgbClr val="0A0A0A"/>
            </a:solidFill>
          </p:spPr>
          <p:txBody>
            <a:bodyPr wrap="square" lIns="0" tIns="0" rIns="0" bIns="0" rtlCol="0"/>
            <a:lstStyle/>
            <a:p>
              <a:endParaRPr sz="1539"/>
            </a:p>
          </p:txBody>
        </p:sp>
      </p:grpSp>
      <p:sp>
        <p:nvSpPr>
          <p:cNvPr id="17" name="object 17"/>
          <p:cNvSpPr txBox="1"/>
          <p:nvPr/>
        </p:nvSpPr>
        <p:spPr>
          <a:xfrm>
            <a:off x="3029150" y="3483408"/>
            <a:ext cx="1256486" cy="342163"/>
          </a:xfrm>
          <a:prstGeom prst="rect">
            <a:avLst/>
          </a:prstGeom>
          <a:ln w="9525">
            <a:solidFill>
              <a:srgbClr val="3E3E3E"/>
            </a:solidFill>
          </a:ln>
        </p:spPr>
        <p:txBody>
          <a:bodyPr vert="horz" wrap="square" lIns="0" tIns="45611" rIns="0" bIns="0" rtlCol="0">
            <a:spAutoFit/>
          </a:bodyPr>
          <a:lstStyle/>
          <a:p>
            <a:pPr marL="44524">
              <a:spcBef>
                <a:spcPts val="359"/>
              </a:spcBef>
              <a:tabLst>
                <a:tab pos="594572" algn="l"/>
              </a:tabLst>
            </a:pPr>
            <a:r>
              <a:rPr sz="1924" i="1" dirty="0">
                <a:solidFill>
                  <a:srgbClr val="0A0A0A"/>
                </a:solidFill>
                <a:latin typeface="Times New Roman"/>
                <a:cs typeface="Times New Roman"/>
              </a:rPr>
              <a:t>S</a:t>
            </a:r>
            <a:r>
              <a:rPr sz="1924" i="1" spc="120" dirty="0">
                <a:solidFill>
                  <a:srgbClr val="0A0A0A"/>
                </a:solidFill>
                <a:latin typeface="Times New Roman"/>
                <a:cs typeface="Times New Roman"/>
              </a:rPr>
              <a:t> </a:t>
            </a:r>
            <a:r>
              <a:rPr sz="1924" dirty="0">
                <a:solidFill>
                  <a:srgbClr val="0A0A0A"/>
                </a:solidFill>
                <a:latin typeface="Symbol"/>
                <a:cs typeface="Symbol"/>
              </a:rPr>
              <a:t></a:t>
            </a:r>
            <a:r>
              <a:rPr sz="1924" dirty="0">
                <a:solidFill>
                  <a:srgbClr val="0A0A0A"/>
                </a:solidFill>
                <a:latin typeface="Times New Roman"/>
                <a:cs typeface="Times New Roman"/>
              </a:rPr>
              <a:t>	</a:t>
            </a:r>
            <a:r>
              <a:rPr sz="1924" spc="-60" dirty="0">
                <a:solidFill>
                  <a:srgbClr val="0A0A0A"/>
                </a:solidFill>
                <a:latin typeface="Times New Roman"/>
                <a:cs typeface="Times New Roman"/>
              </a:rPr>
              <a:t>3</a:t>
            </a:r>
            <a:r>
              <a:rPr sz="1924" i="1" spc="-60" dirty="0">
                <a:solidFill>
                  <a:srgbClr val="0A0A0A"/>
                </a:solidFill>
                <a:latin typeface="Times New Roman"/>
                <a:cs typeface="Times New Roman"/>
              </a:rPr>
              <a:t>V</a:t>
            </a:r>
            <a:r>
              <a:rPr sz="1667" i="1" spc="-89" baseline="-25641" dirty="0">
                <a:solidFill>
                  <a:srgbClr val="0A0A0A"/>
                </a:solidFill>
                <a:latin typeface="Times New Roman"/>
                <a:cs typeface="Times New Roman"/>
              </a:rPr>
              <a:t>LL</a:t>
            </a:r>
            <a:r>
              <a:rPr sz="1667" i="1" spc="-179" baseline="-25641" dirty="0">
                <a:solidFill>
                  <a:srgbClr val="0A0A0A"/>
                </a:solidFill>
                <a:latin typeface="Times New Roman"/>
                <a:cs typeface="Times New Roman"/>
              </a:rPr>
              <a:t> </a:t>
            </a:r>
            <a:r>
              <a:rPr sz="1924" i="1" spc="73" dirty="0">
                <a:solidFill>
                  <a:srgbClr val="0A0A0A"/>
                </a:solidFill>
                <a:latin typeface="Times New Roman"/>
                <a:cs typeface="Times New Roman"/>
              </a:rPr>
              <a:t>I</a:t>
            </a:r>
            <a:r>
              <a:rPr sz="1667" i="1" spc="109" baseline="-25641" dirty="0">
                <a:solidFill>
                  <a:srgbClr val="0A0A0A"/>
                </a:solidFill>
                <a:latin typeface="Times New Roman"/>
                <a:cs typeface="Times New Roman"/>
              </a:rPr>
              <a:t>L</a:t>
            </a:r>
            <a:endParaRPr sz="1667" baseline="-25641">
              <a:latin typeface="Times New Roman"/>
              <a:cs typeface="Times New Roman"/>
            </a:endParaRPr>
          </a:p>
        </p:txBody>
      </p:sp>
      <p:sp>
        <p:nvSpPr>
          <p:cNvPr id="18" name="object 18"/>
          <p:cNvSpPr txBox="1"/>
          <p:nvPr/>
        </p:nvSpPr>
        <p:spPr>
          <a:xfrm>
            <a:off x="1251808" y="4486465"/>
            <a:ext cx="6746143" cy="1281272"/>
          </a:xfrm>
          <a:prstGeom prst="rect">
            <a:avLst/>
          </a:prstGeom>
        </p:spPr>
        <p:txBody>
          <a:bodyPr vert="horz" wrap="square" lIns="0" tIns="35838" rIns="0" bIns="0" rtlCol="0">
            <a:spAutoFit/>
          </a:bodyPr>
          <a:lstStyle/>
          <a:p>
            <a:pPr marL="443078" marR="4344">
              <a:lnSpc>
                <a:spcPts val="2009"/>
              </a:lnSpc>
              <a:spcBef>
                <a:spcPts val="282"/>
              </a:spcBef>
            </a:pPr>
            <a:r>
              <a:rPr sz="1710" u="sng" spc="-4" dirty="0">
                <a:uFill>
                  <a:solidFill>
                    <a:srgbClr val="000000"/>
                  </a:solidFill>
                </a:uFill>
                <a:latin typeface="Times New Roman"/>
                <a:cs typeface="Times New Roman"/>
              </a:rPr>
              <a:t>Reminder</a:t>
            </a:r>
            <a:r>
              <a:rPr sz="1710" spc="-4" dirty="0">
                <a:latin typeface="Times New Roman"/>
                <a:cs typeface="Times New Roman"/>
              </a:rPr>
              <a:t>: </a:t>
            </a:r>
            <a:r>
              <a:rPr sz="1796" i="1" spc="-47" dirty="0">
                <a:latin typeface="Symbol"/>
                <a:cs typeface="Symbol"/>
              </a:rPr>
              <a:t></a:t>
            </a:r>
            <a:r>
              <a:rPr sz="1796" i="1" spc="-47" dirty="0">
                <a:latin typeface="Times New Roman"/>
                <a:cs typeface="Times New Roman"/>
              </a:rPr>
              <a:t> </a:t>
            </a:r>
            <a:r>
              <a:rPr sz="1710" spc="-4" dirty="0">
                <a:latin typeface="Times New Roman"/>
                <a:cs typeface="Times New Roman"/>
              </a:rPr>
              <a:t>is the load (or </a:t>
            </a:r>
            <a:r>
              <a:rPr sz="1710" spc="-9" dirty="0">
                <a:latin typeface="Times New Roman"/>
                <a:cs typeface="Times New Roman"/>
              </a:rPr>
              <a:t>impedance) </a:t>
            </a:r>
            <a:r>
              <a:rPr sz="1710" spc="-4" dirty="0">
                <a:latin typeface="Times New Roman"/>
                <a:cs typeface="Times New Roman"/>
              </a:rPr>
              <a:t>angle, i.e. the angle between the  phase voltage and the phase</a:t>
            </a:r>
            <a:r>
              <a:rPr sz="1710" spc="-17" dirty="0">
                <a:latin typeface="Times New Roman"/>
                <a:cs typeface="Times New Roman"/>
              </a:rPr>
              <a:t> </a:t>
            </a:r>
            <a:r>
              <a:rPr sz="1710" spc="-4" dirty="0">
                <a:latin typeface="Times New Roman"/>
                <a:cs typeface="Times New Roman"/>
              </a:rPr>
              <a:t>current.</a:t>
            </a:r>
            <a:endParaRPr sz="1710" dirty="0">
              <a:latin typeface="Times New Roman"/>
              <a:cs typeface="Times New Roman"/>
            </a:endParaRPr>
          </a:p>
          <a:p>
            <a:pPr>
              <a:lnSpc>
                <a:spcPct val="100000"/>
              </a:lnSpc>
            </a:pPr>
            <a:endParaRPr sz="1881" dirty="0">
              <a:latin typeface="Times New Roman"/>
              <a:cs typeface="Times New Roman"/>
            </a:endParaRPr>
          </a:p>
          <a:p>
            <a:pPr marL="10860">
              <a:spcBef>
                <a:spcPts val="1432"/>
              </a:spcBef>
            </a:pPr>
            <a:r>
              <a:rPr sz="1710" spc="-4" dirty="0">
                <a:latin typeface="Times New Roman"/>
                <a:cs typeface="Times New Roman"/>
              </a:rPr>
              <a:t>NOTE: These equations are valid for </a:t>
            </a:r>
            <a:r>
              <a:rPr sz="1710" b="1" spc="-9" dirty="0">
                <a:latin typeface="Times New Roman"/>
                <a:cs typeface="Times New Roman"/>
              </a:rPr>
              <a:t>balanced </a:t>
            </a:r>
            <a:r>
              <a:rPr sz="1710" b="1" spc="-4" dirty="0">
                <a:latin typeface="Times New Roman"/>
                <a:cs typeface="Times New Roman"/>
              </a:rPr>
              <a:t>loads</a:t>
            </a:r>
            <a:r>
              <a:rPr sz="1710" b="1" spc="17" dirty="0">
                <a:latin typeface="Times New Roman"/>
                <a:cs typeface="Times New Roman"/>
              </a:rPr>
              <a:t> </a:t>
            </a:r>
            <a:r>
              <a:rPr sz="1710" spc="-4" dirty="0">
                <a:latin typeface="Times New Roman"/>
                <a:cs typeface="Times New Roman"/>
              </a:rPr>
              <a:t>only.</a:t>
            </a:r>
            <a:endParaRPr sz="1710" dirty="0">
              <a:latin typeface="Times New Roman"/>
              <a:cs typeface="Times New Roman"/>
            </a:endParaRPr>
          </a:p>
        </p:txBody>
      </p:sp>
      <p:sp>
        <p:nvSpPr>
          <p:cNvPr id="21" name="Slide Number Placeholder 20">
            <a:extLst>
              <a:ext uri="{FF2B5EF4-FFF2-40B4-BE49-F238E27FC236}">
                <a16:creationId xmlns:a16="http://schemas.microsoft.com/office/drawing/2014/main" id="{64B6B96E-6546-4404-8714-44E265C04F33}"/>
              </a:ext>
            </a:extLst>
          </p:cNvPr>
          <p:cNvSpPr>
            <a:spLocks noGrp="1"/>
          </p:cNvSpPr>
          <p:nvPr>
            <p:ph type="sldNum" sz="quarter" idx="7"/>
          </p:nvPr>
        </p:nvSpPr>
        <p:spPr/>
        <p:txBody>
          <a:bodyPr/>
          <a:lstStyle/>
          <a:p>
            <a:pPr marL="38100">
              <a:lnSpc>
                <a:spcPts val="1240"/>
              </a:lnSpc>
            </a:pPr>
            <a:fld id="{81D60167-4931-47E6-BA6A-407CBD079E47}" type="slidenum">
              <a:rPr lang="en-IN" spc="-120" smtClean="0"/>
              <a:t>85</a:t>
            </a:fld>
            <a:endParaRPr lang="en-IN" spc="-120" dirty="0"/>
          </a:p>
        </p:txBody>
      </p:sp>
      <p:sp>
        <p:nvSpPr>
          <p:cNvPr id="28" name="object 11">
            <a:extLst>
              <a:ext uri="{FF2B5EF4-FFF2-40B4-BE49-F238E27FC236}">
                <a16:creationId xmlns:a16="http://schemas.microsoft.com/office/drawing/2014/main" id="{4B5F2DFE-BE00-4518-91FD-A5447DEAAD48}"/>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9" name="object 12">
            <a:extLst>
              <a:ext uri="{FF2B5EF4-FFF2-40B4-BE49-F238E27FC236}">
                <a16:creationId xmlns:a16="http://schemas.microsoft.com/office/drawing/2014/main" id="{FC4D6008-F713-4F53-9DB5-4B81CAF3DA11}"/>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F74E48A4-7E47-49D9-8078-EB491607C2BF}"/>
              </a:ext>
            </a:extLst>
          </p:cNvPr>
          <p:cNvGrpSpPr/>
          <p:nvPr/>
        </p:nvGrpSpPr>
        <p:grpSpPr>
          <a:xfrm>
            <a:off x="-46768" y="-26835"/>
            <a:ext cx="9145905" cy="6858000"/>
            <a:chOff x="-654" y="0"/>
            <a:chExt cx="9145905" cy="6858000"/>
          </a:xfrm>
        </p:grpSpPr>
        <p:sp>
          <p:nvSpPr>
            <p:cNvPr id="10" name="object 3">
              <a:extLst>
                <a:ext uri="{FF2B5EF4-FFF2-40B4-BE49-F238E27FC236}">
                  <a16:creationId xmlns:a16="http://schemas.microsoft.com/office/drawing/2014/main" id="{47B76E7D-2B4F-40A1-845C-19611EF412E5}"/>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1" name="object 4">
              <a:extLst>
                <a:ext uri="{FF2B5EF4-FFF2-40B4-BE49-F238E27FC236}">
                  <a16:creationId xmlns:a16="http://schemas.microsoft.com/office/drawing/2014/main" id="{EF93E976-8CC0-4A14-89AD-5B2954517A0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2" name="object 5">
              <a:extLst>
                <a:ext uri="{FF2B5EF4-FFF2-40B4-BE49-F238E27FC236}">
                  <a16:creationId xmlns:a16="http://schemas.microsoft.com/office/drawing/2014/main" id="{E66AFF15-8CC4-4B5A-99FC-B650D4713F80}"/>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3" name="object 6">
              <a:extLst>
                <a:ext uri="{FF2B5EF4-FFF2-40B4-BE49-F238E27FC236}">
                  <a16:creationId xmlns:a16="http://schemas.microsoft.com/office/drawing/2014/main" id="{CCE37F74-054E-4ECB-A8A5-8FBE6090BB7B}"/>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4" name="object 7">
              <a:extLst>
                <a:ext uri="{FF2B5EF4-FFF2-40B4-BE49-F238E27FC236}">
                  <a16:creationId xmlns:a16="http://schemas.microsoft.com/office/drawing/2014/main" id="{A7203974-2A48-408D-9945-B530FF4665D9}"/>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006171" y="674613"/>
            <a:ext cx="3527282" cy="326758"/>
          </a:xfrm>
          <a:prstGeom prst="rect">
            <a:avLst/>
          </a:prstGeom>
        </p:spPr>
        <p:txBody>
          <a:bodyPr vert="horz" wrap="square" lIns="0" tIns="10860" rIns="0" bIns="0" rtlCol="0">
            <a:spAutoFit/>
          </a:bodyPr>
          <a:lstStyle/>
          <a:p>
            <a:pPr marL="10860">
              <a:spcBef>
                <a:spcPts val="86"/>
              </a:spcBef>
            </a:pPr>
            <a:r>
              <a:rPr sz="2052" dirty="0">
                <a:solidFill>
                  <a:srgbClr val="000000"/>
                </a:solidFill>
                <a:latin typeface="Times New Roman"/>
                <a:cs typeface="Times New Roman"/>
              </a:rPr>
              <a:t>d) </a:t>
            </a:r>
            <a:r>
              <a:rPr sz="2052" spc="-4" dirty="0">
                <a:solidFill>
                  <a:srgbClr val="000000"/>
                </a:solidFill>
                <a:latin typeface="Times New Roman"/>
                <a:cs typeface="Times New Roman"/>
              </a:rPr>
              <a:t>Analysis </a:t>
            </a:r>
            <a:r>
              <a:rPr sz="2052" dirty="0">
                <a:solidFill>
                  <a:srgbClr val="000000"/>
                </a:solidFill>
                <a:latin typeface="Times New Roman"/>
                <a:cs typeface="Times New Roman"/>
              </a:rPr>
              <a:t>of balanced</a:t>
            </a:r>
            <a:r>
              <a:rPr sz="2052" spc="-73" dirty="0">
                <a:solidFill>
                  <a:srgbClr val="000000"/>
                </a:solidFill>
                <a:latin typeface="Times New Roman"/>
                <a:cs typeface="Times New Roman"/>
              </a:rPr>
              <a:t> </a:t>
            </a:r>
            <a:r>
              <a:rPr sz="2052" dirty="0">
                <a:solidFill>
                  <a:srgbClr val="000000"/>
                </a:solidFill>
                <a:latin typeface="Times New Roman"/>
                <a:cs typeface="Times New Roman"/>
              </a:rPr>
              <a:t>systems</a:t>
            </a:r>
            <a:endParaRPr sz="2052">
              <a:latin typeface="Times New Roman"/>
              <a:cs typeface="Times New Roman"/>
            </a:endParaRPr>
          </a:p>
        </p:txBody>
      </p:sp>
      <p:sp>
        <p:nvSpPr>
          <p:cNvPr id="3" name="object 3"/>
          <p:cNvSpPr txBox="1"/>
          <p:nvPr/>
        </p:nvSpPr>
        <p:spPr>
          <a:xfrm>
            <a:off x="1006149" y="1235635"/>
            <a:ext cx="7225063" cy="1595916"/>
          </a:xfrm>
          <a:prstGeom prst="rect">
            <a:avLst/>
          </a:prstGeom>
        </p:spPr>
        <p:txBody>
          <a:bodyPr vert="horz" wrap="square" lIns="0" tIns="10317" rIns="0" bIns="0" rtlCol="0">
            <a:spAutoFit/>
          </a:bodyPr>
          <a:lstStyle/>
          <a:p>
            <a:pPr marL="10860" marR="4344" algn="just">
              <a:spcBef>
                <a:spcPts val="81"/>
              </a:spcBef>
            </a:pPr>
            <a:r>
              <a:rPr sz="1710" spc="-4" dirty="0">
                <a:latin typeface="Times New Roman"/>
                <a:cs typeface="Times New Roman"/>
              </a:rPr>
              <a:t>A </a:t>
            </a:r>
            <a:r>
              <a:rPr sz="1710" b="1" spc="-4" dirty="0">
                <a:latin typeface="Times New Roman"/>
                <a:cs typeface="Times New Roman"/>
              </a:rPr>
              <a:t>Δ</a:t>
            </a:r>
            <a:r>
              <a:rPr sz="1710" spc="-4" dirty="0">
                <a:latin typeface="Times New Roman"/>
                <a:cs typeface="Times New Roman"/>
              </a:rPr>
              <a:t>-connected circuit can be analyzed </a:t>
            </a:r>
            <a:r>
              <a:rPr sz="1710" dirty="0">
                <a:latin typeface="Times New Roman"/>
                <a:cs typeface="Times New Roman"/>
              </a:rPr>
              <a:t>via </a:t>
            </a:r>
            <a:r>
              <a:rPr sz="1710" spc="-4" dirty="0">
                <a:latin typeface="Times New Roman"/>
                <a:cs typeface="Times New Roman"/>
              </a:rPr>
              <a:t>the </a:t>
            </a:r>
            <a:r>
              <a:rPr sz="1710" spc="-9" dirty="0">
                <a:latin typeface="Times New Roman"/>
                <a:cs typeface="Times New Roman"/>
              </a:rPr>
              <a:t>transform </a:t>
            </a:r>
            <a:r>
              <a:rPr sz="1710" spc="-4" dirty="0">
                <a:latin typeface="Times New Roman"/>
                <a:cs typeface="Times New Roman"/>
              </a:rPr>
              <a:t>of </a:t>
            </a:r>
            <a:r>
              <a:rPr sz="1710" spc="-9" dirty="0">
                <a:latin typeface="Times New Roman"/>
                <a:cs typeface="Times New Roman"/>
              </a:rPr>
              <a:t>impedances </a:t>
            </a:r>
            <a:r>
              <a:rPr sz="1710" spc="-4" dirty="0">
                <a:latin typeface="Times New Roman"/>
                <a:cs typeface="Times New Roman"/>
              </a:rPr>
              <a:t>by the Y-</a:t>
            </a:r>
            <a:r>
              <a:rPr sz="1710" b="1" spc="-4" dirty="0">
                <a:latin typeface="Times New Roman"/>
                <a:cs typeface="Times New Roman"/>
              </a:rPr>
              <a:t>Δ  </a:t>
            </a:r>
            <a:r>
              <a:rPr sz="1710" spc="-9" dirty="0">
                <a:latin typeface="Times New Roman"/>
                <a:cs typeface="Times New Roman"/>
              </a:rPr>
              <a:t>transform. </a:t>
            </a:r>
            <a:r>
              <a:rPr sz="1710" spc="-4" dirty="0">
                <a:latin typeface="Times New Roman"/>
                <a:cs typeface="Times New Roman"/>
              </a:rPr>
              <a:t>For a </a:t>
            </a:r>
            <a:r>
              <a:rPr sz="1710" spc="-9" dirty="0">
                <a:latin typeface="Times New Roman"/>
                <a:cs typeface="Times New Roman"/>
              </a:rPr>
              <a:t>balanced </a:t>
            </a:r>
            <a:r>
              <a:rPr sz="1710" spc="-4" dirty="0">
                <a:latin typeface="Times New Roman"/>
                <a:cs typeface="Times New Roman"/>
              </a:rPr>
              <a:t>load, it states that a </a:t>
            </a:r>
            <a:r>
              <a:rPr sz="1710" b="1" spc="-4" dirty="0">
                <a:latin typeface="Times New Roman"/>
                <a:cs typeface="Times New Roman"/>
              </a:rPr>
              <a:t>Δ</a:t>
            </a:r>
            <a:r>
              <a:rPr sz="1710" spc="-4" dirty="0">
                <a:latin typeface="Times New Roman"/>
                <a:cs typeface="Times New Roman"/>
              </a:rPr>
              <a:t>-connected load consisting of three  equal impedances </a:t>
            </a:r>
            <a:r>
              <a:rPr sz="1710" b="1" i="1" spc="-4" dirty="0">
                <a:latin typeface="Times New Roman"/>
                <a:cs typeface="Times New Roman"/>
              </a:rPr>
              <a:t>Z </a:t>
            </a:r>
            <a:r>
              <a:rPr sz="1710" spc="-4" dirty="0">
                <a:latin typeface="Times New Roman"/>
                <a:cs typeface="Times New Roman"/>
              </a:rPr>
              <a:t>is </a:t>
            </a:r>
            <a:r>
              <a:rPr sz="1710" spc="-9" dirty="0">
                <a:latin typeface="Times New Roman"/>
                <a:cs typeface="Times New Roman"/>
              </a:rPr>
              <a:t>equivalent </a:t>
            </a:r>
            <a:r>
              <a:rPr sz="1710" spc="-4" dirty="0">
                <a:latin typeface="Times New Roman"/>
                <a:cs typeface="Times New Roman"/>
              </a:rPr>
              <a:t>to a </a:t>
            </a:r>
            <a:r>
              <a:rPr sz="1710" b="1" spc="-4" dirty="0">
                <a:latin typeface="Times New Roman"/>
                <a:cs typeface="Times New Roman"/>
              </a:rPr>
              <a:t>Y</a:t>
            </a:r>
            <a:r>
              <a:rPr sz="1710" spc="-4" dirty="0">
                <a:latin typeface="Times New Roman"/>
                <a:cs typeface="Times New Roman"/>
              </a:rPr>
              <a:t>-connected load with the impedances</a:t>
            </a:r>
            <a:r>
              <a:rPr sz="1710" spc="111" dirty="0">
                <a:latin typeface="Times New Roman"/>
                <a:cs typeface="Times New Roman"/>
              </a:rPr>
              <a:t> </a:t>
            </a:r>
            <a:r>
              <a:rPr sz="1710" b="1" i="1" spc="-4" dirty="0">
                <a:latin typeface="Times New Roman"/>
                <a:cs typeface="Times New Roman"/>
              </a:rPr>
              <a:t>Z</a:t>
            </a:r>
            <a:r>
              <a:rPr sz="1710" spc="-4" dirty="0">
                <a:latin typeface="Times New Roman"/>
                <a:cs typeface="Times New Roman"/>
              </a:rPr>
              <a:t>/3.</a:t>
            </a:r>
            <a:endParaRPr sz="1710">
              <a:latin typeface="Times New Roman"/>
              <a:cs typeface="Times New Roman"/>
            </a:endParaRPr>
          </a:p>
          <a:p>
            <a:pPr>
              <a:spcBef>
                <a:spcPts val="38"/>
              </a:spcBef>
            </a:pPr>
            <a:endParaRPr sz="1753">
              <a:latin typeface="Times New Roman"/>
              <a:cs typeface="Times New Roman"/>
            </a:endParaRPr>
          </a:p>
          <a:p>
            <a:pPr marL="10860" marR="204707"/>
            <a:r>
              <a:rPr sz="1710" spc="-4" dirty="0">
                <a:latin typeface="Times New Roman"/>
                <a:cs typeface="Times New Roman"/>
              </a:rPr>
              <a:t>This </a:t>
            </a:r>
            <a:r>
              <a:rPr sz="1710" spc="-9" dirty="0">
                <a:latin typeface="Times New Roman"/>
                <a:cs typeface="Times New Roman"/>
              </a:rPr>
              <a:t>equivalence implies </a:t>
            </a:r>
            <a:r>
              <a:rPr sz="1710" spc="-4" dirty="0">
                <a:latin typeface="Times New Roman"/>
                <a:cs typeface="Times New Roman"/>
              </a:rPr>
              <a:t>that the </a:t>
            </a:r>
            <a:r>
              <a:rPr sz="1710" spc="-9" dirty="0">
                <a:latin typeface="Times New Roman"/>
                <a:cs typeface="Times New Roman"/>
              </a:rPr>
              <a:t>voltages, </a:t>
            </a:r>
            <a:r>
              <a:rPr sz="1710" spc="-4" dirty="0">
                <a:latin typeface="Times New Roman"/>
                <a:cs typeface="Times New Roman"/>
              </a:rPr>
              <a:t>currents, and powers supplied to both  loads would be the</a:t>
            </a:r>
            <a:r>
              <a:rPr sz="1710" spc="-9" dirty="0">
                <a:latin typeface="Times New Roman"/>
                <a:cs typeface="Times New Roman"/>
              </a:rPr>
              <a:t> </a:t>
            </a:r>
            <a:r>
              <a:rPr sz="1710" spc="-4" dirty="0">
                <a:latin typeface="Times New Roman"/>
                <a:cs typeface="Times New Roman"/>
              </a:rPr>
              <a:t>same.</a:t>
            </a:r>
            <a:endParaRPr sz="1710">
              <a:latin typeface="Times New Roman"/>
              <a:cs typeface="Times New Roman"/>
            </a:endParaRPr>
          </a:p>
        </p:txBody>
      </p:sp>
      <p:sp>
        <p:nvSpPr>
          <p:cNvPr id="8" name="Slide Number Placeholder 7">
            <a:extLst>
              <a:ext uri="{FF2B5EF4-FFF2-40B4-BE49-F238E27FC236}">
                <a16:creationId xmlns:a16="http://schemas.microsoft.com/office/drawing/2014/main" id="{EE0A7CC8-2A17-4083-84D5-DBE02E3679E6}"/>
              </a:ext>
            </a:extLst>
          </p:cNvPr>
          <p:cNvSpPr>
            <a:spLocks noGrp="1"/>
          </p:cNvSpPr>
          <p:nvPr>
            <p:ph type="sldNum" sz="quarter" idx="7"/>
          </p:nvPr>
        </p:nvSpPr>
        <p:spPr/>
        <p:txBody>
          <a:bodyPr/>
          <a:lstStyle/>
          <a:p>
            <a:pPr marL="38100">
              <a:lnSpc>
                <a:spcPts val="1240"/>
              </a:lnSpc>
            </a:pPr>
            <a:fld id="{81D60167-4931-47E6-BA6A-407CBD079E47}" type="slidenum">
              <a:rPr lang="en-IN" spc="-120" smtClean="0"/>
              <a:t>86</a:t>
            </a:fld>
            <a:endParaRPr lang="en-IN" spc="-120" dirty="0"/>
          </a:p>
        </p:txBody>
      </p:sp>
      <p:pic>
        <p:nvPicPr>
          <p:cNvPr id="15" name="Picture 14">
            <a:extLst>
              <a:ext uri="{FF2B5EF4-FFF2-40B4-BE49-F238E27FC236}">
                <a16:creationId xmlns:a16="http://schemas.microsoft.com/office/drawing/2014/main" id="{D2D437A4-75CB-41E3-8B7F-70A70BEB46B9}"/>
              </a:ext>
            </a:extLst>
          </p:cNvPr>
          <p:cNvPicPr>
            <a:picLocks noChangeAspect="1"/>
          </p:cNvPicPr>
          <p:nvPr/>
        </p:nvPicPr>
        <p:blipFill>
          <a:blip r:embed="rId7"/>
          <a:stretch>
            <a:fillRect/>
          </a:stretch>
        </p:blipFill>
        <p:spPr>
          <a:xfrm>
            <a:off x="1169128" y="2971800"/>
            <a:ext cx="6657975" cy="3333750"/>
          </a:xfrm>
          <a:prstGeom prst="rect">
            <a:avLst/>
          </a:prstGeom>
        </p:spPr>
      </p:pic>
      <p:sp>
        <p:nvSpPr>
          <p:cNvPr id="16" name="object 11">
            <a:extLst>
              <a:ext uri="{FF2B5EF4-FFF2-40B4-BE49-F238E27FC236}">
                <a16:creationId xmlns:a16="http://schemas.microsoft.com/office/drawing/2014/main" id="{BE8D1A96-1A5E-41E7-A045-0CA3DA74D9B6}"/>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object 12">
            <a:extLst>
              <a:ext uri="{FF2B5EF4-FFF2-40B4-BE49-F238E27FC236}">
                <a16:creationId xmlns:a16="http://schemas.microsoft.com/office/drawing/2014/main" id="{37B71282-6FC4-49B7-91F7-ECB9770FA966}"/>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94A408D9-6C86-49CF-A730-D2FAD214B1F4}"/>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FA5AFF24-C93A-4963-A2B7-378E290C6B0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0" name="object 4">
              <a:extLst>
                <a:ext uri="{FF2B5EF4-FFF2-40B4-BE49-F238E27FC236}">
                  <a16:creationId xmlns:a16="http://schemas.microsoft.com/office/drawing/2014/main" id="{F578336E-072F-4C88-8F1A-CE7936EC77A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1" name="object 5">
              <a:extLst>
                <a:ext uri="{FF2B5EF4-FFF2-40B4-BE49-F238E27FC236}">
                  <a16:creationId xmlns:a16="http://schemas.microsoft.com/office/drawing/2014/main" id="{861E16F2-E35B-466E-AC6F-46FF6AAE44E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2" name="object 6">
              <a:extLst>
                <a:ext uri="{FF2B5EF4-FFF2-40B4-BE49-F238E27FC236}">
                  <a16:creationId xmlns:a16="http://schemas.microsoft.com/office/drawing/2014/main" id="{8A805243-AB18-4405-8D8B-987D8F2D7455}"/>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3" name="object 7">
              <a:extLst>
                <a:ext uri="{FF2B5EF4-FFF2-40B4-BE49-F238E27FC236}">
                  <a16:creationId xmlns:a16="http://schemas.microsoft.com/office/drawing/2014/main" id="{7BAE4DCB-82B1-42FB-A39B-DD7BA0A1957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921899" y="921568"/>
            <a:ext cx="6795556" cy="1589312"/>
          </a:xfrm>
          <a:prstGeom prst="rect">
            <a:avLst/>
          </a:prstGeom>
        </p:spPr>
        <p:txBody>
          <a:bodyPr vert="horz" wrap="square" lIns="0" tIns="10317" rIns="0" bIns="0" rtlCol="0">
            <a:spAutoFit/>
          </a:bodyPr>
          <a:lstStyle/>
          <a:p>
            <a:pPr marL="32579" marR="837831">
              <a:spcBef>
                <a:spcPts val="81"/>
              </a:spcBef>
            </a:pPr>
            <a:r>
              <a:rPr sz="1710" b="1" spc="-4" dirty="0">
                <a:latin typeface="Times New Roman"/>
                <a:cs typeface="Times New Roman"/>
              </a:rPr>
              <a:t>Ex. </a:t>
            </a:r>
            <a:r>
              <a:rPr sz="1710" spc="-4" dirty="0">
                <a:latin typeface="Times New Roman"/>
                <a:cs typeface="Times New Roman"/>
              </a:rPr>
              <a:t>For a 208-V three-phase ideally balanced system shown below,  </a:t>
            </a:r>
            <a:r>
              <a:rPr sz="1710" spc="-9" dirty="0">
                <a:latin typeface="Times New Roman"/>
                <a:cs typeface="Times New Roman"/>
              </a:rPr>
              <a:t>Find:</a:t>
            </a:r>
            <a:endParaRPr sz="1710">
              <a:latin typeface="Times New Roman"/>
              <a:cs typeface="Times New Roman"/>
            </a:endParaRPr>
          </a:p>
          <a:p>
            <a:pPr marL="1036565" indent="-223168">
              <a:buAutoNum type="alphaLcParenR"/>
              <a:tabLst>
                <a:tab pos="1037108" algn="l"/>
              </a:tabLst>
            </a:pPr>
            <a:r>
              <a:rPr sz="1710" spc="-4" dirty="0">
                <a:latin typeface="Times New Roman"/>
                <a:cs typeface="Times New Roman"/>
              </a:rPr>
              <a:t>The magnitude of the line current </a:t>
            </a:r>
            <a:r>
              <a:rPr sz="1710" i="1" dirty="0">
                <a:latin typeface="Times New Roman"/>
                <a:cs typeface="Times New Roman"/>
              </a:rPr>
              <a:t>I</a:t>
            </a:r>
            <a:r>
              <a:rPr sz="1667" i="1" baseline="-21367" dirty="0">
                <a:latin typeface="Times New Roman"/>
                <a:cs typeface="Times New Roman"/>
              </a:rPr>
              <a:t>L</a:t>
            </a:r>
            <a:endParaRPr sz="1667" baseline="-21367">
              <a:latin typeface="Times New Roman"/>
              <a:cs typeface="Times New Roman"/>
            </a:endParaRPr>
          </a:p>
          <a:p>
            <a:pPr marL="1026791" indent="-235114">
              <a:buAutoNum type="alphaLcParenR"/>
              <a:tabLst>
                <a:tab pos="1027334" algn="l"/>
              </a:tabLst>
            </a:pPr>
            <a:r>
              <a:rPr sz="1710" spc="-4" dirty="0">
                <a:latin typeface="Times New Roman"/>
                <a:cs typeface="Times New Roman"/>
              </a:rPr>
              <a:t>The magnitude of the load’s line and phase voltages </a:t>
            </a:r>
            <a:r>
              <a:rPr sz="1710" i="1" spc="-4" dirty="0">
                <a:latin typeface="Times New Roman"/>
                <a:cs typeface="Times New Roman"/>
              </a:rPr>
              <a:t>V</a:t>
            </a:r>
            <a:r>
              <a:rPr sz="1667" i="1" spc="-6" baseline="-21367" dirty="0">
                <a:latin typeface="Times New Roman"/>
                <a:cs typeface="Times New Roman"/>
              </a:rPr>
              <a:t>LL </a:t>
            </a:r>
            <a:r>
              <a:rPr sz="1710" spc="-4" dirty="0">
                <a:latin typeface="Times New Roman"/>
                <a:cs typeface="Times New Roman"/>
              </a:rPr>
              <a:t>and</a:t>
            </a:r>
            <a:r>
              <a:rPr sz="1710" spc="73" dirty="0">
                <a:latin typeface="Times New Roman"/>
                <a:cs typeface="Times New Roman"/>
              </a:rPr>
              <a:t> </a:t>
            </a:r>
            <a:r>
              <a:rPr sz="1710" i="1" spc="-9" dirty="0">
                <a:latin typeface="Times New Roman"/>
                <a:cs typeface="Times New Roman"/>
              </a:rPr>
              <a:t>V</a:t>
            </a:r>
            <a:r>
              <a:rPr sz="1732" i="1" spc="-13" baseline="-20576" dirty="0">
                <a:latin typeface="Symbol"/>
                <a:cs typeface="Symbol"/>
              </a:rPr>
              <a:t></a:t>
            </a:r>
            <a:r>
              <a:rPr sz="1667" i="1" spc="-13" baseline="-21367" dirty="0">
                <a:latin typeface="Times New Roman"/>
                <a:cs typeface="Times New Roman"/>
              </a:rPr>
              <a:t>L</a:t>
            </a:r>
            <a:r>
              <a:rPr sz="1710" spc="-9" dirty="0">
                <a:latin typeface="Times New Roman"/>
                <a:cs typeface="Times New Roman"/>
              </a:rPr>
              <a:t>;</a:t>
            </a:r>
            <a:endParaRPr sz="1710">
              <a:latin typeface="Times New Roman"/>
              <a:cs typeface="Times New Roman"/>
            </a:endParaRPr>
          </a:p>
          <a:p>
            <a:pPr marL="1014846" indent="-223168">
              <a:buAutoNum type="alphaLcParenR"/>
              <a:tabLst>
                <a:tab pos="1015388" algn="l"/>
              </a:tabLst>
            </a:pPr>
            <a:r>
              <a:rPr sz="1710" spc="-4" dirty="0">
                <a:latin typeface="Times New Roman"/>
                <a:cs typeface="Times New Roman"/>
              </a:rPr>
              <a:t>The real, reactive, and the apparent powers consumed by the</a:t>
            </a:r>
            <a:r>
              <a:rPr sz="1710" spc="86" dirty="0">
                <a:latin typeface="Times New Roman"/>
                <a:cs typeface="Times New Roman"/>
              </a:rPr>
              <a:t> </a:t>
            </a:r>
            <a:r>
              <a:rPr sz="1710" spc="-4" dirty="0">
                <a:latin typeface="Times New Roman"/>
                <a:cs typeface="Times New Roman"/>
              </a:rPr>
              <a:t>load;</a:t>
            </a:r>
            <a:endParaRPr sz="1710">
              <a:latin typeface="Times New Roman"/>
              <a:cs typeface="Times New Roman"/>
            </a:endParaRPr>
          </a:p>
          <a:p>
            <a:pPr marL="1026791" indent="-235114">
              <a:buAutoNum type="alphaLcParenR"/>
              <a:tabLst>
                <a:tab pos="1027334" algn="l"/>
              </a:tabLst>
            </a:pPr>
            <a:r>
              <a:rPr sz="1710" spc="-4" dirty="0">
                <a:latin typeface="Times New Roman"/>
                <a:cs typeface="Times New Roman"/>
              </a:rPr>
              <a:t>The power factor of the</a:t>
            </a:r>
            <a:r>
              <a:rPr sz="1710" spc="-9" dirty="0">
                <a:latin typeface="Times New Roman"/>
                <a:cs typeface="Times New Roman"/>
              </a:rPr>
              <a:t> </a:t>
            </a:r>
            <a:r>
              <a:rPr sz="1710" spc="-4" dirty="0">
                <a:latin typeface="Times New Roman"/>
                <a:cs typeface="Times New Roman"/>
              </a:rPr>
              <a:t>load.</a:t>
            </a:r>
            <a:endParaRPr sz="1710">
              <a:latin typeface="Times New Roman"/>
              <a:cs typeface="Times New Roman"/>
            </a:endParaRPr>
          </a:p>
        </p:txBody>
      </p:sp>
      <p:sp>
        <p:nvSpPr>
          <p:cNvPr id="7" name="Slide Number Placeholder 6">
            <a:extLst>
              <a:ext uri="{FF2B5EF4-FFF2-40B4-BE49-F238E27FC236}">
                <a16:creationId xmlns:a16="http://schemas.microsoft.com/office/drawing/2014/main" id="{6D7C2E30-AD02-439C-B1AC-12B4F0EBA658}"/>
              </a:ext>
            </a:extLst>
          </p:cNvPr>
          <p:cNvSpPr>
            <a:spLocks noGrp="1"/>
          </p:cNvSpPr>
          <p:nvPr>
            <p:ph type="sldNum" sz="quarter" idx="7"/>
          </p:nvPr>
        </p:nvSpPr>
        <p:spPr/>
        <p:txBody>
          <a:bodyPr/>
          <a:lstStyle/>
          <a:p>
            <a:pPr marL="38100">
              <a:lnSpc>
                <a:spcPts val="1240"/>
              </a:lnSpc>
            </a:pPr>
            <a:fld id="{81D60167-4931-47E6-BA6A-407CBD079E47}" type="slidenum">
              <a:rPr lang="en-IN" spc="-120" smtClean="0"/>
              <a:t>87</a:t>
            </a:fld>
            <a:endParaRPr lang="en-IN" spc="-120" dirty="0"/>
          </a:p>
        </p:txBody>
      </p:sp>
      <p:pic>
        <p:nvPicPr>
          <p:cNvPr id="14" name="Picture 13">
            <a:extLst>
              <a:ext uri="{FF2B5EF4-FFF2-40B4-BE49-F238E27FC236}">
                <a16:creationId xmlns:a16="http://schemas.microsoft.com/office/drawing/2014/main" id="{E2FA2B45-84BA-41F1-944F-68E592E36197}"/>
              </a:ext>
            </a:extLst>
          </p:cNvPr>
          <p:cNvPicPr>
            <a:picLocks noChangeAspect="1"/>
          </p:cNvPicPr>
          <p:nvPr/>
        </p:nvPicPr>
        <p:blipFill>
          <a:blip r:embed="rId7"/>
          <a:stretch>
            <a:fillRect/>
          </a:stretch>
        </p:blipFill>
        <p:spPr>
          <a:xfrm>
            <a:off x="1512028" y="2859206"/>
            <a:ext cx="5972175" cy="3181350"/>
          </a:xfrm>
          <a:prstGeom prst="rect">
            <a:avLst/>
          </a:prstGeom>
        </p:spPr>
      </p:pic>
      <p:sp>
        <p:nvSpPr>
          <p:cNvPr id="15" name="object 11">
            <a:extLst>
              <a:ext uri="{FF2B5EF4-FFF2-40B4-BE49-F238E27FC236}">
                <a16:creationId xmlns:a16="http://schemas.microsoft.com/office/drawing/2014/main" id="{1984E5F2-0454-4E25-9896-A59DEE55683E}"/>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6" name="object 12">
            <a:extLst>
              <a:ext uri="{FF2B5EF4-FFF2-40B4-BE49-F238E27FC236}">
                <a16:creationId xmlns:a16="http://schemas.microsoft.com/office/drawing/2014/main" id="{3AB9BB50-0C6E-4AED-B92C-F3EE0A789FE1}"/>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object 2">
            <a:extLst>
              <a:ext uri="{FF2B5EF4-FFF2-40B4-BE49-F238E27FC236}">
                <a16:creationId xmlns:a16="http://schemas.microsoft.com/office/drawing/2014/main" id="{12BF66E6-78D2-4956-9321-F2689E6F1127}"/>
              </a:ext>
            </a:extLst>
          </p:cNvPr>
          <p:cNvGrpSpPr/>
          <p:nvPr/>
        </p:nvGrpSpPr>
        <p:grpSpPr>
          <a:xfrm>
            <a:off x="-46768" y="-26835"/>
            <a:ext cx="9145905" cy="6858000"/>
            <a:chOff x="-654" y="0"/>
            <a:chExt cx="9145905" cy="6858000"/>
          </a:xfrm>
        </p:grpSpPr>
        <p:sp>
          <p:nvSpPr>
            <p:cNvPr id="30" name="object 3">
              <a:extLst>
                <a:ext uri="{FF2B5EF4-FFF2-40B4-BE49-F238E27FC236}">
                  <a16:creationId xmlns:a16="http://schemas.microsoft.com/office/drawing/2014/main" id="{F61CFA47-695E-4670-AD41-9A453A35F787}"/>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31" name="object 4">
              <a:extLst>
                <a:ext uri="{FF2B5EF4-FFF2-40B4-BE49-F238E27FC236}">
                  <a16:creationId xmlns:a16="http://schemas.microsoft.com/office/drawing/2014/main" id="{DBD97B08-DFCA-4E00-8347-F9ED2EB71E5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32" name="object 5">
              <a:extLst>
                <a:ext uri="{FF2B5EF4-FFF2-40B4-BE49-F238E27FC236}">
                  <a16:creationId xmlns:a16="http://schemas.microsoft.com/office/drawing/2014/main" id="{B24B15AA-0A53-4F66-9604-E4091C920122}"/>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33" name="object 6">
              <a:extLst>
                <a:ext uri="{FF2B5EF4-FFF2-40B4-BE49-F238E27FC236}">
                  <a16:creationId xmlns:a16="http://schemas.microsoft.com/office/drawing/2014/main" id="{704821F6-0D91-464B-BC8E-179B72B9191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34" name="object 7">
              <a:extLst>
                <a:ext uri="{FF2B5EF4-FFF2-40B4-BE49-F238E27FC236}">
                  <a16:creationId xmlns:a16="http://schemas.microsoft.com/office/drawing/2014/main" id="{976CF1B3-0076-447F-9C50-69DB1BA070C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943619" y="737167"/>
            <a:ext cx="3483299" cy="1326163"/>
          </a:xfrm>
          <a:prstGeom prst="rect">
            <a:avLst/>
          </a:prstGeom>
        </p:spPr>
        <p:txBody>
          <a:bodyPr vert="horz" wrap="square" lIns="0" tIns="10317" rIns="0" bIns="0" rtlCol="0">
            <a:spAutoFit/>
          </a:bodyPr>
          <a:lstStyle/>
          <a:p>
            <a:pPr marL="10860" marR="4344">
              <a:spcBef>
                <a:spcPts val="81"/>
              </a:spcBef>
            </a:pPr>
            <a:r>
              <a:rPr sz="1710" spc="-4" dirty="0">
                <a:solidFill>
                  <a:srgbClr val="000000"/>
                </a:solidFill>
              </a:rPr>
              <a:t>Both, the generator and the load are Y-  </a:t>
            </a:r>
            <a:r>
              <a:rPr sz="1710" spc="-9" dirty="0">
                <a:solidFill>
                  <a:srgbClr val="000000"/>
                </a:solidFill>
              </a:rPr>
              <a:t>connected, therefore, </a:t>
            </a:r>
            <a:r>
              <a:rPr sz="1710" spc="-4" dirty="0">
                <a:solidFill>
                  <a:srgbClr val="000000"/>
                </a:solidFill>
              </a:rPr>
              <a:t>it’s easy </a:t>
            </a:r>
            <a:r>
              <a:rPr sz="1710" spc="-9" dirty="0">
                <a:solidFill>
                  <a:srgbClr val="000000"/>
                </a:solidFill>
              </a:rPr>
              <a:t>to  construct </a:t>
            </a:r>
            <a:r>
              <a:rPr sz="1710" spc="-4" dirty="0">
                <a:solidFill>
                  <a:srgbClr val="000000"/>
                </a:solidFill>
              </a:rPr>
              <a:t>a </a:t>
            </a:r>
            <a:r>
              <a:rPr sz="1710" spc="-9" dirty="0">
                <a:solidFill>
                  <a:srgbClr val="000000"/>
                </a:solidFill>
              </a:rPr>
              <a:t>per-phase equivalent</a:t>
            </a:r>
            <a:r>
              <a:rPr sz="1710" spc="56" dirty="0">
                <a:solidFill>
                  <a:srgbClr val="000000"/>
                </a:solidFill>
              </a:rPr>
              <a:t> </a:t>
            </a:r>
            <a:r>
              <a:rPr sz="1710" spc="-9" dirty="0">
                <a:solidFill>
                  <a:srgbClr val="000000"/>
                </a:solidFill>
              </a:rPr>
              <a:t>circuit.</a:t>
            </a:r>
            <a:endParaRPr sz="1710"/>
          </a:p>
        </p:txBody>
      </p:sp>
      <p:sp>
        <p:nvSpPr>
          <p:cNvPr id="3" name="object 3"/>
          <p:cNvSpPr/>
          <p:nvPr/>
        </p:nvSpPr>
        <p:spPr>
          <a:xfrm>
            <a:off x="5081738" y="716751"/>
            <a:ext cx="2655814" cy="1498660"/>
          </a:xfrm>
          <a:prstGeom prst="rect">
            <a:avLst/>
          </a:prstGeom>
          <a:blipFill>
            <a:blip r:embed="rId7" cstate="print"/>
            <a:stretch>
              <a:fillRect/>
            </a:stretch>
          </a:blipFill>
        </p:spPr>
        <p:txBody>
          <a:bodyPr wrap="square" lIns="0" tIns="0" rIns="0" bIns="0" rtlCol="0"/>
          <a:lstStyle/>
          <a:p>
            <a:endParaRPr sz="1539"/>
          </a:p>
        </p:txBody>
      </p:sp>
      <p:sp>
        <p:nvSpPr>
          <p:cNvPr id="4" name="object 4"/>
          <p:cNvSpPr txBox="1"/>
          <p:nvPr/>
        </p:nvSpPr>
        <p:spPr>
          <a:xfrm>
            <a:off x="1004868" y="1968675"/>
            <a:ext cx="1479112"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a) </a:t>
            </a:r>
            <a:r>
              <a:rPr sz="1710" spc="-9" dirty="0">
                <a:latin typeface="Times New Roman"/>
                <a:cs typeface="Times New Roman"/>
              </a:rPr>
              <a:t>Phase</a:t>
            </a:r>
            <a:r>
              <a:rPr sz="1710" spc="-30" dirty="0">
                <a:latin typeface="Times New Roman"/>
                <a:cs typeface="Times New Roman"/>
              </a:rPr>
              <a:t> </a:t>
            </a:r>
            <a:r>
              <a:rPr sz="1710" spc="-4" dirty="0">
                <a:latin typeface="Times New Roman"/>
                <a:cs typeface="Times New Roman"/>
              </a:rPr>
              <a:t>current:</a:t>
            </a:r>
            <a:endParaRPr sz="1710">
              <a:latin typeface="Times New Roman"/>
              <a:cs typeface="Times New Roman"/>
            </a:endParaRPr>
          </a:p>
        </p:txBody>
      </p:sp>
      <p:grpSp>
        <p:nvGrpSpPr>
          <p:cNvPr id="5" name="object 5"/>
          <p:cNvGrpSpPr/>
          <p:nvPr/>
        </p:nvGrpSpPr>
        <p:grpSpPr>
          <a:xfrm>
            <a:off x="1801499" y="2715779"/>
            <a:ext cx="5038431" cy="9231"/>
            <a:chOff x="2106752" y="2947352"/>
            <a:chExt cx="5892165" cy="10795"/>
          </a:xfrm>
        </p:grpSpPr>
        <p:sp>
          <p:nvSpPr>
            <p:cNvPr id="6" name="object 6"/>
            <p:cNvSpPr/>
            <p:nvPr/>
          </p:nvSpPr>
          <p:spPr>
            <a:xfrm>
              <a:off x="2112149" y="2952749"/>
              <a:ext cx="828675" cy="0"/>
            </a:xfrm>
            <a:custGeom>
              <a:avLst/>
              <a:gdLst/>
              <a:ahLst/>
              <a:cxnLst/>
              <a:rect l="l" t="t" r="r" b="b"/>
              <a:pathLst>
                <a:path w="828675">
                  <a:moveTo>
                    <a:pt x="0" y="0"/>
                  </a:moveTo>
                  <a:lnTo>
                    <a:pt x="828294" y="0"/>
                  </a:lnTo>
                </a:path>
              </a:pathLst>
            </a:custGeom>
            <a:ln w="10541">
              <a:solidFill>
                <a:srgbClr val="0A0A0A"/>
              </a:solidFill>
            </a:ln>
          </p:spPr>
          <p:txBody>
            <a:bodyPr wrap="square" lIns="0" tIns="0" rIns="0" bIns="0" rtlCol="0"/>
            <a:lstStyle/>
            <a:p>
              <a:endParaRPr sz="1539"/>
            </a:p>
          </p:txBody>
        </p:sp>
        <p:sp>
          <p:nvSpPr>
            <p:cNvPr id="7" name="object 7"/>
            <p:cNvSpPr/>
            <p:nvPr/>
          </p:nvSpPr>
          <p:spPr>
            <a:xfrm>
              <a:off x="3167519" y="2952749"/>
              <a:ext cx="2142490" cy="0"/>
            </a:xfrm>
            <a:custGeom>
              <a:avLst/>
              <a:gdLst/>
              <a:ahLst/>
              <a:cxnLst/>
              <a:rect l="l" t="t" r="r" b="b"/>
              <a:pathLst>
                <a:path w="2142490">
                  <a:moveTo>
                    <a:pt x="0" y="0"/>
                  </a:moveTo>
                  <a:lnTo>
                    <a:pt x="2141982" y="0"/>
                  </a:lnTo>
                </a:path>
              </a:pathLst>
            </a:custGeom>
            <a:ln w="10541">
              <a:solidFill>
                <a:srgbClr val="0A0A0A"/>
              </a:solidFill>
            </a:ln>
          </p:spPr>
          <p:txBody>
            <a:bodyPr wrap="square" lIns="0" tIns="0" rIns="0" bIns="0" rtlCol="0"/>
            <a:lstStyle/>
            <a:p>
              <a:endParaRPr sz="1539"/>
            </a:p>
          </p:txBody>
        </p:sp>
        <p:sp>
          <p:nvSpPr>
            <p:cNvPr id="8" name="object 8"/>
            <p:cNvSpPr/>
            <p:nvPr/>
          </p:nvSpPr>
          <p:spPr>
            <a:xfrm>
              <a:off x="5535815" y="2952749"/>
              <a:ext cx="1148080" cy="0"/>
            </a:xfrm>
            <a:custGeom>
              <a:avLst/>
              <a:gdLst/>
              <a:ahLst/>
              <a:cxnLst/>
              <a:rect l="l" t="t" r="r" b="b"/>
              <a:pathLst>
                <a:path w="1148079">
                  <a:moveTo>
                    <a:pt x="0" y="0"/>
                  </a:moveTo>
                  <a:lnTo>
                    <a:pt x="1147572" y="0"/>
                  </a:lnTo>
                </a:path>
              </a:pathLst>
            </a:custGeom>
            <a:ln w="10541">
              <a:solidFill>
                <a:srgbClr val="0A0A0A"/>
              </a:solidFill>
            </a:ln>
          </p:spPr>
          <p:txBody>
            <a:bodyPr wrap="square" lIns="0" tIns="0" rIns="0" bIns="0" rtlCol="0"/>
            <a:lstStyle/>
            <a:p>
              <a:endParaRPr sz="1539"/>
            </a:p>
          </p:txBody>
        </p:sp>
        <p:sp>
          <p:nvSpPr>
            <p:cNvPr id="9" name="object 9"/>
            <p:cNvSpPr/>
            <p:nvPr/>
          </p:nvSpPr>
          <p:spPr>
            <a:xfrm>
              <a:off x="6910463" y="2952749"/>
              <a:ext cx="1083310" cy="0"/>
            </a:xfrm>
            <a:custGeom>
              <a:avLst/>
              <a:gdLst/>
              <a:ahLst/>
              <a:cxnLst/>
              <a:rect l="l" t="t" r="r" b="b"/>
              <a:pathLst>
                <a:path w="1083309">
                  <a:moveTo>
                    <a:pt x="0" y="0"/>
                  </a:moveTo>
                  <a:lnTo>
                    <a:pt x="1082802" y="0"/>
                  </a:lnTo>
                </a:path>
              </a:pathLst>
            </a:custGeom>
            <a:ln w="10541">
              <a:solidFill>
                <a:srgbClr val="0A0A0A"/>
              </a:solidFill>
            </a:ln>
          </p:spPr>
          <p:txBody>
            <a:bodyPr wrap="square" lIns="0" tIns="0" rIns="0" bIns="0" rtlCol="0"/>
            <a:lstStyle/>
            <a:p>
              <a:endParaRPr sz="1539"/>
            </a:p>
          </p:txBody>
        </p:sp>
      </p:grpSp>
      <p:sp>
        <p:nvSpPr>
          <p:cNvPr id="10" name="object 10"/>
          <p:cNvSpPr txBox="1"/>
          <p:nvPr/>
        </p:nvSpPr>
        <p:spPr>
          <a:xfrm>
            <a:off x="7933898" y="2567320"/>
            <a:ext cx="74933" cy="138130"/>
          </a:xfrm>
          <a:prstGeom prst="rect">
            <a:avLst/>
          </a:prstGeom>
        </p:spPr>
        <p:txBody>
          <a:bodyPr vert="horz" wrap="square" lIns="0" tIns="13032" rIns="0" bIns="0" rtlCol="0">
            <a:spAutoFit/>
          </a:bodyPr>
          <a:lstStyle/>
          <a:p>
            <a:pPr marL="10860">
              <a:spcBef>
                <a:spcPts val="103"/>
              </a:spcBef>
            </a:pPr>
            <a:r>
              <a:rPr sz="812" spc="9" dirty="0">
                <a:solidFill>
                  <a:srgbClr val="0A0A0A"/>
                </a:solidFill>
                <a:latin typeface="Times New Roman"/>
                <a:cs typeface="Times New Roman"/>
              </a:rPr>
              <a:t>0</a:t>
            </a:r>
            <a:endParaRPr sz="812">
              <a:latin typeface="Times New Roman"/>
              <a:cs typeface="Times New Roman"/>
            </a:endParaRPr>
          </a:p>
        </p:txBody>
      </p:sp>
      <p:sp>
        <p:nvSpPr>
          <p:cNvPr id="11" name="object 11"/>
          <p:cNvSpPr txBox="1"/>
          <p:nvPr/>
        </p:nvSpPr>
        <p:spPr>
          <a:xfrm>
            <a:off x="6745389" y="2710674"/>
            <a:ext cx="74933" cy="138130"/>
          </a:xfrm>
          <a:prstGeom prst="rect">
            <a:avLst/>
          </a:prstGeom>
        </p:spPr>
        <p:txBody>
          <a:bodyPr vert="horz" wrap="square" lIns="0" tIns="13032" rIns="0" bIns="0" rtlCol="0">
            <a:spAutoFit/>
          </a:bodyPr>
          <a:lstStyle/>
          <a:p>
            <a:pPr marL="10860">
              <a:spcBef>
                <a:spcPts val="103"/>
              </a:spcBef>
            </a:pPr>
            <a:r>
              <a:rPr sz="812" spc="9" dirty="0">
                <a:solidFill>
                  <a:srgbClr val="0A0A0A"/>
                </a:solidFill>
                <a:latin typeface="Times New Roman"/>
                <a:cs typeface="Times New Roman"/>
              </a:rPr>
              <a:t>0</a:t>
            </a:r>
            <a:endParaRPr sz="812">
              <a:latin typeface="Times New Roman"/>
              <a:cs typeface="Times New Roman"/>
            </a:endParaRPr>
          </a:p>
        </p:txBody>
      </p:sp>
      <p:sp>
        <p:nvSpPr>
          <p:cNvPr id="12" name="object 12"/>
          <p:cNvSpPr txBox="1"/>
          <p:nvPr/>
        </p:nvSpPr>
        <p:spPr>
          <a:xfrm>
            <a:off x="1923608" y="2839685"/>
            <a:ext cx="80906" cy="138130"/>
          </a:xfrm>
          <a:prstGeom prst="rect">
            <a:avLst/>
          </a:prstGeom>
        </p:spPr>
        <p:txBody>
          <a:bodyPr vert="horz" wrap="square" lIns="0" tIns="13032" rIns="0" bIns="0" rtlCol="0">
            <a:spAutoFit/>
          </a:bodyPr>
          <a:lstStyle/>
          <a:p>
            <a:pPr marL="10860">
              <a:spcBef>
                <a:spcPts val="103"/>
              </a:spcBef>
            </a:pPr>
            <a:r>
              <a:rPr sz="812" i="1" spc="9" dirty="0">
                <a:solidFill>
                  <a:srgbClr val="0A0A0A"/>
                </a:solidFill>
                <a:latin typeface="Times New Roman"/>
                <a:cs typeface="Times New Roman"/>
              </a:rPr>
              <a:t>L</a:t>
            </a:r>
            <a:endParaRPr sz="812">
              <a:latin typeface="Times New Roman"/>
              <a:cs typeface="Times New Roman"/>
            </a:endParaRPr>
          </a:p>
        </p:txBody>
      </p:sp>
      <p:sp>
        <p:nvSpPr>
          <p:cNvPr id="13" name="object 13"/>
          <p:cNvSpPr txBox="1"/>
          <p:nvPr/>
        </p:nvSpPr>
        <p:spPr>
          <a:xfrm>
            <a:off x="2278710" y="2839685"/>
            <a:ext cx="209595" cy="138130"/>
          </a:xfrm>
          <a:prstGeom prst="rect">
            <a:avLst/>
          </a:prstGeom>
        </p:spPr>
        <p:txBody>
          <a:bodyPr vert="horz" wrap="square" lIns="0" tIns="13032" rIns="0" bIns="0" rtlCol="0">
            <a:spAutoFit/>
          </a:bodyPr>
          <a:lstStyle/>
          <a:p>
            <a:pPr marL="10860">
              <a:spcBef>
                <a:spcPts val="103"/>
              </a:spcBef>
            </a:pPr>
            <a:r>
              <a:rPr sz="812" i="1" spc="4" dirty="0">
                <a:solidFill>
                  <a:srgbClr val="0A0A0A"/>
                </a:solidFill>
                <a:latin typeface="Times New Roman"/>
                <a:cs typeface="Times New Roman"/>
              </a:rPr>
              <a:t>load</a:t>
            </a:r>
            <a:endParaRPr sz="812">
              <a:latin typeface="Times New Roman"/>
              <a:cs typeface="Times New Roman"/>
            </a:endParaRPr>
          </a:p>
        </p:txBody>
      </p:sp>
      <p:sp>
        <p:nvSpPr>
          <p:cNvPr id="14" name="object 14"/>
          <p:cNvSpPr txBox="1"/>
          <p:nvPr/>
        </p:nvSpPr>
        <p:spPr>
          <a:xfrm>
            <a:off x="2074124" y="2456936"/>
            <a:ext cx="133576" cy="231367"/>
          </a:xfrm>
          <a:prstGeom prst="rect">
            <a:avLst/>
          </a:prstGeom>
        </p:spPr>
        <p:txBody>
          <a:bodyPr vert="horz" wrap="square" lIns="0" tIns="14118" rIns="0" bIns="0" rtlCol="0">
            <a:spAutoFit/>
          </a:bodyPr>
          <a:lstStyle/>
          <a:p>
            <a:pPr marL="10860">
              <a:spcBef>
                <a:spcPts val="111"/>
              </a:spcBef>
            </a:pPr>
            <a:r>
              <a:rPr sz="1411" i="1" spc="17" dirty="0">
                <a:solidFill>
                  <a:srgbClr val="0A0A0A"/>
                </a:solidFill>
                <a:latin typeface="Times New Roman"/>
                <a:cs typeface="Times New Roman"/>
              </a:rPr>
              <a:t>V</a:t>
            </a:r>
            <a:endParaRPr sz="1411">
              <a:latin typeface="Times New Roman"/>
              <a:cs typeface="Times New Roman"/>
            </a:endParaRPr>
          </a:p>
        </p:txBody>
      </p:sp>
      <p:sp>
        <p:nvSpPr>
          <p:cNvPr id="15" name="object 15"/>
          <p:cNvSpPr txBox="1"/>
          <p:nvPr/>
        </p:nvSpPr>
        <p:spPr>
          <a:xfrm>
            <a:off x="3294338" y="2456936"/>
            <a:ext cx="626071" cy="231367"/>
          </a:xfrm>
          <a:prstGeom prst="rect">
            <a:avLst/>
          </a:prstGeom>
        </p:spPr>
        <p:txBody>
          <a:bodyPr vert="horz" wrap="square" lIns="0" tIns="14118" rIns="0" bIns="0" rtlCol="0">
            <a:spAutoFit/>
          </a:bodyPr>
          <a:lstStyle/>
          <a:p>
            <a:pPr marL="32579">
              <a:spcBef>
                <a:spcPts val="111"/>
              </a:spcBef>
            </a:pPr>
            <a:r>
              <a:rPr sz="1411" spc="13" dirty="0">
                <a:solidFill>
                  <a:srgbClr val="0A0A0A"/>
                </a:solidFill>
                <a:latin typeface="Times New Roman"/>
                <a:cs typeface="Times New Roman"/>
              </a:rPr>
              <a:t>120</a:t>
            </a:r>
            <a:r>
              <a:rPr sz="1411" spc="13" dirty="0">
                <a:solidFill>
                  <a:srgbClr val="0A0A0A"/>
                </a:solidFill>
                <a:latin typeface="Symbol"/>
                <a:cs typeface="Symbol"/>
              </a:rPr>
              <a:t></a:t>
            </a:r>
            <a:r>
              <a:rPr sz="1411" spc="13" dirty="0">
                <a:solidFill>
                  <a:srgbClr val="0A0A0A"/>
                </a:solidFill>
                <a:latin typeface="Times New Roman"/>
                <a:cs typeface="Times New Roman"/>
              </a:rPr>
              <a:t>0</a:t>
            </a:r>
            <a:r>
              <a:rPr sz="1219" spc="19" baseline="43859" dirty="0">
                <a:solidFill>
                  <a:srgbClr val="0A0A0A"/>
                </a:solidFill>
                <a:latin typeface="Times New Roman"/>
                <a:cs typeface="Times New Roman"/>
              </a:rPr>
              <a:t>0</a:t>
            </a:r>
            <a:endParaRPr sz="1219" baseline="43859">
              <a:latin typeface="Times New Roman"/>
              <a:cs typeface="Times New Roman"/>
            </a:endParaRPr>
          </a:p>
        </p:txBody>
      </p:sp>
      <p:sp>
        <p:nvSpPr>
          <p:cNvPr id="16" name="object 16"/>
          <p:cNvSpPr txBox="1"/>
          <p:nvPr/>
        </p:nvSpPr>
        <p:spPr>
          <a:xfrm>
            <a:off x="4894628" y="2456936"/>
            <a:ext cx="626071" cy="231367"/>
          </a:xfrm>
          <a:prstGeom prst="rect">
            <a:avLst/>
          </a:prstGeom>
        </p:spPr>
        <p:txBody>
          <a:bodyPr vert="horz" wrap="square" lIns="0" tIns="14118" rIns="0" bIns="0" rtlCol="0">
            <a:spAutoFit/>
          </a:bodyPr>
          <a:lstStyle/>
          <a:p>
            <a:pPr marL="32579">
              <a:spcBef>
                <a:spcPts val="111"/>
              </a:spcBef>
            </a:pPr>
            <a:r>
              <a:rPr sz="1411" spc="13" dirty="0">
                <a:solidFill>
                  <a:srgbClr val="0A0A0A"/>
                </a:solidFill>
                <a:latin typeface="Times New Roman"/>
                <a:cs typeface="Times New Roman"/>
              </a:rPr>
              <a:t>120</a:t>
            </a:r>
            <a:r>
              <a:rPr sz="1411" spc="13" dirty="0">
                <a:solidFill>
                  <a:srgbClr val="0A0A0A"/>
                </a:solidFill>
                <a:latin typeface="Symbol"/>
                <a:cs typeface="Symbol"/>
              </a:rPr>
              <a:t></a:t>
            </a:r>
            <a:r>
              <a:rPr sz="1411" spc="13" dirty="0">
                <a:solidFill>
                  <a:srgbClr val="0A0A0A"/>
                </a:solidFill>
                <a:latin typeface="Times New Roman"/>
                <a:cs typeface="Times New Roman"/>
              </a:rPr>
              <a:t>0</a:t>
            </a:r>
            <a:r>
              <a:rPr sz="1219" spc="19" baseline="43859" dirty="0">
                <a:solidFill>
                  <a:srgbClr val="0A0A0A"/>
                </a:solidFill>
                <a:latin typeface="Times New Roman"/>
                <a:cs typeface="Times New Roman"/>
              </a:rPr>
              <a:t>0</a:t>
            </a:r>
            <a:endParaRPr sz="1219" baseline="43859">
              <a:latin typeface="Times New Roman"/>
              <a:cs typeface="Times New Roman"/>
            </a:endParaRPr>
          </a:p>
        </p:txBody>
      </p:sp>
      <p:sp>
        <p:nvSpPr>
          <p:cNvPr id="17" name="object 17"/>
          <p:cNvSpPr txBox="1"/>
          <p:nvPr/>
        </p:nvSpPr>
        <p:spPr>
          <a:xfrm>
            <a:off x="6042077" y="2456936"/>
            <a:ext cx="626071" cy="231367"/>
          </a:xfrm>
          <a:prstGeom prst="rect">
            <a:avLst/>
          </a:prstGeom>
        </p:spPr>
        <p:txBody>
          <a:bodyPr vert="horz" wrap="square" lIns="0" tIns="14118" rIns="0" bIns="0" rtlCol="0">
            <a:spAutoFit/>
          </a:bodyPr>
          <a:lstStyle/>
          <a:p>
            <a:pPr marL="32579">
              <a:spcBef>
                <a:spcPts val="111"/>
              </a:spcBef>
            </a:pPr>
            <a:r>
              <a:rPr sz="1411" spc="13" dirty="0">
                <a:solidFill>
                  <a:srgbClr val="0A0A0A"/>
                </a:solidFill>
                <a:latin typeface="Times New Roman"/>
                <a:cs typeface="Times New Roman"/>
              </a:rPr>
              <a:t>120</a:t>
            </a:r>
            <a:r>
              <a:rPr sz="1411" spc="13" dirty="0">
                <a:solidFill>
                  <a:srgbClr val="0A0A0A"/>
                </a:solidFill>
                <a:latin typeface="Symbol"/>
                <a:cs typeface="Symbol"/>
              </a:rPr>
              <a:t></a:t>
            </a:r>
            <a:r>
              <a:rPr sz="1411" spc="13" dirty="0">
                <a:solidFill>
                  <a:srgbClr val="0A0A0A"/>
                </a:solidFill>
                <a:latin typeface="Times New Roman"/>
                <a:cs typeface="Times New Roman"/>
              </a:rPr>
              <a:t>0</a:t>
            </a:r>
            <a:r>
              <a:rPr sz="1219" spc="19" baseline="43859" dirty="0">
                <a:solidFill>
                  <a:srgbClr val="0A0A0A"/>
                </a:solidFill>
                <a:latin typeface="Times New Roman"/>
                <a:cs typeface="Times New Roman"/>
              </a:rPr>
              <a:t>0</a:t>
            </a:r>
            <a:endParaRPr sz="1219" baseline="43859">
              <a:latin typeface="Times New Roman"/>
              <a:cs typeface="Times New Roman"/>
            </a:endParaRPr>
          </a:p>
        </p:txBody>
      </p:sp>
      <p:sp>
        <p:nvSpPr>
          <p:cNvPr id="18" name="object 18"/>
          <p:cNvSpPr txBox="1"/>
          <p:nvPr/>
        </p:nvSpPr>
        <p:spPr>
          <a:xfrm>
            <a:off x="1432741" y="2572259"/>
            <a:ext cx="522359" cy="231367"/>
          </a:xfrm>
          <a:prstGeom prst="rect">
            <a:avLst/>
          </a:prstGeom>
        </p:spPr>
        <p:txBody>
          <a:bodyPr vert="horz" wrap="square" lIns="0" tIns="14118" rIns="0" bIns="0" rtlCol="0">
            <a:spAutoFit/>
          </a:bodyPr>
          <a:lstStyle/>
          <a:p>
            <a:pPr marL="32579">
              <a:spcBef>
                <a:spcPts val="111"/>
              </a:spcBef>
            </a:pPr>
            <a:r>
              <a:rPr sz="1411" i="1" spc="60" dirty="0">
                <a:solidFill>
                  <a:srgbClr val="0A0A0A"/>
                </a:solidFill>
                <a:latin typeface="Times New Roman"/>
                <a:cs typeface="Times New Roman"/>
              </a:rPr>
              <a:t>I</a:t>
            </a:r>
            <a:r>
              <a:rPr sz="1219" i="1" spc="89" baseline="-26315" dirty="0">
                <a:solidFill>
                  <a:srgbClr val="0A0A0A"/>
                </a:solidFill>
                <a:latin typeface="Times New Roman"/>
                <a:cs typeface="Times New Roman"/>
              </a:rPr>
              <a:t>L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2116" i="1" spc="19" baseline="-43771" dirty="0">
                <a:solidFill>
                  <a:srgbClr val="0A0A0A"/>
                </a:solidFill>
                <a:latin typeface="Times New Roman"/>
                <a:cs typeface="Times New Roman"/>
              </a:rPr>
              <a:t>Z</a:t>
            </a:r>
            <a:endParaRPr sz="2116" baseline="-43771">
              <a:latin typeface="Times New Roman"/>
              <a:cs typeface="Times New Roman"/>
            </a:endParaRPr>
          </a:p>
        </p:txBody>
      </p:sp>
      <p:sp>
        <p:nvSpPr>
          <p:cNvPr id="19" name="object 19"/>
          <p:cNvSpPr txBox="1"/>
          <p:nvPr/>
        </p:nvSpPr>
        <p:spPr>
          <a:xfrm>
            <a:off x="4577595" y="2572267"/>
            <a:ext cx="122173" cy="231367"/>
          </a:xfrm>
          <a:prstGeom prst="rect">
            <a:avLst/>
          </a:prstGeom>
        </p:spPr>
        <p:txBody>
          <a:bodyPr vert="horz" wrap="square" lIns="0" tIns="14118" rIns="0" bIns="0" rtlCol="0">
            <a:spAutoFit/>
          </a:bodyPr>
          <a:lstStyle/>
          <a:p>
            <a:pPr marL="10860">
              <a:spcBef>
                <a:spcPts val="111"/>
              </a:spcBef>
            </a:pPr>
            <a:r>
              <a:rPr sz="1411" spc="13" dirty="0">
                <a:solidFill>
                  <a:srgbClr val="0A0A0A"/>
                </a:solidFill>
                <a:latin typeface="Symbol"/>
                <a:cs typeface="Symbol"/>
              </a:rPr>
              <a:t></a:t>
            </a:r>
            <a:endParaRPr sz="1411">
              <a:latin typeface="Symbol"/>
              <a:cs typeface="Symbol"/>
            </a:endParaRPr>
          </a:p>
        </p:txBody>
      </p:sp>
      <p:sp>
        <p:nvSpPr>
          <p:cNvPr id="20" name="object 20"/>
          <p:cNvSpPr txBox="1"/>
          <p:nvPr/>
        </p:nvSpPr>
        <p:spPr>
          <a:xfrm>
            <a:off x="5753096" y="2572267"/>
            <a:ext cx="122173" cy="231367"/>
          </a:xfrm>
          <a:prstGeom prst="rect">
            <a:avLst/>
          </a:prstGeom>
        </p:spPr>
        <p:txBody>
          <a:bodyPr vert="horz" wrap="square" lIns="0" tIns="14118" rIns="0" bIns="0" rtlCol="0">
            <a:spAutoFit/>
          </a:bodyPr>
          <a:lstStyle/>
          <a:p>
            <a:pPr marL="10860">
              <a:spcBef>
                <a:spcPts val="111"/>
              </a:spcBef>
            </a:pPr>
            <a:r>
              <a:rPr sz="1411" spc="13" dirty="0">
                <a:solidFill>
                  <a:srgbClr val="0A0A0A"/>
                </a:solidFill>
                <a:latin typeface="Symbol"/>
                <a:cs typeface="Symbol"/>
              </a:rPr>
              <a:t></a:t>
            </a:r>
            <a:endParaRPr sz="1411">
              <a:latin typeface="Symbol"/>
              <a:cs typeface="Symbol"/>
            </a:endParaRPr>
          </a:p>
        </p:txBody>
      </p:sp>
      <p:sp>
        <p:nvSpPr>
          <p:cNvPr id="21" name="object 21"/>
          <p:cNvSpPr txBox="1"/>
          <p:nvPr/>
        </p:nvSpPr>
        <p:spPr>
          <a:xfrm>
            <a:off x="6873205" y="2572267"/>
            <a:ext cx="1361826" cy="231367"/>
          </a:xfrm>
          <a:prstGeom prst="rect">
            <a:avLst/>
          </a:prstGeom>
        </p:spPr>
        <p:txBody>
          <a:bodyPr vert="horz" wrap="square" lIns="0" tIns="14118" rIns="0" bIns="0" rtlCol="0">
            <a:spAutoFit/>
          </a:bodyPr>
          <a:lstStyle/>
          <a:p>
            <a:pPr marL="10860">
              <a:spcBef>
                <a:spcPts val="111"/>
              </a:spcBef>
              <a:tabLst>
                <a:tab pos="1238557" algn="l"/>
              </a:tabLst>
            </a:pPr>
            <a:r>
              <a:rPr sz="1411" spc="13" dirty="0">
                <a:solidFill>
                  <a:srgbClr val="0A0A0A"/>
                </a:solidFill>
                <a:latin typeface="Symbol"/>
                <a:cs typeface="Symbol"/>
              </a:rPr>
              <a:t></a:t>
            </a:r>
            <a:r>
              <a:rPr sz="1411" spc="-47" dirty="0">
                <a:solidFill>
                  <a:srgbClr val="0A0A0A"/>
                </a:solidFill>
                <a:latin typeface="Times New Roman"/>
                <a:cs typeface="Times New Roman"/>
              </a:rPr>
              <a:t> </a:t>
            </a:r>
            <a:r>
              <a:rPr sz="1411" spc="4" dirty="0">
                <a:solidFill>
                  <a:srgbClr val="0A0A0A"/>
                </a:solidFill>
                <a:latin typeface="Times New Roman"/>
                <a:cs typeface="Times New Roman"/>
              </a:rPr>
              <a:t>7.9</a:t>
            </a:r>
            <a:r>
              <a:rPr sz="1411" spc="13" dirty="0">
                <a:solidFill>
                  <a:srgbClr val="0A0A0A"/>
                </a:solidFill>
                <a:latin typeface="Times New Roman"/>
                <a:cs typeface="Times New Roman"/>
              </a:rPr>
              <a:t>4</a:t>
            </a:r>
            <a:r>
              <a:rPr sz="1411" spc="21" dirty="0">
                <a:solidFill>
                  <a:srgbClr val="0A0A0A"/>
                </a:solidFill>
                <a:latin typeface="Symbol"/>
                <a:cs typeface="Symbol"/>
              </a:rPr>
              <a:t></a:t>
            </a:r>
            <a:r>
              <a:rPr sz="1411" spc="-137" dirty="0">
                <a:solidFill>
                  <a:srgbClr val="0A0A0A"/>
                </a:solidFill>
                <a:latin typeface="Times New Roman"/>
                <a:cs typeface="Times New Roman"/>
              </a:rPr>
              <a:t> </a:t>
            </a:r>
            <a:r>
              <a:rPr sz="1411" spc="13" dirty="0">
                <a:solidFill>
                  <a:srgbClr val="0A0A0A"/>
                </a:solidFill>
                <a:latin typeface="Symbol"/>
                <a:cs typeface="Symbol"/>
              </a:rPr>
              <a:t></a:t>
            </a:r>
            <a:r>
              <a:rPr sz="1411" spc="-158" dirty="0">
                <a:solidFill>
                  <a:srgbClr val="0A0A0A"/>
                </a:solidFill>
                <a:latin typeface="Times New Roman"/>
                <a:cs typeface="Times New Roman"/>
              </a:rPr>
              <a:t> </a:t>
            </a:r>
            <a:r>
              <a:rPr sz="1411" spc="4" dirty="0">
                <a:solidFill>
                  <a:srgbClr val="0A0A0A"/>
                </a:solidFill>
                <a:latin typeface="Times New Roman"/>
                <a:cs typeface="Times New Roman"/>
              </a:rPr>
              <a:t>37.</a:t>
            </a:r>
            <a:r>
              <a:rPr sz="1411" spc="13" dirty="0">
                <a:solidFill>
                  <a:srgbClr val="0A0A0A"/>
                </a:solidFill>
                <a:latin typeface="Times New Roman"/>
                <a:cs typeface="Times New Roman"/>
              </a:rPr>
              <a:t>1</a:t>
            </a:r>
            <a:r>
              <a:rPr sz="1411" dirty="0">
                <a:solidFill>
                  <a:srgbClr val="0A0A0A"/>
                </a:solidFill>
                <a:latin typeface="Times New Roman"/>
                <a:cs typeface="Times New Roman"/>
              </a:rPr>
              <a:t>	</a:t>
            </a:r>
            <a:r>
              <a:rPr sz="1411" i="1" spc="17" dirty="0">
                <a:solidFill>
                  <a:srgbClr val="0A0A0A"/>
                </a:solidFill>
                <a:latin typeface="Times New Roman"/>
                <a:cs typeface="Times New Roman"/>
              </a:rPr>
              <a:t>A</a:t>
            </a:r>
            <a:endParaRPr sz="1411">
              <a:latin typeface="Times New Roman"/>
              <a:cs typeface="Times New Roman"/>
            </a:endParaRPr>
          </a:p>
        </p:txBody>
      </p:sp>
      <p:sp>
        <p:nvSpPr>
          <p:cNvPr id="22" name="object 22"/>
          <p:cNvSpPr txBox="1"/>
          <p:nvPr/>
        </p:nvSpPr>
        <p:spPr>
          <a:xfrm>
            <a:off x="2033732" y="2714967"/>
            <a:ext cx="260637" cy="231367"/>
          </a:xfrm>
          <a:prstGeom prst="rect">
            <a:avLst/>
          </a:prstGeom>
        </p:spPr>
        <p:txBody>
          <a:bodyPr vert="horz" wrap="square" lIns="0" tIns="14118" rIns="0" bIns="0" rtlCol="0">
            <a:spAutoFit/>
          </a:bodyPr>
          <a:lstStyle/>
          <a:p>
            <a:pPr marL="147150" indent="-136833">
              <a:spcBef>
                <a:spcPts val="111"/>
              </a:spcBef>
              <a:buFont typeface="Symbol"/>
              <a:buChar char=""/>
              <a:tabLst>
                <a:tab pos="147693" algn="l"/>
              </a:tabLst>
            </a:pPr>
            <a:r>
              <a:rPr sz="1411" i="1" spc="13" dirty="0">
                <a:solidFill>
                  <a:srgbClr val="0A0A0A"/>
                </a:solidFill>
                <a:latin typeface="Times New Roman"/>
                <a:cs typeface="Times New Roman"/>
              </a:rPr>
              <a:t>Z</a:t>
            </a:r>
            <a:endParaRPr sz="1411">
              <a:latin typeface="Times New Roman"/>
              <a:cs typeface="Times New Roman"/>
            </a:endParaRPr>
          </a:p>
        </p:txBody>
      </p:sp>
      <p:sp>
        <p:nvSpPr>
          <p:cNvPr id="23" name="object 23"/>
          <p:cNvSpPr txBox="1"/>
          <p:nvPr/>
        </p:nvSpPr>
        <p:spPr>
          <a:xfrm>
            <a:off x="2552391" y="2572268"/>
            <a:ext cx="4215797" cy="373329"/>
          </a:xfrm>
          <a:prstGeom prst="rect">
            <a:avLst/>
          </a:prstGeom>
        </p:spPr>
        <p:txBody>
          <a:bodyPr vert="horz" wrap="square" lIns="0" tIns="14118" rIns="0" bIns="0" rtlCol="0">
            <a:spAutoFit/>
          </a:bodyPr>
          <a:lstStyle/>
          <a:p>
            <a:pPr marL="10860">
              <a:lnSpc>
                <a:spcPts val="1407"/>
              </a:lnSpc>
              <a:spcBef>
                <a:spcPts val="111"/>
              </a:spcBef>
            </a:pPr>
            <a:r>
              <a:rPr sz="1411" spc="13" dirty="0">
                <a:solidFill>
                  <a:srgbClr val="0A0A0A"/>
                </a:solidFill>
                <a:latin typeface="Symbol"/>
                <a:cs typeface="Symbol"/>
              </a:rPr>
              <a:t></a:t>
            </a:r>
            <a:endParaRPr sz="1411">
              <a:latin typeface="Symbol"/>
              <a:cs typeface="Symbol"/>
            </a:endParaRPr>
          </a:p>
          <a:p>
            <a:pPr marL="164526">
              <a:lnSpc>
                <a:spcPts val="1407"/>
              </a:lnSpc>
              <a:tabLst>
                <a:tab pos="2172497" algn="l"/>
                <a:tab pos="3348067" algn="l"/>
              </a:tabLst>
            </a:pPr>
            <a:r>
              <a:rPr sz="1411" spc="13" dirty="0">
                <a:solidFill>
                  <a:srgbClr val="0A0A0A"/>
                </a:solidFill>
                <a:latin typeface="Times New Roman"/>
                <a:cs typeface="Times New Roman"/>
              </a:rPr>
              <a:t>(0.06</a:t>
            </a:r>
            <a:r>
              <a:rPr sz="1411" spc="-128" dirty="0">
                <a:solidFill>
                  <a:srgbClr val="0A0A0A"/>
                </a:solidFill>
                <a:latin typeface="Times New Roman"/>
                <a:cs typeface="Times New Roman"/>
              </a:rPr>
              <a:t> </a:t>
            </a:r>
            <a:r>
              <a:rPr sz="1411" spc="13" dirty="0">
                <a:solidFill>
                  <a:srgbClr val="0A0A0A"/>
                </a:solidFill>
                <a:latin typeface="Symbol"/>
                <a:cs typeface="Symbol"/>
              </a:rPr>
              <a:t></a:t>
            </a:r>
            <a:r>
              <a:rPr sz="1411" spc="184" dirty="0">
                <a:solidFill>
                  <a:srgbClr val="0A0A0A"/>
                </a:solidFill>
                <a:latin typeface="Times New Roman"/>
                <a:cs typeface="Times New Roman"/>
              </a:rPr>
              <a:t> </a:t>
            </a:r>
            <a:r>
              <a:rPr sz="1411" i="1" spc="17" dirty="0">
                <a:solidFill>
                  <a:srgbClr val="0A0A0A"/>
                </a:solidFill>
                <a:latin typeface="Times New Roman"/>
                <a:cs typeface="Times New Roman"/>
              </a:rPr>
              <a:t>j</a:t>
            </a:r>
            <a:r>
              <a:rPr sz="1411" spc="17" dirty="0">
                <a:solidFill>
                  <a:srgbClr val="0A0A0A"/>
                </a:solidFill>
                <a:latin typeface="Times New Roman"/>
                <a:cs typeface="Times New Roman"/>
              </a:rPr>
              <a:t>0.12)</a:t>
            </a:r>
            <a:r>
              <a:rPr sz="1411" spc="-111" dirty="0">
                <a:solidFill>
                  <a:srgbClr val="0A0A0A"/>
                </a:solidFill>
                <a:latin typeface="Times New Roman"/>
                <a:cs typeface="Times New Roman"/>
              </a:rPr>
              <a:t> </a:t>
            </a:r>
            <a:r>
              <a:rPr sz="1411" spc="13" dirty="0">
                <a:solidFill>
                  <a:srgbClr val="0A0A0A"/>
                </a:solidFill>
                <a:latin typeface="Symbol"/>
                <a:cs typeface="Symbol"/>
              </a:rPr>
              <a:t></a:t>
            </a:r>
            <a:r>
              <a:rPr sz="1411" spc="-107" dirty="0">
                <a:solidFill>
                  <a:srgbClr val="0A0A0A"/>
                </a:solidFill>
                <a:latin typeface="Times New Roman"/>
                <a:cs typeface="Times New Roman"/>
              </a:rPr>
              <a:t> </a:t>
            </a:r>
            <a:r>
              <a:rPr sz="1411" spc="-30" dirty="0">
                <a:solidFill>
                  <a:srgbClr val="0A0A0A"/>
                </a:solidFill>
                <a:latin typeface="Times New Roman"/>
                <a:cs typeface="Times New Roman"/>
              </a:rPr>
              <a:t>(12</a:t>
            </a:r>
            <a:r>
              <a:rPr sz="1411" spc="-124" dirty="0">
                <a:solidFill>
                  <a:srgbClr val="0A0A0A"/>
                </a:solidFill>
                <a:latin typeface="Times New Roman"/>
                <a:cs typeface="Times New Roman"/>
              </a:rPr>
              <a:t> </a:t>
            </a:r>
            <a:r>
              <a:rPr sz="1411" spc="13" dirty="0">
                <a:solidFill>
                  <a:srgbClr val="0A0A0A"/>
                </a:solidFill>
                <a:latin typeface="Symbol"/>
                <a:cs typeface="Symbol"/>
              </a:rPr>
              <a:t></a:t>
            </a:r>
            <a:r>
              <a:rPr sz="1411" spc="184" dirty="0">
                <a:solidFill>
                  <a:srgbClr val="0A0A0A"/>
                </a:solidFill>
                <a:latin typeface="Times New Roman"/>
                <a:cs typeface="Times New Roman"/>
              </a:rPr>
              <a:t> </a:t>
            </a:r>
            <a:r>
              <a:rPr sz="1411" i="1" spc="21" dirty="0">
                <a:solidFill>
                  <a:srgbClr val="0A0A0A"/>
                </a:solidFill>
                <a:latin typeface="Times New Roman"/>
                <a:cs typeface="Times New Roman"/>
              </a:rPr>
              <a:t>j</a:t>
            </a:r>
            <a:r>
              <a:rPr sz="1411" spc="21" dirty="0">
                <a:solidFill>
                  <a:srgbClr val="0A0A0A"/>
                </a:solidFill>
                <a:latin typeface="Times New Roman"/>
                <a:cs typeface="Times New Roman"/>
              </a:rPr>
              <a:t>9)	</a:t>
            </a:r>
            <a:r>
              <a:rPr sz="1411" spc="9" dirty="0">
                <a:solidFill>
                  <a:srgbClr val="0A0A0A"/>
                </a:solidFill>
                <a:latin typeface="Times New Roman"/>
                <a:cs typeface="Times New Roman"/>
              </a:rPr>
              <a:t>12.06</a:t>
            </a:r>
            <a:r>
              <a:rPr sz="1411" spc="-133" dirty="0">
                <a:solidFill>
                  <a:srgbClr val="0A0A0A"/>
                </a:solidFill>
                <a:latin typeface="Times New Roman"/>
                <a:cs typeface="Times New Roman"/>
              </a:rPr>
              <a:t> </a:t>
            </a:r>
            <a:r>
              <a:rPr sz="1411" spc="13" dirty="0">
                <a:solidFill>
                  <a:srgbClr val="0A0A0A"/>
                </a:solidFill>
                <a:latin typeface="Symbol"/>
                <a:cs typeface="Symbol"/>
              </a:rPr>
              <a:t></a:t>
            </a:r>
            <a:r>
              <a:rPr sz="1411" spc="188" dirty="0">
                <a:solidFill>
                  <a:srgbClr val="0A0A0A"/>
                </a:solidFill>
                <a:latin typeface="Times New Roman"/>
                <a:cs typeface="Times New Roman"/>
              </a:rPr>
              <a:t> </a:t>
            </a:r>
            <a:r>
              <a:rPr sz="1411" i="1" spc="17" dirty="0">
                <a:solidFill>
                  <a:srgbClr val="0A0A0A"/>
                </a:solidFill>
                <a:latin typeface="Times New Roman"/>
                <a:cs typeface="Times New Roman"/>
              </a:rPr>
              <a:t>j</a:t>
            </a:r>
            <a:r>
              <a:rPr sz="1411" spc="17" dirty="0">
                <a:solidFill>
                  <a:srgbClr val="0A0A0A"/>
                </a:solidFill>
                <a:latin typeface="Times New Roman"/>
                <a:cs typeface="Times New Roman"/>
              </a:rPr>
              <a:t>9.12	</a:t>
            </a:r>
            <a:r>
              <a:rPr sz="1411" spc="-4" dirty="0">
                <a:solidFill>
                  <a:srgbClr val="0A0A0A"/>
                </a:solidFill>
                <a:latin typeface="Times New Roman"/>
                <a:cs typeface="Times New Roman"/>
              </a:rPr>
              <a:t>15.12</a:t>
            </a:r>
            <a:r>
              <a:rPr sz="1411" spc="-4" dirty="0">
                <a:solidFill>
                  <a:srgbClr val="0A0A0A"/>
                </a:solidFill>
                <a:latin typeface="Symbol"/>
                <a:cs typeface="Symbol"/>
              </a:rPr>
              <a:t></a:t>
            </a:r>
            <a:r>
              <a:rPr sz="1411" spc="-4" dirty="0">
                <a:solidFill>
                  <a:srgbClr val="0A0A0A"/>
                </a:solidFill>
                <a:latin typeface="Times New Roman"/>
                <a:cs typeface="Times New Roman"/>
              </a:rPr>
              <a:t>37.1</a:t>
            </a:r>
            <a:endParaRPr sz="1411">
              <a:latin typeface="Times New Roman"/>
              <a:cs typeface="Times New Roman"/>
            </a:endParaRPr>
          </a:p>
        </p:txBody>
      </p:sp>
      <p:sp>
        <p:nvSpPr>
          <p:cNvPr id="24" name="object 24"/>
          <p:cNvSpPr/>
          <p:nvPr/>
        </p:nvSpPr>
        <p:spPr>
          <a:xfrm>
            <a:off x="3171197" y="5122161"/>
            <a:ext cx="207531" cy="197758"/>
          </a:xfrm>
          <a:prstGeom prst="rect">
            <a:avLst/>
          </a:prstGeom>
          <a:blipFill>
            <a:blip r:embed="rId8" cstate="print"/>
            <a:stretch>
              <a:fillRect/>
            </a:stretch>
          </a:blipFill>
        </p:spPr>
        <p:txBody>
          <a:bodyPr wrap="square" lIns="0" tIns="0" rIns="0" bIns="0" rtlCol="0"/>
          <a:lstStyle/>
          <a:p>
            <a:endParaRPr sz="1539"/>
          </a:p>
        </p:txBody>
      </p:sp>
      <p:sp>
        <p:nvSpPr>
          <p:cNvPr id="25" name="object 25"/>
          <p:cNvSpPr txBox="1"/>
          <p:nvPr/>
        </p:nvSpPr>
        <p:spPr>
          <a:xfrm>
            <a:off x="984451" y="3446484"/>
            <a:ext cx="6793383" cy="1941716"/>
          </a:xfrm>
          <a:prstGeom prst="rect">
            <a:avLst/>
          </a:prstGeom>
        </p:spPr>
        <p:txBody>
          <a:bodyPr vert="horz" wrap="square" lIns="0" tIns="10317" rIns="0" bIns="0" rtlCol="0">
            <a:spAutoFit/>
          </a:bodyPr>
          <a:lstStyle/>
          <a:p>
            <a:pPr marL="32579">
              <a:spcBef>
                <a:spcPts val="81"/>
              </a:spcBef>
            </a:pPr>
            <a:r>
              <a:rPr sz="1710" spc="-4" dirty="0">
                <a:latin typeface="Times New Roman"/>
                <a:cs typeface="Times New Roman"/>
              </a:rPr>
              <a:t>b) Phase voltage over the load:</a:t>
            </a:r>
            <a:endParaRPr sz="1710">
              <a:latin typeface="Times New Roman"/>
              <a:cs typeface="Times New Roman"/>
            </a:endParaRPr>
          </a:p>
          <a:p>
            <a:pPr>
              <a:spcBef>
                <a:spcPts val="30"/>
              </a:spcBef>
            </a:pPr>
            <a:endParaRPr sz="1924">
              <a:latin typeface="Times New Roman"/>
              <a:cs typeface="Times New Roman"/>
            </a:endParaRPr>
          </a:p>
          <a:p>
            <a:pPr marL="457739">
              <a:lnSpc>
                <a:spcPts val="449"/>
              </a:lnSpc>
              <a:spcBef>
                <a:spcPts val="4"/>
              </a:spcBef>
              <a:tabLst>
                <a:tab pos="6627175" algn="l"/>
              </a:tabLst>
            </a:pPr>
            <a:r>
              <a:rPr sz="1411" i="1" spc="-56" dirty="0">
                <a:solidFill>
                  <a:srgbClr val="0A0A0A"/>
                </a:solidFill>
                <a:latin typeface="Times New Roman"/>
                <a:cs typeface="Times New Roman"/>
              </a:rPr>
              <a:t>V</a:t>
            </a:r>
            <a:r>
              <a:rPr sz="1283" i="1" spc="-83" baseline="-25000" dirty="0">
                <a:solidFill>
                  <a:srgbClr val="0A0A0A"/>
                </a:solidFill>
                <a:latin typeface="Symbol"/>
                <a:cs typeface="Symbol"/>
              </a:rPr>
              <a:t></a:t>
            </a:r>
            <a:r>
              <a:rPr sz="1283" i="1" spc="-186" baseline="-25000" dirty="0">
                <a:solidFill>
                  <a:srgbClr val="0A0A0A"/>
                </a:solidFill>
                <a:latin typeface="Times New Roman"/>
                <a:cs typeface="Times New Roman"/>
              </a:rPr>
              <a:t> </a:t>
            </a:r>
            <a:r>
              <a:rPr sz="1219" i="1" spc="13" baseline="-26315" dirty="0">
                <a:solidFill>
                  <a:srgbClr val="0A0A0A"/>
                </a:solidFill>
                <a:latin typeface="Times New Roman"/>
                <a:cs typeface="Times New Roman"/>
              </a:rPr>
              <a:t>L </a:t>
            </a:r>
            <a:r>
              <a:rPr sz="1219" i="1" spc="128" baseline="-26315" dirty="0">
                <a:solidFill>
                  <a:srgbClr val="0A0A0A"/>
                </a:solidFill>
                <a:latin typeface="Times New Roman"/>
                <a:cs typeface="Times New Roman"/>
              </a:rPr>
              <a:t> </a:t>
            </a:r>
            <a:r>
              <a:rPr sz="1411" spc="13" dirty="0">
                <a:solidFill>
                  <a:srgbClr val="0A0A0A"/>
                </a:solidFill>
                <a:latin typeface="Symbol"/>
                <a:cs typeface="Symbol"/>
              </a:rPr>
              <a:t></a:t>
            </a:r>
            <a:r>
              <a:rPr sz="1411" spc="34" dirty="0">
                <a:solidFill>
                  <a:srgbClr val="0A0A0A"/>
                </a:solidFill>
                <a:latin typeface="Times New Roman"/>
                <a:cs typeface="Times New Roman"/>
              </a:rPr>
              <a:t> </a:t>
            </a:r>
            <a:r>
              <a:rPr sz="1411" i="1" spc="4" dirty="0">
                <a:solidFill>
                  <a:srgbClr val="0A0A0A"/>
                </a:solidFill>
                <a:latin typeface="Times New Roman"/>
                <a:cs typeface="Times New Roman"/>
              </a:rPr>
              <a:t>I</a:t>
            </a:r>
            <a:r>
              <a:rPr sz="1283" i="1" spc="6" baseline="-25000" dirty="0">
                <a:solidFill>
                  <a:srgbClr val="0A0A0A"/>
                </a:solidFill>
                <a:latin typeface="Symbol"/>
                <a:cs typeface="Symbol"/>
              </a:rPr>
              <a:t></a:t>
            </a:r>
            <a:r>
              <a:rPr sz="1283" i="1" spc="-186" baseline="-25000" dirty="0">
                <a:solidFill>
                  <a:srgbClr val="0A0A0A"/>
                </a:solidFill>
                <a:latin typeface="Times New Roman"/>
                <a:cs typeface="Times New Roman"/>
              </a:rPr>
              <a:t> </a:t>
            </a:r>
            <a:r>
              <a:rPr sz="1219" i="1" spc="64" baseline="-26315" dirty="0">
                <a:solidFill>
                  <a:srgbClr val="0A0A0A"/>
                </a:solidFill>
                <a:latin typeface="Times New Roman"/>
                <a:cs typeface="Times New Roman"/>
              </a:rPr>
              <a:t>L</a:t>
            </a:r>
            <a:r>
              <a:rPr sz="1411" i="1" spc="43" dirty="0">
                <a:solidFill>
                  <a:srgbClr val="0A0A0A"/>
                </a:solidFill>
                <a:latin typeface="Times New Roman"/>
                <a:cs typeface="Times New Roman"/>
              </a:rPr>
              <a:t>Z</a:t>
            </a:r>
            <a:r>
              <a:rPr sz="1283" i="1" spc="64" baseline="-25000" dirty="0">
                <a:solidFill>
                  <a:srgbClr val="0A0A0A"/>
                </a:solidFill>
                <a:latin typeface="Symbol"/>
                <a:cs typeface="Symbol"/>
              </a:rPr>
              <a:t></a:t>
            </a:r>
            <a:r>
              <a:rPr sz="1283" i="1" spc="-186" baseline="-25000" dirty="0">
                <a:solidFill>
                  <a:srgbClr val="0A0A0A"/>
                </a:solidFill>
                <a:latin typeface="Times New Roman"/>
                <a:cs typeface="Times New Roman"/>
              </a:rPr>
              <a:t> </a:t>
            </a:r>
            <a:r>
              <a:rPr sz="1219" i="1" spc="13" baseline="-26315" dirty="0">
                <a:solidFill>
                  <a:srgbClr val="0A0A0A"/>
                </a:solidFill>
                <a:latin typeface="Times New Roman"/>
                <a:cs typeface="Times New Roman"/>
              </a:rPr>
              <a:t>L </a:t>
            </a:r>
            <a:r>
              <a:rPr sz="1219" i="1" spc="128" baseline="-26315" dirty="0">
                <a:solidFill>
                  <a:srgbClr val="0A0A0A"/>
                </a:solidFill>
                <a:latin typeface="Times New Roman"/>
                <a:cs typeface="Times New Roman"/>
              </a:rPr>
              <a:t> </a:t>
            </a:r>
            <a:r>
              <a:rPr sz="1411" spc="13" dirty="0">
                <a:solidFill>
                  <a:srgbClr val="0A0A0A"/>
                </a:solidFill>
                <a:latin typeface="Symbol"/>
                <a:cs typeface="Symbol"/>
              </a:rPr>
              <a:t></a:t>
            </a:r>
            <a:r>
              <a:rPr sz="1411" spc="-34" dirty="0">
                <a:solidFill>
                  <a:srgbClr val="0A0A0A"/>
                </a:solidFill>
                <a:latin typeface="Times New Roman"/>
                <a:cs typeface="Times New Roman"/>
              </a:rPr>
              <a:t> </a:t>
            </a:r>
            <a:r>
              <a:rPr sz="1411" spc="13" dirty="0">
                <a:solidFill>
                  <a:srgbClr val="0A0A0A"/>
                </a:solidFill>
                <a:latin typeface="Times New Roman"/>
                <a:cs typeface="Times New Roman"/>
              </a:rPr>
              <a:t>(7.94</a:t>
            </a:r>
            <a:r>
              <a:rPr sz="1411" spc="13" dirty="0">
                <a:solidFill>
                  <a:srgbClr val="0A0A0A"/>
                </a:solidFill>
                <a:latin typeface="Symbol"/>
                <a:cs typeface="Symbol"/>
              </a:rPr>
              <a:t></a:t>
            </a:r>
            <a:r>
              <a:rPr sz="1411" spc="-124" dirty="0">
                <a:solidFill>
                  <a:srgbClr val="0A0A0A"/>
                </a:solidFill>
                <a:latin typeface="Times New Roman"/>
                <a:cs typeface="Times New Roman"/>
              </a:rPr>
              <a:t> </a:t>
            </a:r>
            <a:r>
              <a:rPr sz="1411" spc="13" dirty="0">
                <a:solidFill>
                  <a:srgbClr val="0A0A0A"/>
                </a:solidFill>
                <a:latin typeface="Symbol"/>
                <a:cs typeface="Symbol"/>
              </a:rPr>
              <a:t></a:t>
            </a:r>
            <a:r>
              <a:rPr sz="1411" spc="-154" dirty="0">
                <a:solidFill>
                  <a:srgbClr val="0A0A0A"/>
                </a:solidFill>
                <a:latin typeface="Times New Roman"/>
                <a:cs typeface="Times New Roman"/>
              </a:rPr>
              <a:t> </a:t>
            </a:r>
            <a:r>
              <a:rPr sz="1411" spc="9" dirty="0">
                <a:solidFill>
                  <a:srgbClr val="0A0A0A"/>
                </a:solidFill>
                <a:latin typeface="Times New Roman"/>
                <a:cs typeface="Times New Roman"/>
              </a:rPr>
              <a:t>37.1</a:t>
            </a:r>
            <a:r>
              <a:rPr sz="1411" spc="145" dirty="0">
                <a:solidFill>
                  <a:srgbClr val="0A0A0A"/>
                </a:solidFill>
                <a:latin typeface="Times New Roman"/>
                <a:cs typeface="Times New Roman"/>
              </a:rPr>
              <a:t> </a:t>
            </a:r>
            <a:r>
              <a:rPr sz="1411" spc="-21" dirty="0">
                <a:solidFill>
                  <a:srgbClr val="0A0A0A"/>
                </a:solidFill>
                <a:latin typeface="Times New Roman"/>
                <a:cs typeface="Times New Roman"/>
              </a:rPr>
              <a:t>)(12</a:t>
            </a:r>
            <a:r>
              <a:rPr sz="1411" spc="-120" dirty="0">
                <a:solidFill>
                  <a:srgbClr val="0A0A0A"/>
                </a:solidFill>
                <a:latin typeface="Times New Roman"/>
                <a:cs typeface="Times New Roman"/>
              </a:rPr>
              <a:t> </a:t>
            </a:r>
            <a:r>
              <a:rPr sz="1411" spc="13" dirty="0">
                <a:solidFill>
                  <a:srgbClr val="0A0A0A"/>
                </a:solidFill>
                <a:latin typeface="Symbol"/>
                <a:cs typeface="Symbol"/>
              </a:rPr>
              <a:t></a:t>
            </a:r>
            <a:r>
              <a:rPr sz="1411" spc="188" dirty="0">
                <a:solidFill>
                  <a:srgbClr val="0A0A0A"/>
                </a:solidFill>
                <a:latin typeface="Times New Roman"/>
                <a:cs typeface="Times New Roman"/>
              </a:rPr>
              <a:t> </a:t>
            </a:r>
            <a:r>
              <a:rPr sz="1411" i="1" spc="21" dirty="0">
                <a:solidFill>
                  <a:srgbClr val="0A0A0A"/>
                </a:solidFill>
                <a:latin typeface="Times New Roman"/>
                <a:cs typeface="Times New Roman"/>
              </a:rPr>
              <a:t>j</a:t>
            </a:r>
            <a:r>
              <a:rPr sz="1411" spc="21" dirty="0">
                <a:solidFill>
                  <a:srgbClr val="0A0A0A"/>
                </a:solidFill>
                <a:latin typeface="Times New Roman"/>
                <a:cs typeface="Times New Roman"/>
              </a:rPr>
              <a:t>9)</a:t>
            </a:r>
            <a:r>
              <a:rPr sz="1411" spc="-13" dirty="0">
                <a:solidFill>
                  <a:srgbClr val="0A0A0A"/>
                </a:solidFill>
                <a:latin typeface="Times New Roman"/>
                <a:cs typeface="Times New Roman"/>
              </a:rPr>
              <a:t> </a:t>
            </a:r>
            <a:r>
              <a:rPr sz="1411" spc="13" dirty="0">
                <a:solidFill>
                  <a:srgbClr val="0A0A0A"/>
                </a:solidFill>
                <a:latin typeface="Symbol"/>
                <a:cs typeface="Symbol"/>
              </a:rPr>
              <a:t></a:t>
            </a:r>
            <a:r>
              <a:rPr sz="1411" spc="-43" dirty="0">
                <a:solidFill>
                  <a:srgbClr val="0A0A0A"/>
                </a:solidFill>
                <a:latin typeface="Times New Roman"/>
                <a:cs typeface="Times New Roman"/>
              </a:rPr>
              <a:t> </a:t>
            </a:r>
            <a:r>
              <a:rPr sz="1411" spc="13" dirty="0">
                <a:solidFill>
                  <a:srgbClr val="0A0A0A"/>
                </a:solidFill>
                <a:latin typeface="Times New Roman"/>
                <a:cs typeface="Times New Roman"/>
              </a:rPr>
              <a:t>(7.94</a:t>
            </a:r>
            <a:r>
              <a:rPr sz="1411" spc="13" dirty="0">
                <a:solidFill>
                  <a:srgbClr val="0A0A0A"/>
                </a:solidFill>
                <a:latin typeface="Symbol"/>
                <a:cs typeface="Symbol"/>
              </a:rPr>
              <a:t></a:t>
            </a:r>
            <a:r>
              <a:rPr sz="1411" spc="-124" dirty="0">
                <a:solidFill>
                  <a:srgbClr val="0A0A0A"/>
                </a:solidFill>
                <a:latin typeface="Times New Roman"/>
                <a:cs typeface="Times New Roman"/>
              </a:rPr>
              <a:t> </a:t>
            </a:r>
            <a:r>
              <a:rPr sz="1411" spc="13" dirty="0">
                <a:solidFill>
                  <a:srgbClr val="0A0A0A"/>
                </a:solidFill>
                <a:latin typeface="Symbol"/>
                <a:cs typeface="Symbol"/>
              </a:rPr>
              <a:t></a:t>
            </a:r>
            <a:r>
              <a:rPr sz="1411" spc="-154" dirty="0">
                <a:solidFill>
                  <a:srgbClr val="0A0A0A"/>
                </a:solidFill>
                <a:latin typeface="Times New Roman"/>
                <a:cs typeface="Times New Roman"/>
              </a:rPr>
              <a:t> </a:t>
            </a:r>
            <a:r>
              <a:rPr sz="1411" spc="9" dirty="0">
                <a:solidFill>
                  <a:srgbClr val="0A0A0A"/>
                </a:solidFill>
                <a:latin typeface="Times New Roman"/>
                <a:cs typeface="Times New Roman"/>
              </a:rPr>
              <a:t>37.1</a:t>
            </a:r>
            <a:r>
              <a:rPr sz="1411" spc="145" dirty="0">
                <a:solidFill>
                  <a:srgbClr val="0A0A0A"/>
                </a:solidFill>
                <a:latin typeface="Times New Roman"/>
                <a:cs typeface="Times New Roman"/>
              </a:rPr>
              <a:t> </a:t>
            </a:r>
            <a:r>
              <a:rPr sz="1411" spc="-9" dirty="0">
                <a:solidFill>
                  <a:srgbClr val="0A0A0A"/>
                </a:solidFill>
                <a:latin typeface="Times New Roman"/>
                <a:cs typeface="Times New Roman"/>
              </a:rPr>
              <a:t>)(15</a:t>
            </a:r>
            <a:r>
              <a:rPr sz="1411" spc="-9" dirty="0">
                <a:solidFill>
                  <a:srgbClr val="0A0A0A"/>
                </a:solidFill>
                <a:latin typeface="Symbol"/>
                <a:cs typeface="Symbol"/>
              </a:rPr>
              <a:t></a:t>
            </a:r>
            <a:r>
              <a:rPr sz="1411" spc="-9" dirty="0">
                <a:solidFill>
                  <a:srgbClr val="0A0A0A"/>
                </a:solidFill>
                <a:latin typeface="Times New Roman"/>
                <a:cs typeface="Times New Roman"/>
              </a:rPr>
              <a:t>36.9</a:t>
            </a:r>
            <a:r>
              <a:rPr sz="1411" spc="261" dirty="0">
                <a:solidFill>
                  <a:srgbClr val="0A0A0A"/>
                </a:solidFill>
                <a:latin typeface="Times New Roman"/>
                <a:cs typeface="Times New Roman"/>
              </a:rPr>
              <a:t> </a:t>
            </a:r>
            <a:r>
              <a:rPr sz="1411" spc="9" dirty="0">
                <a:solidFill>
                  <a:srgbClr val="0A0A0A"/>
                </a:solidFill>
                <a:latin typeface="Times New Roman"/>
                <a:cs typeface="Times New Roman"/>
              </a:rPr>
              <a:t>)</a:t>
            </a:r>
            <a:r>
              <a:rPr sz="1411" spc="-17" dirty="0">
                <a:solidFill>
                  <a:srgbClr val="0A0A0A"/>
                </a:solidFill>
                <a:latin typeface="Times New Roman"/>
                <a:cs typeface="Times New Roman"/>
              </a:rPr>
              <a:t> </a:t>
            </a:r>
            <a:r>
              <a:rPr sz="1411" spc="13" dirty="0">
                <a:solidFill>
                  <a:srgbClr val="0A0A0A"/>
                </a:solidFill>
                <a:latin typeface="Symbol"/>
                <a:cs typeface="Symbol"/>
              </a:rPr>
              <a:t></a:t>
            </a:r>
            <a:r>
              <a:rPr sz="1411" spc="-174" dirty="0">
                <a:solidFill>
                  <a:srgbClr val="0A0A0A"/>
                </a:solidFill>
                <a:latin typeface="Times New Roman"/>
                <a:cs typeface="Times New Roman"/>
              </a:rPr>
              <a:t> </a:t>
            </a:r>
            <a:r>
              <a:rPr sz="1411" spc="-9" dirty="0">
                <a:solidFill>
                  <a:srgbClr val="0A0A0A"/>
                </a:solidFill>
                <a:latin typeface="Times New Roman"/>
                <a:cs typeface="Times New Roman"/>
              </a:rPr>
              <a:t>119.1</a:t>
            </a:r>
            <a:r>
              <a:rPr sz="1411" spc="-9" dirty="0">
                <a:solidFill>
                  <a:srgbClr val="0A0A0A"/>
                </a:solidFill>
                <a:latin typeface="Symbol"/>
                <a:cs typeface="Symbol"/>
              </a:rPr>
              <a:t></a:t>
            </a:r>
            <a:r>
              <a:rPr sz="1411" spc="-133" dirty="0">
                <a:solidFill>
                  <a:srgbClr val="0A0A0A"/>
                </a:solidFill>
                <a:latin typeface="Times New Roman"/>
                <a:cs typeface="Times New Roman"/>
              </a:rPr>
              <a:t> </a:t>
            </a:r>
            <a:r>
              <a:rPr sz="1411" spc="13" dirty="0">
                <a:solidFill>
                  <a:srgbClr val="0A0A0A"/>
                </a:solidFill>
                <a:latin typeface="Symbol"/>
                <a:cs typeface="Symbol"/>
              </a:rPr>
              <a:t></a:t>
            </a:r>
            <a:r>
              <a:rPr sz="1411" spc="-124" dirty="0">
                <a:solidFill>
                  <a:srgbClr val="0A0A0A"/>
                </a:solidFill>
                <a:latin typeface="Times New Roman"/>
                <a:cs typeface="Times New Roman"/>
              </a:rPr>
              <a:t> </a:t>
            </a:r>
            <a:r>
              <a:rPr sz="1411" spc="9" dirty="0">
                <a:solidFill>
                  <a:srgbClr val="0A0A0A"/>
                </a:solidFill>
                <a:latin typeface="Times New Roman"/>
                <a:cs typeface="Times New Roman"/>
              </a:rPr>
              <a:t>0.2	</a:t>
            </a:r>
            <a:r>
              <a:rPr sz="1411" i="1" spc="13" dirty="0">
                <a:solidFill>
                  <a:srgbClr val="0A0A0A"/>
                </a:solidFill>
                <a:latin typeface="Times New Roman"/>
                <a:cs typeface="Times New Roman"/>
              </a:rPr>
              <a:t>V</a:t>
            </a:r>
            <a:endParaRPr sz="1411">
              <a:latin typeface="Times New Roman"/>
              <a:cs typeface="Times New Roman"/>
            </a:endParaRPr>
          </a:p>
          <a:p>
            <a:pPr marL="2510779">
              <a:lnSpc>
                <a:spcPts val="479"/>
              </a:lnSpc>
              <a:tabLst>
                <a:tab pos="4446533" algn="l"/>
                <a:tab pos="5265902" algn="l"/>
                <a:tab pos="6490885" algn="l"/>
              </a:tabLst>
            </a:pPr>
            <a:r>
              <a:rPr sz="812" spc="9" dirty="0">
                <a:solidFill>
                  <a:srgbClr val="0A0A0A"/>
                </a:solidFill>
                <a:latin typeface="Times New Roman"/>
                <a:cs typeface="Times New Roman"/>
              </a:rPr>
              <a:t>0	0	0	0</a:t>
            </a:r>
            <a:endParaRPr sz="812">
              <a:latin typeface="Times New Roman"/>
              <a:cs typeface="Times New Roman"/>
            </a:endParaRPr>
          </a:p>
          <a:p>
            <a:pPr>
              <a:lnSpc>
                <a:spcPct val="100000"/>
              </a:lnSpc>
            </a:pPr>
            <a:endParaRPr sz="941">
              <a:latin typeface="Times New Roman"/>
              <a:cs typeface="Times New Roman"/>
            </a:endParaRPr>
          </a:p>
          <a:p>
            <a:pPr>
              <a:lnSpc>
                <a:spcPct val="100000"/>
              </a:lnSpc>
            </a:pPr>
            <a:endParaRPr sz="941">
              <a:latin typeface="Times New Roman"/>
              <a:cs typeface="Times New Roman"/>
            </a:endParaRPr>
          </a:p>
          <a:p>
            <a:pPr>
              <a:spcBef>
                <a:spcPts val="4"/>
              </a:spcBef>
            </a:pPr>
            <a:endParaRPr sz="1154">
              <a:latin typeface="Times New Roman"/>
              <a:cs typeface="Times New Roman"/>
            </a:endParaRPr>
          </a:p>
          <a:p>
            <a:pPr marL="255748">
              <a:spcBef>
                <a:spcPts val="4"/>
              </a:spcBef>
            </a:pPr>
            <a:r>
              <a:rPr sz="1710" spc="-4" dirty="0">
                <a:latin typeface="Times New Roman"/>
                <a:cs typeface="Times New Roman"/>
              </a:rPr>
              <a:t>and the maignitude of the line voltage on the</a:t>
            </a:r>
            <a:r>
              <a:rPr sz="1710" dirty="0">
                <a:latin typeface="Times New Roman"/>
                <a:cs typeface="Times New Roman"/>
              </a:rPr>
              <a:t> </a:t>
            </a:r>
            <a:r>
              <a:rPr sz="1710" spc="-4" dirty="0">
                <a:latin typeface="Times New Roman"/>
                <a:cs typeface="Times New Roman"/>
              </a:rPr>
              <a:t>load:</a:t>
            </a:r>
            <a:endParaRPr sz="1710">
              <a:latin typeface="Times New Roman"/>
              <a:cs typeface="Times New Roman"/>
            </a:endParaRPr>
          </a:p>
          <a:p>
            <a:pPr>
              <a:spcBef>
                <a:spcPts val="34"/>
              </a:spcBef>
            </a:pPr>
            <a:endParaRPr sz="2009">
              <a:latin typeface="Times New Roman"/>
              <a:cs typeface="Times New Roman"/>
            </a:endParaRPr>
          </a:p>
          <a:p>
            <a:pPr marL="1750594">
              <a:tabLst>
                <a:tab pos="2301728" algn="l"/>
              </a:tabLst>
            </a:pPr>
            <a:r>
              <a:rPr sz="1411" i="1" spc="4" dirty="0">
                <a:solidFill>
                  <a:srgbClr val="0A0A0A"/>
                </a:solidFill>
                <a:latin typeface="Times New Roman"/>
                <a:cs typeface="Times New Roman"/>
              </a:rPr>
              <a:t>V</a:t>
            </a:r>
            <a:r>
              <a:rPr sz="1219" i="1" spc="6" baseline="-26315" dirty="0">
                <a:solidFill>
                  <a:srgbClr val="0A0A0A"/>
                </a:solidFill>
                <a:latin typeface="Times New Roman"/>
                <a:cs typeface="Times New Roman"/>
              </a:rPr>
              <a:t>LL </a:t>
            </a:r>
            <a:r>
              <a:rPr sz="1219" i="1" spc="128" baseline="-26315" dirty="0">
                <a:solidFill>
                  <a:srgbClr val="0A0A0A"/>
                </a:solidFill>
                <a:latin typeface="Times New Roman"/>
                <a:cs typeface="Times New Roman"/>
              </a:rPr>
              <a:t> </a:t>
            </a:r>
            <a:r>
              <a:rPr sz="1411" spc="17" dirty="0">
                <a:solidFill>
                  <a:srgbClr val="0A0A0A"/>
                </a:solidFill>
                <a:latin typeface="Symbol"/>
                <a:cs typeface="Symbol"/>
              </a:rPr>
              <a:t></a:t>
            </a:r>
            <a:r>
              <a:rPr sz="1411" spc="17" dirty="0">
                <a:solidFill>
                  <a:srgbClr val="0A0A0A"/>
                </a:solidFill>
                <a:latin typeface="Times New Roman"/>
                <a:cs typeface="Times New Roman"/>
              </a:rPr>
              <a:t>	</a:t>
            </a:r>
            <a:r>
              <a:rPr sz="1411" spc="-86" dirty="0">
                <a:solidFill>
                  <a:srgbClr val="0A0A0A"/>
                </a:solidFill>
                <a:latin typeface="Times New Roman"/>
                <a:cs typeface="Times New Roman"/>
              </a:rPr>
              <a:t>3</a:t>
            </a:r>
            <a:r>
              <a:rPr sz="1411" i="1" spc="-86" dirty="0">
                <a:solidFill>
                  <a:srgbClr val="0A0A0A"/>
                </a:solidFill>
                <a:latin typeface="Times New Roman"/>
                <a:cs typeface="Times New Roman"/>
              </a:rPr>
              <a:t>V</a:t>
            </a:r>
            <a:r>
              <a:rPr sz="1283" i="1" spc="-128" baseline="-25000" dirty="0">
                <a:solidFill>
                  <a:srgbClr val="0A0A0A"/>
                </a:solidFill>
                <a:latin typeface="Symbol"/>
                <a:cs typeface="Symbol"/>
              </a:rPr>
              <a:t></a:t>
            </a:r>
            <a:r>
              <a:rPr sz="1283" i="1" spc="-128" baseline="-25000" dirty="0">
                <a:solidFill>
                  <a:srgbClr val="0A0A0A"/>
                </a:solidFill>
                <a:latin typeface="Times New Roman"/>
                <a:cs typeface="Times New Roman"/>
              </a:rPr>
              <a:t> </a:t>
            </a:r>
            <a:r>
              <a:rPr sz="1219" i="1" spc="13" baseline="-26315" dirty="0">
                <a:solidFill>
                  <a:srgbClr val="0A0A0A"/>
                </a:solidFill>
                <a:latin typeface="Times New Roman"/>
                <a:cs typeface="Times New Roman"/>
              </a:rPr>
              <a:t>L </a:t>
            </a:r>
            <a:r>
              <a:rPr sz="1411" spc="17" dirty="0">
                <a:solidFill>
                  <a:srgbClr val="0A0A0A"/>
                </a:solidFill>
                <a:latin typeface="Symbol"/>
                <a:cs typeface="Symbol"/>
              </a:rPr>
              <a:t></a:t>
            </a:r>
            <a:r>
              <a:rPr sz="1411" spc="17" dirty="0">
                <a:solidFill>
                  <a:srgbClr val="0A0A0A"/>
                </a:solidFill>
                <a:latin typeface="Times New Roman"/>
                <a:cs typeface="Times New Roman"/>
              </a:rPr>
              <a:t> </a:t>
            </a:r>
            <a:r>
              <a:rPr sz="1411" spc="13" dirty="0">
                <a:solidFill>
                  <a:srgbClr val="0A0A0A"/>
                </a:solidFill>
                <a:latin typeface="Times New Roman"/>
                <a:cs typeface="Times New Roman"/>
              </a:rPr>
              <a:t>206.3</a:t>
            </a:r>
            <a:r>
              <a:rPr sz="1411" spc="90" dirty="0">
                <a:solidFill>
                  <a:srgbClr val="0A0A0A"/>
                </a:solidFill>
                <a:latin typeface="Times New Roman"/>
                <a:cs typeface="Times New Roman"/>
              </a:rPr>
              <a:t> </a:t>
            </a:r>
            <a:r>
              <a:rPr sz="1411" i="1" spc="17" dirty="0">
                <a:solidFill>
                  <a:srgbClr val="0A0A0A"/>
                </a:solidFill>
                <a:latin typeface="Times New Roman"/>
                <a:cs typeface="Times New Roman"/>
              </a:rPr>
              <a:t>V</a:t>
            </a:r>
            <a:endParaRPr sz="1411">
              <a:latin typeface="Times New Roman"/>
              <a:cs typeface="Times New Roman"/>
            </a:endParaRPr>
          </a:p>
        </p:txBody>
      </p:sp>
      <p:sp>
        <p:nvSpPr>
          <p:cNvPr id="28" name="Slide Number Placeholder 27">
            <a:extLst>
              <a:ext uri="{FF2B5EF4-FFF2-40B4-BE49-F238E27FC236}">
                <a16:creationId xmlns:a16="http://schemas.microsoft.com/office/drawing/2014/main" id="{ADAF0DC2-A170-4BD2-9B40-5BF7BE4E3C68}"/>
              </a:ext>
            </a:extLst>
          </p:cNvPr>
          <p:cNvSpPr>
            <a:spLocks noGrp="1"/>
          </p:cNvSpPr>
          <p:nvPr>
            <p:ph type="sldNum" sz="quarter" idx="7"/>
          </p:nvPr>
        </p:nvSpPr>
        <p:spPr/>
        <p:txBody>
          <a:bodyPr/>
          <a:lstStyle/>
          <a:p>
            <a:pPr marL="38100">
              <a:lnSpc>
                <a:spcPts val="1240"/>
              </a:lnSpc>
            </a:pPr>
            <a:fld id="{81D60167-4931-47E6-BA6A-407CBD079E47}" type="slidenum">
              <a:rPr lang="en-IN" spc="-120" smtClean="0"/>
              <a:t>88</a:t>
            </a:fld>
            <a:endParaRPr lang="en-IN" spc="-120" dirty="0"/>
          </a:p>
        </p:txBody>
      </p:sp>
      <p:sp>
        <p:nvSpPr>
          <p:cNvPr id="35" name="object 11">
            <a:extLst>
              <a:ext uri="{FF2B5EF4-FFF2-40B4-BE49-F238E27FC236}">
                <a16:creationId xmlns:a16="http://schemas.microsoft.com/office/drawing/2014/main" id="{37409592-F5C8-46D1-AE04-84942A1A2DDF}"/>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36" name="object 12">
            <a:extLst>
              <a:ext uri="{FF2B5EF4-FFF2-40B4-BE49-F238E27FC236}">
                <a16:creationId xmlns:a16="http://schemas.microsoft.com/office/drawing/2014/main" id="{927C31C1-FD85-421C-916A-7AA643B75948}"/>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847668C0-AEB2-4677-B3BD-89AFA99C7C55}"/>
              </a:ext>
            </a:extLst>
          </p:cNvPr>
          <p:cNvGrpSpPr/>
          <p:nvPr/>
        </p:nvGrpSpPr>
        <p:grpSpPr>
          <a:xfrm>
            <a:off x="-46768" y="0"/>
            <a:ext cx="9145905" cy="6858000"/>
            <a:chOff x="-654" y="0"/>
            <a:chExt cx="9145905" cy="6858000"/>
          </a:xfrm>
        </p:grpSpPr>
        <p:sp>
          <p:nvSpPr>
            <p:cNvPr id="19" name="object 3">
              <a:extLst>
                <a:ext uri="{FF2B5EF4-FFF2-40B4-BE49-F238E27FC236}">
                  <a16:creationId xmlns:a16="http://schemas.microsoft.com/office/drawing/2014/main" id="{0225ACF1-AD11-44BE-A875-D68AE028AC2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20" name="object 4">
              <a:extLst>
                <a:ext uri="{FF2B5EF4-FFF2-40B4-BE49-F238E27FC236}">
                  <a16:creationId xmlns:a16="http://schemas.microsoft.com/office/drawing/2014/main" id="{59C6791E-31B1-4CA8-B53F-1ADB89D853A5}"/>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21" name="object 5">
              <a:extLst>
                <a:ext uri="{FF2B5EF4-FFF2-40B4-BE49-F238E27FC236}">
                  <a16:creationId xmlns:a16="http://schemas.microsoft.com/office/drawing/2014/main" id="{60AC0E7D-9042-433D-83EB-62C20CA94EDA}"/>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22" name="object 6">
              <a:extLst>
                <a:ext uri="{FF2B5EF4-FFF2-40B4-BE49-F238E27FC236}">
                  <a16:creationId xmlns:a16="http://schemas.microsoft.com/office/drawing/2014/main" id="{5056DAB6-508D-4E24-A7CE-3E57853C44B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23" name="object 7">
              <a:extLst>
                <a:ext uri="{FF2B5EF4-FFF2-40B4-BE49-F238E27FC236}">
                  <a16:creationId xmlns:a16="http://schemas.microsoft.com/office/drawing/2014/main" id="{967DC1CB-2CEC-497B-9EAD-308D44628CA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883672" y="741076"/>
            <a:ext cx="3572350" cy="536716"/>
          </a:xfrm>
          <a:prstGeom prst="rect">
            <a:avLst/>
          </a:prstGeom>
        </p:spPr>
        <p:txBody>
          <a:bodyPr vert="horz" wrap="square" lIns="0" tIns="10317" rIns="0" bIns="0" rtlCol="0">
            <a:spAutoFit/>
          </a:bodyPr>
          <a:lstStyle/>
          <a:p>
            <a:pPr marL="10860">
              <a:spcBef>
                <a:spcPts val="81"/>
              </a:spcBef>
            </a:pPr>
            <a:r>
              <a:rPr sz="1710" spc="-4" dirty="0">
                <a:solidFill>
                  <a:srgbClr val="000000"/>
                </a:solidFill>
              </a:rPr>
              <a:t>c) The real power consumed by the</a:t>
            </a:r>
            <a:r>
              <a:rPr sz="1710" spc="17" dirty="0">
                <a:solidFill>
                  <a:srgbClr val="000000"/>
                </a:solidFill>
              </a:rPr>
              <a:t> </a:t>
            </a:r>
            <a:r>
              <a:rPr sz="1710" spc="-4" dirty="0">
                <a:solidFill>
                  <a:srgbClr val="000000"/>
                </a:solidFill>
              </a:rPr>
              <a:t>load:</a:t>
            </a:r>
            <a:endParaRPr sz="1710"/>
          </a:p>
        </p:txBody>
      </p:sp>
      <p:sp>
        <p:nvSpPr>
          <p:cNvPr id="3" name="object 3"/>
          <p:cNvSpPr/>
          <p:nvPr/>
        </p:nvSpPr>
        <p:spPr>
          <a:xfrm>
            <a:off x="5573028" y="716751"/>
            <a:ext cx="2655814" cy="1498660"/>
          </a:xfrm>
          <a:prstGeom prst="rect">
            <a:avLst/>
          </a:prstGeom>
          <a:blipFill>
            <a:blip r:embed="rId7" cstate="print"/>
            <a:stretch>
              <a:fillRect/>
            </a:stretch>
          </a:blipFill>
        </p:spPr>
        <p:txBody>
          <a:bodyPr wrap="square" lIns="0" tIns="0" rIns="0" bIns="0" rtlCol="0"/>
          <a:lstStyle/>
          <a:p>
            <a:endParaRPr sz="1539"/>
          </a:p>
        </p:txBody>
      </p:sp>
      <p:sp>
        <p:nvSpPr>
          <p:cNvPr id="4" name="object 4"/>
          <p:cNvSpPr txBox="1"/>
          <p:nvPr/>
        </p:nvSpPr>
        <p:spPr>
          <a:xfrm>
            <a:off x="4406822" y="1274087"/>
            <a:ext cx="74933" cy="138130"/>
          </a:xfrm>
          <a:prstGeom prst="rect">
            <a:avLst/>
          </a:prstGeom>
        </p:spPr>
        <p:txBody>
          <a:bodyPr vert="horz" wrap="square" lIns="0" tIns="13032" rIns="0" bIns="0" rtlCol="0">
            <a:spAutoFit/>
          </a:bodyPr>
          <a:lstStyle/>
          <a:p>
            <a:pPr marL="10860">
              <a:spcBef>
                <a:spcPts val="103"/>
              </a:spcBef>
            </a:pPr>
            <a:r>
              <a:rPr sz="812" spc="9" dirty="0">
                <a:solidFill>
                  <a:srgbClr val="0A0A0A"/>
                </a:solidFill>
                <a:latin typeface="Times New Roman"/>
                <a:cs typeface="Times New Roman"/>
              </a:rPr>
              <a:t>0</a:t>
            </a:r>
            <a:endParaRPr sz="812">
              <a:latin typeface="Times New Roman"/>
              <a:cs typeface="Times New Roman"/>
            </a:endParaRPr>
          </a:p>
        </p:txBody>
      </p:sp>
      <p:sp>
        <p:nvSpPr>
          <p:cNvPr id="5" name="object 5"/>
          <p:cNvSpPr txBox="1"/>
          <p:nvPr/>
        </p:nvSpPr>
        <p:spPr>
          <a:xfrm>
            <a:off x="1485096" y="1397099"/>
            <a:ext cx="784625" cy="145282"/>
          </a:xfrm>
          <a:prstGeom prst="rect">
            <a:avLst/>
          </a:prstGeom>
        </p:spPr>
        <p:txBody>
          <a:bodyPr vert="horz" wrap="square" lIns="0" tIns="13575" rIns="0" bIns="0" rtlCol="0">
            <a:spAutoFit/>
          </a:bodyPr>
          <a:lstStyle/>
          <a:p>
            <a:pPr marL="10860">
              <a:spcBef>
                <a:spcPts val="107"/>
              </a:spcBef>
              <a:tabLst>
                <a:tab pos="576111" algn="l"/>
              </a:tabLst>
            </a:pPr>
            <a:r>
              <a:rPr sz="812" i="1" spc="4" dirty="0">
                <a:solidFill>
                  <a:srgbClr val="0A0A0A"/>
                </a:solidFill>
                <a:latin typeface="Times New Roman"/>
                <a:cs typeface="Times New Roman"/>
              </a:rPr>
              <a:t>load	</a:t>
            </a:r>
            <a:r>
              <a:rPr sz="855" i="1" spc="-13" dirty="0">
                <a:solidFill>
                  <a:srgbClr val="0A0A0A"/>
                </a:solidFill>
                <a:latin typeface="Symbol"/>
                <a:cs typeface="Symbol"/>
              </a:rPr>
              <a:t></a:t>
            </a:r>
            <a:r>
              <a:rPr sz="855" i="1" spc="-9" dirty="0">
                <a:solidFill>
                  <a:srgbClr val="0A0A0A"/>
                </a:solidFill>
                <a:latin typeface="Times New Roman"/>
                <a:cs typeface="Times New Roman"/>
              </a:rPr>
              <a:t> </a:t>
            </a:r>
            <a:r>
              <a:rPr sz="855" i="1" spc="-13" dirty="0">
                <a:solidFill>
                  <a:srgbClr val="0A0A0A"/>
                </a:solidFill>
                <a:latin typeface="Symbol"/>
                <a:cs typeface="Symbol"/>
              </a:rPr>
              <a:t></a:t>
            </a:r>
            <a:endParaRPr sz="855">
              <a:latin typeface="Symbol"/>
              <a:cs typeface="Symbol"/>
            </a:endParaRPr>
          </a:p>
        </p:txBody>
      </p:sp>
      <p:sp>
        <p:nvSpPr>
          <p:cNvPr id="6" name="object 6"/>
          <p:cNvSpPr txBox="1"/>
          <p:nvPr/>
        </p:nvSpPr>
        <p:spPr>
          <a:xfrm>
            <a:off x="1405602" y="1268779"/>
            <a:ext cx="3859593" cy="243899"/>
          </a:xfrm>
          <a:prstGeom prst="rect">
            <a:avLst/>
          </a:prstGeom>
        </p:spPr>
        <p:txBody>
          <a:bodyPr vert="horz" wrap="square" lIns="0" tIns="13575" rIns="0" bIns="0" rtlCol="0">
            <a:spAutoFit/>
          </a:bodyPr>
          <a:lstStyle/>
          <a:p>
            <a:pPr marL="10860">
              <a:spcBef>
                <a:spcPts val="107"/>
              </a:spcBef>
              <a:tabLst>
                <a:tab pos="350228" algn="l"/>
                <a:tab pos="3125442" algn="l"/>
              </a:tabLst>
            </a:pPr>
            <a:r>
              <a:rPr sz="1411" i="1" spc="13" dirty="0">
                <a:solidFill>
                  <a:srgbClr val="0A0A0A"/>
                </a:solidFill>
                <a:latin typeface="Times New Roman"/>
                <a:cs typeface="Times New Roman"/>
              </a:rPr>
              <a:t>P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68" dirty="0">
                <a:solidFill>
                  <a:srgbClr val="0A0A0A"/>
                </a:solidFill>
                <a:latin typeface="Times New Roman"/>
                <a:cs typeface="Times New Roman"/>
              </a:rPr>
              <a:t>3</a:t>
            </a:r>
            <a:r>
              <a:rPr sz="1411" i="1" spc="-68" dirty="0">
                <a:solidFill>
                  <a:srgbClr val="0A0A0A"/>
                </a:solidFill>
                <a:latin typeface="Times New Roman"/>
                <a:cs typeface="Times New Roman"/>
              </a:rPr>
              <a:t>V </a:t>
            </a:r>
            <a:r>
              <a:rPr sz="1411" i="1" spc="9" dirty="0">
                <a:solidFill>
                  <a:srgbClr val="0A0A0A"/>
                </a:solidFill>
                <a:latin typeface="Times New Roman"/>
                <a:cs typeface="Times New Roman"/>
              </a:rPr>
              <a:t>I  </a:t>
            </a:r>
            <a:r>
              <a:rPr sz="1411" spc="13" dirty="0">
                <a:solidFill>
                  <a:srgbClr val="0A0A0A"/>
                </a:solidFill>
                <a:latin typeface="Times New Roman"/>
                <a:cs typeface="Times New Roman"/>
              </a:rPr>
              <a:t>cos</a:t>
            </a:r>
            <a:r>
              <a:rPr sz="1496" i="1" spc="13" dirty="0">
                <a:solidFill>
                  <a:srgbClr val="0A0A0A"/>
                </a:solidFill>
                <a:latin typeface="Symbol"/>
                <a:cs typeface="Symbol"/>
              </a:rPr>
              <a:t></a:t>
            </a:r>
            <a:r>
              <a:rPr sz="1496" i="1" spc="13" dirty="0">
                <a:solidFill>
                  <a:srgbClr val="0A0A0A"/>
                </a:solidFill>
                <a:latin typeface="Times New Roman"/>
                <a:cs typeface="Times New Roman"/>
              </a:rPr>
              <a:t>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30" dirty="0">
                <a:solidFill>
                  <a:srgbClr val="0A0A0A"/>
                </a:solidFill>
                <a:latin typeface="Times New Roman"/>
                <a:cs typeface="Times New Roman"/>
              </a:rPr>
              <a:t>3</a:t>
            </a:r>
            <a:r>
              <a:rPr sz="1411" spc="30" dirty="0">
                <a:solidFill>
                  <a:srgbClr val="0A0A0A"/>
                </a:solidFill>
                <a:latin typeface="Symbol"/>
                <a:cs typeface="Symbol"/>
              </a:rPr>
              <a:t></a:t>
            </a:r>
            <a:r>
              <a:rPr sz="1411" spc="30" dirty="0">
                <a:solidFill>
                  <a:srgbClr val="0A0A0A"/>
                </a:solidFill>
                <a:latin typeface="Times New Roman"/>
                <a:cs typeface="Times New Roman"/>
              </a:rPr>
              <a:t>119.1</a:t>
            </a:r>
            <a:r>
              <a:rPr sz="1411" spc="30" dirty="0">
                <a:solidFill>
                  <a:srgbClr val="0A0A0A"/>
                </a:solidFill>
                <a:latin typeface="Symbol"/>
                <a:cs typeface="Symbol"/>
              </a:rPr>
              <a:t></a:t>
            </a:r>
            <a:r>
              <a:rPr sz="1411" spc="30" dirty="0">
                <a:solidFill>
                  <a:srgbClr val="0A0A0A"/>
                </a:solidFill>
                <a:latin typeface="Times New Roman"/>
                <a:cs typeface="Times New Roman"/>
              </a:rPr>
              <a:t> </a:t>
            </a:r>
            <a:r>
              <a:rPr sz="1411" spc="4" dirty="0">
                <a:solidFill>
                  <a:srgbClr val="0A0A0A"/>
                </a:solidFill>
                <a:latin typeface="Times New Roman"/>
                <a:cs typeface="Times New Roman"/>
              </a:rPr>
              <a:t>7.94</a:t>
            </a:r>
            <a:r>
              <a:rPr sz="1411" spc="-73" dirty="0">
                <a:solidFill>
                  <a:srgbClr val="0A0A0A"/>
                </a:solidFill>
                <a:latin typeface="Times New Roman"/>
                <a:cs typeface="Times New Roman"/>
              </a:rPr>
              <a:t> </a:t>
            </a:r>
            <a:r>
              <a:rPr sz="1411" spc="4" dirty="0">
                <a:solidFill>
                  <a:srgbClr val="0A0A0A"/>
                </a:solidFill>
                <a:latin typeface="Times New Roman"/>
                <a:cs typeface="Times New Roman"/>
              </a:rPr>
              <a:t>cos</a:t>
            </a:r>
            <a:r>
              <a:rPr sz="1411" spc="-192" dirty="0">
                <a:solidFill>
                  <a:srgbClr val="0A0A0A"/>
                </a:solidFill>
                <a:latin typeface="Times New Roman"/>
                <a:cs typeface="Times New Roman"/>
              </a:rPr>
              <a:t> </a:t>
            </a:r>
            <a:r>
              <a:rPr sz="1411" spc="4" dirty="0">
                <a:solidFill>
                  <a:srgbClr val="0A0A0A"/>
                </a:solidFill>
                <a:latin typeface="Times New Roman"/>
                <a:cs typeface="Times New Roman"/>
              </a:rPr>
              <a:t>36.9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9" dirty="0">
                <a:solidFill>
                  <a:srgbClr val="0A0A0A"/>
                </a:solidFill>
                <a:latin typeface="Times New Roman"/>
                <a:cs typeface="Times New Roman"/>
              </a:rPr>
              <a:t>2270</a:t>
            </a:r>
            <a:r>
              <a:rPr sz="1411" spc="43" dirty="0">
                <a:solidFill>
                  <a:srgbClr val="0A0A0A"/>
                </a:solidFill>
                <a:latin typeface="Times New Roman"/>
                <a:cs typeface="Times New Roman"/>
              </a:rPr>
              <a:t> </a:t>
            </a:r>
            <a:r>
              <a:rPr sz="1411" i="1" spc="21" dirty="0">
                <a:solidFill>
                  <a:srgbClr val="0A0A0A"/>
                </a:solidFill>
                <a:latin typeface="Times New Roman"/>
                <a:cs typeface="Times New Roman"/>
              </a:rPr>
              <a:t>W</a:t>
            </a:r>
            <a:endParaRPr sz="1411">
              <a:latin typeface="Times New Roman"/>
              <a:cs typeface="Times New Roman"/>
            </a:endParaRPr>
          </a:p>
        </p:txBody>
      </p:sp>
      <p:sp>
        <p:nvSpPr>
          <p:cNvPr id="7" name="object 7"/>
          <p:cNvSpPr txBox="1"/>
          <p:nvPr/>
        </p:nvSpPr>
        <p:spPr>
          <a:xfrm>
            <a:off x="1045267" y="1788184"/>
            <a:ext cx="3710270"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The reactive power consumed by the</a:t>
            </a:r>
            <a:r>
              <a:rPr sz="1710" spc="26" dirty="0">
                <a:latin typeface="Times New Roman"/>
                <a:cs typeface="Times New Roman"/>
              </a:rPr>
              <a:t> </a:t>
            </a:r>
            <a:r>
              <a:rPr sz="1710" spc="-4" dirty="0">
                <a:latin typeface="Times New Roman"/>
                <a:cs typeface="Times New Roman"/>
              </a:rPr>
              <a:t>load:</a:t>
            </a:r>
            <a:endParaRPr sz="1710">
              <a:latin typeface="Times New Roman"/>
              <a:cs typeface="Times New Roman"/>
            </a:endParaRPr>
          </a:p>
        </p:txBody>
      </p:sp>
      <p:sp>
        <p:nvSpPr>
          <p:cNvPr id="8" name="object 8"/>
          <p:cNvSpPr txBox="1"/>
          <p:nvPr/>
        </p:nvSpPr>
        <p:spPr>
          <a:xfrm>
            <a:off x="4312340" y="2320542"/>
            <a:ext cx="74933" cy="138130"/>
          </a:xfrm>
          <a:prstGeom prst="rect">
            <a:avLst/>
          </a:prstGeom>
        </p:spPr>
        <p:txBody>
          <a:bodyPr vert="horz" wrap="square" lIns="0" tIns="13032" rIns="0" bIns="0" rtlCol="0">
            <a:spAutoFit/>
          </a:bodyPr>
          <a:lstStyle/>
          <a:p>
            <a:pPr marL="10860">
              <a:spcBef>
                <a:spcPts val="103"/>
              </a:spcBef>
            </a:pPr>
            <a:r>
              <a:rPr sz="812" spc="9" dirty="0">
                <a:solidFill>
                  <a:srgbClr val="0A0A0A"/>
                </a:solidFill>
                <a:latin typeface="Times New Roman"/>
                <a:cs typeface="Times New Roman"/>
              </a:rPr>
              <a:t>0</a:t>
            </a:r>
            <a:endParaRPr sz="812">
              <a:latin typeface="Times New Roman"/>
              <a:cs typeface="Times New Roman"/>
            </a:endParaRPr>
          </a:p>
        </p:txBody>
      </p:sp>
      <p:sp>
        <p:nvSpPr>
          <p:cNvPr id="9" name="object 9"/>
          <p:cNvSpPr txBox="1"/>
          <p:nvPr/>
        </p:nvSpPr>
        <p:spPr>
          <a:xfrm>
            <a:off x="1442080" y="2443555"/>
            <a:ext cx="784625" cy="145282"/>
          </a:xfrm>
          <a:prstGeom prst="rect">
            <a:avLst/>
          </a:prstGeom>
        </p:spPr>
        <p:txBody>
          <a:bodyPr vert="horz" wrap="square" lIns="0" tIns="13575" rIns="0" bIns="0" rtlCol="0">
            <a:spAutoFit/>
          </a:bodyPr>
          <a:lstStyle/>
          <a:p>
            <a:pPr marL="10860">
              <a:spcBef>
                <a:spcPts val="107"/>
              </a:spcBef>
              <a:tabLst>
                <a:tab pos="576111" algn="l"/>
              </a:tabLst>
            </a:pPr>
            <a:r>
              <a:rPr sz="812" i="1" spc="9" dirty="0">
                <a:solidFill>
                  <a:srgbClr val="0A0A0A"/>
                </a:solidFill>
                <a:latin typeface="Times New Roman"/>
                <a:cs typeface="Times New Roman"/>
              </a:rPr>
              <a:t>load	</a:t>
            </a:r>
            <a:r>
              <a:rPr sz="855" i="1" spc="-13" dirty="0">
                <a:solidFill>
                  <a:srgbClr val="0A0A0A"/>
                </a:solidFill>
                <a:latin typeface="Symbol"/>
                <a:cs typeface="Symbol"/>
              </a:rPr>
              <a:t></a:t>
            </a:r>
            <a:r>
              <a:rPr sz="855" i="1" spc="-9" dirty="0">
                <a:solidFill>
                  <a:srgbClr val="0A0A0A"/>
                </a:solidFill>
                <a:latin typeface="Times New Roman"/>
                <a:cs typeface="Times New Roman"/>
              </a:rPr>
              <a:t> </a:t>
            </a:r>
            <a:r>
              <a:rPr sz="855" i="1" spc="-13" dirty="0">
                <a:solidFill>
                  <a:srgbClr val="0A0A0A"/>
                </a:solidFill>
                <a:latin typeface="Symbol"/>
                <a:cs typeface="Symbol"/>
              </a:rPr>
              <a:t></a:t>
            </a:r>
            <a:endParaRPr sz="855">
              <a:latin typeface="Symbol"/>
              <a:cs typeface="Symbol"/>
            </a:endParaRPr>
          </a:p>
        </p:txBody>
      </p:sp>
      <p:sp>
        <p:nvSpPr>
          <p:cNvPr id="10" name="object 10"/>
          <p:cNvSpPr txBox="1"/>
          <p:nvPr/>
        </p:nvSpPr>
        <p:spPr>
          <a:xfrm>
            <a:off x="1320243" y="2315235"/>
            <a:ext cx="3928010" cy="243899"/>
          </a:xfrm>
          <a:prstGeom prst="rect">
            <a:avLst/>
          </a:prstGeom>
        </p:spPr>
        <p:txBody>
          <a:bodyPr vert="horz" wrap="square" lIns="0" tIns="13575" rIns="0" bIns="0" rtlCol="0">
            <a:spAutoFit/>
          </a:bodyPr>
          <a:lstStyle/>
          <a:p>
            <a:pPr marL="10860">
              <a:spcBef>
                <a:spcPts val="107"/>
              </a:spcBef>
              <a:tabLst>
                <a:tab pos="392581" algn="l"/>
                <a:tab pos="3115667" algn="l"/>
              </a:tabLst>
            </a:pPr>
            <a:r>
              <a:rPr sz="1411" i="1" spc="17" dirty="0">
                <a:solidFill>
                  <a:srgbClr val="0A0A0A"/>
                </a:solidFill>
                <a:latin typeface="Times New Roman"/>
                <a:cs typeface="Times New Roman"/>
              </a:rPr>
              <a:t>Q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68" dirty="0">
                <a:solidFill>
                  <a:srgbClr val="0A0A0A"/>
                </a:solidFill>
                <a:latin typeface="Times New Roman"/>
                <a:cs typeface="Times New Roman"/>
              </a:rPr>
              <a:t>3</a:t>
            </a:r>
            <a:r>
              <a:rPr sz="1411" i="1" spc="-68" dirty="0">
                <a:solidFill>
                  <a:srgbClr val="0A0A0A"/>
                </a:solidFill>
                <a:latin typeface="Times New Roman"/>
                <a:cs typeface="Times New Roman"/>
              </a:rPr>
              <a:t>V </a:t>
            </a:r>
            <a:r>
              <a:rPr sz="1411" i="1" spc="9" dirty="0">
                <a:solidFill>
                  <a:srgbClr val="0A0A0A"/>
                </a:solidFill>
                <a:latin typeface="Times New Roman"/>
                <a:cs typeface="Times New Roman"/>
              </a:rPr>
              <a:t>I  </a:t>
            </a:r>
            <a:r>
              <a:rPr sz="1411" spc="26" dirty="0">
                <a:solidFill>
                  <a:srgbClr val="0A0A0A"/>
                </a:solidFill>
                <a:latin typeface="Times New Roman"/>
                <a:cs typeface="Times New Roman"/>
              </a:rPr>
              <a:t>sin</a:t>
            </a:r>
            <a:r>
              <a:rPr sz="1496" i="1" spc="26" dirty="0">
                <a:solidFill>
                  <a:srgbClr val="0A0A0A"/>
                </a:solidFill>
                <a:latin typeface="Symbol"/>
                <a:cs typeface="Symbol"/>
              </a:rPr>
              <a:t></a:t>
            </a:r>
            <a:r>
              <a:rPr sz="1496" i="1" spc="26" dirty="0">
                <a:solidFill>
                  <a:srgbClr val="0A0A0A"/>
                </a:solidFill>
                <a:latin typeface="Times New Roman"/>
                <a:cs typeface="Times New Roman"/>
              </a:rPr>
              <a:t>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30" dirty="0">
                <a:solidFill>
                  <a:srgbClr val="0A0A0A"/>
                </a:solidFill>
                <a:latin typeface="Times New Roman"/>
                <a:cs typeface="Times New Roman"/>
              </a:rPr>
              <a:t>3</a:t>
            </a:r>
            <a:r>
              <a:rPr sz="1411" spc="30" dirty="0">
                <a:solidFill>
                  <a:srgbClr val="0A0A0A"/>
                </a:solidFill>
                <a:latin typeface="Symbol"/>
                <a:cs typeface="Symbol"/>
              </a:rPr>
              <a:t></a:t>
            </a:r>
            <a:r>
              <a:rPr sz="1411" spc="30" dirty="0">
                <a:solidFill>
                  <a:srgbClr val="0A0A0A"/>
                </a:solidFill>
                <a:latin typeface="Times New Roman"/>
                <a:cs typeface="Times New Roman"/>
              </a:rPr>
              <a:t>119.1</a:t>
            </a:r>
            <a:r>
              <a:rPr sz="1411" spc="30" dirty="0">
                <a:solidFill>
                  <a:srgbClr val="0A0A0A"/>
                </a:solidFill>
                <a:latin typeface="Symbol"/>
                <a:cs typeface="Symbol"/>
              </a:rPr>
              <a:t></a:t>
            </a:r>
            <a:r>
              <a:rPr sz="1411" spc="30" dirty="0">
                <a:solidFill>
                  <a:srgbClr val="0A0A0A"/>
                </a:solidFill>
                <a:latin typeface="Times New Roman"/>
                <a:cs typeface="Times New Roman"/>
              </a:rPr>
              <a:t> </a:t>
            </a:r>
            <a:r>
              <a:rPr sz="1411" spc="9" dirty="0">
                <a:solidFill>
                  <a:srgbClr val="0A0A0A"/>
                </a:solidFill>
                <a:latin typeface="Times New Roman"/>
                <a:cs typeface="Times New Roman"/>
              </a:rPr>
              <a:t>7.94</a:t>
            </a:r>
            <a:r>
              <a:rPr sz="1411" spc="-141" dirty="0">
                <a:solidFill>
                  <a:srgbClr val="0A0A0A"/>
                </a:solidFill>
                <a:latin typeface="Times New Roman"/>
                <a:cs typeface="Times New Roman"/>
              </a:rPr>
              <a:t> </a:t>
            </a:r>
            <a:r>
              <a:rPr sz="1411" spc="9" dirty="0">
                <a:solidFill>
                  <a:srgbClr val="0A0A0A"/>
                </a:solidFill>
                <a:latin typeface="Times New Roman"/>
                <a:cs typeface="Times New Roman"/>
              </a:rPr>
              <a:t>sin</a:t>
            </a:r>
            <a:r>
              <a:rPr sz="1411" spc="-145" dirty="0">
                <a:solidFill>
                  <a:srgbClr val="0A0A0A"/>
                </a:solidFill>
                <a:latin typeface="Times New Roman"/>
                <a:cs typeface="Times New Roman"/>
              </a:rPr>
              <a:t> </a:t>
            </a:r>
            <a:r>
              <a:rPr sz="1411" spc="9" dirty="0">
                <a:solidFill>
                  <a:srgbClr val="0A0A0A"/>
                </a:solidFill>
                <a:latin typeface="Times New Roman"/>
                <a:cs typeface="Times New Roman"/>
              </a:rPr>
              <a:t>36.9	</a:t>
            </a:r>
            <a:r>
              <a:rPr sz="1411" spc="13" dirty="0">
                <a:solidFill>
                  <a:srgbClr val="0A0A0A"/>
                </a:solidFill>
                <a:latin typeface="Symbol"/>
                <a:cs typeface="Symbol"/>
              </a:rPr>
              <a:t></a:t>
            </a:r>
            <a:r>
              <a:rPr sz="1411" spc="13" dirty="0">
                <a:solidFill>
                  <a:srgbClr val="0A0A0A"/>
                </a:solidFill>
                <a:latin typeface="Times New Roman"/>
                <a:cs typeface="Times New Roman"/>
              </a:rPr>
              <a:t> 1702</a:t>
            </a:r>
            <a:r>
              <a:rPr sz="1411" spc="43" dirty="0">
                <a:solidFill>
                  <a:srgbClr val="0A0A0A"/>
                </a:solidFill>
                <a:latin typeface="Times New Roman"/>
                <a:cs typeface="Times New Roman"/>
              </a:rPr>
              <a:t> </a:t>
            </a:r>
            <a:r>
              <a:rPr sz="1411" dirty="0">
                <a:solidFill>
                  <a:srgbClr val="0A0A0A"/>
                </a:solidFill>
                <a:latin typeface="Times New Roman"/>
                <a:cs typeface="Times New Roman"/>
              </a:rPr>
              <a:t>var</a:t>
            </a:r>
            <a:endParaRPr sz="1411">
              <a:latin typeface="Times New Roman"/>
              <a:cs typeface="Times New Roman"/>
            </a:endParaRPr>
          </a:p>
        </p:txBody>
      </p:sp>
      <p:sp>
        <p:nvSpPr>
          <p:cNvPr id="11" name="object 11"/>
          <p:cNvSpPr txBox="1"/>
          <p:nvPr/>
        </p:nvSpPr>
        <p:spPr>
          <a:xfrm>
            <a:off x="1023547" y="2892632"/>
            <a:ext cx="3814525" cy="657390"/>
          </a:xfrm>
          <a:prstGeom prst="rect">
            <a:avLst/>
          </a:prstGeom>
        </p:spPr>
        <p:txBody>
          <a:bodyPr vert="horz" wrap="square" lIns="0" tIns="10317" rIns="0" bIns="0" rtlCol="0">
            <a:spAutoFit/>
          </a:bodyPr>
          <a:lstStyle/>
          <a:p>
            <a:pPr marL="32579">
              <a:spcBef>
                <a:spcPts val="81"/>
              </a:spcBef>
            </a:pPr>
            <a:r>
              <a:rPr sz="1710" spc="-4" dirty="0">
                <a:latin typeface="Times New Roman"/>
                <a:cs typeface="Times New Roman"/>
              </a:rPr>
              <a:t>The apparent power consumed by the</a:t>
            </a:r>
            <a:r>
              <a:rPr sz="1710" spc="21" dirty="0">
                <a:latin typeface="Times New Roman"/>
                <a:cs typeface="Times New Roman"/>
              </a:rPr>
              <a:t> </a:t>
            </a:r>
            <a:r>
              <a:rPr sz="1710" spc="-4" dirty="0">
                <a:latin typeface="Times New Roman"/>
                <a:cs typeface="Times New Roman"/>
              </a:rPr>
              <a:t>load:</a:t>
            </a:r>
            <a:endParaRPr sz="1710">
              <a:latin typeface="Times New Roman"/>
              <a:cs typeface="Times New Roman"/>
            </a:endParaRPr>
          </a:p>
          <a:p>
            <a:pPr marL="368689">
              <a:spcBef>
                <a:spcPts val="1266"/>
              </a:spcBef>
            </a:pPr>
            <a:r>
              <a:rPr sz="1411" i="1" spc="9" dirty="0">
                <a:solidFill>
                  <a:srgbClr val="0A0A0A"/>
                </a:solidFill>
                <a:latin typeface="Times New Roman"/>
                <a:cs typeface="Times New Roman"/>
              </a:rPr>
              <a:t>S</a:t>
            </a:r>
            <a:r>
              <a:rPr sz="1219" i="1" spc="13" baseline="-26315" dirty="0">
                <a:solidFill>
                  <a:srgbClr val="0A0A0A"/>
                </a:solidFill>
                <a:latin typeface="Times New Roman"/>
                <a:cs typeface="Times New Roman"/>
              </a:rPr>
              <a:t>load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86" dirty="0">
                <a:solidFill>
                  <a:srgbClr val="0A0A0A"/>
                </a:solidFill>
                <a:latin typeface="Times New Roman"/>
                <a:cs typeface="Times New Roman"/>
              </a:rPr>
              <a:t>3</a:t>
            </a:r>
            <a:r>
              <a:rPr sz="1411" i="1" spc="-86" dirty="0">
                <a:solidFill>
                  <a:srgbClr val="0A0A0A"/>
                </a:solidFill>
                <a:latin typeface="Times New Roman"/>
                <a:cs typeface="Times New Roman"/>
              </a:rPr>
              <a:t>V</a:t>
            </a:r>
            <a:r>
              <a:rPr sz="1283" i="1" spc="-128" baseline="-25000" dirty="0">
                <a:solidFill>
                  <a:srgbClr val="0A0A0A"/>
                </a:solidFill>
                <a:latin typeface="Symbol"/>
                <a:cs typeface="Symbol"/>
              </a:rPr>
              <a:t></a:t>
            </a:r>
            <a:r>
              <a:rPr sz="1283" i="1" spc="-128" baseline="-25000" dirty="0">
                <a:solidFill>
                  <a:srgbClr val="0A0A0A"/>
                </a:solidFill>
                <a:latin typeface="Times New Roman"/>
                <a:cs typeface="Times New Roman"/>
              </a:rPr>
              <a:t> </a:t>
            </a:r>
            <a:r>
              <a:rPr sz="1411" i="1" spc="4" dirty="0">
                <a:solidFill>
                  <a:srgbClr val="0A0A0A"/>
                </a:solidFill>
                <a:latin typeface="Times New Roman"/>
                <a:cs typeface="Times New Roman"/>
              </a:rPr>
              <a:t>I</a:t>
            </a:r>
            <a:r>
              <a:rPr sz="1283" i="1" spc="6" baseline="-25000" dirty="0">
                <a:solidFill>
                  <a:srgbClr val="0A0A0A"/>
                </a:solidFill>
                <a:latin typeface="Symbol"/>
                <a:cs typeface="Symbol"/>
              </a:rPr>
              <a:t></a:t>
            </a:r>
            <a:r>
              <a:rPr sz="1283" i="1" spc="6" baseline="-25000" dirty="0">
                <a:solidFill>
                  <a:srgbClr val="0A0A0A"/>
                </a:solidFill>
                <a:latin typeface="Times New Roman"/>
                <a:cs typeface="Times New Roman"/>
              </a:rPr>
              <a:t>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30" dirty="0">
                <a:solidFill>
                  <a:srgbClr val="0A0A0A"/>
                </a:solidFill>
                <a:latin typeface="Times New Roman"/>
                <a:cs typeface="Times New Roman"/>
              </a:rPr>
              <a:t>3</a:t>
            </a:r>
            <a:r>
              <a:rPr sz="1411" spc="30" dirty="0">
                <a:solidFill>
                  <a:srgbClr val="0A0A0A"/>
                </a:solidFill>
                <a:latin typeface="Symbol"/>
                <a:cs typeface="Symbol"/>
              </a:rPr>
              <a:t></a:t>
            </a:r>
            <a:r>
              <a:rPr sz="1411" spc="30" dirty="0">
                <a:solidFill>
                  <a:srgbClr val="0A0A0A"/>
                </a:solidFill>
                <a:latin typeface="Times New Roman"/>
                <a:cs typeface="Times New Roman"/>
              </a:rPr>
              <a:t>119.1</a:t>
            </a:r>
            <a:r>
              <a:rPr sz="1411" spc="30" dirty="0">
                <a:solidFill>
                  <a:srgbClr val="0A0A0A"/>
                </a:solidFill>
                <a:latin typeface="Symbol"/>
                <a:cs typeface="Symbol"/>
              </a:rPr>
              <a:t></a:t>
            </a:r>
            <a:r>
              <a:rPr sz="1411" spc="30" dirty="0">
                <a:solidFill>
                  <a:srgbClr val="0A0A0A"/>
                </a:solidFill>
                <a:latin typeface="Times New Roman"/>
                <a:cs typeface="Times New Roman"/>
              </a:rPr>
              <a:t> </a:t>
            </a:r>
            <a:r>
              <a:rPr sz="1411" spc="9" dirty="0">
                <a:solidFill>
                  <a:srgbClr val="0A0A0A"/>
                </a:solidFill>
                <a:latin typeface="Times New Roman"/>
                <a:cs typeface="Times New Roman"/>
              </a:rPr>
              <a:t>7.94 </a:t>
            </a:r>
            <a:r>
              <a:rPr sz="1411" spc="13" dirty="0">
                <a:solidFill>
                  <a:srgbClr val="0A0A0A"/>
                </a:solidFill>
                <a:latin typeface="Symbol"/>
                <a:cs typeface="Symbol"/>
              </a:rPr>
              <a:t></a:t>
            </a:r>
            <a:r>
              <a:rPr sz="1411" spc="13" dirty="0">
                <a:solidFill>
                  <a:srgbClr val="0A0A0A"/>
                </a:solidFill>
                <a:latin typeface="Times New Roman"/>
                <a:cs typeface="Times New Roman"/>
              </a:rPr>
              <a:t> </a:t>
            </a:r>
            <a:r>
              <a:rPr sz="1411" spc="9" dirty="0">
                <a:solidFill>
                  <a:srgbClr val="0A0A0A"/>
                </a:solidFill>
                <a:latin typeface="Times New Roman"/>
                <a:cs typeface="Times New Roman"/>
              </a:rPr>
              <a:t>2839</a:t>
            </a:r>
            <a:r>
              <a:rPr sz="1411" spc="-64" dirty="0">
                <a:solidFill>
                  <a:srgbClr val="0A0A0A"/>
                </a:solidFill>
                <a:latin typeface="Times New Roman"/>
                <a:cs typeface="Times New Roman"/>
              </a:rPr>
              <a:t> </a:t>
            </a:r>
            <a:r>
              <a:rPr sz="1411" i="1" spc="9" dirty="0">
                <a:solidFill>
                  <a:srgbClr val="0A0A0A"/>
                </a:solidFill>
                <a:latin typeface="Times New Roman"/>
                <a:cs typeface="Times New Roman"/>
              </a:rPr>
              <a:t>VA</a:t>
            </a:r>
            <a:endParaRPr sz="1411">
              <a:latin typeface="Times New Roman"/>
              <a:cs typeface="Times New Roman"/>
            </a:endParaRPr>
          </a:p>
        </p:txBody>
      </p:sp>
      <p:sp>
        <p:nvSpPr>
          <p:cNvPr id="12" name="object 12"/>
          <p:cNvSpPr txBox="1"/>
          <p:nvPr/>
        </p:nvSpPr>
        <p:spPr>
          <a:xfrm>
            <a:off x="944921" y="4368486"/>
            <a:ext cx="2240389" cy="273567"/>
          </a:xfrm>
          <a:prstGeom prst="rect">
            <a:avLst/>
          </a:prstGeom>
        </p:spPr>
        <p:txBody>
          <a:bodyPr vert="horz" wrap="square" lIns="0" tIns="10317" rIns="0" bIns="0" rtlCol="0">
            <a:spAutoFit/>
          </a:bodyPr>
          <a:lstStyle/>
          <a:p>
            <a:pPr marL="10860">
              <a:spcBef>
                <a:spcPts val="81"/>
              </a:spcBef>
            </a:pPr>
            <a:r>
              <a:rPr sz="1710" spc="-4" dirty="0">
                <a:latin typeface="Times New Roman"/>
                <a:cs typeface="Times New Roman"/>
              </a:rPr>
              <a:t>d) The load power</a:t>
            </a:r>
            <a:r>
              <a:rPr sz="1710" spc="-9" dirty="0">
                <a:latin typeface="Times New Roman"/>
                <a:cs typeface="Times New Roman"/>
              </a:rPr>
              <a:t> </a:t>
            </a:r>
            <a:r>
              <a:rPr sz="1710" spc="-4" dirty="0">
                <a:latin typeface="Times New Roman"/>
                <a:cs typeface="Times New Roman"/>
              </a:rPr>
              <a:t>factor:</a:t>
            </a:r>
            <a:endParaRPr sz="1710">
              <a:latin typeface="Times New Roman"/>
              <a:cs typeface="Times New Roman"/>
            </a:endParaRPr>
          </a:p>
        </p:txBody>
      </p:sp>
      <p:sp>
        <p:nvSpPr>
          <p:cNvPr id="13" name="object 13"/>
          <p:cNvSpPr txBox="1"/>
          <p:nvPr/>
        </p:nvSpPr>
        <p:spPr>
          <a:xfrm>
            <a:off x="1490298" y="5041120"/>
            <a:ext cx="222084" cy="146379"/>
          </a:xfrm>
          <a:prstGeom prst="rect">
            <a:avLst/>
          </a:prstGeom>
        </p:spPr>
        <p:txBody>
          <a:bodyPr vert="horz" wrap="square" lIns="0" tIns="14661" rIns="0" bIns="0" rtlCol="0">
            <a:spAutoFit/>
          </a:bodyPr>
          <a:lstStyle/>
          <a:p>
            <a:pPr marL="10860">
              <a:spcBef>
                <a:spcPts val="115"/>
              </a:spcBef>
            </a:pPr>
            <a:r>
              <a:rPr sz="855" i="1" spc="13" dirty="0">
                <a:solidFill>
                  <a:srgbClr val="0A0A0A"/>
                </a:solidFill>
                <a:latin typeface="Times New Roman"/>
                <a:cs typeface="Times New Roman"/>
              </a:rPr>
              <a:t>load</a:t>
            </a:r>
            <a:endParaRPr sz="855">
              <a:latin typeface="Times New Roman"/>
              <a:cs typeface="Times New Roman"/>
            </a:endParaRPr>
          </a:p>
        </p:txBody>
      </p:sp>
      <p:sp>
        <p:nvSpPr>
          <p:cNvPr id="14" name="object 14"/>
          <p:cNvSpPr txBox="1"/>
          <p:nvPr/>
        </p:nvSpPr>
        <p:spPr>
          <a:xfrm>
            <a:off x="1250306" y="4897759"/>
            <a:ext cx="3246554" cy="260486"/>
          </a:xfrm>
          <a:prstGeom prst="rect">
            <a:avLst/>
          </a:prstGeom>
        </p:spPr>
        <p:txBody>
          <a:bodyPr vert="horz" wrap="square" lIns="0" tIns="10317" rIns="0" bIns="0" rtlCol="0">
            <a:spAutoFit/>
          </a:bodyPr>
          <a:lstStyle/>
          <a:p>
            <a:pPr marL="32579">
              <a:spcBef>
                <a:spcPts val="81"/>
              </a:spcBef>
              <a:tabLst>
                <a:tab pos="526699" algn="l"/>
              </a:tabLst>
            </a:pPr>
            <a:r>
              <a:rPr sz="1539" i="1" spc="-9" dirty="0">
                <a:solidFill>
                  <a:srgbClr val="0A0A0A"/>
                </a:solidFill>
                <a:latin typeface="Times New Roman"/>
                <a:cs typeface="Times New Roman"/>
              </a:rPr>
              <a:t>PF	</a:t>
            </a:r>
            <a:r>
              <a:rPr sz="1539" spc="-4" dirty="0">
                <a:solidFill>
                  <a:srgbClr val="0A0A0A"/>
                </a:solidFill>
                <a:latin typeface="Symbol"/>
                <a:cs typeface="Symbol"/>
              </a:rPr>
              <a:t></a:t>
            </a:r>
            <a:r>
              <a:rPr sz="1539" spc="-4" dirty="0">
                <a:solidFill>
                  <a:srgbClr val="0A0A0A"/>
                </a:solidFill>
                <a:latin typeface="Times New Roman"/>
                <a:cs typeface="Times New Roman"/>
              </a:rPr>
              <a:t> cos</a:t>
            </a:r>
            <a:r>
              <a:rPr sz="1625" i="1" spc="-4" dirty="0">
                <a:solidFill>
                  <a:srgbClr val="0A0A0A"/>
                </a:solidFill>
                <a:latin typeface="Symbol"/>
                <a:cs typeface="Symbol"/>
              </a:rPr>
              <a:t></a:t>
            </a:r>
            <a:r>
              <a:rPr sz="1625" i="1" spc="-4" dirty="0">
                <a:solidFill>
                  <a:srgbClr val="0A0A0A"/>
                </a:solidFill>
                <a:latin typeface="Times New Roman"/>
                <a:cs typeface="Times New Roman"/>
              </a:rPr>
              <a:t> </a:t>
            </a:r>
            <a:r>
              <a:rPr sz="1539" spc="-4" dirty="0">
                <a:solidFill>
                  <a:srgbClr val="0A0A0A"/>
                </a:solidFill>
                <a:latin typeface="Symbol"/>
                <a:cs typeface="Symbol"/>
              </a:rPr>
              <a:t></a:t>
            </a:r>
            <a:r>
              <a:rPr sz="1539" spc="-4" dirty="0">
                <a:solidFill>
                  <a:srgbClr val="0A0A0A"/>
                </a:solidFill>
                <a:latin typeface="Times New Roman"/>
                <a:cs typeface="Times New Roman"/>
              </a:rPr>
              <a:t> </a:t>
            </a:r>
            <a:r>
              <a:rPr sz="1539" spc="-9" dirty="0">
                <a:solidFill>
                  <a:srgbClr val="0A0A0A"/>
                </a:solidFill>
                <a:latin typeface="Times New Roman"/>
                <a:cs typeface="Times New Roman"/>
              </a:rPr>
              <a:t>cos </a:t>
            </a:r>
            <a:r>
              <a:rPr sz="1539" dirty="0">
                <a:solidFill>
                  <a:srgbClr val="0A0A0A"/>
                </a:solidFill>
                <a:latin typeface="Times New Roman"/>
                <a:cs typeface="Times New Roman"/>
              </a:rPr>
              <a:t>36.9</a:t>
            </a:r>
            <a:r>
              <a:rPr sz="1283" baseline="44444" dirty="0">
                <a:solidFill>
                  <a:srgbClr val="0A0A0A"/>
                </a:solidFill>
                <a:latin typeface="Times New Roman"/>
                <a:cs typeface="Times New Roman"/>
              </a:rPr>
              <a:t>0 </a:t>
            </a:r>
            <a:r>
              <a:rPr sz="1539" spc="-4" dirty="0">
                <a:solidFill>
                  <a:srgbClr val="0A0A0A"/>
                </a:solidFill>
                <a:latin typeface="Symbol"/>
                <a:cs typeface="Symbol"/>
              </a:rPr>
              <a:t></a:t>
            </a:r>
            <a:r>
              <a:rPr sz="1539" spc="-4" dirty="0">
                <a:solidFill>
                  <a:srgbClr val="0A0A0A"/>
                </a:solidFill>
                <a:latin typeface="Times New Roman"/>
                <a:cs typeface="Times New Roman"/>
              </a:rPr>
              <a:t> </a:t>
            </a:r>
            <a:r>
              <a:rPr sz="1539" spc="-9" dirty="0">
                <a:solidFill>
                  <a:srgbClr val="0A0A0A"/>
                </a:solidFill>
                <a:latin typeface="Times New Roman"/>
                <a:cs typeface="Times New Roman"/>
              </a:rPr>
              <a:t>0.8 </a:t>
            </a:r>
            <a:r>
              <a:rPr sz="1539" spc="-4" dirty="0">
                <a:solidFill>
                  <a:srgbClr val="0A0A0A"/>
                </a:solidFill>
                <a:latin typeface="Symbol"/>
                <a:cs typeface="Symbol"/>
              </a:rPr>
              <a:t></a:t>
            </a:r>
            <a:r>
              <a:rPr sz="1539" spc="-30" dirty="0">
                <a:solidFill>
                  <a:srgbClr val="0A0A0A"/>
                </a:solidFill>
                <a:latin typeface="Times New Roman"/>
                <a:cs typeface="Times New Roman"/>
              </a:rPr>
              <a:t> </a:t>
            </a:r>
            <a:r>
              <a:rPr sz="1539" i="1" spc="-9" dirty="0">
                <a:solidFill>
                  <a:srgbClr val="0A0A0A"/>
                </a:solidFill>
                <a:latin typeface="Times New Roman"/>
                <a:cs typeface="Times New Roman"/>
              </a:rPr>
              <a:t>lagging</a:t>
            </a:r>
            <a:endParaRPr sz="1539">
              <a:latin typeface="Times New Roman"/>
              <a:cs typeface="Times New Roman"/>
            </a:endParaRPr>
          </a:p>
        </p:txBody>
      </p:sp>
      <p:sp>
        <p:nvSpPr>
          <p:cNvPr id="17" name="Slide Number Placeholder 16">
            <a:extLst>
              <a:ext uri="{FF2B5EF4-FFF2-40B4-BE49-F238E27FC236}">
                <a16:creationId xmlns:a16="http://schemas.microsoft.com/office/drawing/2014/main" id="{058B96E9-A120-42D9-BD6E-1494E4B7E1AB}"/>
              </a:ext>
            </a:extLst>
          </p:cNvPr>
          <p:cNvSpPr>
            <a:spLocks noGrp="1"/>
          </p:cNvSpPr>
          <p:nvPr>
            <p:ph type="sldNum" sz="quarter" idx="7"/>
          </p:nvPr>
        </p:nvSpPr>
        <p:spPr/>
        <p:txBody>
          <a:bodyPr/>
          <a:lstStyle/>
          <a:p>
            <a:pPr marL="38100">
              <a:lnSpc>
                <a:spcPts val="1240"/>
              </a:lnSpc>
            </a:pPr>
            <a:fld id="{81D60167-4931-47E6-BA6A-407CBD079E47}" type="slidenum">
              <a:rPr lang="en-IN" spc="-120" smtClean="0"/>
              <a:t>89</a:t>
            </a:fld>
            <a:endParaRPr lang="en-IN" spc="-120" dirty="0"/>
          </a:p>
        </p:txBody>
      </p:sp>
      <p:sp>
        <p:nvSpPr>
          <p:cNvPr id="24" name="object 11">
            <a:extLst>
              <a:ext uri="{FF2B5EF4-FFF2-40B4-BE49-F238E27FC236}">
                <a16:creationId xmlns:a16="http://schemas.microsoft.com/office/drawing/2014/main" id="{7556FE75-262E-487F-B1AA-DD6AB20A197F}"/>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25" name="object 12">
            <a:extLst>
              <a:ext uri="{FF2B5EF4-FFF2-40B4-BE49-F238E27FC236}">
                <a16:creationId xmlns:a16="http://schemas.microsoft.com/office/drawing/2014/main" id="{91193388-3FE5-4E21-984D-86B73817F3BC}"/>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39700" y="554481"/>
            <a:ext cx="2228215" cy="512445"/>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rgbClr val="04607A"/>
                </a:solidFill>
                <a:latin typeface="Times New Roman"/>
                <a:cs typeface="Times New Roman"/>
              </a:rPr>
              <a:t>Evolution</a:t>
            </a:r>
            <a:endParaRPr sz="3200" dirty="0">
              <a:latin typeface="Times New Roman"/>
              <a:cs typeface="Times New Roman"/>
            </a:endParaRPr>
          </a:p>
        </p:txBody>
      </p:sp>
      <p:sp>
        <p:nvSpPr>
          <p:cNvPr id="9" name="object 9"/>
          <p:cNvSpPr txBox="1"/>
          <p:nvPr/>
        </p:nvSpPr>
        <p:spPr>
          <a:xfrm>
            <a:off x="536244" y="1273886"/>
            <a:ext cx="8077834" cy="4715393"/>
          </a:xfrm>
          <a:prstGeom prst="rect">
            <a:avLst/>
          </a:prstGeom>
        </p:spPr>
        <p:txBody>
          <a:bodyPr vert="horz" wrap="square" lIns="0" tIns="59690" rIns="0" bIns="0" rtlCol="0">
            <a:spAutoFit/>
          </a:bodyPr>
          <a:lstStyle/>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First complete DC power system built by Edison (1882): Incandescent lamps supplied by steam driven DC generators (electrical cable system at 110V). 59 customers spread over an approximate area with 1.5 km radius.</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Development of transformers led to supersession of DC systems by AC systems. </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Nikola Tesla - polyphase induction motors: led to development of AC 3 phase systems.</a:t>
            </a:r>
          </a:p>
          <a:p>
            <a:pPr marL="287020" marR="8890" indent="-274320" algn="just">
              <a:lnSpc>
                <a:spcPts val="2930"/>
              </a:lnSpc>
              <a:spcBef>
                <a:spcPts val="470"/>
              </a:spcBef>
              <a:buClr>
                <a:srgbClr val="0AD0D9"/>
              </a:buClr>
              <a:buSzPct val="94444"/>
              <a:buFont typeface="Arial"/>
              <a:buChar char=""/>
              <a:tabLst>
                <a:tab pos="287020" algn="l"/>
              </a:tabLst>
            </a:pPr>
            <a:r>
              <a:rPr lang="en-US" sz="2700" dirty="0">
                <a:latin typeface="Times New Roman" panose="02020603050405020304" pitchFamily="18" charset="0"/>
                <a:cs typeface="Times New Roman" panose="02020603050405020304" pitchFamily="18" charset="0"/>
              </a:rPr>
              <a:t>Several new: Gas turbines, static excitation systems, fast acting circuit breakers, microprocessor based relaying, use of communication technologies etc.</a:t>
            </a:r>
          </a:p>
        </p:txBody>
      </p:sp>
      <p:sp>
        <p:nvSpPr>
          <p:cNvPr id="11" name="object 11"/>
          <p:cNvSpPr txBox="1"/>
          <p:nvPr/>
        </p:nvSpPr>
        <p:spPr>
          <a:xfrm>
            <a:off x="444804" y="6473444"/>
            <a:ext cx="5927090" cy="382156"/>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Slide Number Placeholder 13">
            <a:extLst>
              <a:ext uri="{FF2B5EF4-FFF2-40B4-BE49-F238E27FC236}">
                <a16:creationId xmlns:a16="http://schemas.microsoft.com/office/drawing/2014/main" id="{6CC2015F-6608-410E-8D5C-041E9405C305}"/>
              </a:ext>
            </a:extLst>
          </p:cNvPr>
          <p:cNvSpPr>
            <a:spLocks noGrp="1"/>
          </p:cNvSpPr>
          <p:nvPr>
            <p:ph type="sldNum" sz="quarter" idx="7"/>
          </p:nvPr>
        </p:nvSpPr>
        <p:spPr/>
        <p:txBody>
          <a:bodyPr/>
          <a:lstStyle/>
          <a:p>
            <a:pPr marL="38100">
              <a:lnSpc>
                <a:spcPts val="1240"/>
              </a:lnSpc>
            </a:pPr>
            <a:fld id="{81D60167-4931-47E6-BA6A-407CBD079E47}" type="slidenum">
              <a:rPr lang="en-IN" spc="-120" smtClean="0"/>
              <a:t>9</a:t>
            </a:fld>
            <a:endParaRPr lang="en-IN" spc="-12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0A2183B6-5803-4091-A1BE-DC5C2D3BC4F1}"/>
              </a:ext>
            </a:extLst>
          </p:cNvPr>
          <p:cNvGrpSpPr/>
          <p:nvPr/>
        </p:nvGrpSpPr>
        <p:grpSpPr>
          <a:xfrm>
            <a:off x="-46768" y="-26835"/>
            <a:ext cx="9145905" cy="6858000"/>
            <a:chOff x="-654" y="0"/>
            <a:chExt cx="9145905" cy="6858000"/>
          </a:xfrm>
        </p:grpSpPr>
        <p:sp>
          <p:nvSpPr>
            <p:cNvPr id="10" name="object 3">
              <a:extLst>
                <a:ext uri="{FF2B5EF4-FFF2-40B4-BE49-F238E27FC236}">
                  <a16:creationId xmlns:a16="http://schemas.microsoft.com/office/drawing/2014/main" id="{CE31CDA6-B7A4-4A85-82E0-B58D2BAA469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1" name="object 4">
              <a:extLst>
                <a:ext uri="{FF2B5EF4-FFF2-40B4-BE49-F238E27FC236}">
                  <a16:creationId xmlns:a16="http://schemas.microsoft.com/office/drawing/2014/main" id="{AAC61E38-DA51-4B3E-8DAF-58A4EE23305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2" name="object 5">
              <a:extLst>
                <a:ext uri="{FF2B5EF4-FFF2-40B4-BE49-F238E27FC236}">
                  <a16:creationId xmlns:a16="http://schemas.microsoft.com/office/drawing/2014/main" id="{BC0CDDDE-A7E6-4E86-B850-294B48B942E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3" name="object 6">
              <a:extLst>
                <a:ext uri="{FF2B5EF4-FFF2-40B4-BE49-F238E27FC236}">
                  <a16:creationId xmlns:a16="http://schemas.microsoft.com/office/drawing/2014/main" id="{5C61304F-8978-401F-B0B3-55720302190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4" name="object 7">
              <a:extLst>
                <a:ext uri="{FF2B5EF4-FFF2-40B4-BE49-F238E27FC236}">
                  <a16:creationId xmlns:a16="http://schemas.microsoft.com/office/drawing/2014/main" id="{FAE1716C-4D31-4B12-B72D-DA2EFDD100A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a:spLocks noGrp="1"/>
          </p:cNvSpPr>
          <p:nvPr>
            <p:ph type="title"/>
          </p:nvPr>
        </p:nvSpPr>
        <p:spPr>
          <a:xfrm>
            <a:off x="1006171" y="674613"/>
            <a:ext cx="2351159" cy="326758"/>
          </a:xfrm>
          <a:prstGeom prst="rect">
            <a:avLst/>
          </a:prstGeom>
        </p:spPr>
        <p:txBody>
          <a:bodyPr vert="horz" wrap="square" lIns="0" tIns="10860" rIns="0" bIns="0" rtlCol="0">
            <a:spAutoFit/>
          </a:bodyPr>
          <a:lstStyle/>
          <a:p>
            <a:pPr marL="10860">
              <a:spcBef>
                <a:spcPts val="86"/>
              </a:spcBef>
            </a:pPr>
            <a:r>
              <a:rPr sz="2052" spc="-4" dirty="0">
                <a:solidFill>
                  <a:srgbClr val="000000"/>
                </a:solidFill>
                <a:latin typeface="Times New Roman"/>
                <a:cs typeface="Times New Roman"/>
              </a:rPr>
              <a:t>e) One-line</a:t>
            </a:r>
            <a:r>
              <a:rPr sz="2052" spc="-73" dirty="0">
                <a:solidFill>
                  <a:srgbClr val="000000"/>
                </a:solidFill>
                <a:latin typeface="Times New Roman"/>
                <a:cs typeface="Times New Roman"/>
              </a:rPr>
              <a:t> </a:t>
            </a:r>
            <a:r>
              <a:rPr sz="2052" spc="-4" dirty="0">
                <a:solidFill>
                  <a:srgbClr val="000000"/>
                </a:solidFill>
                <a:latin typeface="Times New Roman"/>
                <a:cs typeface="Times New Roman"/>
              </a:rPr>
              <a:t>diagrams</a:t>
            </a:r>
            <a:endParaRPr sz="2052">
              <a:latin typeface="Times New Roman"/>
              <a:cs typeface="Times New Roman"/>
            </a:endParaRPr>
          </a:p>
        </p:txBody>
      </p:sp>
      <p:sp>
        <p:nvSpPr>
          <p:cNvPr id="3" name="object 3"/>
          <p:cNvSpPr txBox="1"/>
          <p:nvPr/>
        </p:nvSpPr>
        <p:spPr>
          <a:xfrm>
            <a:off x="1006149" y="1291020"/>
            <a:ext cx="3266645" cy="3444563"/>
          </a:xfrm>
          <a:prstGeom prst="rect">
            <a:avLst/>
          </a:prstGeom>
        </p:spPr>
        <p:txBody>
          <a:bodyPr vert="horz" wrap="square" lIns="0" tIns="10317" rIns="0" bIns="0" rtlCol="0">
            <a:spAutoFit/>
          </a:bodyPr>
          <a:lstStyle/>
          <a:p>
            <a:pPr marL="10860" marR="54842">
              <a:spcBef>
                <a:spcPts val="81"/>
              </a:spcBef>
            </a:pPr>
            <a:r>
              <a:rPr sz="1710" spc="-4" dirty="0">
                <a:latin typeface="Times New Roman"/>
                <a:cs typeface="Times New Roman"/>
              </a:rPr>
              <a:t>Since, in a balanced system, three  phases are similar except of the 120</a:t>
            </a:r>
            <a:r>
              <a:rPr sz="1710" spc="-4" dirty="0">
                <a:latin typeface="Symbol"/>
                <a:cs typeface="Symbol"/>
              </a:rPr>
              <a:t></a:t>
            </a:r>
            <a:r>
              <a:rPr sz="1710" spc="-4" dirty="0">
                <a:latin typeface="Times New Roman"/>
                <a:cs typeface="Times New Roman"/>
              </a:rPr>
              <a:t> phase shift, </a:t>
            </a:r>
            <a:r>
              <a:rPr sz="1710" spc="-9" dirty="0">
                <a:latin typeface="Times New Roman"/>
                <a:cs typeface="Times New Roman"/>
              </a:rPr>
              <a:t>power systems are  frequently represented </a:t>
            </a:r>
            <a:r>
              <a:rPr sz="1710" spc="-4" dirty="0">
                <a:latin typeface="Times New Roman"/>
                <a:cs typeface="Times New Roman"/>
              </a:rPr>
              <a:t>by a </a:t>
            </a:r>
            <a:r>
              <a:rPr sz="1710" spc="-9" dirty="0">
                <a:latin typeface="Times New Roman"/>
                <a:cs typeface="Times New Roman"/>
              </a:rPr>
              <a:t>single  </a:t>
            </a:r>
            <a:r>
              <a:rPr sz="1710" spc="-4" dirty="0">
                <a:latin typeface="Times New Roman"/>
                <a:cs typeface="Times New Roman"/>
              </a:rPr>
              <a:t>line showing all three phases of the  real</a:t>
            </a:r>
            <a:r>
              <a:rPr sz="1710" spc="-13" dirty="0">
                <a:latin typeface="Times New Roman"/>
                <a:cs typeface="Times New Roman"/>
              </a:rPr>
              <a:t> </a:t>
            </a:r>
            <a:r>
              <a:rPr sz="1710" spc="-9" dirty="0">
                <a:latin typeface="Times New Roman"/>
                <a:cs typeface="Times New Roman"/>
              </a:rPr>
              <a:t>system.</a:t>
            </a:r>
            <a:endParaRPr sz="1710">
              <a:latin typeface="Times New Roman"/>
              <a:cs typeface="Times New Roman"/>
            </a:endParaRPr>
          </a:p>
          <a:p>
            <a:pPr>
              <a:spcBef>
                <a:spcPts val="38"/>
              </a:spcBef>
            </a:pPr>
            <a:endParaRPr sz="1753">
              <a:latin typeface="Times New Roman"/>
              <a:cs typeface="Times New Roman"/>
            </a:endParaRPr>
          </a:p>
          <a:p>
            <a:pPr marL="10860"/>
            <a:r>
              <a:rPr sz="1710" spc="-4" dirty="0">
                <a:latin typeface="Times New Roman"/>
                <a:cs typeface="Times New Roman"/>
              </a:rPr>
              <a:t>This is a </a:t>
            </a:r>
            <a:r>
              <a:rPr sz="1710" b="1" spc="-9" dirty="0">
                <a:latin typeface="Times New Roman"/>
                <a:cs typeface="Times New Roman"/>
              </a:rPr>
              <a:t>one-line</a:t>
            </a:r>
            <a:r>
              <a:rPr sz="1710" b="1" spc="-17" dirty="0">
                <a:latin typeface="Times New Roman"/>
                <a:cs typeface="Times New Roman"/>
              </a:rPr>
              <a:t> </a:t>
            </a:r>
            <a:r>
              <a:rPr sz="1710" b="1" spc="-4" dirty="0">
                <a:latin typeface="Times New Roman"/>
                <a:cs typeface="Times New Roman"/>
              </a:rPr>
              <a:t>diagram</a:t>
            </a:r>
            <a:r>
              <a:rPr sz="1710" spc="-4" dirty="0">
                <a:latin typeface="Times New Roman"/>
                <a:cs typeface="Times New Roman"/>
              </a:rPr>
              <a:t>.</a:t>
            </a:r>
            <a:endParaRPr sz="1710">
              <a:latin typeface="Times New Roman"/>
              <a:cs typeface="Times New Roman"/>
            </a:endParaRPr>
          </a:p>
          <a:p>
            <a:pPr>
              <a:spcBef>
                <a:spcPts val="34"/>
              </a:spcBef>
            </a:pPr>
            <a:endParaRPr sz="1753">
              <a:latin typeface="Times New Roman"/>
              <a:cs typeface="Times New Roman"/>
            </a:endParaRPr>
          </a:p>
          <a:p>
            <a:pPr marL="10860" marR="4344"/>
            <a:r>
              <a:rPr sz="1710" spc="-4" dirty="0">
                <a:latin typeface="Times New Roman"/>
                <a:cs typeface="Times New Roman"/>
              </a:rPr>
              <a:t>Such </a:t>
            </a:r>
            <a:r>
              <a:rPr sz="1710" spc="-9" dirty="0">
                <a:latin typeface="Times New Roman"/>
                <a:cs typeface="Times New Roman"/>
              </a:rPr>
              <a:t>diagrams usually </a:t>
            </a:r>
            <a:r>
              <a:rPr sz="1710" spc="-4" dirty="0">
                <a:latin typeface="Times New Roman"/>
                <a:cs typeface="Times New Roman"/>
              </a:rPr>
              <a:t>include all the  major components of a power  </a:t>
            </a:r>
            <a:r>
              <a:rPr sz="1710" spc="-9" dirty="0">
                <a:latin typeface="Times New Roman"/>
                <a:cs typeface="Times New Roman"/>
              </a:rPr>
              <a:t>system: generators, transformers,  transmission </a:t>
            </a:r>
            <a:r>
              <a:rPr sz="1710" spc="-4" dirty="0">
                <a:latin typeface="Times New Roman"/>
                <a:cs typeface="Times New Roman"/>
              </a:rPr>
              <a:t>lines,</a:t>
            </a:r>
            <a:r>
              <a:rPr sz="1710" spc="-13" dirty="0">
                <a:latin typeface="Times New Roman"/>
                <a:cs typeface="Times New Roman"/>
              </a:rPr>
              <a:t> </a:t>
            </a:r>
            <a:r>
              <a:rPr sz="1710" spc="-9" dirty="0">
                <a:latin typeface="Times New Roman"/>
                <a:cs typeface="Times New Roman"/>
              </a:rPr>
              <a:t>loads.</a:t>
            </a:r>
            <a:endParaRPr sz="1710">
              <a:latin typeface="Times New Roman"/>
              <a:cs typeface="Times New Roman"/>
            </a:endParaRPr>
          </a:p>
        </p:txBody>
      </p:sp>
      <p:sp>
        <p:nvSpPr>
          <p:cNvPr id="8" name="Slide Number Placeholder 7">
            <a:extLst>
              <a:ext uri="{FF2B5EF4-FFF2-40B4-BE49-F238E27FC236}">
                <a16:creationId xmlns:a16="http://schemas.microsoft.com/office/drawing/2014/main" id="{79910275-4856-4F97-9BC4-6BD967C0AE74}"/>
              </a:ext>
            </a:extLst>
          </p:cNvPr>
          <p:cNvSpPr>
            <a:spLocks noGrp="1"/>
          </p:cNvSpPr>
          <p:nvPr>
            <p:ph type="sldNum" sz="quarter" idx="7"/>
          </p:nvPr>
        </p:nvSpPr>
        <p:spPr/>
        <p:txBody>
          <a:bodyPr/>
          <a:lstStyle/>
          <a:p>
            <a:pPr marL="38100">
              <a:lnSpc>
                <a:spcPts val="1240"/>
              </a:lnSpc>
            </a:pPr>
            <a:fld id="{81D60167-4931-47E6-BA6A-407CBD079E47}" type="slidenum">
              <a:rPr lang="en-IN" spc="-120" smtClean="0"/>
              <a:t>90</a:t>
            </a:fld>
            <a:endParaRPr lang="en-IN" spc="-120" dirty="0"/>
          </a:p>
        </p:txBody>
      </p:sp>
      <p:pic>
        <p:nvPicPr>
          <p:cNvPr id="15" name="Picture 14">
            <a:extLst>
              <a:ext uri="{FF2B5EF4-FFF2-40B4-BE49-F238E27FC236}">
                <a16:creationId xmlns:a16="http://schemas.microsoft.com/office/drawing/2014/main" id="{CC53C43F-F74B-472D-9557-EAC45B4AE742}"/>
              </a:ext>
            </a:extLst>
          </p:cNvPr>
          <p:cNvPicPr>
            <a:picLocks noChangeAspect="1"/>
          </p:cNvPicPr>
          <p:nvPr/>
        </p:nvPicPr>
        <p:blipFill>
          <a:blip r:embed="rId7"/>
          <a:stretch>
            <a:fillRect/>
          </a:stretch>
        </p:blipFill>
        <p:spPr>
          <a:xfrm>
            <a:off x="4582764" y="979146"/>
            <a:ext cx="4286250" cy="3838575"/>
          </a:xfrm>
          <a:prstGeom prst="rect">
            <a:avLst/>
          </a:prstGeom>
        </p:spPr>
      </p:pic>
      <p:sp>
        <p:nvSpPr>
          <p:cNvPr id="16" name="object 11">
            <a:extLst>
              <a:ext uri="{FF2B5EF4-FFF2-40B4-BE49-F238E27FC236}">
                <a16:creationId xmlns:a16="http://schemas.microsoft.com/office/drawing/2014/main" id="{C17221B8-A8DC-47ED-8E36-B6C239AF04CA}"/>
              </a:ext>
            </a:extLst>
          </p:cNvPr>
          <p:cNvSpPr txBox="1"/>
          <p:nvPr/>
        </p:nvSpPr>
        <p:spPr>
          <a:xfrm>
            <a:off x="444803" y="6473444"/>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object 12">
            <a:extLst>
              <a:ext uri="{FF2B5EF4-FFF2-40B4-BE49-F238E27FC236}">
                <a16:creationId xmlns:a16="http://schemas.microsoft.com/office/drawing/2014/main" id="{0B056CCF-4D8D-4438-9274-27EDC15B494D}"/>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038C7E26-8B97-490D-9A4D-3358D8F7A999}"/>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1E79A5A0-7078-4F8E-8792-C19D1ABF078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a:p>
          </p:txBody>
        </p:sp>
        <p:sp>
          <p:nvSpPr>
            <p:cNvPr id="10" name="object 4">
              <a:extLst>
                <a:ext uri="{FF2B5EF4-FFF2-40B4-BE49-F238E27FC236}">
                  <a16:creationId xmlns:a16="http://schemas.microsoft.com/office/drawing/2014/main" id="{1B037013-2D95-461B-923D-93FD768A71C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1" name="object 5">
              <a:extLst>
                <a:ext uri="{FF2B5EF4-FFF2-40B4-BE49-F238E27FC236}">
                  <a16:creationId xmlns:a16="http://schemas.microsoft.com/office/drawing/2014/main" id="{8FD92E34-1C7E-4FAA-9F6D-7B300F81DBE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2" name="object 6">
              <a:extLst>
                <a:ext uri="{FF2B5EF4-FFF2-40B4-BE49-F238E27FC236}">
                  <a16:creationId xmlns:a16="http://schemas.microsoft.com/office/drawing/2014/main" id="{F7929D66-DD60-42B2-88B9-87B0B31954F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3" name="object 7">
              <a:extLst>
                <a:ext uri="{FF2B5EF4-FFF2-40B4-BE49-F238E27FC236}">
                  <a16:creationId xmlns:a16="http://schemas.microsoft.com/office/drawing/2014/main" id="{C88BF252-EC26-4128-BAE0-CD82E3C366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2" name="object 2"/>
          <p:cNvSpPr txBox="1"/>
          <p:nvPr/>
        </p:nvSpPr>
        <p:spPr>
          <a:xfrm>
            <a:off x="851098" y="860970"/>
            <a:ext cx="7302168" cy="4844305"/>
          </a:xfrm>
          <a:prstGeom prst="rect">
            <a:avLst/>
          </a:prstGeom>
        </p:spPr>
        <p:txBody>
          <a:bodyPr vert="horz" wrap="square" lIns="0" tIns="10317" rIns="0" bIns="0" rtlCol="0">
            <a:spAutoFit/>
          </a:bodyPr>
          <a:lstStyle/>
          <a:p>
            <a:pPr marL="103168" marR="1098466">
              <a:spcBef>
                <a:spcPts val="81"/>
              </a:spcBef>
            </a:pPr>
            <a:r>
              <a:rPr sz="1710" spc="-4" dirty="0">
                <a:latin typeface="Times New Roman"/>
                <a:cs typeface="Times New Roman"/>
              </a:rPr>
              <a:t>If we can neglect the impedance of the </a:t>
            </a:r>
            <a:r>
              <a:rPr sz="1710" spc="-9" dirty="0">
                <a:latin typeface="Times New Roman"/>
                <a:cs typeface="Times New Roman"/>
              </a:rPr>
              <a:t>transmission </a:t>
            </a:r>
            <a:r>
              <a:rPr sz="1710" spc="-4" dirty="0">
                <a:latin typeface="Times New Roman"/>
                <a:cs typeface="Times New Roman"/>
              </a:rPr>
              <a:t>line, an </a:t>
            </a:r>
            <a:r>
              <a:rPr sz="1710" spc="-9" dirty="0">
                <a:latin typeface="Times New Roman"/>
                <a:cs typeface="Times New Roman"/>
              </a:rPr>
              <a:t>important  simplification </a:t>
            </a:r>
            <a:r>
              <a:rPr sz="1710" spc="-4" dirty="0">
                <a:latin typeface="Times New Roman"/>
                <a:cs typeface="Times New Roman"/>
              </a:rPr>
              <a:t>in the </a:t>
            </a:r>
            <a:r>
              <a:rPr sz="1710" spc="-9" dirty="0">
                <a:latin typeface="Times New Roman"/>
                <a:cs typeface="Times New Roman"/>
              </a:rPr>
              <a:t>power </a:t>
            </a:r>
            <a:r>
              <a:rPr sz="1710" spc="-4" dirty="0">
                <a:latin typeface="Times New Roman"/>
                <a:cs typeface="Times New Roman"/>
              </a:rPr>
              <a:t>calculation is</a:t>
            </a:r>
            <a:r>
              <a:rPr sz="1710" spc="9" dirty="0">
                <a:latin typeface="Times New Roman"/>
                <a:cs typeface="Times New Roman"/>
              </a:rPr>
              <a:t> </a:t>
            </a:r>
            <a:r>
              <a:rPr sz="1710" spc="-9" dirty="0">
                <a:latin typeface="Times New Roman"/>
                <a:cs typeface="Times New Roman"/>
              </a:rPr>
              <a:t>possible…</a:t>
            </a:r>
            <a:endParaRPr sz="1710" dirty="0">
              <a:latin typeface="Times New Roman"/>
              <a:cs typeface="Times New Roman"/>
            </a:endParaRPr>
          </a:p>
          <a:p>
            <a:pPr marL="103168" marR="583713">
              <a:spcBef>
                <a:spcPts val="1227"/>
              </a:spcBef>
            </a:pPr>
            <a:r>
              <a:rPr sz="1710" spc="-4" dirty="0">
                <a:latin typeface="Times New Roman"/>
                <a:cs typeface="Times New Roman"/>
              </a:rPr>
              <a:t>If the </a:t>
            </a:r>
            <a:r>
              <a:rPr sz="1710" spc="-9" dirty="0">
                <a:latin typeface="Times New Roman"/>
                <a:cs typeface="Times New Roman"/>
              </a:rPr>
              <a:t>generator voltage </a:t>
            </a:r>
            <a:r>
              <a:rPr sz="1710" spc="-4" dirty="0">
                <a:latin typeface="Times New Roman"/>
                <a:cs typeface="Times New Roman"/>
              </a:rPr>
              <a:t>in the </a:t>
            </a:r>
            <a:r>
              <a:rPr sz="1710" spc="-9" dirty="0">
                <a:latin typeface="Times New Roman"/>
                <a:cs typeface="Times New Roman"/>
              </a:rPr>
              <a:t>system </a:t>
            </a:r>
            <a:r>
              <a:rPr sz="1710" spc="-4" dirty="0">
                <a:latin typeface="Times New Roman"/>
                <a:cs typeface="Times New Roman"/>
              </a:rPr>
              <a:t>is known, then we can find the current  and power factor at any point in the </a:t>
            </a:r>
            <a:r>
              <a:rPr sz="1710" spc="-9" dirty="0">
                <a:latin typeface="Times New Roman"/>
                <a:cs typeface="Times New Roman"/>
              </a:rPr>
              <a:t>system </a:t>
            </a:r>
            <a:r>
              <a:rPr sz="1710" spc="-4" dirty="0">
                <a:latin typeface="Times New Roman"/>
                <a:cs typeface="Times New Roman"/>
              </a:rPr>
              <a:t>as</a:t>
            </a:r>
            <a:r>
              <a:rPr sz="1710" spc="-13" dirty="0">
                <a:latin typeface="Times New Roman"/>
                <a:cs typeface="Times New Roman"/>
              </a:rPr>
              <a:t> </a:t>
            </a:r>
            <a:r>
              <a:rPr sz="1710" spc="-9" dirty="0">
                <a:latin typeface="Times New Roman"/>
                <a:cs typeface="Times New Roman"/>
              </a:rPr>
              <a:t>follows:</a:t>
            </a:r>
            <a:endParaRPr sz="1710" dirty="0">
              <a:latin typeface="Times New Roman"/>
              <a:cs typeface="Times New Roman"/>
            </a:endParaRPr>
          </a:p>
          <a:p>
            <a:pPr>
              <a:spcBef>
                <a:spcPts val="38"/>
              </a:spcBef>
            </a:pPr>
            <a:endParaRPr sz="1881" dirty="0">
              <a:latin typeface="Times New Roman"/>
              <a:cs typeface="Times New Roman"/>
            </a:endParaRPr>
          </a:p>
          <a:p>
            <a:pPr marL="739549" marR="2971233" indent="-390952">
              <a:buAutoNum type="arabicPeriod"/>
              <a:tabLst>
                <a:tab pos="739549" algn="l"/>
                <a:tab pos="740093" algn="l"/>
              </a:tabLst>
            </a:pPr>
            <a:r>
              <a:rPr sz="1710" spc="-4" dirty="0">
                <a:latin typeface="Times New Roman"/>
                <a:cs typeface="Times New Roman"/>
              </a:rPr>
              <a:t>The line voltages at the generator and the  loads will be </a:t>
            </a:r>
            <a:r>
              <a:rPr sz="1710" spc="-9" dirty="0">
                <a:latin typeface="Times New Roman"/>
                <a:cs typeface="Times New Roman"/>
              </a:rPr>
              <a:t>identical </a:t>
            </a:r>
            <a:r>
              <a:rPr sz="1710" spc="-4" dirty="0">
                <a:latin typeface="Times New Roman"/>
                <a:cs typeface="Times New Roman"/>
              </a:rPr>
              <a:t>since the line </a:t>
            </a:r>
            <a:r>
              <a:rPr sz="1710" spc="-9" dirty="0">
                <a:latin typeface="Times New Roman"/>
                <a:cs typeface="Times New Roman"/>
              </a:rPr>
              <a:t>is  lossless.</a:t>
            </a:r>
            <a:endParaRPr sz="1710" dirty="0">
              <a:latin typeface="Times New Roman"/>
              <a:cs typeface="Times New Roman"/>
            </a:endParaRPr>
          </a:p>
          <a:p>
            <a:pPr marL="739549" indent="-391494">
              <a:buAutoNum type="arabicPeriod"/>
              <a:tabLst>
                <a:tab pos="739549" algn="l"/>
                <a:tab pos="740093" algn="l"/>
              </a:tabLst>
            </a:pPr>
            <a:r>
              <a:rPr sz="1710" spc="-4" dirty="0">
                <a:latin typeface="Times New Roman"/>
                <a:cs typeface="Times New Roman"/>
              </a:rPr>
              <a:t>Real and reactive powers on each load.</a:t>
            </a:r>
            <a:endParaRPr sz="1710" dirty="0">
              <a:latin typeface="Times New Roman"/>
              <a:cs typeface="Times New Roman"/>
            </a:endParaRPr>
          </a:p>
          <a:p>
            <a:pPr marL="739549" marR="2820825" indent="-390952">
              <a:buAutoNum type="arabicPeriod"/>
              <a:tabLst>
                <a:tab pos="739549" algn="l"/>
                <a:tab pos="740093" algn="l"/>
              </a:tabLst>
            </a:pPr>
            <a:r>
              <a:rPr sz="1710" spc="-4" dirty="0">
                <a:latin typeface="Times New Roman"/>
                <a:cs typeface="Times New Roman"/>
              </a:rPr>
              <a:t>The total real and reactive powers supplied  to all loads from the point</a:t>
            </a:r>
            <a:r>
              <a:rPr sz="1710" spc="-21" dirty="0">
                <a:latin typeface="Times New Roman"/>
                <a:cs typeface="Times New Roman"/>
              </a:rPr>
              <a:t> </a:t>
            </a:r>
            <a:r>
              <a:rPr sz="1710" spc="-9" dirty="0">
                <a:latin typeface="Times New Roman"/>
                <a:cs typeface="Times New Roman"/>
              </a:rPr>
              <a:t>examined.</a:t>
            </a:r>
            <a:endParaRPr sz="1710">
              <a:latin typeface="Times New Roman"/>
              <a:cs typeface="Times New Roman"/>
            </a:endParaRPr>
          </a:p>
          <a:p>
            <a:pPr marL="739549" marR="2790961" indent="-390952">
              <a:buAutoNum type="arabicPeriod"/>
              <a:tabLst>
                <a:tab pos="739549" algn="l"/>
                <a:tab pos="740093" algn="l"/>
              </a:tabLst>
            </a:pPr>
            <a:r>
              <a:rPr sz="1710" spc="-4" dirty="0">
                <a:latin typeface="Times New Roman"/>
                <a:cs typeface="Times New Roman"/>
              </a:rPr>
              <a:t>The system power factor at that point using  the </a:t>
            </a:r>
            <a:r>
              <a:rPr sz="1710" spc="-9" dirty="0">
                <a:latin typeface="Times New Roman"/>
                <a:cs typeface="Times New Roman"/>
              </a:rPr>
              <a:t>power triangle</a:t>
            </a:r>
            <a:r>
              <a:rPr sz="1710" dirty="0">
                <a:latin typeface="Times New Roman"/>
                <a:cs typeface="Times New Roman"/>
              </a:rPr>
              <a:t> </a:t>
            </a:r>
            <a:r>
              <a:rPr sz="1710" spc="-9" dirty="0">
                <a:latin typeface="Times New Roman"/>
                <a:cs typeface="Times New Roman"/>
              </a:rPr>
              <a:t>relationship.</a:t>
            </a:r>
            <a:endParaRPr sz="1710" dirty="0">
              <a:latin typeface="Times New Roman"/>
              <a:cs typeface="Times New Roman"/>
            </a:endParaRPr>
          </a:p>
          <a:p>
            <a:pPr marL="739549" indent="-391494">
              <a:buAutoNum type="arabicPeriod"/>
              <a:tabLst>
                <a:tab pos="739549" algn="l"/>
                <a:tab pos="740093" algn="l"/>
              </a:tabLst>
            </a:pPr>
            <a:r>
              <a:rPr sz="1710" spc="-4" dirty="0">
                <a:latin typeface="Times New Roman"/>
                <a:cs typeface="Times New Roman"/>
              </a:rPr>
              <a:t>Line and phase currents at that </a:t>
            </a:r>
            <a:r>
              <a:rPr sz="1710" spc="-9" dirty="0">
                <a:latin typeface="Times New Roman"/>
                <a:cs typeface="Times New Roman"/>
              </a:rPr>
              <a:t>point.</a:t>
            </a:r>
            <a:endParaRPr sz="1710" dirty="0">
              <a:latin typeface="Times New Roman"/>
              <a:cs typeface="Times New Roman"/>
            </a:endParaRPr>
          </a:p>
          <a:p>
            <a:pPr>
              <a:lnSpc>
                <a:spcPct val="100000"/>
              </a:lnSpc>
            </a:pPr>
            <a:endParaRPr sz="1881" dirty="0">
              <a:latin typeface="Times New Roman"/>
              <a:cs typeface="Times New Roman"/>
            </a:endParaRPr>
          </a:p>
          <a:p>
            <a:pPr marL="10860" marR="4344">
              <a:spcBef>
                <a:spcPts val="1189"/>
              </a:spcBef>
            </a:pPr>
            <a:r>
              <a:rPr sz="1710" spc="-4" dirty="0">
                <a:latin typeface="Times New Roman"/>
                <a:cs typeface="Times New Roman"/>
              </a:rPr>
              <a:t>We can treat the line voltage as constant and use the power triangle method to  </a:t>
            </a:r>
            <a:r>
              <a:rPr sz="1710" spc="-9" dirty="0">
                <a:latin typeface="Times New Roman"/>
                <a:cs typeface="Times New Roman"/>
              </a:rPr>
              <a:t>quickly calculate </a:t>
            </a:r>
            <a:r>
              <a:rPr sz="1710" spc="-4" dirty="0">
                <a:latin typeface="Times New Roman"/>
                <a:cs typeface="Times New Roman"/>
              </a:rPr>
              <a:t>the effect of </a:t>
            </a:r>
            <a:r>
              <a:rPr sz="1710" spc="-9" dirty="0">
                <a:latin typeface="Times New Roman"/>
                <a:cs typeface="Times New Roman"/>
              </a:rPr>
              <a:t>adding </a:t>
            </a:r>
            <a:r>
              <a:rPr sz="1710" spc="-4" dirty="0">
                <a:latin typeface="Times New Roman"/>
                <a:cs typeface="Times New Roman"/>
              </a:rPr>
              <a:t>a load on the overall system and power</a:t>
            </a:r>
            <a:r>
              <a:rPr sz="1710" spc="150" dirty="0">
                <a:latin typeface="Times New Roman"/>
                <a:cs typeface="Times New Roman"/>
              </a:rPr>
              <a:t> </a:t>
            </a:r>
            <a:r>
              <a:rPr sz="1710" spc="-4" dirty="0">
                <a:latin typeface="Times New Roman"/>
                <a:cs typeface="Times New Roman"/>
              </a:rPr>
              <a:t>factor.</a:t>
            </a:r>
            <a:endParaRPr sz="1710" dirty="0">
              <a:latin typeface="Times New Roman"/>
              <a:cs typeface="Times New Roman"/>
            </a:endParaRPr>
          </a:p>
        </p:txBody>
      </p:sp>
      <p:sp>
        <p:nvSpPr>
          <p:cNvPr id="4" name="object 4"/>
          <p:cNvSpPr/>
          <p:nvPr/>
        </p:nvSpPr>
        <p:spPr>
          <a:xfrm>
            <a:off x="5603442" y="2320696"/>
            <a:ext cx="2602877" cy="2110708"/>
          </a:xfrm>
          <a:prstGeom prst="rect">
            <a:avLst/>
          </a:prstGeom>
          <a:blipFill>
            <a:blip r:embed="rId7" cstate="print"/>
            <a:stretch>
              <a:fillRect/>
            </a:stretch>
          </a:blipFill>
        </p:spPr>
        <p:txBody>
          <a:bodyPr wrap="square" lIns="0" tIns="0" rIns="0" bIns="0" rtlCol="0"/>
          <a:lstStyle/>
          <a:p>
            <a:endParaRPr sz="1539"/>
          </a:p>
        </p:txBody>
      </p:sp>
      <p:sp>
        <p:nvSpPr>
          <p:cNvPr id="7" name="Slide Number Placeholder 6">
            <a:extLst>
              <a:ext uri="{FF2B5EF4-FFF2-40B4-BE49-F238E27FC236}">
                <a16:creationId xmlns:a16="http://schemas.microsoft.com/office/drawing/2014/main" id="{3522C377-3F12-4A52-839A-7F572DD89769}"/>
              </a:ext>
            </a:extLst>
          </p:cNvPr>
          <p:cNvSpPr>
            <a:spLocks noGrp="1"/>
          </p:cNvSpPr>
          <p:nvPr>
            <p:ph type="sldNum" sz="quarter" idx="7"/>
          </p:nvPr>
        </p:nvSpPr>
        <p:spPr/>
        <p:txBody>
          <a:bodyPr/>
          <a:lstStyle/>
          <a:p>
            <a:pPr marL="38100">
              <a:lnSpc>
                <a:spcPts val="1240"/>
              </a:lnSpc>
            </a:pPr>
            <a:fld id="{81D60167-4931-47E6-BA6A-407CBD079E47}" type="slidenum">
              <a:rPr lang="en-IN" spc="-120" smtClean="0"/>
              <a:t>91</a:t>
            </a:fld>
            <a:endParaRPr lang="en-IN" spc="-120" dirty="0"/>
          </a:p>
        </p:txBody>
      </p:sp>
      <p:sp>
        <p:nvSpPr>
          <p:cNvPr id="16" name="object 11">
            <a:extLst>
              <a:ext uri="{FF2B5EF4-FFF2-40B4-BE49-F238E27FC236}">
                <a16:creationId xmlns:a16="http://schemas.microsoft.com/office/drawing/2014/main" id="{2A340B88-9EEF-4C60-96A8-8324715EC9A8}"/>
              </a:ext>
            </a:extLst>
          </p:cNvPr>
          <p:cNvSpPr txBox="1"/>
          <p:nvPr/>
        </p:nvSpPr>
        <p:spPr>
          <a:xfrm>
            <a:off x="228600" y="6431910"/>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object 12">
            <a:extLst>
              <a:ext uri="{FF2B5EF4-FFF2-40B4-BE49-F238E27FC236}">
                <a16:creationId xmlns:a16="http://schemas.microsoft.com/office/drawing/2014/main" id="{D30F988A-71E9-4AD2-98D5-37C6271E6CEC}"/>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038C7E26-8B97-490D-9A4D-3358D8F7A999}"/>
              </a:ext>
            </a:extLst>
          </p:cNvPr>
          <p:cNvGrpSpPr/>
          <p:nvPr/>
        </p:nvGrpSpPr>
        <p:grpSpPr>
          <a:xfrm>
            <a:off x="-46768" y="-26835"/>
            <a:ext cx="9145905" cy="6858000"/>
            <a:chOff x="-654" y="0"/>
            <a:chExt cx="9145905" cy="6858000"/>
          </a:xfrm>
        </p:grpSpPr>
        <p:sp>
          <p:nvSpPr>
            <p:cNvPr id="9" name="object 3">
              <a:extLst>
                <a:ext uri="{FF2B5EF4-FFF2-40B4-BE49-F238E27FC236}">
                  <a16:creationId xmlns:a16="http://schemas.microsoft.com/office/drawing/2014/main" id="{1E79A5A0-7078-4F8E-8792-C19D1ABF078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b="1" dirty="0"/>
            </a:p>
          </p:txBody>
        </p:sp>
        <p:sp>
          <p:nvSpPr>
            <p:cNvPr id="10" name="object 4">
              <a:extLst>
                <a:ext uri="{FF2B5EF4-FFF2-40B4-BE49-F238E27FC236}">
                  <a16:creationId xmlns:a16="http://schemas.microsoft.com/office/drawing/2014/main" id="{1B037013-2D95-461B-923D-93FD768A71C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11" name="object 5">
              <a:extLst>
                <a:ext uri="{FF2B5EF4-FFF2-40B4-BE49-F238E27FC236}">
                  <a16:creationId xmlns:a16="http://schemas.microsoft.com/office/drawing/2014/main" id="{8FD92E34-1C7E-4FAA-9F6D-7B300F81DBE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2" name="object 6">
              <a:extLst>
                <a:ext uri="{FF2B5EF4-FFF2-40B4-BE49-F238E27FC236}">
                  <a16:creationId xmlns:a16="http://schemas.microsoft.com/office/drawing/2014/main" id="{F7929D66-DD60-42B2-88B9-87B0B31954F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3" name="object 7">
              <a:extLst>
                <a:ext uri="{FF2B5EF4-FFF2-40B4-BE49-F238E27FC236}">
                  <a16:creationId xmlns:a16="http://schemas.microsoft.com/office/drawing/2014/main" id="{C88BF252-EC26-4128-BAE0-CD82E3C366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7" name="Slide Number Placeholder 6">
            <a:extLst>
              <a:ext uri="{FF2B5EF4-FFF2-40B4-BE49-F238E27FC236}">
                <a16:creationId xmlns:a16="http://schemas.microsoft.com/office/drawing/2014/main" id="{3522C377-3F12-4A52-839A-7F572DD89769}"/>
              </a:ext>
            </a:extLst>
          </p:cNvPr>
          <p:cNvSpPr>
            <a:spLocks noGrp="1"/>
          </p:cNvSpPr>
          <p:nvPr>
            <p:ph type="sldNum" sz="quarter" idx="7"/>
          </p:nvPr>
        </p:nvSpPr>
        <p:spPr/>
        <p:txBody>
          <a:bodyPr/>
          <a:lstStyle/>
          <a:p>
            <a:pPr marL="38100">
              <a:lnSpc>
                <a:spcPts val="1240"/>
              </a:lnSpc>
            </a:pPr>
            <a:fld id="{81D60167-4931-47E6-BA6A-407CBD079E47}" type="slidenum">
              <a:rPr lang="en-IN" spc="-120" smtClean="0"/>
              <a:t>92</a:t>
            </a:fld>
            <a:endParaRPr lang="en-IN" spc="-120" dirty="0"/>
          </a:p>
        </p:txBody>
      </p:sp>
      <p:sp>
        <p:nvSpPr>
          <p:cNvPr id="16" name="object 11">
            <a:extLst>
              <a:ext uri="{FF2B5EF4-FFF2-40B4-BE49-F238E27FC236}">
                <a16:creationId xmlns:a16="http://schemas.microsoft.com/office/drawing/2014/main" id="{2A340B88-9EEF-4C60-96A8-8324715EC9A8}"/>
              </a:ext>
            </a:extLst>
          </p:cNvPr>
          <p:cNvSpPr txBox="1"/>
          <p:nvPr/>
        </p:nvSpPr>
        <p:spPr>
          <a:xfrm>
            <a:off x="228600" y="6431910"/>
            <a:ext cx="6434102"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spc="-25" dirty="0">
                <a:solidFill>
                  <a:srgbClr val="045C75"/>
                </a:solidFill>
                <a:latin typeface="Georgia"/>
                <a:cs typeface="Georgia"/>
              </a:rPr>
              <a:t>Basic Concepts of Power System</a:t>
            </a:r>
            <a:endParaRPr sz="1200" dirty="0">
              <a:latin typeface="Georgia"/>
              <a:cs typeface="Georgia"/>
            </a:endParaRPr>
          </a:p>
        </p:txBody>
      </p:sp>
      <p:sp>
        <p:nvSpPr>
          <p:cNvPr id="17" name="object 12">
            <a:extLst>
              <a:ext uri="{FF2B5EF4-FFF2-40B4-BE49-F238E27FC236}">
                <a16:creationId xmlns:a16="http://schemas.microsoft.com/office/drawing/2014/main" id="{D30F988A-71E9-4AD2-98D5-37C6271E6CEC}"/>
              </a:ext>
            </a:extLst>
          </p:cNvPr>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3" name="Rectangle 2">
            <a:extLst>
              <a:ext uri="{FF2B5EF4-FFF2-40B4-BE49-F238E27FC236}">
                <a16:creationId xmlns:a16="http://schemas.microsoft.com/office/drawing/2014/main" id="{D01CC229-117A-46BC-808C-46F5DAC97073}"/>
              </a:ext>
            </a:extLst>
          </p:cNvPr>
          <p:cNvSpPr/>
          <p:nvPr/>
        </p:nvSpPr>
        <p:spPr>
          <a:xfrm>
            <a:off x="2667000" y="304800"/>
            <a:ext cx="34628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Assignment</a:t>
            </a:r>
          </a:p>
        </p:txBody>
      </p:sp>
      <p:sp>
        <p:nvSpPr>
          <p:cNvPr id="15" name="TextBox 14">
            <a:extLst>
              <a:ext uri="{FF2B5EF4-FFF2-40B4-BE49-F238E27FC236}">
                <a16:creationId xmlns:a16="http://schemas.microsoft.com/office/drawing/2014/main" id="{4BB1B115-509F-4584-A907-A575E56478B5}"/>
              </a:ext>
            </a:extLst>
          </p:cNvPr>
          <p:cNvSpPr txBox="1"/>
          <p:nvPr/>
        </p:nvSpPr>
        <p:spPr>
          <a:xfrm>
            <a:off x="0" y="1344829"/>
            <a:ext cx="9144000" cy="4393832"/>
          </a:xfrm>
          <a:prstGeom prst="rect">
            <a:avLst/>
          </a:prstGeom>
          <a:noFill/>
        </p:spPr>
        <p:txBody>
          <a:bodyPr wrap="square">
            <a:spAutoFit/>
          </a:bodyPr>
          <a:lstStyle/>
          <a:p>
            <a:pPr marL="285750" indent="-285750" algn="just">
              <a:lnSpc>
                <a:spcPct val="115000"/>
              </a:lnSpc>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Draw the basic structure of power system and mention its voltage label.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2540" indent="-285750" algn="just">
              <a:lnSpc>
                <a:spcPct val="115000"/>
              </a:lnSpc>
              <a:spcAft>
                <a:spcPts val="0"/>
              </a:spcAft>
              <a:buFont typeface="Wingdings" panose="05000000000000000000" pitchFamily="2" charset="2"/>
              <a:buChar char="Ø"/>
              <a:tabLst>
                <a:tab pos="114935" algn="l"/>
                <a:tab pos="172720" algn="l"/>
                <a:tab pos="22669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Explain the feeder, distributor and service mains.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Draw and describe the different types of grid system.</a:t>
            </a: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Derive the equation of power flow in an overhead transmission line.</a:t>
            </a:r>
          </a:p>
          <a:p>
            <a:pPr marL="285750" indent="-285750">
              <a:lnSpc>
                <a:spcPct val="115000"/>
              </a:lnSpc>
              <a:spcAft>
                <a:spcPts val="100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is the maximum voltage label of overhead transmission line in India.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rPr>
              <a:t>What is the voltage </a:t>
            </a:r>
            <a:r>
              <a:rPr lang="en-US" sz="2400" dirty="0" err="1">
                <a:effectLst/>
                <a:latin typeface="Times New Roman" panose="02020603050405020304" pitchFamily="18" charset="0"/>
                <a:ea typeface="Calibri" panose="020F0502020204030204" pitchFamily="34" charset="0"/>
              </a:rPr>
              <a:t>lable</a:t>
            </a:r>
            <a:r>
              <a:rPr lang="en-US" sz="2400" dirty="0">
                <a:effectLst/>
                <a:latin typeface="Times New Roman" panose="02020603050405020304" pitchFamily="18" charset="0"/>
                <a:ea typeface="Calibri" panose="020F0502020204030204" pitchFamily="34" charset="0"/>
              </a:rPr>
              <a:t> of ac generation in India</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rPr>
              <a:t>What do you understand by grid.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2119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6244" y="408174"/>
            <a:ext cx="7983220" cy="2087110"/>
          </a:xfrm>
          <a:prstGeom prst="rect">
            <a:avLst/>
          </a:prstGeom>
        </p:spPr>
        <p:txBody>
          <a:bodyPr vert="horz" wrap="square" lIns="0" tIns="85725" rIns="0" bIns="0" rtlCol="0">
            <a:spAutoFit/>
          </a:bodyPr>
          <a:lstStyle/>
          <a:p>
            <a:pPr marL="12700">
              <a:lnSpc>
                <a:spcPct val="100000"/>
              </a:lnSpc>
              <a:spcBef>
                <a:spcPts val="675"/>
              </a:spcBef>
            </a:pPr>
            <a:r>
              <a:rPr sz="2400" b="1" dirty="0">
                <a:latin typeface="Times New Roman"/>
                <a:cs typeface="Times New Roman"/>
              </a:rPr>
              <a:t>Conclusion:</a:t>
            </a:r>
            <a:endParaRPr sz="2400" dirty="0">
              <a:latin typeface="Times New Roman"/>
              <a:cs typeface="Times New Roman"/>
            </a:endParaRPr>
          </a:p>
          <a:p>
            <a:pPr marL="12700">
              <a:lnSpc>
                <a:spcPct val="100000"/>
              </a:lnSpc>
              <a:spcBef>
                <a:spcPts val="580"/>
              </a:spcBef>
            </a:pPr>
            <a:r>
              <a:rPr sz="2400" dirty="0">
                <a:latin typeface="Times New Roman"/>
                <a:cs typeface="Times New Roman"/>
              </a:rPr>
              <a:t>The </a:t>
            </a:r>
            <a:r>
              <a:rPr lang="en-US" sz="2400" spc="-5" dirty="0">
                <a:latin typeface="Times New Roman"/>
                <a:cs typeface="Times New Roman"/>
              </a:rPr>
              <a:t>Basic Concepts of Power System</a:t>
            </a:r>
            <a:r>
              <a:rPr sz="2400" spc="-15" dirty="0">
                <a:latin typeface="Times New Roman"/>
                <a:cs typeface="Times New Roman"/>
              </a:rPr>
              <a:t> </a:t>
            </a:r>
            <a:r>
              <a:rPr sz="2400" spc="-5" dirty="0">
                <a:latin typeface="Times New Roman"/>
                <a:cs typeface="Times New Roman"/>
              </a:rPr>
              <a:t>and </a:t>
            </a:r>
            <a:r>
              <a:rPr sz="2400" dirty="0">
                <a:latin typeface="Times New Roman"/>
                <a:cs typeface="Times New Roman"/>
              </a:rPr>
              <a:t>its </a:t>
            </a:r>
            <a:r>
              <a:rPr sz="2400" spc="-5" dirty="0">
                <a:latin typeface="Times New Roman"/>
                <a:cs typeface="Times New Roman"/>
              </a:rPr>
              <a:t>various components</a:t>
            </a:r>
            <a:r>
              <a:rPr sz="2400" spc="120" dirty="0">
                <a:latin typeface="Times New Roman"/>
                <a:cs typeface="Times New Roman"/>
              </a:rPr>
              <a:t> </a:t>
            </a:r>
            <a:r>
              <a:rPr sz="2400" dirty="0">
                <a:latin typeface="Times New Roman"/>
                <a:cs typeface="Times New Roman"/>
              </a:rPr>
              <a:t>,</a:t>
            </a:r>
          </a:p>
          <a:p>
            <a:pPr marL="12700">
              <a:lnSpc>
                <a:spcPct val="100000"/>
              </a:lnSpc>
            </a:pPr>
            <a:r>
              <a:rPr sz="2400" dirty="0">
                <a:latin typeface="Times New Roman"/>
                <a:cs typeface="Times New Roman"/>
              </a:rPr>
              <a:t>their role </a:t>
            </a:r>
            <a:r>
              <a:rPr sz="2400" spc="-5" dirty="0">
                <a:latin typeface="Times New Roman"/>
                <a:cs typeface="Times New Roman"/>
              </a:rPr>
              <a:t>are</a:t>
            </a:r>
            <a:r>
              <a:rPr sz="2400" spc="-30" dirty="0">
                <a:latin typeface="Times New Roman"/>
                <a:cs typeface="Times New Roman"/>
              </a:rPr>
              <a:t> </a:t>
            </a:r>
            <a:r>
              <a:rPr sz="2400" spc="-5" dirty="0">
                <a:latin typeface="Times New Roman"/>
                <a:cs typeface="Times New Roman"/>
              </a:rPr>
              <a:t>discussed.</a:t>
            </a:r>
            <a:endParaRPr sz="2400" dirty="0">
              <a:latin typeface="Times New Roman"/>
              <a:cs typeface="Times New Roman"/>
            </a:endParaRPr>
          </a:p>
          <a:p>
            <a:pPr marL="12700">
              <a:lnSpc>
                <a:spcPct val="100000"/>
              </a:lnSpc>
              <a:spcBef>
                <a:spcPts val="575"/>
              </a:spcBef>
            </a:pPr>
            <a:r>
              <a:rPr sz="2400" b="1" spc="-10" dirty="0">
                <a:latin typeface="Times New Roman"/>
                <a:cs typeface="Times New Roman"/>
              </a:rPr>
              <a:t>References:</a:t>
            </a:r>
            <a:endParaRPr sz="2400" dirty="0">
              <a:latin typeface="Times New Roman"/>
              <a:cs typeface="Times New Roman"/>
            </a:endParaRPr>
          </a:p>
        </p:txBody>
      </p:sp>
      <p:sp>
        <p:nvSpPr>
          <p:cNvPr id="11" name="object 11"/>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graphicFrame>
        <p:nvGraphicFramePr>
          <p:cNvPr id="9" name="object 9"/>
          <p:cNvGraphicFramePr>
            <a:graphicFrameLocks noGrp="1"/>
          </p:cNvGraphicFramePr>
          <p:nvPr>
            <p:extLst>
              <p:ext uri="{D42A27DB-BD31-4B8C-83A1-F6EECF244321}">
                <p14:modId xmlns:p14="http://schemas.microsoft.com/office/powerpoint/2010/main" val="1113651208"/>
              </p:ext>
            </p:extLst>
          </p:nvPr>
        </p:nvGraphicFramePr>
        <p:xfrm>
          <a:off x="536244" y="2526351"/>
          <a:ext cx="8306435" cy="4000306"/>
        </p:xfrm>
        <a:graphic>
          <a:graphicData uri="http://schemas.openxmlformats.org/drawingml/2006/table">
            <a:tbl>
              <a:tblPr firstRow="1" bandRow="1">
                <a:tableStyleId>{2D5ABB26-0587-4C30-8999-92F81FD0307C}</a:tableStyleId>
              </a:tblPr>
              <a:tblGrid>
                <a:gridCol w="316865">
                  <a:extLst>
                    <a:ext uri="{9D8B030D-6E8A-4147-A177-3AD203B41FA5}">
                      <a16:colId xmlns:a16="http://schemas.microsoft.com/office/drawing/2014/main" val="20000"/>
                    </a:ext>
                  </a:extLst>
                </a:gridCol>
                <a:gridCol w="7989570">
                  <a:extLst>
                    <a:ext uri="{9D8B030D-6E8A-4147-A177-3AD203B41FA5}">
                      <a16:colId xmlns:a16="http://schemas.microsoft.com/office/drawing/2014/main" val="20001"/>
                    </a:ext>
                  </a:extLst>
                </a:gridCol>
              </a:tblGrid>
              <a:tr h="501776">
                <a:tc>
                  <a:txBody>
                    <a:bodyPr/>
                    <a:lstStyle/>
                    <a:p>
                      <a:pPr marL="68580">
                        <a:lnSpc>
                          <a:spcPts val="1864"/>
                        </a:lnSpc>
                      </a:pPr>
                      <a:r>
                        <a:rPr sz="1600" spc="10" dirty="0">
                          <a:latin typeface="Times New Roman"/>
                          <a:cs typeface="Times New Roman"/>
                        </a:rPr>
                        <a:t>1.</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64"/>
                        </a:lnSpc>
                      </a:pPr>
                      <a:r>
                        <a:rPr sz="1600" dirty="0">
                          <a:latin typeface="Times New Roman"/>
                          <a:cs typeface="Times New Roman"/>
                        </a:rPr>
                        <a:t>Hadi</a:t>
                      </a:r>
                      <a:r>
                        <a:rPr sz="1600" spc="25" dirty="0">
                          <a:latin typeface="Times New Roman"/>
                          <a:cs typeface="Times New Roman"/>
                        </a:rPr>
                        <a:t> </a:t>
                      </a:r>
                      <a:r>
                        <a:rPr sz="1600" spc="-5" dirty="0">
                          <a:latin typeface="Times New Roman"/>
                          <a:cs typeface="Times New Roman"/>
                        </a:rPr>
                        <a:t>Saadat,</a:t>
                      </a:r>
                      <a:r>
                        <a:rPr sz="1600" spc="50" dirty="0">
                          <a:latin typeface="Times New Roman"/>
                          <a:cs typeface="Times New Roman"/>
                        </a:rPr>
                        <a:t> </a:t>
                      </a:r>
                      <a:r>
                        <a:rPr sz="1600" spc="-15" dirty="0">
                          <a:latin typeface="Times New Roman"/>
                          <a:cs typeface="Times New Roman"/>
                        </a:rPr>
                        <a:t>‘Power</a:t>
                      </a:r>
                      <a:r>
                        <a:rPr sz="1600" spc="35" dirty="0">
                          <a:latin typeface="Times New Roman"/>
                          <a:cs typeface="Times New Roman"/>
                        </a:rPr>
                        <a:t> </a:t>
                      </a:r>
                      <a:r>
                        <a:rPr sz="1600" dirty="0">
                          <a:latin typeface="Times New Roman"/>
                          <a:cs typeface="Times New Roman"/>
                        </a:rPr>
                        <a:t>System</a:t>
                      </a:r>
                      <a:r>
                        <a:rPr sz="1600" spc="40" dirty="0">
                          <a:latin typeface="Times New Roman"/>
                          <a:cs typeface="Times New Roman"/>
                        </a:rPr>
                        <a:t> </a:t>
                      </a:r>
                      <a:r>
                        <a:rPr sz="1600" spc="-5" dirty="0">
                          <a:latin typeface="Times New Roman"/>
                          <a:cs typeface="Times New Roman"/>
                        </a:rPr>
                        <a:t>Analysis’,</a:t>
                      </a:r>
                      <a:r>
                        <a:rPr sz="1600" spc="55" dirty="0">
                          <a:latin typeface="Times New Roman"/>
                          <a:cs typeface="Times New Roman"/>
                        </a:rPr>
                        <a:t> </a:t>
                      </a:r>
                      <a:r>
                        <a:rPr sz="1600" spc="-35" dirty="0">
                          <a:latin typeface="Times New Roman"/>
                          <a:cs typeface="Times New Roman"/>
                        </a:rPr>
                        <a:t>Tata</a:t>
                      </a:r>
                      <a:r>
                        <a:rPr sz="1600" spc="45" dirty="0">
                          <a:latin typeface="Times New Roman"/>
                          <a:cs typeface="Times New Roman"/>
                        </a:rPr>
                        <a:t> </a:t>
                      </a:r>
                      <a:r>
                        <a:rPr sz="1600" spc="-10" dirty="0">
                          <a:latin typeface="Times New Roman"/>
                          <a:cs typeface="Times New Roman"/>
                        </a:rPr>
                        <a:t>McGraw</a:t>
                      </a:r>
                      <a:r>
                        <a:rPr sz="1600" spc="10" dirty="0">
                          <a:latin typeface="Times New Roman"/>
                          <a:cs typeface="Times New Roman"/>
                        </a:rPr>
                        <a:t> </a:t>
                      </a:r>
                      <a:r>
                        <a:rPr sz="1600" dirty="0">
                          <a:latin typeface="Times New Roman"/>
                          <a:cs typeface="Times New Roman"/>
                        </a:rPr>
                        <a:t>Hill</a:t>
                      </a:r>
                      <a:r>
                        <a:rPr sz="1600" spc="30" dirty="0">
                          <a:latin typeface="Times New Roman"/>
                          <a:cs typeface="Times New Roman"/>
                        </a:rPr>
                        <a:t> </a:t>
                      </a:r>
                      <a:r>
                        <a:rPr sz="1600" dirty="0">
                          <a:latin typeface="Times New Roman"/>
                          <a:cs typeface="Times New Roman"/>
                        </a:rPr>
                        <a:t>Education</a:t>
                      </a:r>
                      <a:r>
                        <a:rPr sz="1600" spc="40" dirty="0">
                          <a:latin typeface="Times New Roman"/>
                          <a:cs typeface="Times New Roman"/>
                        </a:rPr>
                        <a:t> </a:t>
                      </a:r>
                      <a:r>
                        <a:rPr sz="1600" spc="-5" dirty="0">
                          <a:latin typeface="Times New Roman"/>
                          <a:cs typeface="Times New Roman"/>
                        </a:rPr>
                        <a:t>Pvt.</a:t>
                      </a:r>
                      <a:r>
                        <a:rPr sz="1600" spc="45" dirty="0">
                          <a:latin typeface="Times New Roman"/>
                          <a:cs typeface="Times New Roman"/>
                        </a:rPr>
                        <a:t> </a:t>
                      </a:r>
                      <a:r>
                        <a:rPr sz="1600" spc="-10" dirty="0">
                          <a:latin typeface="Times New Roman"/>
                          <a:cs typeface="Times New Roman"/>
                        </a:rPr>
                        <a:t>Ltd.,</a:t>
                      </a:r>
                      <a:r>
                        <a:rPr sz="1600" spc="40" dirty="0">
                          <a:latin typeface="Times New Roman"/>
                          <a:cs typeface="Times New Roman"/>
                        </a:rPr>
                        <a:t> </a:t>
                      </a:r>
                      <a:r>
                        <a:rPr sz="1600" spc="-10" dirty="0">
                          <a:latin typeface="Times New Roman"/>
                          <a:cs typeface="Times New Roman"/>
                        </a:rPr>
                        <a:t>New</a:t>
                      </a:r>
                      <a:r>
                        <a:rPr sz="1600" spc="10" dirty="0">
                          <a:latin typeface="Times New Roman"/>
                          <a:cs typeface="Times New Roman"/>
                        </a:rPr>
                        <a:t> </a:t>
                      </a:r>
                      <a:r>
                        <a:rPr sz="1600" dirty="0">
                          <a:latin typeface="Times New Roman"/>
                          <a:cs typeface="Times New Roman"/>
                        </a:rPr>
                        <a:t>Delhi,</a:t>
                      </a:r>
                      <a:r>
                        <a:rPr sz="1600" spc="30" dirty="0">
                          <a:latin typeface="Times New Roman"/>
                          <a:cs typeface="Times New Roman"/>
                        </a:rPr>
                        <a:t> </a:t>
                      </a:r>
                      <a:r>
                        <a:rPr sz="1600" spc="-10" dirty="0">
                          <a:latin typeface="Times New Roman"/>
                          <a:cs typeface="Times New Roman"/>
                        </a:rPr>
                        <a:t>21st</a:t>
                      </a:r>
                      <a:endParaRPr sz="1600">
                        <a:latin typeface="Times New Roman"/>
                        <a:cs typeface="Times New Roman"/>
                      </a:endParaRPr>
                    </a:p>
                    <a:p>
                      <a:pPr marL="68580">
                        <a:lnSpc>
                          <a:spcPct val="100000"/>
                        </a:lnSpc>
                      </a:pPr>
                      <a:r>
                        <a:rPr sz="1600" dirty="0">
                          <a:latin typeface="Times New Roman"/>
                          <a:cs typeface="Times New Roman"/>
                        </a:rPr>
                        <a:t>reprint,</a:t>
                      </a:r>
                      <a:r>
                        <a:rPr sz="1600" spc="-10" dirty="0">
                          <a:latin typeface="Times New Roman"/>
                          <a:cs typeface="Times New Roman"/>
                        </a:rPr>
                        <a:t> </a:t>
                      </a:r>
                      <a:r>
                        <a:rPr sz="1600" spc="10" dirty="0">
                          <a:latin typeface="Times New Roman"/>
                          <a:cs typeface="Times New Roman"/>
                        </a:rPr>
                        <a:t>2010.</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01776">
                <a:tc>
                  <a:txBody>
                    <a:bodyPr/>
                    <a:lstStyle/>
                    <a:p>
                      <a:pPr marL="68580">
                        <a:lnSpc>
                          <a:spcPts val="1864"/>
                        </a:lnSpc>
                      </a:pPr>
                      <a:r>
                        <a:rPr sz="1600" spc="10" dirty="0">
                          <a:latin typeface="Times New Roman"/>
                          <a:cs typeface="Times New Roman"/>
                        </a:rPr>
                        <a:t>2.</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64"/>
                        </a:lnSpc>
                      </a:pPr>
                      <a:r>
                        <a:rPr lang="en-IN" sz="1600" dirty="0">
                          <a:latin typeface="Times New Roman"/>
                          <a:cs typeface="Times New Roman"/>
                        </a:rPr>
                        <a:t>https://nptel.ac.in</a:t>
                      </a:r>
                      <a:endParaRPr sz="1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87680">
                <a:tc>
                  <a:txBody>
                    <a:bodyPr/>
                    <a:lstStyle/>
                    <a:p>
                      <a:pPr marL="68580">
                        <a:lnSpc>
                          <a:spcPts val="1870"/>
                        </a:lnSpc>
                      </a:pPr>
                      <a:r>
                        <a:rPr sz="1600" spc="10" dirty="0">
                          <a:latin typeface="Times New Roman"/>
                          <a:cs typeface="Times New Roman"/>
                        </a:rPr>
                        <a:t>3.</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441959">
                        <a:lnSpc>
                          <a:spcPts val="1920"/>
                        </a:lnSpc>
                        <a:spcBef>
                          <a:spcPts val="10"/>
                        </a:spcBef>
                      </a:pPr>
                      <a:r>
                        <a:rPr sz="1600" dirty="0">
                          <a:latin typeface="Times New Roman"/>
                          <a:cs typeface="Times New Roman"/>
                        </a:rPr>
                        <a:t>Pai </a:t>
                      </a:r>
                      <a:r>
                        <a:rPr sz="1600" spc="5" dirty="0">
                          <a:latin typeface="Times New Roman"/>
                          <a:cs typeface="Times New Roman"/>
                        </a:rPr>
                        <a:t>M </a:t>
                      </a:r>
                      <a:r>
                        <a:rPr sz="1600" spc="-15" dirty="0">
                          <a:latin typeface="Times New Roman"/>
                          <a:cs typeface="Times New Roman"/>
                        </a:rPr>
                        <a:t>A, </a:t>
                      </a:r>
                      <a:r>
                        <a:rPr sz="1600" dirty="0">
                          <a:latin typeface="Times New Roman"/>
                          <a:cs typeface="Times New Roman"/>
                        </a:rPr>
                        <a:t>‘Computer </a:t>
                      </a:r>
                      <a:r>
                        <a:rPr sz="1600" spc="-15" dirty="0">
                          <a:latin typeface="Times New Roman"/>
                          <a:cs typeface="Times New Roman"/>
                        </a:rPr>
                        <a:t>Techniques </a:t>
                      </a:r>
                      <a:r>
                        <a:rPr sz="1600" spc="5" dirty="0">
                          <a:latin typeface="Times New Roman"/>
                          <a:cs typeface="Times New Roman"/>
                        </a:rPr>
                        <a:t>in </a:t>
                      </a:r>
                      <a:r>
                        <a:rPr sz="1600" spc="-15" dirty="0">
                          <a:latin typeface="Times New Roman"/>
                          <a:cs typeface="Times New Roman"/>
                        </a:rPr>
                        <a:t>Power </a:t>
                      </a:r>
                      <a:r>
                        <a:rPr sz="1600" spc="-10" dirty="0">
                          <a:latin typeface="Times New Roman"/>
                          <a:cs typeface="Times New Roman"/>
                        </a:rPr>
                        <a:t>System Analysis’, </a:t>
                      </a:r>
                      <a:r>
                        <a:rPr sz="1600" spc="-35" dirty="0">
                          <a:latin typeface="Times New Roman"/>
                          <a:cs typeface="Times New Roman"/>
                        </a:rPr>
                        <a:t>Tata </a:t>
                      </a:r>
                      <a:r>
                        <a:rPr sz="1600" spc="10" dirty="0">
                          <a:latin typeface="Times New Roman"/>
                          <a:cs typeface="Times New Roman"/>
                        </a:rPr>
                        <a:t>Mc </a:t>
                      </a:r>
                      <a:r>
                        <a:rPr sz="1600" spc="-10" dirty="0">
                          <a:latin typeface="Times New Roman"/>
                          <a:cs typeface="Times New Roman"/>
                        </a:rPr>
                        <a:t>Graw-Hill </a:t>
                      </a:r>
                      <a:r>
                        <a:rPr sz="1600" dirty="0">
                          <a:latin typeface="Times New Roman"/>
                          <a:cs typeface="Times New Roman"/>
                        </a:rPr>
                        <a:t>Publishing  Company </a:t>
                      </a:r>
                      <a:r>
                        <a:rPr sz="1600" spc="-5" dirty="0">
                          <a:latin typeface="Times New Roman"/>
                          <a:cs typeface="Times New Roman"/>
                        </a:rPr>
                        <a:t>Ltd., </a:t>
                      </a:r>
                      <a:r>
                        <a:rPr sz="1600" spc="-10" dirty="0">
                          <a:latin typeface="Times New Roman"/>
                          <a:cs typeface="Times New Roman"/>
                        </a:rPr>
                        <a:t>New </a:t>
                      </a:r>
                      <a:r>
                        <a:rPr sz="1600" spc="-5" dirty="0">
                          <a:latin typeface="Times New Roman"/>
                          <a:cs typeface="Times New Roman"/>
                        </a:rPr>
                        <a:t>Delhi, Second </a:t>
                      </a:r>
                      <a:r>
                        <a:rPr sz="1600" spc="5" dirty="0">
                          <a:latin typeface="Times New Roman"/>
                          <a:cs typeface="Times New Roman"/>
                        </a:rPr>
                        <a:t>Edition,</a:t>
                      </a:r>
                      <a:r>
                        <a:rPr sz="1600" spc="-60" dirty="0">
                          <a:latin typeface="Times New Roman"/>
                          <a:cs typeface="Times New Roman"/>
                        </a:rPr>
                        <a:t> </a:t>
                      </a:r>
                      <a:r>
                        <a:rPr sz="1600" spc="10" dirty="0">
                          <a:latin typeface="Times New Roman"/>
                          <a:cs typeface="Times New Roman"/>
                        </a:rPr>
                        <a:t>2007.</a:t>
                      </a:r>
                      <a:endParaRPr sz="1600" dirty="0">
                        <a:latin typeface="Times New Roman"/>
                        <a:cs typeface="Times New Roman"/>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01904">
                <a:tc>
                  <a:txBody>
                    <a:bodyPr/>
                    <a:lstStyle/>
                    <a:p>
                      <a:pPr marL="68580">
                        <a:lnSpc>
                          <a:spcPts val="1870"/>
                        </a:lnSpc>
                      </a:pPr>
                      <a:r>
                        <a:rPr sz="1600" spc="10" dirty="0">
                          <a:latin typeface="Times New Roman"/>
                          <a:cs typeface="Times New Roman"/>
                        </a:rPr>
                        <a:t>4.</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0"/>
                        </a:lnSpc>
                      </a:pPr>
                      <a:r>
                        <a:rPr sz="1600" dirty="0">
                          <a:latin typeface="Times New Roman"/>
                          <a:cs typeface="Times New Roman"/>
                        </a:rPr>
                        <a:t>J. </a:t>
                      </a:r>
                      <a:r>
                        <a:rPr sz="1600" spc="-5" dirty="0">
                          <a:latin typeface="Times New Roman"/>
                          <a:cs typeface="Times New Roman"/>
                        </a:rPr>
                        <a:t>Duncan </a:t>
                      </a:r>
                      <a:r>
                        <a:rPr sz="1600" spc="-25" dirty="0">
                          <a:latin typeface="Times New Roman"/>
                          <a:cs typeface="Times New Roman"/>
                        </a:rPr>
                        <a:t>Glover, </a:t>
                      </a:r>
                      <a:r>
                        <a:rPr sz="1600" dirty="0">
                          <a:latin typeface="Times New Roman"/>
                          <a:cs typeface="Times New Roman"/>
                        </a:rPr>
                        <a:t>Mulukutla </a:t>
                      </a:r>
                      <a:r>
                        <a:rPr sz="1600" spc="-5" dirty="0">
                          <a:latin typeface="Times New Roman"/>
                          <a:cs typeface="Times New Roman"/>
                        </a:rPr>
                        <a:t>S. Sarma, Thomas </a:t>
                      </a:r>
                      <a:r>
                        <a:rPr sz="1600" dirty="0">
                          <a:latin typeface="Times New Roman"/>
                          <a:cs typeface="Times New Roman"/>
                        </a:rPr>
                        <a:t>J. </a:t>
                      </a:r>
                      <a:r>
                        <a:rPr sz="1600" spc="-10" dirty="0">
                          <a:latin typeface="Times New Roman"/>
                          <a:cs typeface="Times New Roman"/>
                        </a:rPr>
                        <a:t>Overbye, </a:t>
                      </a:r>
                      <a:r>
                        <a:rPr sz="1600" dirty="0">
                          <a:latin typeface="Times New Roman"/>
                          <a:cs typeface="Times New Roman"/>
                        </a:rPr>
                        <a:t>‘ </a:t>
                      </a:r>
                      <a:r>
                        <a:rPr sz="1600" spc="-5" dirty="0">
                          <a:latin typeface="Times New Roman"/>
                          <a:cs typeface="Times New Roman"/>
                        </a:rPr>
                        <a:t>Power System Analysis</a:t>
                      </a:r>
                      <a:r>
                        <a:rPr sz="1600" spc="215" dirty="0">
                          <a:latin typeface="Times New Roman"/>
                          <a:cs typeface="Times New Roman"/>
                        </a:rPr>
                        <a:t> </a:t>
                      </a:r>
                      <a:r>
                        <a:rPr sz="1600" spc="5" dirty="0">
                          <a:latin typeface="Times New Roman"/>
                          <a:cs typeface="Times New Roman"/>
                        </a:rPr>
                        <a:t>&amp;</a:t>
                      </a:r>
                      <a:endParaRPr sz="1600" dirty="0">
                        <a:latin typeface="Times New Roman"/>
                        <a:cs typeface="Times New Roman"/>
                      </a:endParaRPr>
                    </a:p>
                    <a:p>
                      <a:pPr marL="68580">
                        <a:lnSpc>
                          <a:spcPct val="100000"/>
                        </a:lnSpc>
                      </a:pPr>
                      <a:r>
                        <a:rPr sz="1600" spc="-5" dirty="0">
                          <a:latin typeface="Times New Roman"/>
                          <a:cs typeface="Times New Roman"/>
                        </a:rPr>
                        <a:t>Design’, Cengage </a:t>
                      </a:r>
                      <a:r>
                        <a:rPr sz="1600" spc="-10" dirty="0">
                          <a:latin typeface="Times New Roman"/>
                          <a:cs typeface="Times New Roman"/>
                        </a:rPr>
                        <a:t>Learning, </a:t>
                      </a:r>
                      <a:r>
                        <a:rPr sz="1600" spc="-5" dirty="0">
                          <a:latin typeface="Times New Roman"/>
                          <a:cs typeface="Times New Roman"/>
                        </a:rPr>
                        <a:t>Fifth </a:t>
                      </a:r>
                      <a:r>
                        <a:rPr sz="1600" spc="5" dirty="0">
                          <a:latin typeface="Times New Roman"/>
                          <a:cs typeface="Times New Roman"/>
                        </a:rPr>
                        <a:t>Edition,</a:t>
                      </a:r>
                      <a:r>
                        <a:rPr sz="1600" spc="25" dirty="0">
                          <a:latin typeface="Times New Roman"/>
                          <a:cs typeface="Times New Roman"/>
                        </a:rPr>
                        <a:t> </a:t>
                      </a:r>
                      <a:r>
                        <a:rPr sz="1600" spc="10" dirty="0">
                          <a:latin typeface="Times New Roman"/>
                          <a:cs typeface="Times New Roman"/>
                        </a:rPr>
                        <a:t>2012.</a:t>
                      </a:r>
                      <a:endParaRPr sz="1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01776">
                <a:tc>
                  <a:txBody>
                    <a:bodyPr/>
                    <a:lstStyle/>
                    <a:p>
                      <a:pPr marL="68580">
                        <a:lnSpc>
                          <a:spcPts val="1870"/>
                        </a:lnSpc>
                      </a:pPr>
                      <a:r>
                        <a:rPr sz="1600" spc="10" dirty="0">
                          <a:latin typeface="Times New Roman"/>
                          <a:cs typeface="Times New Roman"/>
                        </a:rPr>
                        <a:t>5.</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0"/>
                        </a:lnSpc>
                      </a:pPr>
                      <a:r>
                        <a:rPr sz="1600" spc="-10" dirty="0">
                          <a:latin typeface="Times New Roman"/>
                          <a:cs typeface="Times New Roman"/>
                        </a:rPr>
                        <a:t>Olle. </a:t>
                      </a:r>
                      <a:r>
                        <a:rPr sz="1600" spc="-15" dirty="0">
                          <a:latin typeface="Times New Roman"/>
                          <a:cs typeface="Times New Roman"/>
                        </a:rPr>
                        <a:t>I. </a:t>
                      </a:r>
                      <a:r>
                        <a:rPr sz="1600" dirty="0">
                          <a:latin typeface="Times New Roman"/>
                          <a:cs typeface="Times New Roman"/>
                        </a:rPr>
                        <a:t>Elgerd, </a:t>
                      </a:r>
                      <a:r>
                        <a:rPr sz="1600" spc="-5" dirty="0">
                          <a:latin typeface="Times New Roman"/>
                          <a:cs typeface="Times New Roman"/>
                        </a:rPr>
                        <a:t>‘Electric Energy </a:t>
                      </a:r>
                      <a:r>
                        <a:rPr sz="1600" dirty="0">
                          <a:latin typeface="Times New Roman"/>
                          <a:cs typeface="Times New Roman"/>
                        </a:rPr>
                        <a:t>Systems </a:t>
                      </a:r>
                      <a:r>
                        <a:rPr sz="1600" spc="-5" dirty="0">
                          <a:latin typeface="Times New Roman"/>
                          <a:cs typeface="Times New Roman"/>
                        </a:rPr>
                        <a:t>Theory </a:t>
                      </a:r>
                      <a:r>
                        <a:rPr sz="1600" spc="5" dirty="0">
                          <a:latin typeface="Times New Roman"/>
                          <a:cs typeface="Times New Roman"/>
                        </a:rPr>
                        <a:t>– </a:t>
                      </a:r>
                      <a:r>
                        <a:rPr sz="1600" spc="-15" dirty="0">
                          <a:latin typeface="Times New Roman"/>
                          <a:cs typeface="Times New Roman"/>
                        </a:rPr>
                        <a:t>An </a:t>
                      </a:r>
                      <a:r>
                        <a:rPr sz="1600" spc="-5" dirty="0">
                          <a:latin typeface="Times New Roman"/>
                          <a:cs typeface="Times New Roman"/>
                        </a:rPr>
                        <a:t>Introduction’, </a:t>
                      </a:r>
                      <a:r>
                        <a:rPr sz="1600" spc="-35" dirty="0">
                          <a:latin typeface="Times New Roman"/>
                          <a:cs typeface="Times New Roman"/>
                        </a:rPr>
                        <a:t>Tata </a:t>
                      </a:r>
                      <a:r>
                        <a:rPr sz="1600" spc="-5" dirty="0">
                          <a:latin typeface="Times New Roman"/>
                          <a:cs typeface="Times New Roman"/>
                        </a:rPr>
                        <a:t>McGraw</a:t>
                      </a:r>
                      <a:r>
                        <a:rPr sz="1600" spc="350" dirty="0">
                          <a:latin typeface="Times New Roman"/>
                          <a:cs typeface="Times New Roman"/>
                        </a:rPr>
                        <a:t> </a:t>
                      </a:r>
                      <a:r>
                        <a:rPr sz="1600" spc="5" dirty="0">
                          <a:latin typeface="Times New Roman"/>
                          <a:cs typeface="Times New Roman"/>
                        </a:rPr>
                        <a:t>Hill</a:t>
                      </a:r>
                      <a:endParaRPr sz="1600">
                        <a:latin typeface="Times New Roman"/>
                        <a:cs typeface="Times New Roman"/>
                      </a:endParaRPr>
                    </a:p>
                    <a:p>
                      <a:pPr marL="68580">
                        <a:lnSpc>
                          <a:spcPct val="100000"/>
                        </a:lnSpc>
                      </a:pPr>
                      <a:r>
                        <a:rPr sz="1600" dirty="0">
                          <a:latin typeface="Times New Roman"/>
                          <a:cs typeface="Times New Roman"/>
                        </a:rPr>
                        <a:t>Publishing Company </a:t>
                      </a:r>
                      <a:r>
                        <a:rPr sz="1600" spc="-5" dirty="0">
                          <a:latin typeface="Times New Roman"/>
                          <a:cs typeface="Times New Roman"/>
                        </a:rPr>
                        <a:t>Limited, </a:t>
                      </a:r>
                      <a:r>
                        <a:rPr sz="1600" spc="-10" dirty="0">
                          <a:latin typeface="Times New Roman"/>
                          <a:cs typeface="Times New Roman"/>
                        </a:rPr>
                        <a:t>New </a:t>
                      </a:r>
                      <a:r>
                        <a:rPr sz="1600" spc="-5" dirty="0">
                          <a:latin typeface="Times New Roman"/>
                          <a:cs typeface="Times New Roman"/>
                        </a:rPr>
                        <a:t>Delhi, Second </a:t>
                      </a:r>
                      <a:r>
                        <a:rPr sz="1600" spc="5" dirty="0">
                          <a:latin typeface="Times New Roman"/>
                          <a:cs typeface="Times New Roman"/>
                        </a:rPr>
                        <a:t>Edition,</a:t>
                      </a:r>
                      <a:r>
                        <a:rPr sz="1600" spc="-75" dirty="0">
                          <a:latin typeface="Times New Roman"/>
                          <a:cs typeface="Times New Roman"/>
                        </a:rPr>
                        <a:t> </a:t>
                      </a:r>
                      <a:r>
                        <a:rPr sz="1600" spc="10" dirty="0">
                          <a:latin typeface="Times New Roman"/>
                          <a:cs typeface="Times New Roman"/>
                        </a:rPr>
                        <a:t>2012.</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01777">
                <a:tc>
                  <a:txBody>
                    <a:bodyPr/>
                    <a:lstStyle/>
                    <a:p>
                      <a:pPr marL="68580">
                        <a:lnSpc>
                          <a:spcPts val="1875"/>
                        </a:lnSpc>
                      </a:pPr>
                      <a:r>
                        <a:rPr sz="1600" spc="10" dirty="0">
                          <a:latin typeface="Times New Roman"/>
                          <a:cs typeface="Times New Roman"/>
                        </a:rPr>
                        <a:t>6.</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5"/>
                        </a:lnSpc>
                      </a:pPr>
                      <a:r>
                        <a:rPr sz="1600" spc="-5" dirty="0">
                          <a:latin typeface="Times New Roman"/>
                          <a:cs typeface="Times New Roman"/>
                        </a:rPr>
                        <a:t>C.A.Gross, </a:t>
                      </a:r>
                      <a:r>
                        <a:rPr sz="1600" spc="-15" dirty="0">
                          <a:latin typeface="Times New Roman"/>
                          <a:cs typeface="Times New Roman"/>
                        </a:rPr>
                        <a:t>“Power </a:t>
                      </a:r>
                      <a:r>
                        <a:rPr sz="1600" spc="-10" dirty="0">
                          <a:latin typeface="Times New Roman"/>
                          <a:cs typeface="Times New Roman"/>
                        </a:rPr>
                        <a:t>System Analysis,” </a:t>
                      </a:r>
                      <a:r>
                        <a:rPr sz="1600" spc="-25" dirty="0">
                          <a:latin typeface="Times New Roman"/>
                          <a:cs typeface="Times New Roman"/>
                        </a:rPr>
                        <a:t>Wiley </a:t>
                      </a:r>
                      <a:r>
                        <a:rPr sz="1600" spc="-5" dirty="0">
                          <a:latin typeface="Times New Roman"/>
                          <a:cs typeface="Times New Roman"/>
                        </a:rPr>
                        <a:t>India,</a:t>
                      </a:r>
                      <a:r>
                        <a:rPr sz="1600" spc="185" dirty="0">
                          <a:latin typeface="Times New Roman"/>
                          <a:cs typeface="Times New Roman"/>
                        </a:rPr>
                        <a:t> </a:t>
                      </a:r>
                      <a:r>
                        <a:rPr sz="1600" dirty="0">
                          <a:latin typeface="Times New Roman"/>
                          <a:cs typeface="Times New Roman"/>
                        </a:rPr>
                        <a:t>2011.</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01815">
                <a:tc>
                  <a:txBody>
                    <a:bodyPr/>
                    <a:lstStyle/>
                    <a:p>
                      <a:pPr marL="68580">
                        <a:lnSpc>
                          <a:spcPts val="1875"/>
                        </a:lnSpc>
                      </a:pPr>
                      <a:r>
                        <a:rPr sz="1600" spc="10" dirty="0">
                          <a:latin typeface="Times New Roman"/>
                          <a:cs typeface="Times New Roman"/>
                        </a:rPr>
                        <a:t>7.</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7150">
                        <a:lnSpc>
                          <a:spcPts val="1920"/>
                        </a:lnSpc>
                        <a:spcBef>
                          <a:spcPts val="20"/>
                        </a:spcBef>
                      </a:pPr>
                      <a:r>
                        <a:rPr sz="1600" dirty="0">
                          <a:latin typeface="Times New Roman"/>
                          <a:cs typeface="Times New Roman"/>
                        </a:rPr>
                        <a:t>M.Jeraldin </a:t>
                      </a:r>
                      <a:r>
                        <a:rPr sz="1600" spc="-5" dirty="0">
                          <a:latin typeface="Times New Roman"/>
                          <a:cs typeface="Times New Roman"/>
                        </a:rPr>
                        <a:t>Ahila </a:t>
                      </a:r>
                      <a:r>
                        <a:rPr sz="1600" spc="-10" dirty="0">
                          <a:latin typeface="Times New Roman"/>
                          <a:cs typeface="Times New Roman"/>
                        </a:rPr>
                        <a:t>“Power </a:t>
                      </a:r>
                      <a:r>
                        <a:rPr sz="1600" dirty="0">
                          <a:latin typeface="Times New Roman"/>
                          <a:cs typeface="Times New Roman"/>
                        </a:rPr>
                        <a:t>System </a:t>
                      </a:r>
                      <a:r>
                        <a:rPr sz="1600" spc="-5" dirty="0">
                          <a:latin typeface="Times New Roman"/>
                          <a:cs typeface="Times New Roman"/>
                        </a:rPr>
                        <a:t>Analysis”, Lakshmi Publications, Chennai, Eleventh </a:t>
                      </a:r>
                      <a:r>
                        <a:rPr sz="1600" dirty="0">
                          <a:latin typeface="Times New Roman"/>
                          <a:cs typeface="Times New Roman"/>
                        </a:rPr>
                        <a:t>Edition  </a:t>
                      </a:r>
                      <a:r>
                        <a:rPr sz="1600" spc="10" dirty="0">
                          <a:latin typeface="Times New Roman"/>
                          <a:cs typeface="Times New Roman"/>
                        </a:rPr>
                        <a:t>2017.</a:t>
                      </a:r>
                      <a:endParaRPr sz="1600">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01802">
                <a:tc>
                  <a:txBody>
                    <a:bodyPr/>
                    <a:lstStyle/>
                    <a:p>
                      <a:pPr marL="68580">
                        <a:lnSpc>
                          <a:spcPts val="1875"/>
                        </a:lnSpc>
                      </a:pPr>
                      <a:r>
                        <a:rPr sz="1600" spc="10" dirty="0">
                          <a:latin typeface="Times New Roman"/>
                          <a:cs typeface="Times New Roman"/>
                        </a:rPr>
                        <a:t>8.</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5"/>
                        </a:lnSpc>
                      </a:pPr>
                      <a:r>
                        <a:rPr sz="1600" spc="-5" dirty="0">
                          <a:latin typeface="Times New Roman"/>
                          <a:cs typeface="Times New Roman"/>
                        </a:rPr>
                        <a:t>Other </a:t>
                      </a:r>
                      <a:r>
                        <a:rPr sz="1600" spc="-15" dirty="0">
                          <a:latin typeface="Times New Roman"/>
                          <a:cs typeface="Times New Roman"/>
                        </a:rPr>
                        <a:t>web</a:t>
                      </a:r>
                      <a:r>
                        <a:rPr sz="1600" spc="25" dirty="0">
                          <a:latin typeface="Times New Roman"/>
                          <a:cs typeface="Times New Roman"/>
                        </a:rPr>
                        <a:t> </a:t>
                      </a:r>
                      <a:r>
                        <a:rPr sz="1600" dirty="0">
                          <a:latin typeface="Times New Roman"/>
                          <a:cs typeface="Times New Roman"/>
                        </a:rPr>
                        <a:t>documents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14" name="Slide Number Placeholder 13">
            <a:extLst>
              <a:ext uri="{FF2B5EF4-FFF2-40B4-BE49-F238E27FC236}">
                <a16:creationId xmlns:a16="http://schemas.microsoft.com/office/drawing/2014/main" id="{12091C49-90D7-4592-817A-B9F099D99DDB}"/>
              </a:ext>
            </a:extLst>
          </p:cNvPr>
          <p:cNvSpPr>
            <a:spLocks noGrp="1"/>
          </p:cNvSpPr>
          <p:nvPr>
            <p:ph type="sldNum" sz="quarter" idx="7"/>
          </p:nvPr>
        </p:nvSpPr>
        <p:spPr/>
        <p:txBody>
          <a:bodyPr/>
          <a:lstStyle/>
          <a:p>
            <a:pPr marL="38100">
              <a:lnSpc>
                <a:spcPts val="1240"/>
              </a:lnSpc>
            </a:pPr>
            <a:fld id="{81D60167-4931-47E6-BA6A-407CBD079E47}" type="slidenum">
              <a:rPr lang="en-IN" spc="-120" smtClean="0"/>
              <a:t>93</a:t>
            </a:fld>
            <a:endParaRPr lang="en-IN" spc="-12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9055</Words>
  <Application>Microsoft Office PowerPoint</Application>
  <PresentationFormat>On-screen Show (4:3)</PresentationFormat>
  <Paragraphs>991</Paragraphs>
  <Slides>93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93</vt:i4>
      </vt:variant>
    </vt:vector>
  </HeadingPairs>
  <TitlesOfParts>
    <vt:vector size="105" baseType="lpstr">
      <vt:lpstr>Arial</vt:lpstr>
      <vt:lpstr>Calibri</vt:lpstr>
      <vt:lpstr>Cambria Math</vt:lpstr>
      <vt:lpstr>Carlito</vt:lpstr>
      <vt:lpstr>Georgia</vt:lpstr>
      <vt:lpstr>Gothic Uralic</vt:lpstr>
      <vt:lpstr>Symbol</vt:lpstr>
      <vt:lpstr>TeXGyreAdventor</vt:lpstr>
      <vt:lpstr>Times New Roman</vt:lpstr>
      <vt:lpstr>Verdana</vt:lpstr>
      <vt:lpstr>Wingdings</vt:lpstr>
      <vt:lpstr>Office Theme</vt:lpstr>
      <vt:lpstr>PowerPoint Presentation</vt:lpstr>
      <vt:lpstr>VISSION AND MISSION OF INSTITUTE</vt:lpstr>
      <vt:lpstr>VISSION AND MISSION OF DEPARTMENT</vt:lpstr>
      <vt:lpstr>Course Outcome for power System-1</vt:lpstr>
      <vt:lpstr>Syllabus of  power System-1</vt:lpstr>
      <vt:lpstr>Syllabus of  power System-1</vt:lpstr>
      <vt:lpstr>Syllabus of  power System-1</vt:lpstr>
      <vt:lpstr>Contents:</vt:lpstr>
      <vt:lpstr>Evolution</vt:lpstr>
      <vt:lpstr>To Be Cont.</vt:lpstr>
      <vt:lpstr>Present day power systems are characterized by:</vt:lpstr>
      <vt:lpstr>Power Grids</vt:lpstr>
      <vt:lpstr>To Be Cont.</vt:lpstr>
      <vt:lpstr>To Be Cont.</vt:lpstr>
      <vt:lpstr>Structure of a Power System</vt:lpstr>
      <vt:lpstr>PowerPoint Presentation</vt:lpstr>
      <vt:lpstr>PowerPoint Presentation</vt:lpstr>
      <vt:lpstr> Generator is a device which converts mechanical  energy into electrical energy. Generating voltages are  normally 6.6 kV,10.5 kV or 11 kV.</vt:lpstr>
      <vt:lpstr>PowerPoint Presentation</vt:lpstr>
      <vt:lpstr>PowerPoint Presentation</vt:lpstr>
      <vt:lpstr>Contd…</vt:lpstr>
      <vt:lpstr>PowerPoint Presentation</vt:lpstr>
      <vt:lpstr>Contd…</vt:lpstr>
      <vt:lpstr>PowerPoint Presentation</vt:lpstr>
      <vt:lpstr>PowerPoint Presentation</vt:lpstr>
      <vt:lpstr>Bulk Power Grids</vt:lpstr>
      <vt:lpstr>Micro Grids</vt:lpstr>
      <vt:lpstr>Conventional and non-conventional  Resources</vt:lpstr>
      <vt:lpstr>Distributed Energy Resources</vt:lpstr>
      <vt:lpstr>Types of Distributed Energy Resources and Technologies</vt:lpstr>
      <vt:lpstr>Energy Storage</vt:lpstr>
      <vt:lpstr>Battery Energy Storage Systems</vt:lpstr>
      <vt:lpstr>Battery Energy Storage Systems</vt:lpstr>
      <vt:lpstr>Battery Energy Storage Systems</vt:lpstr>
      <vt:lpstr>Battery Energy Storage Systems</vt:lpstr>
      <vt:lpstr>Hydrogen Energy Storage Systems</vt:lpstr>
      <vt:lpstr>Hydrogen Energy Storage Systems</vt:lpstr>
      <vt:lpstr>Hydrogen Energy Storage Systems</vt:lpstr>
      <vt:lpstr>Other Energy Storage Systems</vt:lpstr>
      <vt:lpstr>Other Energy Storage Systems</vt:lpstr>
      <vt:lpstr>Single Line Diagram of transmission and distribution</vt:lpstr>
      <vt:lpstr>Single Line Diagram of transmission and distribution</vt:lpstr>
      <vt:lpstr> Layout of Single Line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Inetrconnected system:</vt:lpstr>
      <vt:lpstr> Synchronous Grids and Asynchronous (DC) interconnections.</vt:lpstr>
      <vt:lpstr>PowerPoint Presentation</vt:lpstr>
      <vt:lpstr>PowerPoint Presentation</vt:lpstr>
      <vt:lpstr>PowerPoint Presentation</vt:lpstr>
      <vt:lpstr>PowerPoint Presentation</vt:lpstr>
      <vt:lpstr>PowerPoint Presentation</vt:lpstr>
      <vt:lpstr>PowerPoint Presentation</vt:lpstr>
      <vt:lpstr>Each of three-phase generators can  be connected to one of three  identical loads.</vt:lpstr>
      <vt:lpstr>V 00</vt:lpstr>
      <vt:lpstr>We can connect the negative (ground) ends of the  three single-phase generators and loads together, so  they share the common return line (neutral).</vt:lpstr>
      <vt:lpstr>PowerPoint Presentation</vt:lpstr>
      <vt:lpstr>PowerPoint Presentation</vt:lpstr>
      <vt:lpstr>PowerPoint Presentation</vt:lpstr>
      <vt:lpstr>PowerPoint Presentation</vt:lpstr>
      <vt:lpstr>IL  I</vt:lpstr>
      <vt:lpstr>Magnitudes of the line-to-line voltages and the line-to-neutral voltages are  related as:</vt:lpstr>
      <vt:lpstr>b) Δ-connection</vt:lpstr>
      <vt:lpstr>Line-to-line voltage magnitudes are the same as the phase voltages.</vt:lpstr>
      <vt:lpstr>Magnitudes of the line and phase currents are related as:</vt:lpstr>
      <vt:lpstr>Wye (Y) Connected Load</vt:lpstr>
      <vt:lpstr>PowerPoint Presentation</vt:lpstr>
      <vt:lpstr>c) Power relationship</vt:lpstr>
      <vt:lpstr>PowerPoint Presentation</vt:lpstr>
      <vt:lpstr>The total power on the load is given by</vt:lpstr>
      <vt:lpstr>P  3V I cos  3I 2 Z cos</vt:lpstr>
      <vt:lpstr>PowerPoint Presentation</vt:lpstr>
      <vt:lpstr>PowerPoint Presentation</vt:lpstr>
      <vt:lpstr>P  3VLL IL cos</vt:lpstr>
      <vt:lpstr>d) Analysis of balanced systems</vt:lpstr>
      <vt:lpstr>PowerPoint Presentation</vt:lpstr>
      <vt:lpstr>Both, the generator and the load are Y-  connected, therefore, it’s easy to  construct a per-phase equivalent circuit.</vt:lpstr>
      <vt:lpstr>c) The real power consumed by the load:</vt:lpstr>
      <vt:lpstr>e) One-line diagrams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14neha14 agrawal</cp:lastModifiedBy>
  <cp:revision>41</cp:revision>
  <dcterms:created xsi:type="dcterms:W3CDTF">2020-06-29T06:50:34Z</dcterms:created>
  <dcterms:modified xsi:type="dcterms:W3CDTF">2020-12-03T06:51:52Z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2018-12-17T00:00:00Z</vt:filetime>
  </property>
  <property fmtid="{D5CDD505-2E9C-101B-9397-08002B2CF9AE}" pid="3" name="Creator">
    <vt:lpwstr>Microsoft® PowerPoint® 2010</vt:lpwstr>
  </property>
  <property fmtid="{D5CDD505-2E9C-101B-9397-08002B2CF9AE}" pid="4" name="LastSaved">
    <vt:filetime>2020-06-29T00:00:00Z</vt:filetime>
  </property>
</Properties>
</file>