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84" r:id="rId2"/>
  </p:sldMasterIdLst>
  <p:notesMasterIdLst>
    <p:notesMasterId r:id="rId16"/>
  </p:notesMasterIdLst>
  <p:sldIdLst>
    <p:sldId id="256" r:id="rId3"/>
    <p:sldId id="267" r:id="rId4"/>
    <p:sldId id="268" r:id="rId5"/>
    <p:sldId id="269" r:id="rId6"/>
    <p:sldId id="273" r:id="rId7"/>
    <p:sldId id="274" r:id="rId8"/>
    <p:sldId id="283" r:id="rId9"/>
    <p:sldId id="275" r:id="rId10"/>
    <p:sldId id="276" r:id="rId11"/>
    <p:sldId id="278" r:id="rId12"/>
    <p:sldId id="270" r:id="rId13"/>
    <p:sldId id="271" r:id="rId14"/>
    <p:sldId id="266" r:id="rId15"/>
  </p:sldIdLst>
  <p:sldSz cx="16217900" cy="9118600"/>
  <p:notesSz cx="16217900" cy="9118600"/>
  <p:defaultTextStyle>
    <a:defPPr>
      <a:defRPr lang="en-US"/>
    </a:defPPr>
    <a:lvl1pPr algn="l" defTabSz="912813" rtl="0" fontAlgn="base">
      <a:spcBef>
        <a:spcPct val="0"/>
      </a:spcBef>
      <a:spcAft>
        <a:spcPct val="0"/>
      </a:spcAft>
      <a:defRPr sz="1900" kern="1200">
        <a:solidFill>
          <a:schemeClr val="tx1"/>
        </a:solidFill>
        <a:latin typeface="Arial" charset="0"/>
        <a:ea typeface="+mn-ea"/>
        <a:cs typeface="Arial" charset="0"/>
      </a:defRPr>
    </a:lvl1pPr>
    <a:lvl2pPr marL="455613" indent="1588" algn="l" defTabSz="912813" rtl="0" fontAlgn="base">
      <a:spcBef>
        <a:spcPct val="0"/>
      </a:spcBef>
      <a:spcAft>
        <a:spcPct val="0"/>
      </a:spcAft>
      <a:defRPr sz="1900" kern="1200">
        <a:solidFill>
          <a:schemeClr val="tx1"/>
        </a:solidFill>
        <a:latin typeface="Arial" charset="0"/>
        <a:ea typeface="+mn-ea"/>
        <a:cs typeface="Arial" charset="0"/>
      </a:defRPr>
    </a:lvl2pPr>
    <a:lvl3pPr marL="912813" indent="1588" algn="l" defTabSz="912813" rtl="0" fontAlgn="base">
      <a:spcBef>
        <a:spcPct val="0"/>
      </a:spcBef>
      <a:spcAft>
        <a:spcPct val="0"/>
      </a:spcAft>
      <a:defRPr sz="1900" kern="1200">
        <a:solidFill>
          <a:schemeClr val="tx1"/>
        </a:solidFill>
        <a:latin typeface="Arial" charset="0"/>
        <a:ea typeface="+mn-ea"/>
        <a:cs typeface="Arial" charset="0"/>
      </a:defRPr>
    </a:lvl3pPr>
    <a:lvl4pPr marL="1368425" indent="3175" algn="l" defTabSz="912813" rtl="0" fontAlgn="base">
      <a:spcBef>
        <a:spcPct val="0"/>
      </a:spcBef>
      <a:spcAft>
        <a:spcPct val="0"/>
      </a:spcAft>
      <a:defRPr sz="1900" kern="1200">
        <a:solidFill>
          <a:schemeClr val="tx1"/>
        </a:solidFill>
        <a:latin typeface="Arial" charset="0"/>
        <a:ea typeface="+mn-ea"/>
        <a:cs typeface="Arial" charset="0"/>
      </a:defRPr>
    </a:lvl4pPr>
    <a:lvl5pPr marL="1825625" indent="3175" algn="l" defTabSz="912813"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62" autoAdjust="0"/>
    <p:restoredTop sz="94660"/>
  </p:normalViewPr>
  <p:slideViewPr>
    <p:cSldViewPr>
      <p:cViewPr>
        <p:scale>
          <a:sx n="50" d="100"/>
          <a:sy n="50" d="100"/>
        </p:scale>
        <p:origin x="-846" y="-12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27863" cy="455613"/>
          </a:xfrm>
          <a:prstGeom prst="rect">
            <a:avLst/>
          </a:prstGeom>
        </p:spPr>
        <p:txBody>
          <a:bodyPr vert="horz" lIns="91440" tIns="45720" rIns="91440" bIns="45720" rtlCol="0"/>
          <a:lstStyle>
            <a:lvl1pPr algn="l" defTabSz="913334" fontAlgn="auto">
              <a:spcBef>
                <a:spcPts val="0"/>
              </a:spcBef>
              <a:spcAft>
                <a:spcPts val="0"/>
              </a:spcAft>
              <a:defRPr sz="1200">
                <a:latin typeface="+mn-lt"/>
                <a:cs typeface="+mn-cs"/>
              </a:defRPr>
            </a:lvl1pPr>
          </a:lstStyle>
          <a:p>
            <a:pPr>
              <a:defRPr/>
            </a:pPr>
            <a:endParaRPr lang="en-IN"/>
          </a:p>
        </p:txBody>
      </p:sp>
      <p:sp>
        <p:nvSpPr>
          <p:cNvPr id="3" name="Date Placeholder 2"/>
          <p:cNvSpPr>
            <a:spLocks noGrp="1"/>
          </p:cNvSpPr>
          <p:nvPr>
            <p:ph type="dt" idx="1"/>
          </p:nvPr>
        </p:nvSpPr>
        <p:spPr>
          <a:xfrm>
            <a:off x="9186863" y="0"/>
            <a:ext cx="7027862" cy="455613"/>
          </a:xfrm>
          <a:prstGeom prst="rect">
            <a:avLst/>
          </a:prstGeom>
        </p:spPr>
        <p:txBody>
          <a:bodyPr vert="horz" lIns="91440" tIns="45720" rIns="91440" bIns="45720" rtlCol="0"/>
          <a:lstStyle>
            <a:lvl1pPr algn="r" defTabSz="913334" fontAlgn="auto">
              <a:spcBef>
                <a:spcPts val="0"/>
              </a:spcBef>
              <a:spcAft>
                <a:spcPts val="0"/>
              </a:spcAft>
              <a:defRPr sz="1200">
                <a:latin typeface="+mn-lt"/>
                <a:cs typeface="+mn-cs"/>
              </a:defRPr>
            </a:lvl1pPr>
          </a:lstStyle>
          <a:p>
            <a:pPr>
              <a:defRPr/>
            </a:pPr>
            <a:fld id="{36CB7461-02E2-4735-AA05-CA848A65A8CA}" type="datetimeFigureOut">
              <a:rPr lang="en-US"/>
              <a:pPr>
                <a:defRPr/>
              </a:pPr>
              <a:t>12/2/2020</a:t>
            </a:fld>
            <a:endParaRPr lang="en-IN"/>
          </a:p>
        </p:txBody>
      </p:sp>
      <p:sp>
        <p:nvSpPr>
          <p:cNvPr id="4" name="Slide Image Placeholder 3"/>
          <p:cNvSpPr>
            <a:spLocks noGrp="1" noRot="1" noChangeAspect="1"/>
          </p:cNvSpPr>
          <p:nvPr>
            <p:ph type="sldImg" idx="2"/>
          </p:nvPr>
        </p:nvSpPr>
        <p:spPr>
          <a:xfrm>
            <a:off x="5068888" y="684213"/>
            <a:ext cx="6080125" cy="3419475"/>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p:cNvSpPr>
            <a:spLocks noGrp="1"/>
          </p:cNvSpPr>
          <p:nvPr>
            <p:ph type="body" sz="quarter" idx="3"/>
          </p:nvPr>
        </p:nvSpPr>
        <p:spPr>
          <a:xfrm>
            <a:off x="1622425" y="4330700"/>
            <a:ext cx="12973050" cy="410368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N" noProof="0"/>
          </a:p>
        </p:txBody>
      </p:sp>
      <p:sp>
        <p:nvSpPr>
          <p:cNvPr id="6" name="Footer Placeholder 5"/>
          <p:cNvSpPr>
            <a:spLocks noGrp="1"/>
          </p:cNvSpPr>
          <p:nvPr>
            <p:ph type="ftr" sz="quarter" idx="4"/>
          </p:nvPr>
        </p:nvSpPr>
        <p:spPr>
          <a:xfrm>
            <a:off x="0" y="8661400"/>
            <a:ext cx="7027863" cy="455613"/>
          </a:xfrm>
          <a:prstGeom prst="rect">
            <a:avLst/>
          </a:prstGeom>
        </p:spPr>
        <p:txBody>
          <a:bodyPr vert="horz" lIns="91440" tIns="45720" rIns="91440" bIns="45720" rtlCol="0" anchor="b"/>
          <a:lstStyle>
            <a:lvl1pPr algn="l" defTabSz="913334" fontAlgn="auto">
              <a:spcBef>
                <a:spcPts val="0"/>
              </a:spcBef>
              <a:spcAft>
                <a:spcPts val="0"/>
              </a:spcAft>
              <a:defRPr sz="1200">
                <a:latin typeface="+mn-lt"/>
                <a:cs typeface="+mn-cs"/>
              </a:defRPr>
            </a:lvl1pPr>
          </a:lstStyle>
          <a:p>
            <a:pPr>
              <a:defRPr/>
            </a:pPr>
            <a:endParaRPr lang="en-IN"/>
          </a:p>
        </p:txBody>
      </p:sp>
      <p:sp>
        <p:nvSpPr>
          <p:cNvPr id="7" name="Slide Number Placeholder 6"/>
          <p:cNvSpPr>
            <a:spLocks noGrp="1"/>
          </p:cNvSpPr>
          <p:nvPr>
            <p:ph type="sldNum" sz="quarter" idx="5"/>
          </p:nvPr>
        </p:nvSpPr>
        <p:spPr>
          <a:xfrm>
            <a:off x="9186863" y="8661400"/>
            <a:ext cx="7027862" cy="455613"/>
          </a:xfrm>
          <a:prstGeom prst="rect">
            <a:avLst/>
          </a:prstGeom>
        </p:spPr>
        <p:txBody>
          <a:bodyPr vert="horz" lIns="91440" tIns="45720" rIns="91440" bIns="45720" rtlCol="0" anchor="b"/>
          <a:lstStyle>
            <a:lvl1pPr algn="r" defTabSz="913334" fontAlgn="auto">
              <a:spcBef>
                <a:spcPts val="0"/>
              </a:spcBef>
              <a:spcAft>
                <a:spcPts val="0"/>
              </a:spcAft>
              <a:defRPr sz="1200">
                <a:latin typeface="+mn-lt"/>
                <a:cs typeface="+mn-cs"/>
              </a:defRPr>
            </a:lvl1pPr>
          </a:lstStyle>
          <a:p>
            <a:pPr>
              <a:defRPr/>
            </a:pPr>
            <a:fld id="{F1CCB6AF-56B3-46B5-A20D-073E98B689CD}" type="slidenum">
              <a:rPr lang="en-IN"/>
              <a:pPr>
                <a:defRPr/>
              </a:pPr>
              <a:t>‹#›</a:t>
            </a:fld>
            <a:endParaRPr lang="en-IN"/>
          </a:p>
        </p:txBody>
      </p:sp>
    </p:spTree>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68425" algn="l" defTabSz="912813" rtl="0" eaLnBrk="0" fontAlgn="base" hangingPunct="0">
      <a:spcBef>
        <a:spcPct val="30000"/>
      </a:spcBef>
      <a:spcAft>
        <a:spcPct val="0"/>
      </a:spcAft>
      <a:defRPr sz="1200" kern="1200">
        <a:solidFill>
          <a:schemeClr val="tx1"/>
        </a:solidFill>
        <a:latin typeface="+mn-lt"/>
        <a:ea typeface="+mn-ea"/>
        <a:cs typeface="+mn-cs"/>
      </a:defRPr>
    </a:lvl4pPr>
    <a:lvl5pPr marL="1825625" algn="l" defTabSz="912813" rtl="0" eaLnBrk="0" fontAlgn="base" hangingPunct="0">
      <a:spcBef>
        <a:spcPct val="30000"/>
      </a:spcBef>
      <a:spcAft>
        <a:spcPct val="0"/>
      </a:spcAft>
      <a:defRPr sz="1200" kern="1200">
        <a:solidFill>
          <a:schemeClr val="tx1"/>
        </a:solidFill>
        <a:latin typeface="+mn-lt"/>
        <a:ea typeface="+mn-ea"/>
        <a:cs typeface="+mn-cs"/>
      </a:defRPr>
    </a:lvl5pPr>
    <a:lvl6pPr marL="2283337" algn="l" defTabSz="913334" rtl="0" eaLnBrk="1" latinLnBrk="0" hangingPunct="1">
      <a:defRPr sz="1200" kern="1200">
        <a:solidFill>
          <a:schemeClr val="tx1"/>
        </a:solidFill>
        <a:latin typeface="+mn-lt"/>
        <a:ea typeface="+mn-ea"/>
        <a:cs typeface="+mn-cs"/>
      </a:defRPr>
    </a:lvl6pPr>
    <a:lvl7pPr marL="2740010" algn="l" defTabSz="913334" rtl="0" eaLnBrk="1" latinLnBrk="0" hangingPunct="1">
      <a:defRPr sz="1200" kern="1200">
        <a:solidFill>
          <a:schemeClr val="tx1"/>
        </a:solidFill>
        <a:latin typeface="+mn-lt"/>
        <a:ea typeface="+mn-ea"/>
        <a:cs typeface="+mn-cs"/>
      </a:defRPr>
    </a:lvl7pPr>
    <a:lvl8pPr marL="3196670" algn="l" defTabSz="913334" rtl="0" eaLnBrk="1" latinLnBrk="0" hangingPunct="1">
      <a:defRPr sz="1200" kern="1200">
        <a:solidFill>
          <a:schemeClr val="tx1"/>
        </a:solidFill>
        <a:latin typeface="+mn-lt"/>
        <a:ea typeface="+mn-ea"/>
        <a:cs typeface="+mn-cs"/>
      </a:defRPr>
    </a:lvl8pPr>
    <a:lvl9pPr marL="3653341" algn="l" defTabSz="913334"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16345" y="2826766"/>
            <a:ext cx="13785215" cy="661720"/>
          </a:xfrm>
          <a:prstGeom prst="rect">
            <a:avLst/>
          </a:prstGeom>
        </p:spPr>
        <p:txBody>
          <a:bodyPr/>
          <a:lstStyle>
            <a:lvl1pPr>
              <a:defRPr/>
            </a:lvl1pPr>
          </a:lstStyle>
          <a:p>
            <a:endParaRPr/>
          </a:p>
        </p:txBody>
      </p:sp>
      <p:sp>
        <p:nvSpPr>
          <p:cNvPr id="3" name="Holder 3"/>
          <p:cNvSpPr>
            <a:spLocks noGrp="1"/>
          </p:cNvSpPr>
          <p:nvPr>
            <p:ph type="subTitle" idx="4"/>
          </p:nvPr>
        </p:nvSpPr>
        <p:spPr>
          <a:xfrm>
            <a:off x="2432685" y="5106416"/>
            <a:ext cx="11352530" cy="369332"/>
          </a:xfrm>
          <a:prstGeom prst="rect">
            <a:avLst/>
          </a:prstGeom>
        </p:spPr>
        <p:txBody>
          <a:bodyPr/>
          <a:lstStyle>
            <a:lvl1pPr>
              <a:defRPr/>
            </a:lvl1pPr>
          </a:lstStyle>
          <a:p>
            <a:endParaRPr/>
          </a:p>
        </p:txBody>
      </p:sp>
      <p:sp>
        <p:nvSpPr>
          <p:cNvPr id="4"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5" name="Holder 5"/>
          <p:cNvSpPr>
            <a:spLocks noGrp="1"/>
          </p:cNvSpPr>
          <p:nvPr>
            <p:ph type="dt" sz="half" idx="11"/>
          </p:nvPr>
        </p:nvSpPr>
        <p:spPr/>
        <p:txBody>
          <a:bodyPr/>
          <a:lstStyle>
            <a:lvl1pPr>
              <a:defRPr/>
            </a:lvl1pPr>
          </a:lstStyle>
          <a:p>
            <a:pPr>
              <a:defRPr/>
            </a:pPr>
            <a:fld id="{E810A81B-AD0B-42E4-B779-A77A9053BC01}" type="datetime1">
              <a:rPr lang="en-US" smtClean="0"/>
              <a:pPr>
                <a:defRPr/>
              </a:pPr>
              <a:t>12/2/2020</a:t>
            </a:fld>
            <a:endParaRPr lang="en-US"/>
          </a:p>
        </p:txBody>
      </p:sp>
      <p:sp>
        <p:nvSpPr>
          <p:cNvPr id="6" name="Holder 6"/>
          <p:cNvSpPr>
            <a:spLocks noGrp="1"/>
          </p:cNvSpPr>
          <p:nvPr>
            <p:ph type="sldNum" sz="quarter" idx="12"/>
          </p:nvPr>
        </p:nvSpPr>
        <p:spPr/>
        <p:txBody>
          <a:bodyPr/>
          <a:lstStyle>
            <a:lvl1pPr>
              <a:defRPr/>
            </a:lvl1pPr>
          </a:lstStyle>
          <a:p>
            <a:pPr>
              <a:defRPr/>
            </a:pPr>
            <a:fld id="{8626DAB4-859E-448C-9251-80DA0FB74DE6}" type="slidenum">
              <a:rPr/>
              <a:pPr>
                <a:def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10895" y="2041131"/>
            <a:ext cx="7165722" cy="850647"/>
          </a:xfrm>
        </p:spPr>
        <p:txBody>
          <a:bodyPr anchor="b"/>
          <a:lstStyle>
            <a:lvl1pPr marL="0" indent="0">
              <a:buNone/>
              <a:defRPr sz="3800" b="1"/>
            </a:lvl1pPr>
            <a:lvl2pPr marL="723885" indent="0">
              <a:buNone/>
              <a:defRPr sz="3200" b="1"/>
            </a:lvl2pPr>
            <a:lvl3pPr marL="1447770" indent="0">
              <a:buNone/>
              <a:defRPr sz="2800" b="1"/>
            </a:lvl3pPr>
            <a:lvl4pPr marL="2171654" indent="0">
              <a:buNone/>
              <a:defRPr sz="2500" b="1"/>
            </a:lvl4pPr>
            <a:lvl5pPr marL="2895539" indent="0">
              <a:buNone/>
              <a:defRPr sz="2500" b="1"/>
            </a:lvl5pPr>
            <a:lvl6pPr marL="3619424" indent="0">
              <a:buNone/>
              <a:defRPr sz="2500" b="1"/>
            </a:lvl6pPr>
            <a:lvl7pPr marL="4343309" indent="0">
              <a:buNone/>
              <a:defRPr sz="2500" b="1"/>
            </a:lvl7pPr>
            <a:lvl8pPr marL="5067193" indent="0">
              <a:buNone/>
              <a:defRPr sz="2500" b="1"/>
            </a:lvl8pPr>
            <a:lvl9pPr marL="5791078" indent="0">
              <a:buNone/>
              <a:defRPr sz="2500" b="1"/>
            </a:lvl9pPr>
          </a:lstStyle>
          <a:p>
            <a:pPr lvl="0"/>
            <a:r>
              <a:rPr lang="en-US" smtClean="0"/>
              <a:t>Click to edit Master text styles</a:t>
            </a:r>
          </a:p>
        </p:txBody>
      </p:sp>
      <p:sp>
        <p:nvSpPr>
          <p:cNvPr id="4" name="Content Placeholder 3"/>
          <p:cNvSpPr>
            <a:spLocks noGrp="1"/>
          </p:cNvSpPr>
          <p:nvPr>
            <p:ph sz="half" idx="2"/>
          </p:nvPr>
        </p:nvSpPr>
        <p:spPr>
          <a:xfrm>
            <a:off x="810895" y="2891778"/>
            <a:ext cx="7165722" cy="5253750"/>
          </a:xfrm>
        </p:spPr>
        <p:txBody>
          <a:bodyPr/>
          <a:lstStyle>
            <a:lvl1pPr>
              <a:defRPr sz="3800"/>
            </a:lvl1pPr>
            <a:lvl2pPr>
              <a:defRPr sz="32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8238469" y="2041131"/>
            <a:ext cx="7168537" cy="850647"/>
          </a:xfrm>
        </p:spPr>
        <p:txBody>
          <a:bodyPr anchor="b"/>
          <a:lstStyle>
            <a:lvl1pPr marL="0" indent="0">
              <a:buNone/>
              <a:defRPr sz="3800" b="1"/>
            </a:lvl1pPr>
            <a:lvl2pPr marL="723885" indent="0">
              <a:buNone/>
              <a:defRPr sz="3200" b="1"/>
            </a:lvl2pPr>
            <a:lvl3pPr marL="1447770" indent="0">
              <a:buNone/>
              <a:defRPr sz="2800" b="1"/>
            </a:lvl3pPr>
            <a:lvl4pPr marL="2171654" indent="0">
              <a:buNone/>
              <a:defRPr sz="2500" b="1"/>
            </a:lvl4pPr>
            <a:lvl5pPr marL="2895539" indent="0">
              <a:buNone/>
              <a:defRPr sz="2500" b="1"/>
            </a:lvl5pPr>
            <a:lvl6pPr marL="3619424" indent="0">
              <a:buNone/>
              <a:defRPr sz="2500" b="1"/>
            </a:lvl6pPr>
            <a:lvl7pPr marL="4343309" indent="0">
              <a:buNone/>
              <a:defRPr sz="2500" b="1"/>
            </a:lvl7pPr>
            <a:lvl8pPr marL="5067193" indent="0">
              <a:buNone/>
              <a:defRPr sz="2500" b="1"/>
            </a:lvl8pPr>
            <a:lvl9pPr marL="5791078" indent="0">
              <a:buNone/>
              <a:defRPr sz="2500" b="1"/>
            </a:lvl9pPr>
          </a:lstStyle>
          <a:p>
            <a:pPr lvl="0"/>
            <a:r>
              <a:rPr lang="en-US" smtClean="0"/>
              <a:t>Click to edit Master text styles</a:t>
            </a:r>
          </a:p>
        </p:txBody>
      </p:sp>
      <p:sp>
        <p:nvSpPr>
          <p:cNvPr id="6" name="Content Placeholder 5"/>
          <p:cNvSpPr>
            <a:spLocks noGrp="1"/>
          </p:cNvSpPr>
          <p:nvPr>
            <p:ph sz="quarter" idx="4"/>
          </p:nvPr>
        </p:nvSpPr>
        <p:spPr>
          <a:xfrm>
            <a:off x="8238469" y="2891778"/>
            <a:ext cx="7168537" cy="5253750"/>
          </a:xfrm>
        </p:spPr>
        <p:txBody>
          <a:bodyPr/>
          <a:lstStyle>
            <a:lvl1pPr>
              <a:defRPr sz="3800"/>
            </a:lvl1pPr>
            <a:lvl2pPr>
              <a:defRPr sz="32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896" y="363055"/>
            <a:ext cx="5335577" cy="1545096"/>
          </a:xfrm>
        </p:spPr>
        <p:txBody>
          <a:bodyPr anchor="b"/>
          <a:lstStyle>
            <a:lvl1pPr algn="l">
              <a:defRPr sz="3200" b="1"/>
            </a:lvl1pPr>
          </a:lstStyle>
          <a:p>
            <a:r>
              <a:rPr lang="en-US" smtClean="0"/>
              <a:t>Click to edit Master title style</a:t>
            </a:r>
            <a:endParaRPr lang="en-US"/>
          </a:p>
        </p:txBody>
      </p:sp>
      <p:sp>
        <p:nvSpPr>
          <p:cNvPr id="3" name="Content Placeholder 2"/>
          <p:cNvSpPr>
            <a:spLocks noGrp="1"/>
          </p:cNvSpPr>
          <p:nvPr>
            <p:ph idx="1"/>
          </p:nvPr>
        </p:nvSpPr>
        <p:spPr>
          <a:xfrm>
            <a:off x="6340748" y="363056"/>
            <a:ext cx="9066257" cy="7782472"/>
          </a:xfrm>
        </p:spPr>
        <p:txBody>
          <a:bodyPr/>
          <a:lstStyle>
            <a:lvl1pPr>
              <a:defRPr sz="5100"/>
            </a:lvl1pPr>
            <a:lvl2pPr>
              <a:defRPr sz="44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10896" y="1908152"/>
            <a:ext cx="5335577" cy="6237376"/>
          </a:xfrm>
        </p:spPr>
        <p:txBody>
          <a:bodyPr/>
          <a:lstStyle>
            <a:lvl1pPr marL="0" indent="0">
              <a:buNone/>
              <a:defRPr sz="2200"/>
            </a:lvl1pPr>
            <a:lvl2pPr marL="723885" indent="0">
              <a:buNone/>
              <a:defRPr sz="1900"/>
            </a:lvl2pPr>
            <a:lvl3pPr marL="1447770" indent="0">
              <a:buNone/>
              <a:defRPr sz="1600"/>
            </a:lvl3pPr>
            <a:lvl4pPr marL="2171654" indent="0">
              <a:buNone/>
              <a:defRPr sz="1400"/>
            </a:lvl4pPr>
            <a:lvl5pPr marL="2895539" indent="0">
              <a:buNone/>
              <a:defRPr sz="1400"/>
            </a:lvl5pPr>
            <a:lvl6pPr marL="3619424" indent="0">
              <a:buNone/>
              <a:defRPr sz="1400"/>
            </a:lvl6pPr>
            <a:lvl7pPr marL="4343309" indent="0">
              <a:buNone/>
              <a:defRPr sz="1400"/>
            </a:lvl7pPr>
            <a:lvl8pPr marL="5067193" indent="0">
              <a:buNone/>
              <a:defRPr sz="1400"/>
            </a:lvl8pPr>
            <a:lvl9pPr marL="5791078"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78822" y="6383020"/>
            <a:ext cx="9730740" cy="753552"/>
          </a:xfrm>
        </p:spPr>
        <p:txBody>
          <a:bodyPr anchor="b"/>
          <a:lstStyle>
            <a:lvl1pPr algn="l">
              <a:defRPr sz="3200" b="1"/>
            </a:lvl1pPr>
          </a:lstStyle>
          <a:p>
            <a:r>
              <a:rPr lang="en-US" smtClean="0"/>
              <a:t>Click to edit Master title style</a:t>
            </a:r>
            <a:endParaRPr lang="en-US"/>
          </a:p>
        </p:txBody>
      </p:sp>
      <p:sp>
        <p:nvSpPr>
          <p:cNvPr id="3" name="Picture Placeholder 2"/>
          <p:cNvSpPr>
            <a:spLocks noGrp="1"/>
          </p:cNvSpPr>
          <p:nvPr>
            <p:ph type="pic" idx="1"/>
          </p:nvPr>
        </p:nvSpPr>
        <p:spPr>
          <a:xfrm>
            <a:off x="3178822" y="814764"/>
            <a:ext cx="9730740" cy="5471160"/>
          </a:xfrm>
        </p:spPr>
        <p:txBody>
          <a:bodyPr/>
          <a:lstStyle>
            <a:lvl1pPr marL="0" indent="0">
              <a:buNone/>
              <a:defRPr sz="5100"/>
            </a:lvl1pPr>
            <a:lvl2pPr marL="723885" indent="0">
              <a:buNone/>
              <a:defRPr sz="4400"/>
            </a:lvl2pPr>
            <a:lvl3pPr marL="1447770" indent="0">
              <a:buNone/>
              <a:defRPr sz="3800"/>
            </a:lvl3pPr>
            <a:lvl4pPr marL="2171654" indent="0">
              <a:buNone/>
              <a:defRPr sz="3200"/>
            </a:lvl4pPr>
            <a:lvl5pPr marL="2895539" indent="0">
              <a:buNone/>
              <a:defRPr sz="3200"/>
            </a:lvl5pPr>
            <a:lvl6pPr marL="3619424" indent="0">
              <a:buNone/>
              <a:defRPr sz="3200"/>
            </a:lvl6pPr>
            <a:lvl7pPr marL="4343309" indent="0">
              <a:buNone/>
              <a:defRPr sz="3200"/>
            </a:lvl7pPr>
            <a:lvl8pPr marL="5067193" indent="0">
              <a:buNone/>
              <a:defRPr sz="3200"/>
            </a:lvl8pPr>
            <a:lvl9pPr marL="5791078" indent="0">
              <a:buNone/>
              <a:defRPr sz="3200"/>
            </a:lvl9pPr>
          </a:lstStyle>
          <a:p>
            <a:endParaRPr lang="en-US"/>
          </a:p>
        </p:txBody>
      </p:sp>
      <p:sp>
        <p:nvSpPr>
          <p:cNvPr id="4" name="Text Placeholder 3"/>
          <p:cNvSpPr>
            <a:spLocks noGrp="1"/>
          </p:cNvSpPr>
          <p:nvPr>
            <p:ph type="body" sz="half" idx="2"/>
          </p:nvPr>
        </p:nvSpPr>
        <p:spPr>
          <a:xfrm>
            <a:off x="3178822" y="7136572"/>
            <a:ext cx="9730740" cy="1070168"/>
          </a:xfrm>
        </p:spPr>
        <p:txBody>
          <a:bodyPr/>
          <a:lstStyle>
            <a:lvl1pPr marL="0" indent="0">
              <a:buNone/>
              <a:defRPr sz="2200"/>
            </a:lvl1pPr>
            <a:lvl2pPr marL="723885" indent="0">
              <a:buNone/>
              <a:defRPr sz="1900"/>
            </a:lvl2pPr>
            <a:lvl3pPr marL="1447770" indent="0">
              <a:buNone/>
              <a:defRPr sz="1600"/>
            </a:lvl3pPr>
            <a:lvl4pPr marL="2171654" indent="0">
              <a:buNone/>
              <a:defRPr sz="1400"/>
            </a:lvl4pPr>
            <a:lvl5pPr marL="2895539" indent="0">
              <a:buNone/>
              <a:defRPr sz="1400"/>
            </a:lvl5pPr>
            <a:lvl6pPr marL="3619424" indent="0">
              <a:buNone/>
              <a:defRPr sz="1400"/>
            </a:lvl6pPr>
            <a:lvl7pPr marL="4343309" indent="0">
              <a:buNone/>
              <a:defRPr sz="1400"/>
            </a:lvl7pPr>
            <a:lvl8pPr marL="5067193" indent="0">
              <a:buNone/>
              <a:defRPr sz="1400"/>
            </a:lvl8pPr>
            <a:lvl9pPr marL="5791078"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57977" y="365167"/>
            <a:ext cx="3649028" cy="77803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0895" y="365167"/>
            <a:ext cx="10676784" cy="778036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3" name="Holder 3"/>
          <p:cNvSpPr>
            <a:spLocks noGrp="1"/>
          </p:cNvSpPr>
          <p:nvPr>
            <p:ph type="body" idx="1"/>
          </p:nvPr>
        </p:nvSpPr>
        <p:spPr>
          <a:xfrm>
            <a:off x="8724900" y="3060700"/>
            <a:ext cx="6539866" cy="368306"/>
          </a:xfrm>
        </p:spPr>
        <p:txBody>
          <a:bodyPr/>
          <a:lstStyle>
            <a:lvl1pPr>
              <a:defRPr sz="2400" b="0" i="0">
                <a:solidFill>
                  <a:srgbClr val="6F2FA0"/>
                </a:solidFill>
                <a:latin typeface="Arial Black"/>
                <a:cs typeface="Arial Black"/>
              </a:defRPr>
            </a:lvl1pPr>
          </a:lstStyle>
          <a:p>
            <a:endParaRPr/>
          </a:p>
        </p:txBody>
      </p:sp>
      <p:sp>
        <p:nvSpPr>
          <p:cNvPr id="4"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5" name="Holder 5"/>
          <p:cNvSpPr>
            <a:spLocks noGrp="1"/>
          </p:cNvSpPr>
          <p:nvPr>
            <p:ph type="dt" sz="half" idx="11"/>
          </p:nvPr>
        </p:nvSpPr>
        <p:spPr/>
        <p:txBody>
          <a:bodyPr/>
          <a:lstStyle>
            <a:lvl1pPr>
              <a:defRPr/>
            </a:lvl1pPr>
          </a:lstStyle>
          <a:p>
            <a:pPr>
              <a:defRPr/>
            </a:pPr>
            <a:fld id="{98CBD055-B1C9-4B05-8AA3-A34CCBEB0B0A}" type="datetime1">
              <a:rPr lang="en-US" smtClean="0"/>
              <a:pPr>
                <a:defRPr/>
              </a:pPr>
              <a:t>12/2/2020</a:t>
            </a:fld>
            <a:endParaRPr lang="en-US"/>
          </a:p>
        </p:txBody>
      </p:sp>
      <p:sp>
        <p:nvSpPr>
          <p:cNvPr id="6" name="Holder 6"/>
          <p:cNvSpPr>
            <a:spLocks noGrp="1"/>
          </p:cNvSpPr>
          <p:nvPr>
            <p:ph type="sldNum" sz="quarter" idx="12"/>
          </p:nvPr>
        </p:nvSpPr>
        <p:spPr/>
        <p:txBody>
          <a:bodyPr/>
          <a:lstStyle>
            <a:lvl1pPr>
              <a:defRPr/>
            </a:lvl1pPr>
          </a:lstStyle>
          <a:p>
            <a:pPr>
              <a:defRPr/>
            </a:pPr>
            <a:fld id="{522264F6-AFDA-4F4A-9313-F0ECF5A31694}"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3" name="Holder 3"/>
          <p:cNvSpPr>
            <a:spLocks noGrp="1"/>
          </p:cNvSpPr>
          <p:nvPr>
            <p:ph sz="half" idx="2"/>
          </p:nvPr>
        </p:nvSpPr>
        <p:spPr>
          <a:xfrm>
            <a:off x="2120901" y="2811781"/>
            <a:ext cx="6071234" cy="415499"/>
          </a:xfrm>
          <a:prstGeom prst="rect">
            <a:avLst/>
          </a:prstGeom>
        </p:spPr>
        <p:txBody>
          <a:bodyPr/>
          <a:lstStyle>
            <a:lvl1pPr>
              <a:defRPr sz="2700" b="0" i="0">
                <a:solidFill>
                  <a:schemeClr val="tx1"/>
                </a:solidFill>
                <a:latin typeface="Arial"/>
                <a:cs typeface="Arial"/>
              </a:defRPr>
            </a:lvl1pPr>
          </a:lstStyle>
          <a:p>
            <a:endParaRPr/>
          </a:p>
        </p:txBody>
      </p:sp>
      <p:sp>
        <p:nvSpPr>
          <p:cNvPr id="4" name="Holder 4"/>
          <p:cNvSpPr>
            <a:spLocks noGrp="1"/>
          </p:cNvSpPr>
          <p:nvPr>
            <p:ph sz="half" idx="3"/>
          </p:nvPr>
        </p:nvSpPr>
        <p:spPr>
          <a:xfrm>
            <a:off x="8352217" y="2097278"/>
            <a:ext cx="7054787" cy="369332"/>
          </a:xfrm>
          <a:prstGeom prst="rect">
            <a:avLst/>
          </a:prstGeom>
        </p:spPr>
        <p:txBody>
          <a:bodyPr/>
          <a:lstStyle>
            <a:lvl1pPr>
              <a:defRPr/>
            </a:lvl1pPr>
          </a:lstStyle>
          <a:p>
            <a:endParaRPr/>
          </a:p>
        </p:txBody>
      </p:sp>
      <p:sp>
        <p:nvSpPr>
          <p:cNvPr id="5"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6" name="Holder 5"/>
          <p:cNvSpPr>
            <a:spLocks noGrp="1"/>
          </p:cNvSpPr>
          <p:nvPr>
            <p:ph type="dt" sz="half" idx="11"/>
          </p:nvPr>
        </p:nvSpPr>
        <p:spPr/>
        <p:txBody>
          <a:bodyPr/>
          <a:lstStyle>
            <a:lvl1pPr>
              <a:defRPr/>
            </a:lvl1pPr>
          </a:lstStyle>
          <a:p>
            <a:pPr>
              <a:defRPr/>
            </a:pPr>
            <a:fld id="{72A98EE0-7B06-4B73-802B-245580375A67}" type="datetime1">
              <a:rPr lang="en-US" smtClean="0"/>
              <a:pPr>
                <a:defRPr/>
              </a:pPr>
              <a:t>12/2/2020</a:t>
            </a:fld>
            <a:endParaRPr lang="en-US"/>
          </a:p>
        </p:txBody>
      </p:sp>
      <p:sp>
        <p:nvSpPr>
          <p:cNvPr id="7" name="Holder 6"/>
          <p:cNvSpPr>
            <a:spLocks noGrp="1"/>
          </p:cNvSpPr>
          <p:nvPr>
            <p:ph type="sldNum" sz="quarter" idx="12"/>
          </p:nvPr>
        </p:nvSpPr>
        <p:spPr/>
        <p:txBody>
          <a:bodyPr/>
          <a:lstStyle>
            <a:lvl1pPr>
              <a:defRPr/>
            </a:lvl1pPr>
          </a:lstStyle>
          <a:p>
            <a:pPr>
              <a:defRPr/>
            </a:pPr>
            <a:fld id="{CC54FF31-69B7-4493-9D3B-A9590056EEBF}"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3"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4" name="Holder 5"/>
          <p:cNvSpPr>
            <a:spLocks noGrp="1"/>
          </p:cNvSpPr>
          <p:nvPr>
            <p:ph type="dt" sz="half" idx="11"/>
          </p:nvPr>
        </p:nvSpPr>
        <p:spPr/>
        <p:txBody>
          <a:bodyPr/>
          <a:lstStyle>
            <a:lvl1pPr>
              <a:defRPr/>
            </a:lvl1pPr>
          </a:lstStyle>
          <a:p>
            <a:pPr>
              <a:defRPr/>
            </a:pPr>
            <a:fld id="{2DF03F6C-885A-48E4-B9AF-698C47F52D4D}" type="datetime1">
              <a:rPr lang="en-US" smtClean="0"/>
              <a:pPr>
                <a:defRPr/>
              </a:pPr>
              <a:t>12/2/2020</a:t>
            </a:fld>
            <a:endParaRPr lang="en-US"/>
          </a:p>
        </p:txBody>
      </p:sp>
      <p:sp>
        <p:nvSpPr>
          <p:cNvPr id="5" name="Holder 6"/>
          <p:cNvSpPr>
            <a:spLocks noGrp="1"/>
          </p:cNvSpPr>
          <p:nvPr>
            <p:ph type="sldNum" sz="quarter" idx="12"/>
          </p:nvPr>
        </p:nvSpPr>
        <p:spPr/>
        <p:txBody>
          <a:bodyPr/>
          <a:lstStyle>
            <a:lvl1pPr>
              <a:defRPr/>
            </a:lvl1pPr>
          </a:lstStyle>
          <a:p>
            <a:pPr>
              <a:defRPr/>
            </a:pPr>
            <a:fld id="{515BF9A1-D36E-47FB-A15B-BA5A651F6C23}"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10"/>
          </p:nvPr>
        </p:nvSpPr>
        <p:spPr/>
        <p:txBody>
          <a:bodyPr/>
          <a:lstStyle>
            <a:lvl1pPr algn="ctr">
              <a:defRPr smtClean="0">
                <a:solidFill>
                  <a:schemeClr val="tx1">
                    <a:tint val="75000"/>
                  </a:schemeClr>
                </a:solidFill>
              </a:defRPr>
            </a:lvl1pPr>
          </a:lstStyle>
          <a:p>
            <a:pPr>
              <a:defRPr/>
            </a:pPr>
            <a:r>
              <a:rPr lang="en-IN" smtClean="0"/>
              <a:t>NAME OF FACULTY (POST, DEPTT.) , JECRC, JAIPUR</a:t>
            </a:r>
            <a:endParaRPr/>
          </a:p>
        </p:txBody>
      </p:sp>
      <p:sp>
        <p:nvSpPr>
          <p:cNvPr id="3" name="Holder 3"/>
          <p:cNvSpPr>
            <a:spLocks noGrp="1"/>
          </p:cNvSpPr>
          <p:nvPr>
            <p:ph type="dt" sz="half" idx="11"/>
          </p:nvPr>
        </p:nvSpPr>
        <p:spPr/>
        <p:txBody>
          <a:bodyPr/>
          <a:lstStyle>
            <a:lvl1pPr algn="l">
              <a:defRPr smtClean="0">
                <a:solidFill>
                  <a:schemeClr val="tx1">
                    <a:tint val="75000"/>
                  </a:schemeClr>
                </a:solidFill>
              </a:defRPr>
            </a:lvl1pPr>
          </a:lstStyle>
          <a:p>
            <a:pPr>
              <a:defRPr/>
            </a:pPr>
            <a:fld id="{493F7378-C616-4F10-AD7B-2EC28743BC4A}" type="datetime1">
              <a:rPr lang="en-US" smtClean="0"/>
              <a:pPr>
                <a:defRPr/>
              </a:pPr>
              <a:t>12/2/2020</a:t>
            </a:fld>
            <a:endParaRPr lang="en-US"/>
          </a:p>
        </p:txBody>
      </p:sp>
      <p:sp>
        <p:nvSpPr>
          <p:cNvPr id="4" name="Holder 4"/>
          <p:cNvSpPr>
            <a:spLocks noGrp="1"/>
          </p:cNvSpPr>
          <p:nvPr>
            <p:ph type="sldNum" sz="quarter" idx="12"/>
          </p:nvPr>
        </p:nvSpPr>
        <p:spPr/>
        <p:txBody>
          <a:bodyPr/>
          <a:lstStyle>
            <a:lvl1pPr algn="r">
              <a:defRPr>
                <a:solidFill>
                  <a:schemeClr val="tx1">
                    <a:tint val="75000"/>
                  </a:schemeClr>
                </a:solidFill>
              </a:defRPr>
            </a:lvl1pPr>
          </a:lstStyle>
          <a:p>
            <a:pPr>
              <a:defRPr/>
            </a:pPr>
            <a:fld id="{0A0FAEC9-154B-428A-885F-C9D7972D5231}" type="slidenum">
              <a:rPr/>
              <a:pPr>
                <a:def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6343" y="2832677"/>
            <a:ext cx="13785215" cy="1954589"/>
          </a:xfrm>
        </p:spPr>
        <p:txBody>
          <a:bodyPr/>
          <a:lstStyle/>
          <a:p>
            <a:r>
              <a:rPr lang="en-US" smtClean="0"/>
              <a:t>Click to edit Master title style</a:t>
            </a:r>
            <a:endParaRPr lang="en-US"/>
          </a:p>
        </p:txBody>
      </p:sp>
      <p:sp>
        <p:nvSpPr>
          <p:cNvPr id="3" name="Subtitle 2"/>
          <p:cNvSpPr>
            <a:spLocks noGrp="1"/>
          </p:cNvSpPr>
          <p:nvPr>
            <p:ph type="subTitle" idx="1"/>
          </p:nvPr>
        </p:nvSpPr>
        <p:spPr>
          <a:xfrm>
            <a:off x="2432685" y="5167207"/>
            <a:ext cx="11352530" cy="2330309"/>
          </a:xfrm>
        </p:spPr>
        <p:txBody>
          <a:bodyPr/>
          <a:lstStyle>
            <a:lvl1pPr marL="0" indent="0" algn="ctr">
              <a:buNone/>
              <a:defRPr>
                <a:solidFill>
                  <a:schemeClr val="tx1">
                    <a:tint val="75000"/>
                  </a:schemeClr>
                </a:solidFill>
              </a:defRPr>
            </a:lvl1pPr>
            <a:lvl2pPr marL="723885" indent="0" algn="ctr">
              <a:buNone/>
              <a:defRPr>
                <a:solidFill>
                  <a:schemeClr val="tx1">
                    <a:tint val="75000"/>
                  </a:schemeClr>
                </a:solidFill>
              </a:defRPr>
            </a:lvl2pPr>
            <a:lvl3pPr marL="1447770" indent="0" algn="ctr">
              <a:buNone/>
              <a:defRPr>
                <a:solidFill>
                  <a:schemeClr val="tx1">
                    <a:tint val="75000"/>
                  </a:schemeClr>
                </a:solidFill>
              </a:defRPr>
            </a:lvl3pPr>
            <a:lvl4pPr marL="2171654" indent="0" algn="ctr">
              <a:buNone/>
              <a:defRPr>
                <a:solidFill>
                  <a:schemeClr val="tx1">
                    <a:tint val="75000"/>
                  </a:schemeClr>
                </a:solidFill>
              </a:defRPr>
            </a:lvl4pPr>
            <a:lvl5pPr marL="2895539" indent="0" algn="ctr">
              <a:buNone/>
              <a:defRPr>
                <a:solidFill>
                  <a:schemeClr val="tx1">
                    <a:tint val="75000"/>
                  </a:schemeClr>
                </a:solidFill>
              </a:defRPr>
            </a:lvl5pPr>
            <a:lvl6pPr marL="3619424" indent="0" algn="ctr">
              <a:buNone/>
              <a:defRPr>
                <a:solidFill>
                  <a:schemeClr val="tx1">
                    <a:tint val="75000"/>
                  </a:schemeClr>
                </a:solidFill>
              </a:defRPr>
            </a:lvl6pPr>
            <a:lvl7pPr marL="4343309" indent="0" algn="ctr">
              <a:buNone/>
              <a:defRPr>
                <a:solidFill>
                  <a:schemeClr val="tx1">
                    <a:tint val="75000"/>
                  </a:schemeClr>
                </a:solidFill>
              </a:defRPr>
            </a:lvl7pPr>
            <a:lvl8pPr marL="5067193" indent="0" algn="ctr">
              <a:buNone/>
              <a:defRPr>
                <a:solidFill>
                  <a:schemeClr val="tx1">
                    <a:tint val="75000"/>
                  </a:schemeClr>
                </a:solidFill>
              </a:defRPr>
            </a:lvl8pPr>
            <a:lvl9pPr marL="579107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1102" y="5859546"/>
            <a:ext cx="13785215" cy="1811055"/>
          </a:xfrm>
        </p:spPr>
        <p:txBody>
          <a:bodyPr anchor="t"/>
          <a:lstStyle>
            <a:lvl1pPr algn="l">
              <a:defRPr sz="6300" b="1" cap="all"/>
            </a:lvl1pPr>
          </a:lstStyle>
          <a:p>
            <a:r>
              <a:rPr lang="en-US" smtClean="0"/>
              <a:t>Click to edit Master title style</a:t>
            </a:r>
            <a:endParaRPr lang="en-US"/>
          </a:p>
        </p:txBody>
      </p:sp>
      <p:sp>
        <p:nvSpPr>
          <p:cNvPr id="3" name="Text Placeholder 2"/>
          <p:cNvSpPr>
            <a:spLocks noGrp="1"/>
          </p:cNvSpPr>
          <p:nvPr>
            <p:ph type="body" idx="1"/>
          </p:nvPr>
        </p:nvSpPr>
        <p:spPr>
          <a:xfrm>
            <a:off x="1281102" y="3864852"/>
            <a:ext cx="13785215" cy="1994693"/>
          </a:xfrm>
        </p:spPr>
        <p:txBody>
          <a:bodyPr anchor="b"/>
          <a:lstStyle>
            <a:lvl1pPr marL="0" indent="0">
              <a:buNone/>
              <a:defRPr sz="3200">
                <a:solidFill>
                  <a:schemeClr val="tx1">
                    <a:tint val="75000"/>
                  </a:schemeClr>
                </a:solidFill>
              </a:defRPr>
            </a:lvl1pPr>
            <a:lvl2pPr marL="723885" indent="0">
              <a:buNone/>
              <a:defRPr sz="2800">
                <a:solidFill>
                  <a:schemeClr val="tx1">
                    <a:tint val="75000"/>
                  </a:schemeClr>
                </a:solidFill>
              </a:defRPr>
            </a:lvl2pPr>
            <a:lvl3pPr marL="1447770" indent="0">
              <a:buNone/>
              <a:defRPr sz="2500">
                <a:solidFill>
                  <a:schemeClr val="tx1">
                    <a:tint val="75000"/>
                  </a:schemeClr>
                </a:solidFill>
              </a:defRPr>
            </a:lvl3pPr>
            <a:lvl4pPr marL="2171654" indent="0">
              <a:buNone/>
              <a:defRPr sz="2200">
                <a:solidFill>
                  <a:schemeClr val="tx1">
                    <a:tint val="75000"/>
                  </a:schemeClr>
                </a:solidFill>
              </a:defRPr>
            </a:lvl4pPr>
            <a:lvl5pPr marL="2895539" indent="0">
              <a:buNone/>
              <a:defRPr sz="2200">
                <a:solidFill>
                  <a:schemeClr val="tx1">
                    <a:tint val="75000"/>
                  </a:schemeClr>
                </a:solidFill>
              </a:defRPr>
            </a:lvl5pPr>
            <a:lvl6pPr marL="3619424" indent="0">
              <a:buNone/>
              <a:defRPr sz="2200">
                <a:solidFill>
                  <a:schemeClr val="tx1">
                    <a:tint val="75000"/>
                  </a:schemeClr>
                </a:solidFill>
              </a:defRPr>
            </a:lvl6pPr>
            <a:lvl7pPr marL="4343309" indent="0">
              <a:buNone/>
              <a:defRPr sz="2200">
                <a:solidFill>
                  <a:schemeClr val="tx1">
                    <a:tint val="75000"/>
                  </a:schemeClr>
                </a:solidFill>
              </a:defRPr>
            </a:lvl7pPr>
            <a:lvl8pPr marL="5067193" indent="0">
              <a:buNone/>
              <a:defRPr sz="2200">
                <a:solidFill>
                  <a:schemeClr val="tx1">
                    <a:tint val="75000"/>
                  </a:schemeClr>
                </a:solidFill>
              </a:defRPr>
            </a:lvl8pPr>
            <a:lvl9pPr marL="5791078" indent="0">
              <a:buNone/>
              <a:defRPr sz="2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0895" y="2127674"/>
            <a:ext cx="7162906" cy="6017855"/>
          </a:xfrm>
        </p:spPr>
        <p:txBody>
          <a:bodyPr/>
          <a:lstStyle>
            <a:lvl1pPr>
              <a:defRPr sz="4400"/>
            </a:lvl1pPr>
            <a:lvl2pPr>
              <a:defRPr sz="3800"/>
            </a:lvl2pPr>
            <a:lvl3pPr>
              <a:defRPr sz="32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44099" y="2127674"/>
            <a:ext cx="7162906" cy="6017855"/>
          </a:xfrm>
        </p:spPr>
        <p:txBody>
          <a:bodyPr/>
          <a:lstStyle>
            <a:lvl1pPr>
              <a:defRPr sz="4400"/>
            </a:lvl1pPr>
            <a:lvl2pPr>
              <a:defRPr sz="3800"/>
            </a:lvl2pPr>
            <a:lvl3pPr>
              <a:defRPr sz="32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079500" y="8470900"/>
            <a:ext cx="558800" cy="457200"/>
          </a:xfrm>
          <a:prstGeom prst="rect">
            <a:avLst/>
          </a:prstGeom>
          <a:blipFill>
            <a:blip r:embed="rId7" cstate="print"/>
            <a:stretch>
              <a:fillRect/>
            </a:stretch>
          </a:blipFill>
        </p:spPr>
        <p:txBody>
          <a:bodyPr lIns="0" tIns="0" rIns="0" bIns="0"/>
          <a:lstStyle/>
          <a:p>
            <a:pPr defTabSz="913334" fontAlgn="auto">
              <a:spcBef>
                <a:spcPts val="0"/>
              </a:spcBef>
              <a:spcAft>
                <a:spcPts val="0"/>
              </a:spcAft>
              <a:defRPr/>
            </a:pPr>
            <a:endParaRPr>
              <a:latin typeface="+mn-lt"/>
              <a:cs typeface="+mn-cs"/>
            </a:endParaRPr>
          </a:p>
        </p:txBody>
      </p:sp>
      <p:sp>
        <p:nvSpPr>
          <p:cNvPr id="17" name="bg object 17"/>
          <p:cNvSpPr/>
          <p:nvPr/>
        </p:nvSpPr>
        <p:spPr>
          <a:xfrm>
            <a:off x="1181100" y="8559800"/>
            <a:ext cx="368300" cy="292100"/>
          </a:xfrm>
          <a:prstGeom prst="rect">
            <a:avLst/>
          </a:prstGeom>
          <a:blipFill>
            <a:blip r:embed="rId8" cstate="print"/>
            <a:stretch>
              <a:fillRect/>
            </a:stretch>
          </a:blipFill>
        </p:spPr>
        <p:txBody>
          <a:bodyPr lIns="0" tIns="0" rIns="0" bIns="0"/>
          <a:lstStyle/>
          <a:p>
            <a:pPr defTabSz="913334" fontAlgn="auto">
              <a:spcBef>
                <a:spcPts val="0"/>
              </a:spcBef>
              <a:spcAft>
                <a:spcPts val="0"/>
              </a:spcAft>
              <a:defRPr/>
            </a:pPr>
            <a:endParaRPr>
              <a:latin typeface="+mn-lt"/>
              <a:cs typeface="+mn-cs"/>
            </a:endParaRPr>
          </a:p>
        </p:txBody>
      </p:sp>
      <p:sp>
        <p:nvSpPr>
          <p:cNvPr id="1028" name="Holder 2"/>
          <p:cNvSpPr>
            <a:spLocks noGrp="1"/>
          </p:cNvSpPr>
          <p:nvPr>
            <p:ph type="title"/>
          </p:nvPr>
        </p:nvSpPr>
        <p:spPr bwMode="auto">
          <a:xfrm>
            <a:off x="7480300" y="1676400"/>
            <a:ext cx="7446963" cy="6619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1029" name="Holder 3"/>
          <p:cNvSpPr>
            <a:spLocks noGrp="1"/>
          </p:cNvSpPr>
          <p:nvPr>
            <p:ph type="body" idx="1"/>
          </p:nvPr>
        </p:nvSpPr>
        <p:spPr bwMode="auto">
          <a:xfrm>
            <a:off x="8724900" y="3060700"/>
            <a:ext cx="6540500" cy="3698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4" name="Holder 4"/>
          <p:cNvSpPr>
            <a:spLocks noGrp="1"/>
          </p:cNvSpPr>
          <p:nvPr>
            <p:ph type="ftr" sz="quarter" idx="5"/>
          </p:nvPr>
        </p:nvSpPr>
        <p:spPr>
          <a:xfrm>
            <a:off x="5513388" y="8480425"/>
            <a:ext cx="5191125" cy="292100"/>
          </a:xfrm>
          <a:prstGeom prst="rect">
            <a:avLst/>
          </a:prstGeom>
        </p:spPr>
        <p:txBody>
          <a:bodyPr wrap="square" lIns="0" tIns="0" rIns="0" bIns="0">
            <a:spAutoFit/>
          </a:bodyPr>
          <a:lstStyle>
            <a:lvl1pPr algn="ctr" defTabSz="913334" fontAlgn="auto">
              <a:spcBef>
                <a:spcPts val="0"/>
              </a:spcBef>
              <a:spcAft>
                <a:spcPts val="0"/>
              </a:spcAft>
              <a:defRPr smtClean="0">
                <a:solidFill>
                  <a:schemeClr val="tx1">
                    <a:tint val="75000"/>
                  </a:schemeClr>
                </a:solidFill>
                <a:latin typeface="+mn-lt"/>
                <a:cs typeface="+mn-cs"/>
              </a:defRPr>
            </a:lvl1pPr>
          </a:lstStyle>
          <a:p>
            <a:pPr>
              <a:defRPr/>
            </a:pPr>
            <a:r>
              <a:rPr lang="en-IN" smtClean="0"/>
              <a:t>NAME OF FACULTY (POST, DEPTT.) , JECRC, JAIPUR</a:t>
            </a:r>
            <a:endParaRPr/>
          </a:p>
        </p:txBody>
      </p:sp>
      <p:sp>
        <p:nvSpPr>
          <p:cNvPr id="5" name="Holder 5"/>
          <p:cNvSpPr>
            <a:spLocks noGrp="1"/>
          </p:cNvSpPr>
          <p:nvPr>
            <p:ph type="dt" sz="half" idx="6"/>
          </p:nvPr>
        </p:nvSpPr>
        <p:spPr>
          <a:xfrm>
            <a:off x="811213" y="8480425"/>
            <a:ext cx="3729037" cy="292100"/>
          </a:xfrm>
          <a:prstGeom prst="rect">
            <a:avLst/>
          </a:prstGeom>
        </p:spPr>
        <p:txBody>
          <a:bodyPr wrap="square" lIns="0" tIns="0" rIns="0" bIns="0">
            <a:spAutoFit/>
          </a:bodyPr>
          <a:lstStyle>
            <a:lvl1pPr algn="l" defTabSz="913334" fontAlgn="auto">
              <a:spcBef>
                <a:spcPts val="0"/>
              </a:spcBef>
              <a:spcAft>
                <a:spcPts val="0"/>
              </a:spcAft>
              <a:defRPr smtClean="0">
                <a:solidFill>
                  <a:schemeClr val="tx1">
                    <a:tint val="75000"/>
                  </a:schemeClr>
                </a:solidFill>
                <a:latin typeface="+mn-lt"/>
                <a:cs typeface="+mn-cs"/>
              </a:defRPr>
            </a:lvl1pPr>
          </a:lstStyle>
          <a:p>
            <a:pPr>
              <a:defRPr/>
            </a:pPr>
            <a:fld id="{97C43C7E-44E6-4BC7-8042-7FC4312512C8}" type="datetime1">
              <a:rPr lang="en-US" smtClean="0"/>
              <a:pPr>
                <a:defRPr/>
              </a:pPr>
              <a:t>12/2/2020</a:t>
            </a:fld>
            <a:endParaRPr lang="en-US"/>
          </a:p>
        </p:txBody>
      </p:sp>
      <p:sp>
        <p:nvSpPr>
          <p:cNvPr id="6" name="Holder 6"/>
          <p:cNvSpPr>
            <a:spLocks noGrp="1"/>
          </p:cNvSpPr>
          <p:nvPr>
            <p:ph type="sldNum" sz="quarter" idx="7"/>
          </p:nvPr>
        </p:nvSpPr>
        <p:spPr>
          <a:xfrm>
            <a:off x="11677650" y="8480425"/>
            <a:ext cx="3729038" cy="292100"/>
          </a:xfrm>
          <a:prstGeom prst="rect">
            <a:avLst/>
          </a:prstGeom>
        </p:spPr>
        <p:txBody>
          <a:bodyPr wrap="square" lIns="0" tIns="0" rIns="0" bIns="0">
            <a:spAutoFit/>
          </a:bodyPr>
          <a:lstStyle>
            <a:lvl1pPr algn="r" defTabSz="913334" fontAlgn="auto">
              <a:spcBef>
                <a:spcPts val="0"/>
              </a:spcBef>
              <a:spcAft>
                <a:spcPts val="0"/>
              </a:spcAft>
              <a:defRPr>
                <a:solidFill>
                  <a:schemeClr val="tx1">
                    <a:tint val="75000"/>
                  </a:schemeClr>
                </a:solidFill>
                <a:latin typeface="+mn-lt"/>
                <a:cs typeface="+mn-cs"/>
              </a:defRPr>
            </a:lvl1pPr>
          </a:lstStyle>
          <a:p>
            <a:pPr>
              <a:defRPr/>
            </a:pPr>
            <a:fld id="{DC5E47B6-8200-4C78-9503-0B05EF006580}"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455613" indent="1588" algn="l" rtl="0" eaLnBrk="0" fontAlgn="base" hangingPunct="0">
        <a:spcBef>
          <a:spcPct val="20000"/>
        </a:spcBef>
        <a:spcAft>
          <a:spcPct val="0"/>
        </a:spcAft>
        <a:buChar char="–"/>
        <a:defRPr sz="2800">
          <a:solidFill>
            <a:schemeClr val="tx1"/>
          </a:solidFill>
          <a:latin typeface="+mn-lt"/>
          <a:ea typeface="+mn-ea"/>
          <a:cs typeface="+mn-cs"/>
        </a:defRPr>
      </a:lvl2pPr>
      <a:lvl3pPr marL="912813" indent="1588" algn="l" rtl="0" eaLnBrk="0" fontAlgn="base" hangingPunct="0">
        <a:spcBef>
          <a:spcPct val="20000"/>
        </a:spcBef>
        <a:spcAft>
          <a:spcPct val="0"/>
        </a:spcAft>
        <a:buChar char="•"/>
        <a:defRPr sz="2400">
          <a:solidFill>
            <a:schemeClr val="tx1"/>
          </a:solidFill>
          <a:latin typeface="+mn-lt"/>
          <a:ea typeface="+mn-ea"/>
          <a:cs typeface="+mn-cs"/>
        </a:defRPr>
      </a:lvl3pPr>
      <a:lvl4pPr marL="1368425" indent="3175" algn="l" rtl="0" eaLnBrk="0" fontAlgn="base" hangingPunct="0">
        <a:spcBef>
          <a:spcPct val="20000"/>
        </a:spcBef>
        <a:spcAft>
          <a:spcPct val="0"/>
        </a:spcAft>
        <a:buChar char="–"/>
        <a:defRPr sz="2000">
          <a:solidFill>
            <a:schemeClr val="tx1"/>
          </a:solidFill>
          <a:latin typeface="+mn-lt"/>
          <a:ea typeface="+mn-ea"/>
          <a:cs typeface="+mn-cs"/>
        </a:defRPr>
      </a:lvl4pPr>
      <a:lvl5pPr marL="1825625" indent="3175" algn="l" rtl="0" eaLnBrk="0" fontAlgn="base" hangingPunct="0">
        <a:spcBef>
          <a:spcPct val="20000"/>
        </a:spcBef>
        <a:spcAft>
          <a:spcPct val="0"/>
        </a:spcAft>
        <a:buChar char="»"/>
        <a:defRPr sz="2000">
          <a:solidFill>
            <a:schemeClr val="tx1"/>
          </a:solidFill>
          <a:latin typeface="+mn-lt"/>
          <a:ea typeface="+mn-ea"/>
          <a:cs typeface="+mn-cs"/>
        </a:defRPr>
      </a:lvl5pPr>
      <a:lvl6pPr marL="2283337">
        <a:defRPr>
          <a:latin typeface="+mn-lt"/>
          <a:ea typeface="+mn-ea"/>
          <a:cs typeface="+mn-cs"/>
        </a:defRPr>
      </a:lvl6pPr>
      <a:lvl7pPr marL="2740010">
        <a:defRPr>
          <a:latin typeface="+mn-lt"/>
          <a:ea typeface="+mn-ea"/>
          <a:cs typeface="+mn-cs"/>
        </a:defRPr>
      </a:lvl7pPr>
      <a:lvl8pPr marL="3196670">
        <a:defRPr>
          <a:latin typeface="+mn-lt"/>
          <a:ea typeface="+mn-ea"/>
          <a:cs typeface="+mn-cs"/>
        </a:defRPr>
      </a:lvl8pPr>
      <a:lvl9pPr marL="3653341">
        <a:defRPr>
          <a:latin typeface="+mn-lt"/>
          <a:ea typeface="+mn-ea"/>
          <a:cs typeface="+mn-cs"/>
        </a:defRPr>
      </a:lvl9pPr>
    </p:bodyStyle>
    <p:otherStyle>
      <a:lvl1pPr marL="0">
        <a:defRPr>
          <a:latin typeface="+mn-lt"/>
          <a:ea typeface="+mn-ea"/>
          <a:cs typeface="+mn-cs"/>
        </a:defRPr>
      </a:lvl1pPr>
      <a:lvl2pPr marL="456670">
        <a:defRPr>
          <a:latin typeface="+mn-lt"/>
          <a:ea typeface="+mn-ea"/>
          <a:cs typeface="+mn-cs"/>
        </a:defRPr>
      </a:lvl2pPr>
      <a:lvl3pPr marL="913334">
        <a:defRPr>
          <a:latin typeface="+mn-lt"/>
          <a:ea typeface="+mn-ea"/>
          <a:cs typeface="+mn-cs"/>
        </a:defRPr>
      </a:lvl3pPr>
      <a:lvl4pPr marL="1370005">
        <a:defRPr>
          <a:latin typeface="+mn-lt"/>
          <a:ea typeface="+mn-ea"/>
          <a:cs typeface="+mn-cs"/>
        </a:defRPr>
      </a:lvl4pPr>
      <a:lvl5pPr marL="1826670">
        <a:defRPr>
          <a:latin typeface="+mn-lt"/>
          <a:ea typeface="+mn-ea"/>
          <a:cs typeface="+mn-cs"/>
        </a:defRPr>
      </a:lvl5pPr>
      <a:lvl6pPr marL="2283337">
        <a:defRPr>
          <a:latin typeface="+mn-lt"/>
          <a:ea typeface="+mn-ea"/>
          <a:cs typeface="+mn-cs"/>
        </a:defRPr>
      </a:lvl6pPr>
      <a:lvl7pPr marL="2740010">
        <a:defRPr>
          <a:latin typeface="+mn-lt"/>
          <a:ea typeface="+mn-ea"/>
          <a:cs typeface="+mn-cs"/>
        </a:defRPr>
      </a:lvl7pPr>
      <a:lvl8pPr marL="3196670">
        <a:defRPr>
          <a:latin typeface="+mn-lt"/>
          <a:ea typeface="+mn-ea"/>
          <a:cs typeface="+mn-cs"/>
        </a:defRPr>
      </a:lvl8pPr>
      <a:lvl9pPr marL="3653341">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895" y="365167"/>
            <a:ext cx="14596110" cy="1519767"/>
          </a:xfrm>
          <a:prstGeom prst="rect">
            <a:avLst/>
          </a:prstGeom>
        </p:spPr>
        <p:txBody>
          <a:bodyPr vert="horz" lIns="144777" tIns="72388" rIns="144777" bIns="7238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10895" y="2127674"/>
            <a:ext cx="14596110" cy="6017855"/>
          </a:xfrm>
          <a:prstGeom prst="rect">
            <a:avLst/>
          </a:prstGeom>
        </p:spPr>
        <p:txBody>
          <a:bodyPr vert="horz" lIns="144777" tIns="72388" rIns="144777" bIns="7238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10895" y="8451592"/>
            <a:ext cx="3784177" cy="485481"/>
          </a:xfrm>
          <a:prstGeom prst="rect">
            <a:avLst/>
          </a:prstGeom>
        </p:spPr>
        <p:txBody>
          <a:bodyPr vert="horz" lIns="144777" tIns="72388" rIns="144777" bIns="72388" rtlCol="0" anchor="ctr"/>
          <a:lstStyle>
            <a:lvl1pPr algn="l">
              <a:defRPr sz="1900">
                <a:solidFill>
                  <a:schemeClr val="tx1">
                    <a:tint val="75000"/>
                  </a:schemeClr>
                </a:solidFill>
              </a:defRPr>
            </a:lvl1pPr>
          </a:lstStyle>
          <a:p>
            <a:fld id="{1D8BD707-D9CF-40AE-B4C6-C98DA3205C09}" type="datetimeFigureOut">
              <a:rPr lang="en-US" smtClean="0"/>
              <a:pPr/>
              <a:t>12/2/2020</a:t>
            </a:fld>
            <a:endParaRPr lang="en-US"/>
          </a:p>
        </p:txBody>
      </p:sp>
      <p:sp>
        <p:nvSpPr>
          <p:cNvPr id="5" name="Footer Placeholder 4"/>
          <p:cNvSpPr>
            <a:spLocks noGrp="1"/>
          </p:cNvSpPr>
          <p:nvPr>
            <p:ph type="ftr" sz="quarter" idx="3"/>
          </p:nvPr>
        </p:nvSpPr>
        <p:spPr>
          <a:xfrm>
            <a:off x="5541116" y="8451592"/>
            <a:ext cx="5135668" cy="485481"/>
          </a:xfrm>
          <a:prstGeom prst="rect">
            <a:avLst/>
          </a:prstGeom>
        </p:spPr>
        <p:txBody>
          <a:bodyPr vert="horz" lIns="144777" tIns="72388" rIns="144777" bIns="72388" rtlCol="0" anchor="ctr"/>
          <a:lstStyle>
            <a:lvl1pPr algn="ctr">
              <a:defRPr sz="1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622828" y="8451592"/>
            <a:ext cx="3784177" cy="485481"/>
          </a:xfrm>
          <a:prstGeom prst="rect">
            <a:avLst/>
          </a:prstGeom>
        </p:spPr>
        <p:txBody>
          <a:bodyPr vert="horz" lIns="144777" tIns="72388" rIns="144777" bIns="72388" rtlCol="0" anchor="ctr"/>
          <a:lstStyle>
            <a:lvl1pPr algn="r">
              <a:defRPr sz="19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1447770" rtl="0" eaLnBrk="1" latinLnBrk="0" hangingPunct="1">
        <a:spcBef>
          <a:spcPct val="0"/>
        </a:spcBef>
        <a:buNone/>
        <a:defRPr sz="7000" kern="1200">
          <a:solidFill>
            <a:schemeClr val="tx1"/>
          </a:solidFill>
          <a:latin typeface="+mj-lt"/>
          <a:ea typeface="+mj-ea"/>
          <a:cs typeface="+mj-cs"/>
        </a:defRPr>
      </a:lvl1pPr>
    </p:titleStyle>
    <p:bodyStyle>
      <a:lvl1pPr marL="542914" indent="-542914" algn="l" defTabSz="1447770" rtl="0" eaLnBrk="1" latinLnBrk="0" hangingPunct="1">
        <a:spcBef>
          <a:spcPct val="20000"/>
        </a:spcBef>
        <a:buFont typeface="Arial" pitchFamily="34" charset="0"/>
        <a:buChar char="•"/>
        <a:defRPr sz="5100" kern="1200">
          <a:solidFill>
            <a:schemeClr val="tx1"/>
          </a:solidFill>
          <a:latin typeface="+mn-lt"/>
          <a:ea typeface="+mn-ea"/>
          <a:cs typeface="+mn-cs"/>
        </a:defRPr>
      </a:lvl1pPr>
      <a:lvl2pPr marL="1176313" indent="-452428" algn="l" defTabSz="1447770" rtl="0" eaLnBrk="1" latinLnBrk="0" hangingPunct="1">
        <a:spcBef>
          <a:spcPct val="20000"/>
        </a:spcBef>
        <a:buFont typeface="Arial" pitchFamily="34" charset="0"/>
        <a:buChar char="–"/>
        <a:defRPr sz="4400" kern="1200">
          <a:solidFill>
            <a:schemeClr val="tx1"/>
          </a:solidFill>
          <a:latin typeface="+mn-lt"/>
          <a:ea typeface="+mn-ea"/>
          <a:cs typeface="+mn-cs"/>
        </a:defRPr>
      </a:lvl2pPr>
      <a:lvl3pPr marL="1809712" indent="-361942" algn="l" defTabSz="1447770" rtl="0" eaLnBrk="1" latinLnBrk="0" hangingPunct="1">
        <a:spcBef>
          <a:spcPct val="20000"/>
        </a:spcBef>
        <a:buFont typeface="Arial" pitchFamily="34" charset="0"/>
        <a:buChar char="•"/>
        <a:defRPr sz="3800" kern="1200">
          <a:solidFill>
            <a:schemeClr val="tx1"/>
          </a:solidFill>
          <a:latin typeface="+mn-lt"/>
          <a:ea typeface="+mn-ea"/>
          <a:cs typeface="+mn-cs"/>
        </a:defRPr>
      </a:lvl3pPr>
      <a:lvl4pPr marL="2533597" indent="-361942" algn="l" defTabSz="1447770"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257481" indent="-361942" algn="l" defTabSz="1447770"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3981366" indent="-361942" algn="l" defTabSz="1447770"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05251" indent="-361942" algn="l" defTabSz="1447770"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29136" indent="-361942" algn="l" defTabSz="1447770"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53020" indent="-361942" algn="l" defTabSz="1447770"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n-US"/>
      </a:defPPr>
      <a:lvl1pPr marL="0" algn="l" defTabSz="1447770" rtl="0" eaLnBrk="1" latinLnBrk="0" hangingPunct="1">
        <a:defRPr sz="2800" kern="1200">
          <a:solidFill>
            <a:schemeClr val="tx1"/>
          </a:solidFill>
          <a:latin typeface="+mn-lt"/>
          <a:ea typeface="+mn-ea"/>
          <a:cs typeface="+mn-cs"/>
        </a:defRPr>
      </a:lvl1pPr>
      <a:lvl2pPr marL="723885" algn="l" defTabSz="1447770" rtl="0" eaLnBrk="1" latinLnBrk="0" hangingPunct="1">
        <a:defRPr sz="2800" kern="1200">
          <a:solidFill>
            <a:schemeClr val="tx1"/>
          </a:solidFill>
          <a:latin typeface="+mn-lt"/>
          <a:ea typeface="+mn-ea"/>
          <a:cs typeface="+mn-cs"/>
        </a:defRPr>
      </a:lvl2pPr>
      <a:lvl3pPr marL="1447770" algn="l" defTabSz="1447770" rtl="0" eaLnBrk="1" latinLnBrk="0" hangingPunct="1">
        <a:defRPr sz="2800" kern="1200">
          <a:solidFill>
            <a:schemeClr val="tx1"/>
          </a:solidFill>
          <a:latin typeface="+mn-lt"/>
          <a:ea typeface="+mn-ea"/>
          <a:cs typeface="+mn-cs"/>
        </a:defRPr>
      </a:lvl3pPr>
      <a:lvl4pPr marL="2171654" algn="l" defTabSz="1447770" rtl="0" eaLnBrk="1" latinLnBrk="0" hangingPunct="1">
        <a:defRPr sz="2800" kern="1200">
          <a:solidFill>
            <a:schemeClr val="tx1"/>
          </a:solidFill>
          <a:latin typeface="+mn-lt"/>
          <a:ea typeface="+mn-ea"/>
          <a:cs typeface="+mn-cs"/>
        </a:defRPr>
      </a:lvl4pPr>
      <a:lvl5pPr marL="2895539" algn="l" defTabSz="1447770" rtl="0" eaLnBrk="1" latinLnBrk="0" hangingPunct="1">
        <a:defRPr sz="2800" kern="1200">
          <a:solidFill>
            <a:schemeClr val="tx1"/>
          </a:solidFill>
          <a:latin typeface="+mn-lt"/>
          <a:ea typeface="+mn-ea"/>
          <a:cs typeface="+mn-cs"/>
        </a:defRPr>
      </a:lvl5pPr>
      <a:lvl6pPr marL="3619424" algn="l" defTabSz="1447770" rtl="0" eaLnBrk="1" latinLnBrk="0" hangingPunct="1">
        <a:defRPr sz="2800" kern="1200">
          <a:solidFill>
            <a:schemeClr val="tx1"/>
          </a:solidFill>
          <a:latin typeface="+mn-lt"/>
          <a:ea typeface="+mn-ea"/>
          <a:cs typeface="+mn-cs"/>
        </a:defRPr>
      </a:lvl6pPr>
      <a:lvl7pPr marL="4343309" algn="l" defTabSz="1447770" rtl="0" eaLnBrk="1" latinLnBrk="0" hangingPunct="1">
        <a:defRPr sz="2800" kern="1200">
          <a:solidFill>
            <a:schemeClr val="tx1"/>
          </a:solidFill>
          <a:latin typeface="+mn-lt"/>
          <a:ea typeface="+mn-ea"/>
          <a:cs typeface="+mn-cs"/>
        </a:defRPr>
      </a:lvl7pPr>
      <a:lvl8pPr marL="5067193" algn="l" defTabSz="1447770" rtl="0" eaLnBrk="1" latinLnBrk="0" hangingPunct="1">
        <a:defRPr sz="2800" kern="1200">
          <a:solidFill>
            <a:schemeClr val="tx1"/>
          </a:solidFill>
          <a:latin typeface="+mn-lt"/>
          <a:ea typeface="+mn-ea"/>
          <a:cs typeface="+mn-cs"/>
        </a:defRPr>
      </a:lvl8pPr>
      <a:lvl9pPr marL="5791078" algn="l" defTabSz="144777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3075" name="object 5"/>
          <p:cNvGrpSpPr>
            <a:grpSpLocks/>
          </p:cNvGrpSpPr>
          <p:nvPr/>
        </p:nvGrpSpPr>
        <p:grpSpPr bwMode="auto">
          <a:xfrm>
            <a:off x="0" y="0"/>
            <a:ext cx="16217900" cy="9118600"/>
            <a:chOff x="0" y="0"/>
            <a:chExt cx="16217900" cy="9118600"/>
          </a:xfrm>
        </p:grpSpPr>
        <p:sp>
          <p:nvSpPr>
            <p:cNvPr id="3082"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3083"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3076" name="TextBox 8"/>
          <p:cNvSpPr txBox="1">
            <a:spLocks noChangeArrowheads="1"/>
          </p:cNvSpPr>
          <p:nvPr/>
        </p:nvSpPr>
        <p:spPr bwMode="auto">
          <a:xfrm>
            <a:off x="1936750" y="4025900"/>
            <a:ext cx="13868400" cy="2862229"/>
          </a:xfrm>
          <a:prstGeom prst="rect">
            <a:avLst/>
          </a:prstGeom>
          <a:noFill/>
          <a:ln w="9525">
            <a:noFill/>
            <a:miter lim="800000"/>
            <a:headEnd/>
            <a:tailEnd/>
          </a:ln>
        </p:spPr>
        <p:txBody>
          <a:bodyPr wrap="square" lIns="91334" tIns="45674" rIns="91334" bIns="45674">
            <a:spAutoFit/>
          </a:bodyPr>
          <a:lstStyle/>
          <a:p>
            <a:r>
              <a:rPr lang="en-US" sz="3600" dirty="0" smtClean="0">
                <a:latin typeface="Baskerville Old Face" pitchFamily="18" charset="0"/>
                <a:cs typeface="Times New Roman" pitchFamily="18" charset="0"/>
              </a:rPr>
              <a:t>Year &amp; </a:t>
            </a:r>
            <a:r>
              <a:rPr lang="en-US" sz="3600" dirty="0" err="1" smtClean="0">
                <a:latin typeface="Baskerville Old Face" pitchFamily="18" charset="0"/>
                <a:cs typeface="Times New Roman" pitchFamily="18" charset="0"/>
              </a:rPr>
              <a:t>Sem</a:t>
            </a:r>
            <a:r>
              <a:rPr lang="en-US" sz="3600" dirty="0" smtClean="0">
                <a:latin typeface="Baskerville Old Face" pitchFamily="18" charset="0"/>
                <a:cs typeface="Times New Roman" pitchFamily="18" charset="0"/>
              </a:rPr>
              <a:t>    </a:t>
            </a:r>
            <a:r>
              <a:rPr lang="en-US" sz="3600" dirty="0">
                <a:latin typeface="Baskerville Old Face" pitchFamily="18" charset="0"/>
                <a:cs typeface="Times New Roman" pitchFamily="18" charset="0"/>
              </a:rPr>
              <a:t>– </a:t>
            </a:r>
            <a:r>
              <a:rPr lang="en-US" sz="3600" dirty="0" smtClean="0">
                <a:latin typeface="Baskerville Old Face" pitchFamily="18" charset="0"/>
                <a:cs typeface="Times New Roman" pitchFamily="18" charset="0"/>
              </a:rPr>
              <a:t> III Year/ V </a:t>
            </a:r>
            <a:r>
              <a:rPr lang="en-US" sz="3600" dirty="0" err="1" smtClean="0">
                <a:latin typeface="Baskerville Old Face" pitchFamily="18" charset="0"/>
                <a:cs typeface="Times New Roman" pitchFamily="18" charset="0"/>
              </a:rPr>
              <a:t>sem</a:t>
            </a:r>
            <a:endParaRPr lang="en-US" sz="3600" dirty="0">
              <a:latin typeface="Baskerville Old Face" pitchFamily="18" charset="0"/>
              <a:cs typeface="Times New Roman" pitchFamily="18" charset="0"/>
            </a:endParaRPr>
          </a:p>
          <a:p>
            <a:r>
              <a:rPr lang="en-US" sz="3600" dirty="0" smtClean="0">
                <a:latin typeface="Baskerville Old Face" pitchFamily="18" charset="0"/>
                <a:cs typeface="Times New Roman" pitchFamily="18" charset="0"/>
              </a:rPr>
              <a:t>Subject            – Electrical Machine Design</a:t>
            </a:r>
          </a:p>
          <a:p>
            <a:r>
              <a:rPr lang="en-US" sz="3600" dirty="0" smtClean="0">
                <a:latin typeface="Baskerville Old Face" pitchFamily="18" charset="0"/>
                <a:cs typeface="Times New Roman" pitchFamily="18" charset="0"/>
              </a:rPr>
              <a:t>Subject Code  – </a:t>
            </a:r>
            <a:r>
              <a:rPr lang="en-US" sz="3600" dirty="0" smtClean="0">
                <a:latin typeface="Baskerville Old Face" pitchFamily="18" charset="0"/>
              </a:rPr>
              <a:t>5EE4-05</a:t>
            </a:r>
            <a:endParaRPr lang="en-US" sz="3600" dirty="0">
              <a:latin typeface="Baskerville Old Face" pitchFamily="18" charset="0"/>
              <a:cs typeface="Times New Roman" pitchFamily="18" charset="0"/>
            </a:endParaRPr>
          </a:p>
          <a:p>
            <a:r>
              <a:rPr lang="en-US" sz="3600" dirty="0" smtClean="0">
                <a:latin typeface="Baskerville Old Face" pitchFamily="18" charset="0"/>
                <a:cs typeface="Times New Roman" pitchFamily="18" charset="0"/>
              </a:rPr>
              <a:t>Unit                </a:t>
            </a:r>
            <a:r>
              <a:rPr lang="en-US" sz="3600" dirty="0">
                <a:latin typeface="Baskerville Old Face" pitchFamily="18" charset="0"/>
                <a:cs typeface="Times New Roman" pitchFamily="18" charset="0"/>
              </a:rPr>
              <a:t>– </a:t>
            </a:r>
            <a:r>
              <a:rPr lang="en-US" sz="3600" dirty="0" smtClean="0">
                <a:latin typeface="Baskerville Old Face" pitchFamily="18" charset="0"/>
                <a:cs typeface="Times New Roman" pitchFamily="18" charset="0"/>
              </a:rPr>
              <a:t>1. 4</a:t>
            </a:r>
            <a:endParaRPr lang="en-US" sz="3600" dirty="0">
              <a:latin typeface="Baskerville Old Face" pitchFamily="18" charset="0"/>
              <a:cs typeface="Times New Roman" pitchFamily="18" charset="0"/>
            </a:endParaRPr>
          </a:p>
          <a:p>
            <a:r>
              <a:rPr lang="en-US" sz="3600" dirty="0">
                <a:latin typeface="Baskerville Old Face" pitchFamily="18" charset="0"/>
                <a:cs typeface="Times New Roman" pitchFamily="18" charset="0"/>
              </a:rPr>
              <a:t>Presented </a:t>
            </a:r>
            <a:r>
              <a:rPr lang="en-US" sz="3600" dirty="0" smtClean="0">
                <a:latin typeface="Baskerville Old Face" pitchFamily="18" charset="0"/>
                <a:cs typeface="Times New Roman" pitchFamily="18" charset="0"/>
              </a:rPr>
              <a:t>by   – Mr. </a:t>
            </a:r>
            <a:r>
              <a:rPr lang="en-US" sz="3600" dirty="0" err="1" smtClean="0">
                <a:latin typeface="Baskerville Old Face" pitchFamily="18" charset="0"/>
                <a:cs typeface="Times New Roman" pitchFamily="18" charset="0"/>
              </a:rPr>
              <a:t>Atul</a:t>
            </a:r>
            <a:r>
              <a:rPr lang="en-US" sz="3600" dirty="0" smtClean="0">
                <a:latin typeface="Baskerville Old Face" pitchFamily="18" charset="0"/>
                <a:cs typeface="Times New Roman" pitchFamily="18" charset="0"/>
              </a:rPr>
              <a:t> </a:t>
            </a:r>
            <a:r>
              <a:rPr lang="en-US" sz="3600" dirty="0" err="1" smtClean="0">
                <a:latin typeface="Baskerville Old Face" pitchFamily="18" charset="0"/>
                <a:cs typeface="Times New Roman" pitchFamily="18" charset="0"/>
              </a:rPr>
              <a:t>Kulshrestha</a:t>
            </a:r>
            <a:r>
              <a:rPr lang="en-US" sz="3600" dirty="0" smtClean="0">
                <a:latin typeface="Baskerville Old Face" pitchFamily="18" charset="0"/>
                <a:cs typeface="Times New Roman" pitchFamily="18" charset="0"/>
              </a:rPr>
              <a:t>,  </a:t>
            </a:r>
            <a:r>
              <a:rPr lang="en-US" sz="3600" dirty="0" err="1" smtClean="0">
                <a:latin typeface="Baskerville Old Face" pitchFamily="18" charset="0"/>
                <a:cs typeface="Times New Roman" pitchFamily="18" charset="0"/>
              </a:rPr>
              <a:t>Asstt</a:t>
            </a:r>
            <a:r>
              <a:rPr lang="en-US" sz="3600" dirty="0" smtClean="0">
                <a:latin typeface="Baskerville Old Face" pitchFamily="18" charset="0"/>
                <a:cs typeface="Times New Roman" pitchFamily="18" charset="0"/>
              </a:rPr>
              <a:t> Professor, EE</a:t>
            </a:r>
            <a:endParaRPr lang="en-IN" sz="3600" dirty="0">
              <a:latin typeface="Baskerville Old Face" pitchFamily="18" charset="0"/>
              <a:cs typeface="Times New Roman" pitchFamily="18" charset="0"/>
            </a:endParaRPr>
          </a:p>
        </p:txBody>
      </p:sp>
      <p:sp>
        <p:nvSpPr>
          <p:cNvPr id="12" name="Footer Placeholder 11"/>
          <p:cNvSpPr>
            <a:spLocks noGrp="1"/>
          </p:cNvSpPr>
          <p:nvPr>
            <p:ph type="ftr" sz="quarter" idx="10"/>
          </p:nvPr>
        </p:nvSpPr>
        <p:spPr>
          <a:xfrm>
            <a:off x="5513388" y="8480425"/>
            <a:ext cx="5191125" cy="584775"/>
          </a:xfrm>
        </p:spPr>
        <p:txBody>
          <a:bodyPr/>
          <a:lstStyle/>
          <a:p>
            <a:pPr>
              <a:defRPr/>
            </a:pPr>
            <a:r>
              <a:rPr lang="en-IN" dirty="0" err="1" smtClean="0"/>
              <a:t>Atul</a:t>
            </a:r>
            <a:r>
              <a:rPr lang="en-IN" dirty="0" smtClean="0"/>
              <a:t> </a:t>
            </a:r>
            <a:r>
              <a:rPr lang="en-IN" dirty="0" err="1" smtClean="0"/>
              <a:t>Kulshrestha</a:t>
            </a:r>
            <a:r>
              <a:rPr lang="en-IN" dirty="0" smtClean="0"/>
              <a:t> (</a:t>
            </a:r>
            <a:r>
              <a:rPr lang="en-IN" dirty="0" err="1" smtClean="0"/>
              <a:t>Asstt</a:t>
            </a:r>
            <a:r>
              <a:rPr lang="en-IN" dirty="0" smtClean="0"/>
              <a:t>  Professor, Electrical Engineering Department) </a:t>
            </a:r>
            <a:r>
              <a:rPr lang="en-IN" dirty="0"/>
              <a:t>, JECRC, JAIPUR</a:t>
            </a:r>
          </a:p>
        </p:txBody>
      </p:sp>
      <p:pic>
        <p:nvPicPr>
          <p:cNvPr id="3078" name="Picture 10"/>
          <p:cNvPicPr>
            <a:picLocks noChangeAspect="1" noChangeArrowheads="1"/>
          </p:cNvPicPr>
          <p:nvPr/>
        </p:nvPicPr>
        <p:blipFill>
          <a:blip r:embed="rId3"/>
          <a:srcRect/>
          <a:stretch>
            <a:fillRect/>
          </a:stretch>
        </p:blipFill>
        <p:spPr bwMode="auto">
          <a:xfrm>
            <a:off x="412750" y="520700"/>
            <a:ext cx="2667000" cy="1676400"/>
          </a:xfrm>
          <a:prstGeom prst="rect">
            <a:avLst/>
          </a:prstGeom>
          <a:noFill/>
          <a:ln w="9525">
            <a:noFill/>
            <a:miter lim="800000"/>
            <a:headEnd/>
            <a:tailEnd/>
          </a:ln>
        </p:spPr>
      </p:pic>
      <p:pic>
        <p:nvPicPr>
          <p:cNvPr id="3079" name="Picture 11"/>
          <p:cNvPicPr>
            <a:picLocks noChangeAspect="1" noChangeArrowheads="1"/>
          </p:cNvPicPr>
          <p:nvPr/>
        </p:nvPicPr>
        <p:blipFill>
          <a:blip r:embed="rId4"/>
          <a:srcRect/>
          <a:stretch>
            <a:fillRect/>
          </a:stretch>
        </p:blipFill>
        <p:spPr bwMode="auto">
          <a:xfrm>
            <a:off x="12680950" y="673100"/>
            <a:ext cx="2590800" cy="2122488"/>
          </a:xfrm>
          <a:prstGeom prst="rect">
            <a:avLst/>
          </a:prstGeom>
          <a:noFill/>
          <a:ln w="9525">
            <a:noFill/>
            <a:miter lim="800000"/>
            <a:headEnd/>
            <a:tailEnd/>
          </a:ln>
        </p:spPr>
      </p:pic>
      <p:sp>
        <p:nvSpPr>
          <p:cNvPr id="3080" name="TextBox 12"/>
          <p:cNvSpPr txBox="1">
            <a:spLocks noChangeArrowheads="1"/>
          </p:cNvSpPr>
          <p:nvPr/>
        </p:nvSpPr>
        <p:spPr bwMode="auto">
          <a:xfrm>
            <a:off x="1327150" y="3111500"/>
            <a:ext cx="14249400" cy="646331"/>
          </a:xfrm>
          <a:prstGeom prst="rect">
            <a:avLst/>
          </a:prstGeom>
          <a:noFill/>
          <a:ln w="9525">
            <a:noFill/>
            <a:miter lim="800000"/>
            <a:headEnd/>
            <a:tailEnd/>
          </a:ln>
        </p:spPr>
        <p:txBody>
          <a:bodyPr>
            <a:spAutoFit/>
          </a:bodyPr>
          <a:lstStyle/>
          <a:p>
            <a:r>
              <a:rPr lang="en-US" sz="3600" dirty="0">
                <a:solidFill>
                  <a:srgbClr val="FF0000"/>
                </a:solidFill>
              </a:rPr>
              <a:t>JAIPUR ENGINEERING COLLEGE AND RESEARCH </a:t>
            </a:r>
            <a:r>
              <a:rPr lang="en-US" sz="3600" dirty="0" smtClean="0">
                <a:solidFill>
                  <a:srgbClr val="FF0000"/>
                </a:solidFill>
              </a:rPr>
              <a:t>CENTRE</a:t>
            </a:r>
            <a:endParaRPr lang="en-IN" sz="3600" dirty="0">
              <a:solidFill>
                <a:srgbClr val="FF0000"/>
              </a:solidFill>
            </a:endParaRPr>
          </a:p>
        </p:txBody>
      </p:sp>
      <p:sp>
        <p:nvSpPr>
          <p:cNvPr id="14" name="Slide Number Placeholder 13"/>
          <p:cNvSpPr>
            <a:spLocks noGrp="1"/>
          </p:cNvSpPr>
          <p:nvPr>
            <p:ph type="sldNum" sz="quarter" idx="12"/>
          </p:nvPr>
        </p:nvSpPr>
        <p:spPr/>
        <p:txBody>
          <a:bodyPr/>
          <a:lstStyle/>
          <a:p>
            <a:pPr>
              <a:defRPr/>
            </a:pPr>
            <a:fld id="{C9056662-BCD1-4EE7-9470-F65D22AE3F85}" type="slidenum">
              <a:rPr lang="en-IN" smtClean="0"/>
              <a:pPr>
                <a:defRPr/>
              </a:pPr>
              <a:t>1</a:t>
            </a:fld>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a:xfrm>
            <a:off x="5513388" y="8480425"/>
            <a:ext cx="5191125" cy="584775"/>
          </a:xfrm>
        </p:spPr>
        <p:txBody>
          <a:bodyPr/>
          <a:lstStyle/>
          <a:p>
            <a:pPr>
              <a:defRPr/>
            </a:pPr>
            <a:r>
              <a:rPr lang="en-IN" dirty="0" err="1" smtClean="0"/>
              <a:t>Atul</a:t>
            </a:r>
            <a:r>
              <a:rPr lang="en-IN" dirty="0" smtClean="0"/>
              <a:t> </a:t>
            </a:r>
            <a:r>
              <a:rPr lang="en-IN" dirty="0" err="1" smtClean="0"/>
              <a:t>Kulshrestha</a:t>
            </a:r>
            <a:r>
              <a:rPr lang="en-IN" dirty="0" smtClean="0"/>
              <a:t> (</a:t>
            </a:r>
            <a:r>
              <a:rPr lang="en-IN" dirty="0" err="1" smtClean="0"/>
              <a:t>Asstt</a:t>
            </a:r>
            <a:r>
              <a:rPr lang="en-IN" dirty="0" smtClean="0"/>
              <a:t>  Professor, Electrical Engineering Department)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10</a:t>
            </a:fld>
            <a:endParaRPr lang="en-IN"/>
          </a:p>
        </p:txBody>
      </p:sp>
      <p:sp>
        <p:nvSpPr>
          <p:cNvPr id="10" name="Rectangle 9"/>
          <p:cNvSpPr/>
          <p:nvPr/>
        </p:nvSpPr>
        <p:spPr>
          <a:xfrm>
            <a:off x="793750" y="2349500"/>
            <a:ext cx="14630400" cy="5016758"/>
          </a:xfrm>
          <a:prstGeom prst="rect">
            <a:avLst/>
          </a:prstGeom>
        </p:spPr>
        <p:txBody>
          <a:bodyPr wrap="square">
            <a:spAutoFit/>
          </a:bodyPr>
          <a:lstStyle/>
          <a:p>
            <a:r>
              <a:rPr lang="en-US" dirty="0" smtClean="0"/>
              <a:t>1</a:t>
            </a:r>
            <a:r>
              <a:rPr lang="en-US" sz="3200" dirty="0" smtClean="0"/>
              <a:t>. Output : kW (for generators), kW or Hp (for motors) </a:t>
            </a:r>
          </a:p>
          <a:p>
            <a:r>
              <a:rPr lang="en-US" sz="3200" dirty="0" smtClean="0"/>
              <a:t>2. Voltage : V volt </a:t>
            </a:r>
          </a:p>
          <a:p>
            <a:r>
              <a:rPr lang="en-US" sz="3200" dirty="0" smtClean="0"/>
              <a:t>3. Speed : N rpm </a:t>
            </a:r>
          </a:p>
          <a:p>
            <a:r>
              <a:rPr lang="en-US" sz="3200" dirty="0" smtClean="0"/>
              <a:t>4. Rating : Continuous or Short time </a:t>
            </a:r>
          </a:p>
          <a:p>
            <a:r>
              <a:rPr lang="en-US" sz="3200" dirty="0" smtClean="0"/>
              <a:t>5. Temperature rise: θ ‘C for an ambient temperature of 40’C </a:t>
            </a:r>
          </a:p>
          <a:p>
            <a:r>
              <a:rPr lang="en-US" sz="3200" dirty="0" smtClean="0"/>
              <a:t>6. Cooling : Natural or forced cooling </a:t>
            </a:r>
          </a:p>
          <a:p>
            <a:r>
              <a:rPr lang="en-US" sz="3200" dirty="0" smtClean="0"/>
              <a:t>7. Type: Generator or motor, separately excited or self-excited-shunt, series, or compound, if compound type of connection.</a:t>
            </a:r>
          </a:p>
          <a:p>
            <a:endParaRPr lang="en-US" sz="3200" dirty="0" smtClean="0"/>
          </a:p>
          <a:p>
            <a:r>
              <a:rPr lang="en-US" sz="3200" dirty="0" smtClean="0"/>
              <a:t> </a:t>
            </a:r>
            <a:endParaRPr lang="en-US" sz="3200" dirty="0"/>
          </a:p>
        </p:txBody>
      </p:sp>
      <p:sp>
        <p:nvSpPr>
          <p:cNvPr id="11" name="Rectangle 10"/>
          <p:cNvSpPr/>
          <p:nvPr/>
        </p:nvSpPr>
        <p:spPr>
          <a:xfrm>
            <a:off x="4054475" y="444500"/>
            <a:ext cx="8108950" cy="1061829"/>
          </a:xfrm>
          <a:prstGeom prst="rect">
            <a:avLst/>
          </a:prstGeom>
        </p:spPr>
        <p:txBody>
          <a:bodyPr wrap="square">
            <a:spAutoFit/>
          </a:bodyPr>
          <a:lstStyle/>
          <a:p>
            <a:endParaRPr lang="en-US" dirty="0" smtClean="0"/>
          </a:p>
          <a:p>
            <a:pPr algn="ctr"/>
            <a:r>
              <a:rPr lang="en-US" sz="4400" b="1" dirty="0" smtClean="0">
                <a:solidFill>
                  <a:srgbClr val="FF0000"/>
                </a:solidFill>
              </a:rPr>
              <a:t>Standard specifications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7171"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a:xfrm>
            <a:off x="5513388" y="8480425"/>
            <a:ext cx="5191125" cy="584775"/>
          </a:xfrm>
        </p:spPr>
        <p:txBody>
          <a:bodyPr/>
          <a:lstStyle/>
          <a:p>
            <a:pPr>
              <a:defRPr/>
            </a:pPr>
            <a:r>
              <a:rPr lang="en-IN" dirty="0" err="1" smtClean="0"/>
              <a:t>Atul</a:t>
            </a:r>
            <a:r>
              <a:rPr lang="en-IN" dirty="0" smtClean="0"/>
              <a:t> </a:t>
            </a:r>
            <a:r>
              <a:rPr lang="en-IN" dirty="0" err="1" smtClean="0"/>
              <a:t>Kulshrestha</a:t>
            </a:r>
            <a:r>
              <a:rPr lang="en-IN" dirty="0" smtClean="0"/>
              <a:t> (</a:t>
            </a:r>
            <a:r>
              <a:rPr lang="en-IN" dirty="0" err="1" smtClean="0"/>
              <a:t>Asstt</a:t>
            </a:r>
            <a:r>
              <a:rPr lang="en-IN" dirty="0" smtClean="0"/>
              <a:t>  Professor, Electrical Engineering Department) , JECRC, JAIPUR</a:t>
            </a:r>
            <a:endParaRPr lang="en-IN" dirty="0"/>
          </a:p>
        </p:txBody>
      </p:sp>
      <p:sp>
        <p:nvSpPr>
          <p:cNvPr id="7173" name="TextBox 12"/>
          <p:cNvSpPr txBox="1">
            <a:spLocks noChangeArrowheads="1"/>
          </p:cNvSpPr>
          <p:nvPr/>
        </p:nvSpPr>
        <p:spPr bwMode="auto">
          <a:xfrm>
            <a:off x="1250950" y="1054100"/>
            <a:ext cx="14249400" cy="1570038"/>
          </a:xfrm>
          <a:prstGeom prst="rect">
            <a:avLst/>
          </a:prstGeom>
          <a:noFill/>
          <a:ln w="9525">
            <a:noFill/>
            <a:miter lim="800000"/>
            <a:headEnd/>
            <a:tailEnd/>
          </a:ln>
        </p:spPr>
        <p:txBody>
          <a:bodyPr>
            <a:spAutoFit/>
          </a:bodyPr>
          <a:lstStyle/>
          <a:p>
            <a:r>
              <a:rPr lang="en-US" sz="4800" dirty="0" smtClean="0"/>
              <a:t>LECTURE CONTENTS WITH A BLEND OF NPTEL CONTENTS</a:t>
            </a:r>
            <a:endParaRPr lang="en-IN" sz="4800" dirty="0"/>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11</a:t>
            </a:fld>
            <a:endParaRPr lang="en-IN"/>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8195" name="object 5"/>
          <p:cNvGrpSpPr>
            <a:grpSpLocks/>
          </p:cNvGrpSpPr>
          <p:nvPr/>
        </p:nvGrpSpPr>
        <p:grpSpPr bwMode="auto">
          <a:xfrm>
            <a:off x="0" y="0"/>
            <a:ext cx="16217900" cy="9118600"/>
            <a:chOff x="0" y="0"/>
            <a:chExt cx="16217900" cy="9118600"/>
          </a:xfrm>
        </p:grpSpPr>
        <p:sp>
          <p:nvSpPr>
            <p:cNvPr id="8199"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8200"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a:xfrm>
            <a:off x="5513388" y="8480425"/>
            <a:ext cx="5191125" cy="584775"/>
          </a:xfrm>
        </p:spPr>
        <p:txBody>
          <a:bodyPr/>
          <a:lstStyle/>
          <a:p>
            <a:pPr>
              <a:defRPr/>
            </a:pPr>
            <a:r>
              <a:rPr lang="en-IN" dirty="0" err="1" smtClean="0"/>
              <a:t>Atul</a:t>
            </a:r>
            <a:r>
              <a:rPr lang="en-IN" dirty="0" smtClean="0"/>
              <a:t> </a:t>
            </a:r>
            <a:r>
              <a:rPr lang="en-IN" dirty="0" err="1" smtClean="0"/>
              <a:t>Kulshrestha</a:t>
            </a:r>
            <a:r>
              <a:rPr lang="en-IN" dirty="0" smtClean="0"/>
              <a:t> (</a:t>
            </a:r>
            <a:r>
              <a:rPr lang="en-IN" dirty="0" err="1" smtClean="0"/>
              <a:t>Asstt</a:t>
            </a:r>
            <a:r>
              <a:rPr lang="en-IN" dirty="0" smtClean="0"/>
              <a:t>  Professor, Electrical Engineering Department) , JECRC, JAIPUR</a:t>
            </a:r>
            <a:endParaRPr lang="en-IN" dirty="0"/>
          </a:p>
        </p:txBody>
      </p:sp>
      <p:sp>
        <p:nvSpPr>
          <p:cNvPr id="8197" name="TextBox 12"/>
          <p:cNvSpPr txBox="1">
            <a:spLocks noChangeArrowheads="1"/>
          </p:cNvSpPr>
          <p:nvPr/>
        </p:nvSpPr>
        <p:spPr bwMode="auto">
          <a:xfrm>
            <a:off x="1250950" y="1054100"/>
            <a:ext cx="14249400" cy="830263"/>
          </a:xfrm>
          <a:prstGeom prst="rect">
            <a:avLst/>
          </a:prstGeom>
          <a:noFill/>
          <a:ln w="9525">
            <a:noFill/>
            <a:miter lim="800000"/>
            <a:headEnd/>
            <a:tailEnd/>
          </a:ln>
        </p:spPr>
        <p:txBody>
          <a:bodyPr>
            <a:spAutoFit/>
          </a:bodyPr>
          <a:lstStyle/>
          <a:p>
            <a:r>
              <a:rPr lang="en-US" sz="4800"/>
              <a:t>REFERENCES/BIBLOGRAPHY</a:t>
            </a:r>
            <a:endParaRPr lang="en-IN" sz="4800"/>
          </a:p>
        </p:txBody>
      </p:sp>
      <p:sp>
        <p:nvSpPr>
          <p:cNvPr id="8" name="Slide Number Placeholder 7"/>
          <p:cNvSpPr>
            <a:spLocks noGrp="1"/>
          </p:cNvSpPr>
          <p:nvPr>
            <p:ph type="sldNum" sz="quarter" idx="12"/>
          </p:nvPr>
        </p:nvSpPr>
        <p:spPr/>
        <p:txBody>
          <a:bodyPr/>
          <a:lstStyle/>
          <a:p>
            <a:pPr>
              <a:defRPr/>
            </a:pPr>
            <a:fld id="{BFA8C646-BD31-4803-B16A-579A9DF19BF3}" type="slidenum">
              <a:rPr lang="en-IN" smtClean="0"/>
              <a:pPr>
                <a:defRPr/>
              </a:pPr>
              <a:t>12</a:t>
            </a:fld>
            <a:endParaRPr lang="en-IN"/>
          </a:p>
        </p:txBody>
      </p:sp>
      <p:sp>
        <p:nvSpPr>
          <p:cNvPr id="9" name="Rectangle 8"/>
          <p:cNvSpPr/>
          <p:nvPr/>
        </p:nvSpPr>
        <p:spPr>
          <a:xfrm>
            <a:off x="1022350" y="2425700"/>
            <a:ext cx="13884275" cy="5509200"/>
          </a:xfrm>
          <a:prstGeom prst="rect">
            <a:avLst/>
          </a:prstGeom>
        </p:spPr>
        <p:txBody>
          <a:bodyPr wrap="square">
            <a:spAutoFit/>
          </a:bodyPr>
          <a:lstStyle/>
          <a:p>
            <a:pPr marL="514350" indent="-514350">
              <a:buAutoNum type="arabicPeriod"/>
            </a:pPr>
            <a:r>
              <a:rPr lang="en-US" sz="3200" dirty="0" err="1" smtClean="0"/>
              <a:t>Sawhney</a:t>
            </a:r>
            <a:r>
              <a:rPr lang="en-US" sz="3200" dirty="0" smtClean="0"/>
              <a:t>, A.K., “A Course in Electrical Machine Design”, 6thEdition, </a:t>
            </a:r>
            <a:r>
              <a:rPr lang="en-US" sz="3200" dirty="0" err="1" smtClean="0"/>
              <a:t>Dhanpat</a:t>
            </a:r>
            <a:r>
              <a:rPr lang="en-US" sz="3200" dirty="0" smtClean="0"/>
              <a:t> </a:t>
            </a:r>
            <a:r>
              <a:rPr lang="en-US" sz="3200" dirty="0" err="1" smtClean="0"/>
              <a:t>Rai</a:t>
            </a:r>
            <a:r>
              <a:rPr lang="en-US" sz="3200" dirty="0" smtClean="0"/>
              <a:t> and Sons</a:t>
            </a:r>
          </a:p>
          <a:p>
            <a:pPr marL="514350" indent="-514350">
              <a:buAutoNum type="arabicPeriod"/>
            </a:pPr>
            <a:endParaRPr lang="en-US" sz="3200" dirty="0" smtClean="0"/>
          </a:p>
          <a:p>
            <a:pPr>
              <a:buNone/>
            </a:pPr>
            <a:r>
              <a:rPr lang="en-US" sz="3200" dirty="0" smtClean="0"/>
              <a:t>2. </a:t>
            </a:r>
            <a:r>
              <a:rPr lang="en-US" sz="3200" dirty="0" err="1" smtClean="0"/>
              <a:t>Agarwal</a:t>
            </a:r>
            <a:r>
              <a:rPr lang="en-US" sz="3200" dirty="0" smtClean="0"/>
              <a:t>, R.K., “Principles of Electrical Machine Design”, </a:t>
            </a:r>
            <a:r>
              <a:rPr lang="en-US" sz="3200" dirty="0" err="1" smtClean="0"/>
              <a:t>S.K.Kataria</a:t>
            </a:r>
            <a:r>
              <a:rPr lang="en-US" sz="3200" dirty="0" smtClean="0"/>
              <a:t> and Sons, 2002</a:t>
            </a:r>
          </a:p>
          <a:p>
            <a:pPr>
              <a:buNone/>
            </a:pPr>
            <a:endParaRPr lang="en-US" sz="3200" dirty="0" smtClean="0"/>
          </a:p>
          <a:p>
            <a:pPr>
              <a:buNone/>
            </a:pPr>
            <a:r>
              <a:rPr lang="en-US" sz="3200" dirty="0" smtClean="0"/>
              <a:t>3. </a:t>
            </a:r>
            <a:r>
              <a:rPr lang="en-US" sz="3200" dirty="0" err="1" smtClean="0"/>
              <a:t>Mittle,V.N</a:t>
            </a:r>
            <a:r>
              <a:rPr lang="en-US" sz="3200" dirty="0" smtClean="0"/>
              <a:t>. and </a:t>
            </a:r>
            <a:r>
              <a:rPr lang="en-US" sz="3200" dirty="0" err="1" smtClean="0"/>
              <a:t>Mittle</a:t>
            </a:r>
            <a:r>
              <a:rPr lang="en-US" sz="3200" dirty="0" smtClean="0"/>
              <a:t> , A., “Design of Electrical Machines”, Standard Publications and Distributors, 2002</a:t>
            </a:r>
          </a:p>
          <a:p>
            <a:pPr>
              <a:buNone/>
            </a:pPr>
            <a:endParaRPr lang="en-US" sz="3200" dirty="0" smtClean="0"/>
          </a:p>
          <a:p>
            <a:pPr>
              <a:buNone/>
            </a:pPr>
            <a:r>
              <a:rPr lang="en-US" sz="3200" dirty="0" smtClean="0"/>
              <a:t>4. NPTEL Video Lecture</a:t>
            </a:r>
          </a:p>
          <a:p>
            <a:pPr marL="514350" indent="-514350">
              <a:buAutoNum type="arabicPeriod"/>
            </a:pPr>
            <a:endParaRPr lang="en-US" sz="32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9218" name="object 2"/>
          <p:cNvGrpSpPr>
            <a:grpSpLocks/>
          </p:cNvGrpSpPr>
          <p:nvPr/>
        </p:nvGrpSpPr>
        <p:grpSpPr bwMode="auto">
          <a:xfrm>
            <a:off x="44450" y="-12700"/>
            <a:ext cx="16217900" cy="9118600"/>
            <a:chOff x="88900" y="0"/>
            <a:chExt cx="16217900" cy="9118600"/>
          </a:xfrm>
        </p:grpSpPr>
        <p:sp>
          <p:nvSpPr>
            <p:cNvPr id="9222" name="object 3"/>
            <p:cNvSpPr>
              <a:spLocks noChangeArrowheads="1"/>
            </p:cNvSpPr>
            <p:nvPr/>
          </p:nvSpPr>
          <p:spPr bwMode="auto">
            <a:xfrm>
              <a:off x="14998700" y="8890000"/>
              <a:ext cx="228600" cy="22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9223" name="object 4"/>
            <p:cNvSpPr>
              <a:spLocks noChangeArrowheads="1"/>
            </p:cNvSpPr>
            <p:nvPr/>
          </p:nvSpPr>
          <p:spPr bwMode="auto">
            <a:xfrm>
              <a:off x="88900" y="0"/>
              <a:ext cx="16217900" cy="9118600"/>
            </a:xfrm>
            <a:prstGeom prst="rect">
              <a:avLst/>
            </a:prstGeom>
            <a:blipFill dpi="0" rotWithShape="1">
              <a:blip r:embed="rId3"/>
              <a:srcRect/>
              <a:stretch>
                <a:fillRect/>
              </a:stretch>
            </a:blipFill>
            <a:ln w="9525">
              <a:noFill/>
              <a:miter lim="800000"/>
              <a:headEnd/>
              <a:tailEnd/>
            </a:ln>
          </p:spPr>
          <p:txBody>
            <a:bodyPr lIns="0" tIns="0" rIns="0" bIns="0"/>
            <a:lstStyle/>
            <a:p>
              <a:endParaRPr lang="en-US">
                <a:latin typeface="Calibri" pitchFamily="34" charset="0"/>
              </a:endParaRPr>
            </a:p>
          </p:txBody>
        </p:sp>
      </p:grpSp>
      <p:pic>
        <p:nvPicPr>
          <p:cNvPr id="9219" name="Picture 6"/>
          <p:cNvPicPr>
            <a:picLocks noChangeAspect="1" noChangeArrowheads="1"/>
          </p:cNvPicPr>
          <p:nvPr/>
        </p:nvPicPr>
        <p:blipFill>
          <a:blip r:embed="rId4"/>
          <a:srcRect/>
          <a:stretch>
            <a:fillRect/>
          </a:stretch>
        </p:blipFill>
        <p:spPr bwMode="auto">
          <a:xfrm>
            <a:off x="0" y="0"/>
            <a:ext cx="16230600" cy="9118600"/>
          </a:xfrm>
          <a:prstGeom prst="rect">
            <a:avLst/>
          </a:prstGeom>
          <a:noFill/>
          <a:ln w="9525">
            <a:noFill/>
            <a:miter lim="800000"/>
            <a:headEnd/>
            <a:tailEnd/>
          </a:ln>
        </p:spPr>
      </p:pic>
      <p:sp>
        <p:nvSpPr>
          <p:cNvPr id="8" name="Footer Placeholder 20"/>
          <p:cNvSpPr>
            <a:spLocks noGrp="1"/>
          </p:cNvSpPr>
          <p:nvPr>
            <p:ph type="ftr" sz="quarter" idx="10"/>
          </p:nvPr>
        </p:nvSpPr>
        <p:spPr>
          <a:xfrm>
            <a:off x="5518150" y="8521700"/>
            <a:ext cx="5191125" cy="292100"/>
          </a:xfrm>
        </p:spPr>
        <p:txBody>
          <a:bodyPr/>
          <a:lstStyle/>
          <a:p>
            <a:pPr>
              <a:defRPr/>
            </a:pPr>
            <a:r>
              <a:rPr lang="en-IN" smtClean="0"/>
              <a:t>NAME OF FACULTY (POST, DEPTT.) , JECRC, JAIPUR</a:t>
            </a:r>
            <a:endParaRPr lang="en-IN" dirty="0"/>
          </a:p>
        </p:txBody>
      </p:sp>
      <p:sp>
        <p:nvSpPr>
          <p:cNvPr id="9" name="Slide Number Placeholder 8"/>
          <p:cNvSpPr>
            <a:spLocks noGrp="1"/>
          </p:cNvSpPr>
          <p:nvPr>
            <p:ph type="sldNum" sz="quarter" idx="12"/>
          </p:nvPr>
        </p:nvSpPr>
        <p:spPr/>
        <p:txBody>
          <a:bodyPr/>
          <a:lstStyle/>
          <a:p>
            <a:pPr>
              <a:defRPr/>
            </a:pPr>
            <a:fld id="{B5C9ECF4-B155-48F9-A641-862C6171185B}" type="slidenum">
              <a:rPr lang="en-IN" smtClean="0"/>
              <a:pPr>
                <a:defRPr/>
              </a:pPr>
              <a:t>13</a:t>
            </a:fld>
            <a:endParaRPr lang="en-IN"/>
          </a:p>
        </p:txBody>
      </p:sp>
      <p:pic>
        <p:nvPicPr>
          <p:cNvPr id="1026" name="Picture 2"/>
          <p:cNvPicPr>
            <a:picLocks noChangeAspect="1" noChangeArrowheads="1"/>
          </p:cNvPicPr>
          <p:nvPr/>
        </p:nvPicPr>
        <p:blipFill>
          <a:blip r:embed="rId5"/>
          <a:srcRect/>
          <a:stretch>
            <a:fillRect/>
          </a:stretch>
        </p:blipFill>
        <p:spPr bwMode="auto">
          <a:xfrm>
            <a:off x="0" y="0"/>
            <a:ext cx="16249650" cy="9118599"/>
          </a:xfrm>
          <a:prstGeom prst="rect">
            <a:avLst/>
          </a:prstGeom>
          <a:noFill/>
          <a:ln w="9525">
            <a:noFill/>
            <a:miter lim="800000"/>
            <a:headEnd/>
            <a:tailEnd/>
          </a:ln>
          <a:effectLst/>
        </p:spPr>
      </p:pic>
      <p:sp>
        <p:nvSpPr>
          <p:cNvPr id="10" name="Footer Placeholder 20"/>
          <p:cNvSpPr txBox="1">
            <a:spLocks/>
          </p:cNvSpPr>
          <p:nvPr/>
        </p:nvSpPr>
        <p:spPr>
          <a:xfrm>
            <a:off x="5670550" y="8445500"/>
            <a:ext cx="5191125" cy="584775"/>
          </a:xfrm>
          <a:prstGeom prst="rect">
            <a:avLst/>
          </a:prstGeom>
        </p:spPr>
        <p:txBody>
          <a:bodyPr wrap="square" lIns="0" tIns="0" rIns="0" bIns="0">
            <a:spAutoFit/>
          </a:bodyPr>
          <a:lstStyle/>
          <a:p>
            <a:pPr>
              <a:defRPr/>
            </a:pPr>
            <a:r>
              <a:rPr lang="en-IN" dirty="0" err="1" smtClean="0"/>
              <a:t>Atul</a:t>
            </a:r>
            <a:r>
              <a:rPr lang="en-IN" dirty="0" smtClean="0"/>
              <a:t> </a:t>
            </a:r>
            <a:r>
              <a:rPr lang="en-IN" dirty="0" err="1" smtClean="0"/>
              <a:t>Kulshrestha</a:t>
            </a:r>
            <a:r>
              <a:rPr lang="en-IN" dirty="0" smtClean="0"/>
              <a:t>  (</a:t>
            </a:r>
            <a:r>
              <a:rPr lang="en-IN" dirty="0" err="1" smtClean="0"/>
              <a:t>Asstt</a:t>
            </a:r>
            <a:r>
              <a:rPr lang="en-IN" dirty="0" smtClean="0"/>
              <a:t>  Professor, Electrical Engineering Department) , JECRC, JAIPUR</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4099" name="object 5"/>
          <p:cNvGrpSpPr>
            <a:grpSpLocks/>
          </p:cNvGrpSpPr>
          <p:nvPr/>
        </p:nvGrpSpPr>
        <p:grpSpPr bwMode="auto">
          <a:xfrm>
            <a:off x="0" y="0"/>
            <a:ext cx="16217900" cy="9118600"/>
            <a:chOff x="0" y="0"/>
            <a:chExt cx="16217900" cy="9118600"/>
          </a:xfrm>
        </p:grpSpPr>
        <p:sp>
          <p:nvSpPr>
            <p:cNvPr id="4103"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4104"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4101" name="TextBox 12"/>
          <p:cNvSpPr txBox="1">
            <a:spLocks noChangeArrowheads="1"/>
          </p:cNvSpPr>
          <p:nvPr/>
        </p:nvSpPr>
        <p:spPr bwMode="auto">
          <a:xfrm>
            <a:off x="1250950" y="444500"/>
            <a:ext cx="14249400" cy="830997"/>
          </a:xfrm>
          <a:prstGeom prst="rect">
            <a:avLst/>
          </a:prstGeom>
          <a:noFill/>
          <a:ln w="9525">
            <a:noFill/>
            <a:miter lim="800000"/>
            <a:headEnd/>
            <a:tailEnd/>
          </a:ln>
        </p:spPr>
        <p:txBody>
          <a:bodyPr wrap="square">
            <a:spAutoFit/>
          </a:bodyPr>
          <a:lstStyle/>
          <a:p>
            <a:pPr algn="ctr"/>
            <a:r>
              <a:rPr lang="en-US" sz="4800" dirty="0">
                <a:solidFill>
                  <a:srgbClr val="FF0000"/>
                </a:solidFill>
              </a:rPr>
              <a:t>VISSION AND MISSION OF </a:t>
            </a:r>
            <a:r>
              <a:rPr lang="en-US" sz="4800" dirty="0" smtClean="0">
                <a:solidFill>
                  <a:srgbClr val="FF0000"/>
                </a:solidFill>
              </a:rPr>
              <a:t>INSTITUTE</a:t>
            </a:r>
            <a:endParaRPr lang="en-IN" sz="4800" dirty="0">
              <a:solidFill>
                <a:srgbClr val="FF0000"/>
              </a:solidFill>
            </a:endParaRPr>
          </a:p>
        </p:txBody>
      </p:sp>
      <p:sp>
        <p:nvSpPr>
          <p:cNvPr id="11" name="Slide Number Placeholder 10"/>
          <p:cNvSpPr>
            <a:spLocks noGrp="1"/>
          </p:cNvSpPr>
          <p:nvPr>
            <p:ph type="sldNum" sz="quarter" idx="12"/>
          </p:nvPr>
        </p:nvSpPr>
        <p:spPr/>
        <p:txBody>
          <a:bodyPr/>
          <a:lstStyle/>
          <a:p>
            <a:pPr>
              <a:defRPr/>
            </a:pPr>
            <a:fld id="{1BB5D663-6BCF-42AE-B394-1863D8DE5BA1}" type="slidenum">
              <a:rPr lang="en-IN" smtClean="0"/>
              <a:pPr>
                <a:defRPr/>
              </a:pPr>
              <a:t>2</a:t>
            </a:fld>
            <a:endParaRPr lang="en-IN"/>
          </a:p>
        </p:txBody>
      </p:sp>
      <p:sp>
        <p:nvSpPr>
          <p:cNvPr id="9" name="Footer Placeholder 11"/>
          <p:cNvSpPr>
            <a:spLocks noGrp="1"/>
          </p:cNvSpPr>
          <p:nvPr>
            <p:ph type="ftr" sz="quarter" idx="10"/>
          </p:nvPr>
        </p:nvSpPr>
        <p:spPr>
          <a:xfrm>
            <a:off x="5513388" y="8610600"/>
            <a:ext cx="5191125" cy="584775"/>
          </a:xfrm>
        </p:spPr>
        <p:txBody>
          <a:bodyPr/>
          <a:lstStyle/>
          <a:p>
            <a:pPr>
              <a:defRPr/>
            </a:pPr>
            <a:r>
              <a:rPr lang="en-IN" dirty="0" err="1" smtClean="0"/>
              <a:t>Atul</a:t>
            </a:r>
            <a:r>
              <a:rPr lang="en-IN" dirty="0" smtClean="0"/>
              <a:t> </a:t>
            </a:r>
            <a:r>
              <a:rPr lang="en-IN" dirty="0" err="1" smtClean="0"/>
              <a:t>Kulshrestha</a:t>
            </a:r>
            <a:r>
              <a:rPr lang="en-IN" dirty="0" smtClean="0"/>
              <a:t> (</a:t>
            </a:r>
            <a:r>
              <a:rPr lang="en-IN" dirty="0" err="1" smtClean="0"/>
              <a:t>Asstt</a:t>
            </a:r>
            <a:r>
              <a:rPr lang="en-IN" dirty="0" smtClean="0"/>
              <a:t>  Professor, Electrical Engineering Department) , JECRC, JAIPUR</a:t>
            </a:r>
            <a:endParaRPr lang="en-IN" dirty="0"/>
          </a:p>
        </p:txBody>
      </p:sp>
      <p:sp>
        <p:nvSpPr>
          <p:cNvPr id="10" name="Rectangle 9"/>
          <p:cNvSpPr/>
          <p:nvPr/>
        </p:nvSpPr>
        <p:spPr>
          <a:xfrm>
            <a:off x="1098550" y="1816100"/>
            <a:ext cx="14325599" cy="6401753"/>
          </a:xfrm>
          <a:prstGeom prst="rect">
            <a:avLst/>
          </a:prstGeom>
        </p:spPr>
        <p:txBody>
          <a:bodyPr wrap="square">
            <a:spAutoFit/>
          </a:bodyPr>
          <a:lstStyle/>
          <a:p>
            <a:pPr>
              <a:buNone/>
            </a:pPr>
            <a:r>
              <a:rPr lang="en-US" sz="3200" b="1" dirty="0" smtClean="0"/>
              <a:t>Vision of </a:t>
            </a:r>
            <a:r>
              <a:rPr lang="en-US" sz="3200" b="1" dirty="0" err="1" smtClean="0"/>
              <a:t>Jaipur</a:t>
            </a:r>
            <a:r>
              <a:rPr lang="en-US" sz="3200" b="1" dirty="0" smtClean="0"/>
              <a:t> Engineering College and Research Centre</a:t>
            </a:r>
          </a:p>
          <a:p>
            <a:pPr>
              <a:buNone/>
            </a:pPr>
            <a:endParaRPr lang="en-US" sz="2400" b="1" dirty="0" smtClean="0"/>
          </a:p>
          <a:p>
            <a:endParaRPr lang="en-US" dirty="0" smtClean="0"/>
          </a:p>
          <a:p>
            <a:pPr>
              <a:buNone/>
            </a:pPr>
            <a:r>
              <a:rPr lang="en-US" dirty="0" smtClean="0"/>
              <a:t>To become a renowned centre of outcome based learning, and work towards academic, professional, cultural and social enrichment of the lives of individuals and communities.</a:t>
            </a:r>
          </a:p>
          <a:p>
            <a:pPr>
              <a:buNone/>
            </a:pPr>
            <a:endParaRPr lang="en-US" dirty="0" smtClean="0"/>
          </a:p>
          <a:p>
            <a:pPr>
              <a:buNone/>
            </a:pPr>
            <a:endParaRPr lang="en-US" sz="3200" b="1" dirty="0" smtClean="0"/>
          </a:p>
          <a:p>
            <a:pPr>
              <a:buNone/>
            </a:pPr>
            <a:r>
              <a:rPr lang="en-US" sz="3200" b="1" dirty="0" smtClean="0"/>
              <a:t>Mission of </a:t>
            </a:r>
            <a:r>
              <a:rPr lang="en-US" sz="3200" b="1" dirty="0" err="1" smtClean="0"/>
              <a:t>Jaipur</a:t>
            </a:r>
            <a:r>
              <a:rPr lang="en-US" sz="3200" b="1" dirty="0" smtClean="0"/>
              <a:t> Engineering College and Research Centre</a:t>
            </a:r>
          </a:p>
          <a:p>
            <a:pPr>
              <a:buNone/>
            </a:pPr>
            <a:endParaRPr lang="en-US" sz="2400" b="1" dirty="0" smtClean="0"/>
          </a:p>
          <a:p>
            <a:endParaRPr lang="en-US" dirty="0" smtClean="0"/>
          </a:p>
          <a:p>
            <a:pPr>
              <a:buNone/>
            </a:pPr>
            <a:r>
              <a:rPr lang="en-US" b="1" dirty="0" smtClean="0"/>
              <a:t>M1</a:t>
            </a:r>
            <a:r>
              <a:rPr lang="en-US" dirty="0" smtClean="0"/>
              <a:t>. Focus on evaluation of learning outcomes and motivate students to inculcate research aptitude by project based learning.</a:t>
            </a:r>
          </a:p>
          <a:p>
            <a:pPr>
              <a:buNone/>
            </a:pPr>
            <a:endParaRPr lang="en-US" dirty="0" smtClean="0"/>
          </a:p>
          <a:p>
            <a:pPr>
              <a:buNone/>
            </a:pPr>
            <a:r>
              <a:rPr lang="en-US" b="1" dirty="0" smtClean="0"/>
              <a:t>M2</a:t>
            </a:r>
            <a:r>
              <a:rPr lang="en-US" dirty="0" smtClean="0"/>
              <a:t>. Identify, based on informed perception of Indian, regional and global needs, areas of focus and provide platform to gain knowledge and solutions.</a:t>
            </a:r>
          </a:p>
          <a:p>
            <a:pPr>
              <a:buNone/>
            </a:pPr>
            <a:endParaRPr lang="en-US" dirty="0" smtClean="0"/>
          </a:p>
          <a:p>
            <a:pPr>
              <a:buNone/>
            </a:pPr>
            <a:r>
              <a:rPr lang="en-US" b="1" dirty="0" smtClean="0"/>
              <a:t>M3</a:t>
            </a:r>
            <a:r>
              <a:rPr lang="en-US" dirty="0" smtClean="0"/>
              <a:t>. Offer opportunities for interaction between academia and industry.</a:t>
            </a:r>
          </a:p>
          <a:p>
            <a:pPr>
              <a:buNone/>
            </a:pPr>
            <a:endParaRPr lang="en-US" dirty="0" smtClean="0"/>
          </a:p>
          <a:p>
            <a:pPr>
              <a:buNone/>
            </a:pPr>
            <a:r>
              <a:rPr lang="en-US" b="1" dirty="0" smtClean="0"/>
              <a:t>M4</a:t>
            </a:r>
            <a:r>
              <a:rPr lang="en-US" dirty="0" smtClean="0"/>
              <a:t>. Develop human potential to its fullest extent so that intellectually capable and imaginatively gifted leaders can emerge in a range of professions.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5123" name="object 5"/>
          <p:cNvGrpSpPr>
            <a:grpSpLocks/>
          </p:cNvGrpSpPr>
          <p:nvPr/>
        </p:nvGrpSpPr>
        <p:grpSpPr bwMode="auto">
          <a:xfrm>
            <a:off x="0" y="0"/>
            <a:ext cx="16217900" cy="9118600"/>
            <a:chOff x="0" y="0"/>
            <a:chExt cx="16217900" cy="9118600"/>
          </a:xfrm>
        </p:grpSpPr>
        <p:sp>
          <p:nvSpPr>
            <p:cNvPr id="5127"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5128"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5125" name="TextBox 12"/>
          <p:cNvSpPr txBox="1">
            <a:spLocks noChangeArrowheads="1"/>
          </p:cNvSpPr>
          <p:nvPr/>
        </p:nvSpPr>
        <p:spPr bwMode="auto">
          <a:xfrm>
            <a:off x="1250950" y="673100"/>
            <a:ext cx="14249400" cy="830997"/>
          </a:xfrm>
          <a:prstGeom prst="rect">
            <a:avLst/>
          </a:prstGeom>
          <a:noFill/>
          <a:ln w="9525">
            <a:noFill/>
            <a:miter lim="800000"/>
            <a:headEnd/>
            <a:tailEnd/>
          </a:ln>
        </p:spPr>
        <p:txBody>
          <a:bodyPr wrap="square">
            <a:spAutoFit/>
          </a:bodyPr>
          <a:lstStyle/>
          <a:p>
            <a:pPr algn="ctr"/>
            <a:r>
              <a:rPr lang="en-US" sz="4800" dirty="0">
                <a:solidFill>
                  <a:srgbClr val="FF0000"/>
                </a:solidFill>
              </a:rPr>
              <a:t>VISSION AND MISSION OF </a:t>
            </a:r>
            <a:r>
              <a:rPr lang="en-US" sz="4800" dirty="0" smtClean="0">
                <a:solidFill>
                  <a:srgbClr val="FF0000"/>
                </a:solidFill>
              </a:rPr>
              <a:t>DEPARTMENT</a:t>
            </a:r>
            <a:endParaRPr lang="en-IN" sz="4800" dirty="0">
              <a:solidFill>
                <a:srgbClr val="FF0000"/>
              </a:solidFill>
            </a:endParaRPr>
          </a:p>
        </p:txBody>
      </p:sp>
      <p:sp>
        <p:nvSpPr>
          <p:cNvPr id="8" name="Slide Number Placeholder 7"/>
          <p:cNvSpPr>
            <a:spLocks noGrp="1"/>
          </p:cNvSpPr>
          <p:nvPr>
            <p:ph type="sldNum" sz="quarter" idx="12"/>
          </p:nvPr>
        </p:nvSpPr>
        <p:spPr/>
        <p:txBody>
          <a:bodyPr/>
          <a:lstStyle/>
          <a:p>
            <a:pPr>
              <a:defRPr/>
            </a:pPr>
            <a:fld id="{87369A1E-A026-4799-8593-3B0600F71384}" type="slidenum">
              <a:rPr lang="en-IN" smtClean="0"/>
              <a:pPr>
                <a:defRPr/>
              </a:pPr>
              <a:t>3</a:t>
            </a:fld>
            <a:endParaRPr lang="en-IN"/>
          </a:p>
        </p:txBody>
      </p:sp>
      <p:sp>
        <p:nvSpPr>
          <p:cNvPr id="9" name="Footer Placeholder 11"/>
          <p:cNvSpPr>
            <a:spLocks noGrp="1"/>
          </p:cNvSpPr>
          <p:nvPr>
            <p:ph type="ftr" sz="quarter" idx="10"/>
          </p:nvPr>
        </p:nvSpPr>
        <p:spPr>
          <a:xfrm>
            <a:off x="5518150" y="8521700"/>
            <a:ext cx="5191125" cy="660975"/>
          </a:xfrm>
        </p:spPr>
        <p:txBody>
          <a:bodyPr/>
          <a:lstStyle/>
          <a:p>
            <a:pPr>
              <a:defRPr/>
            </a:pPr>
            <a:r>
              <a:rPr lang="en-IN" dirty="0" err="1" smtClean="0"/>
              <a:t>Atul</a:t>
            </a:r>
            <a:r>
              <a:rPr lang="en-IN" dirty="0" smtClean="0"/>
              <a:t> </a:t>
            </a:r>
            <a:r>
              <a:rPr lang="en-IN" dirty="0" err="1" smtClean="0"/>
              <a:t>Kulshrestha</a:t>
            </a:r>
            <a:r>
              <a:rPr lang="en-IN" dirty="0" smtClean="0"/>
              <a:t> (</a:t>
            </a:r>
            <a:r>
              <a:rPr lang="en-IN" dirty="0" err="1" smtClean="0"/>
              <a:t>Asstt</a:t>
            </a:r>
            <a:r>
              <a:rPr lang="en-IN" dirty="0" smtClean="0"/>
              <a:t>  Professor, Electrical Engineering Department) , JECRC, JAIPUR</a:t>
            </a:r>
            <a:endParaRPr lang="en-IN" dirty="0"/>
          </a:p>
        </p:txBody>
      </p:sp>
      <p:sp>
        <p:nvSpPr>
          <p:cNvPr id="10" name="Rectangle 9"/>
          <p:cNvSpPr/>
          <p:nvPr/>
        </p:nvSpPr>
        <p:spPr>
          <a:xfrm>
            <a:off x="946150" y="1739900"/>
            <a:ext cx="14858999" cy="6017032"/>
          </a:xfrm>
          <a:prstGeom prst="rect">
            <a:avLst/>
          </a:prstGeom>
        </p:spPr>
        <p:txBody>
          <a:bodyPr wrap="square">
            <a:spAutoFit/>
          </a:bodyPr>
          <a:lstStyle/>
          <a:p>
            <a:pPr>
              <a:buNone/>
            </a:pPr>
            <a:r>
              <a:rPr lang="en-US" sz="3200" b="1" dirty="0" smtClean="0"/>
              <a:t>Vision of Department of Electrical Engineering</a:t>
            </a:r>
          </a:p>
          <a:p>
            <a:endParaRPr lang="en-US" dirty="0" smtClean="0"/>
          </a:p>
          <a:p>
            <a:pPr>
              <a:buNone/>
            </a:pPr>
            <a:r>
              <a:rPr lang="en-US" sz="2400" dirty="0" smtClean="0"/>
              <a:t>The Electrical Engineering Department strives to be recognized globally for outcome based technical knowledge and to produce quality human being who can manage the advance technologies and contribute to society.</a:t>
            </a:r>
          </a:p>
          <a:p>
            <a:pPr>
              <a:buNone/>
            </a:pPr>
            <a:endParaRPr lang="en-US" sz="2400" dirty="0" smtClean="0"/>
          </a:p>
          <a:p>
            <a:pPr>
              <a:buNone/>
            </a:pPr>
            <a:endParaRPr lang="en-US" dirty="0" smtClean="0"/>
          </a:p>
          <a:p>
            <a:pPr>
              <a:buNone/>
            </a:pPr>
            <a:r>
              <a:rPr lang="en-US" sz="3200" b="1" dirty="0" smtClean="0"/>
              <a:t>Mission of Department of Electrical Engineering</a:t>
            </a:r>
          </a:p>
          <a:p>
            <a:endParaRPr lang="en-US" dirty="0" smtClean="0"/>
          </a:p>
          <a:p>
            <a:pPr>
              <a:buNone/>
            </a:pPr>
            <a:r>
              <a:rPr lang="en-US" sz="2400" b="1" dirty="0" smtClean="0"/>
              <a:t>M1</a:t>
            </a:r>
            <a:r>
              <a:rPr lang="en-US" sz="2400" dirty="0" smtClean="0"/>
              <a:t>. To impart quality technical knowledge to the learners to make them globally competitive Electrical Engineers.</a:t>
            </a:r>
          </a:p>
          <a:p>
            <a:pPr>
              <a:buNone/>
            </a:pPr>
            <a:endParaRPr lang="en-US" sz="2400" dirty="0" smtClean="0"/>
          </a:p>
          <a:p>
            <a:pPr>
              <a:buNone/>
            </a:pPr>
            <a:r>
              <a:rPr lang="en-US" sz="2400" b="1" dirty="0" smtClean="0"/>
              <a:t>M2</a:t>
            </a:r>
            <a:r>
              <a:rPr lang="en-US" sz="2400" dirty="0" smtClean="0"/>
              <a:t>. To provide the learners ethical guidelines along with excellent academic environment for a long productive career.</a:t>
            </a:r>
          </a:p>
          <a:p>
            <a:pPr>
              <a:buNone/>
            </a:pPr>
            <a:endParaRPr lang="en-US" sz="2400" dirty="0" smtClean="0"/>
          </a:p>
          <a:p>
            <a:pPr>
              <a:buNone/>
            </a:pPr>
            <a:r>
              <a:rPr lang="en-US" sz="2400" b="1" dirty="0" smtClean="0"/>
              <a:t>M3</a:t>
            </a:r>
            <a:r>
              <a:rPr lang="en-US" sz="2400" dirty="0" smtClean="0"/>
              <a:t>. To promote industry-institute relationship.</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6147" name="object 5"/>
          <p:cNvGrpSpPr>
            <a:grpSpLocks/>
          </p:cNvGrpSpPr>
          <p:nvPr/>
        </p:nvGrpSpPr>
        <p:grpSpPr bwMode="auto">
          <a:xfrm>
            <a:off x="0" y="0"/>
            <a:ext cx="16217900" cy="91186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a:xfrm>
            <a:off x="5513388" y="8480425"/>
            <a:ext cx="5191125" cy="600164"/>
          </a:xfrm>
        </p:spPr>
        <p:txBody>
          <a:bodyPr/>
          <a:lstStyle/>
          <a:p>
            <a:pPr>
              <a:defRPr/>
            </a:pPr>
            <a:r>
              <a:rPr lang="en-IN" dirty="0" err="1" smtClean="0"/>
              <a:t>Atul</a:t>
            </a:r>
            <a:r>
              <a:rPr lang="en-IN" dirty="0" smtClean="0"/>
              <a:t> </a:t>
            </a:r>
            <a:r>
              <a:rPr lang="en-IN" dirty="0" err="1" smtClean="0"/>
              <a:t>Kulshrestha</a:t>
            </a:r>
            <a:r>
              <a:rPr lang="en-IN" dirty="0" smtClean="0"/>
              <a:t> (</a:t>
            </a:r>
            <a:r>
              <a:rPr lang="en-IN" dirty="0" err="1" smtClean="0"/>
              <a:t>Asstt</a:t>
            </a:r>
            <a:r>
              <a:rPr lang="en-IN" dirty="0" smtClean="0"/>
              <a:t>  Professor, Electrical Engineering Department)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4</a:t>
            </a:fld>
            <a:endParaRPr lang="en-IN"/>
          </a:p>
        </p:txBody>
      </p:sp>
      <p:sp>
        <p:nvSpPr>
          <p:cNvPr id="10" name="Rectangle 9"/>
          <p:cNvSpPr/>
          <p:nvPr/>
        </p:nvSpPr>
        <p:spPr>
          <a:xfrm>
            <a:off x="1936750" y="1358900"/>
            <a:ext cx="13868399" cy="707886"/>
          </a:xfrm>
          <a:prstGeom prst="rect">
            <a:avLst/>
          </a:prstGeom>
        </p:spPr>
        <p:txBody>
          <a:bodyPr wrap="square">
            <a:spAutoFit/>
          </a:bodyPr>
          <a:lstStyle/>
          <a:p>
            <a:pPr marL="514350" indent="-514350"/>
            <a:r>
              <a:rPr lang="en-US" sz="2000" dirty="0" smtClean="0">
                <a:solidFill>
                  <a:srgbClr val="FF0000"/>
                </a:solidFill>
              </a:rPr>
              <a:t/>
            </a:r>
            <a:br>
              <a:rPr lang="en-US" sz="2000" dirty="0" smtClean="0">
                <a:solidFill>
                  <a:srgbClr val="FF0000"/>
                </a:solidFill>
              </a:rPr>
            </a:br>
            <a:endParaRPr lang="en-US" sz="2000" dirty="0" smtClean="0"/>
          </a:p>
        </p:txBody>
      </p:sp>
      <p:sp>
        <p:nvSpPr>
          <p:cNvPr id="11" name="Rectangle 10"/>
          <p:cNvSpPr/>
          <p:nvPr/>
        </p:nvSpPr>
        <p:spPr>
          <a:xfrm>
            <a:off x="1327150" y="292100"/>
            <a:ext cx="14173200" cy="707886"/>
          </a:xfrm>
          <a:prstGeom prst="rect">
            <a:avLst/>
          </a:prstGeom>
        </p:spPr>
        <p:txBody>
          <a:bodyPr wrap="square">
            <a:spAutoFit/>
          </a:bodyPr>
          <a:lstStyle/>
          <a:p>
            <a:pPr algn="ctr"/>
            <a:r>
              <a:rPr lang="en-US" sz="4000" b="1" dirty="0" smtClean="0">
                <a:solidFill>
                  <a:srgbClr val="FF0000"/>
                </a:solidFill>
              </a:rPr>
              <a:t>Thermal considerations </a:t>
            </a:r>
            <a:endParaRPr lang="en-US" sz="4000" dirty="0">
              <a:solidFill>
                <a:srgbClr val="FF0000"/>
              </a:solidFill>
            </a:endParaRPr>
          </a:p>
        </p:txBody>
      </p:sp>
      <p:sp>
        <p:nvSpPr>
          <p:cNvPr id="14" name="Rectangle 13"/>
          <p:cNvSpPr/>
          <p:nvPr/>
        </p:nvSpPr>
        <p:spPr>
          <a:xfrm>
            <a:off x="412750" y="1130301"/>
            <a:ext cx="15544800" cy="2554545"/>
          </a:xfrm>
          <a:prstGeom prst="rect">
            <a:avLst/>
          </a:prstGeom>
        </p:spPr>
        <p:txBody>
          <a:bodyPr wrap="square">
            <a:spAutoFit/>
          </a:bodyPr>
          <a:lstStyle/>
          <a:p>
            <a:pPr algn="just"/>
            <a:r>
              <a:rPr lang="en-US" sz="3200" dirty="0" smtClean="0"/>
              <a:t>The maximum operating temperature is the temperature the insulation can reach during operation and is the sum of standardized ambient temperature i.e. 40 degree centigrade, permissible temperature rise and allowance tolerance for hot spot in winding. For example, the maximum temperature of class B insulation is (ambient temperature 40 + allowable temperature rise 80 + hot spot tolerance 10) = 130. ºC</a:t>
            </a:r>
            <a:r>
              <a:rPr lang="en-US" dirty="0" smtClean="0"/>
              <a:t> </a:t>
            </a:r>
            <a:endParaRPr lang="en-US" dirty="0"/>
          </a:p>
        </p:txBody>
      </p:sp>
      <p:sp>
        <p:nvSpPr>
          <p:cNvPr id="16" name="Rectangle 15"/>
          <p:cNvSpPr/>
          <p:nvPr/>
        </p:nvSpPr>
        <p:spPr>
          <a:xfrm>
            <a:off x="412750" y="3873500"/>
            <a:ext cx="15468600" cy="5401479"/>
          </a:xfrm>
          <a:prstGeom prst="rect">
            <a:avLst/>
          </a:prstGeom>
        </p:spPr>
        <p:txBody>
          <a:bodyPr wrap="square">
            <a:spAutoFit/>
          </a:bodyPr>
          <a:lstStyle/>
          <a:p>
            <a:pPr algn="just"/>
            <a:r>
              <a:rPr lang="en-US" sz="3200" dirty="0" smtClean="0"/>
              <a:t>Insulation is the weakest element against heat and is a critical factor in deciding the life of electrical equipment. </a:t>
            </a:r>
          </a:p>
          <a:p>
            <a:pPr algn="just">
              <a:buFont typeface="Arial" pitchFamily="34" charset="0"/>
              <a:buChar char="•"/>
            </a:pPr>
            <a:r>
              <a:rPr lang="en-US" sz="3200" dirty="0" smtClean="0"/>
              <a:t>   The maximum operating temperatures prescribed for different class of insulation are for a healthy lifetime of 20,000 hours. </a:t>
            </a:r>
          </a:p>
          <a:p>
            <a:pPr algn="just">
              <a:buFont typeface="Arial" pitchFamily="34" charset="0"/>
              <a:buChar char="•"/>
            </a:pPr>
            <a:r>
              <a:rPr lang="en-US" sz="3200" dirty="0" smtClean="0"/>
              <a:t>   The highest temperature permitted for the machine parts is usually about 200 ºC at the maximum. Exceeding the maximum operating temperature will affect the life of the insulation. </a:t>
            </a:r>
          </a:p>
          <a:p>
            <a:pPr algn="just">
              <a:buFont typeface="Arial" pitchFamily="34" charset="0"/>
              <a:buChar char="•"/>
            </a:pPr>
            <a:r>
              <a:rPr lang="en-US" sz="3200" dirty="0" smtClean="0"/>
              <a:t>   As a rule of thumb, the lifetime of the winding insulation will be reduced by half for every 10 ºC rise in temperature. </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a:xfrm>
            <a:off x="5513388" y="8480425"/>
            <a:ext cx="5191125" cy="584775"/>
          </a:xfrm>
        </p:spPr>
        <p:txBody>
          <a:bodyPr/>
          <a:lstStyle/>
          <a:p>
            <a:pPr>
              <a:defRPr/>
            </a:pPr>
            <a:r>
              <a:rPr lang="en-IN" dirty="0" err="1" smtClean="0"/>
              <a:t>Atul</a:t>
            </a:r>
            <a:r>
              <a:rPr lang="en-IN" dirty="0" smtClean="0"/>
              <a:t> </a:t>
            </a:r>
            <a:r>
              <a:rPr lang="en-IN" dirty="0" err="1" smtClean="0"/>
              <a:t>Kulshrestha</a:t>
            </a:r>
            <a:r>
              <a:rPr lang="en-IN" dirty="0" smtClean="0"/>
              <a:t> (</a:t>
            </a:r>
            <a:r>
              <a:rPr lang="en-IN" dirty="0" err="1" smtClean="0"/>
              <a:t>Asstt</a:t>
            </a:r>
            <a:r>
              <a:rPr lang="en-IN" dirty="0" smtClean="0"/>
              <a:t>  Professor, Electrical Engineering Department)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5</a:t>
            </a:fld>
            <a:endParaRPr lang="en-IN"/>
          </a:p>
        </p:txBody>
      </p:sp>
      <p:sp>
        <p:nvSpPr>
          <p:cNvPr id="10" name="Rectangle 9"/>
          <p:cNvSpPr/>
          <p:nvPr/>
        </p:nvSpPr>
        <p:spPr>
          <a:xfrm>
            <a:off x="869951" y="2654299"/>
            <a:ext cx="14859000" cy="1015663"/>
          </a:xfrm>
          <a:prstGeom prst="rect">
            <a:avLst/>
          </a:prstGeom>
        </p:spPr>
        <p:txBody>
          <a:bodyPr wrap="square">
            <a:spAutoFit/>
          </a:bodyPr>
          <a:lstStyle/>
          <a:p>
            <a:pPr algn="ctr"/>
            <a:endParaRPr lang="en-US" sz="2000" b="1" dirty="0" smtClean="0">
              <a:solidFill>
                <a:srgbClr val="FF0000"/>
              </a:solidFill>
            </a:endParaRPr>
          </a:p>
          <a:p>
            <a:pPr algn="ctr"/>
            <a:r>
              <a:rPr lang="en-US" sz="2000" b="1" dirty="0" smtClean="0">
                <a:solidFill>
                  <a:srgbClr val="FF0000"/>
                </a:solidFill>
              </a:rPr>
              <a:t> </a:t>
            </a:r>
            <a:r>
              <a:rPr lang="en-US" sz="2000" dirty="0" smtClean="0">
                <a:solidFill>
                  <a:srgbClr val="FF0000"/>
                </a:solidFill>
              </a:rPr>
              <a:t/>
            </a:r>
            <a:br>
              <a:rPr lang="en-US" sz="2000" dirty="0" smtClean="0">
                <a:solidFill>
                  <a:srgbClr val="FF0000"/>
                </a:solidFill>
              </a:rPr>
            </a:br>
            <a:endParaRPr lang="en-US" sz="2000" dirty="0" smtClean="0"/>
          </a:p>
        </p:txBody>
      </p:sp>
      <p:sp>
        <p:nvSpPr>
          <p:cNvPr id="14" name="Rectangle 13"/>
          <p:cNvSpPr/>
          <p:nvPr/>
        </p:nvSpPr>
        <p:spPr>
          <a:xfrm>
            <a:off x="336550" y="215900"/>
            <a:ext cx="15087600" cy="769441"/>
          </a:xfrm>
          <a:prstGeom prst="rect">
            <a:avLst/>
          </a:prstGeom>
        </p:spPr>
        <p:txBody>
          <a:bodyPr wrap="square">
            <a:spAutoFit/>
          </a:bodyPr>
          <a:lstStyle/>
          <a:p>
            <a:pPr algn="ctr"/>
            <a:r>
              <a:rPr lang="en-US" sz="4400" b="1" dirty="0" smtClean="0">
                <a:solidFill>
                  <a:srgbClr val="FF0000"/>
                </a:solidFill>
              </a:rPr>
              <a:t>Heat flow </a:t>
            </a:r>
          </a:p>
        </p:txBody>
      </p:sp>
      <p:sp>
        <p:nvSpPr>
          <p:cNvPr id="15" name="Rectangle 14"/>
          <p:cNvSpPr/>
          <p:nvPr/>
        </p:nvSpPr>
        <p:spPr>
          <a:xfrm>
            <a:off x="793750" y="1282700"/>
            <a:ext cx="14782800" cy="6986528"/>
          </a:xfrm>
          <a:prstGeom prst="rect">
            <a:avLst/>
          </a:prstGeom>
        </p:spPr>
        <p:txBody>
          <a:bodyPr wrap="square">
            <a:spAutoFit/>
          </a:bodyPr>
          <a:lstStyle/>
          <a:p>
            <a:pPr algn="just"/>
            <a:r>
              <a:rPr lang="en-US" sz="3200" dirty="0" smtClean="0"/>
              <a:t>The heat is removed by convection, conduction and radiation. Usually, the convection through air, liquid or steam is the most significant method of heat transfer. Forced convection is, inevitably, the most efficient cooling method if we do not take direct water cooling into account. The cooling design for forced convective cooling is also straightforward: the designer has to ensure that a large enough amount of coolant flows through the machine. This means that the cooling channels have to be large enough. If a machine with open-circuit cooling is of IP class higher than IP 20, using heat exchangers to cool the coolant may close the coolant flow. </a:t>
            </a:r>
          </a:p>
          <a:p>
            <a:pPr algn="just"/>
            <a:r>
              <a:rPr lang="en-US" sz="3200" dirty="0" smtClean="0"/>
              <a:t>If the motor is flange mounted, a notable amount of heat can be transferred through the flange of the machine to the device operated by the motor. The proportion of heat transfer by radiation is usually moderate, yet not completely insignificant. A black surface of the machine in particular promotes heat transfer by radiation. </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a:xfrm>
            <a:off x="5441950" y="8445500"/>
            <a:ext cx="5191125" cy="677108"/>
          </a:xfrm>
        </p:spPr>
        <p:txBody>
          <a:bodyPr/>
          <a:lstStyle/>
          <a:p>
            <a:pPr>
              <a:defRPr/>
            </a:pPr>
            <a:r>
              <a:rPr lang="en-IN" sz="2000" dirty="0" err="1" smtClean="0"/>
              <a:t>Atul</a:t>
            </a:r>
            <a:r>
              <a:rPr lang="en-IN" sz="2000" dirty="0" smtClean="0"/>
              <a:t> </a:t>
            </a:r>
            <a:r>
              <a:rPr lang="en-IN" sz="2000" dirty="0" err="1" smtClean="0"/>
              <a:t>Kulshrestha</a:t>
            </a:r>
            <a:r>
              <a:rPr lang="en-IN" sz="2000" dirty="0" smtClean="0"/>
              <a:t> (</a:t>
            </a:r>
            <a:r>
              <a:rPr lang="en-IN" sz="2000" dirty="0" err="1" smtClean="0"/>
              <a:t>Asstt</a:t>
            </a:r>
            <a:r>
              <a:rPr lang="en-IN" sz="2000" dirty="0" smtClean="0"/>
              <a:t>  Professor, Electrical Engineering Department) , JECRC, JA</a:t>
            </a:r>
            <a:r>
              <a:rPr lang="en-US" sz="2400" dirty="0" smtClean="0">
                <a:latin typeface="Baskerville Old Face" pitchFamily="18" charset="0"/>
                <a:cs typeface="Times New Roman" pitchFamily="18" charset="0"/>
              </a:rPr>
              <a:t> – </a:t>
            </a:r>
            <a:r>
              <a:rPr lang="en-IN" sz="2000" dirty="0" smtClean="0"/>
              <a:t>IPUR</a:t>
            </a:r>
            <a:endParaRPr lang="en-IN" sz="2000"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6</a:t>
            </a:fld>
            <a:endParaRPr lang="en-IN" dirty="0"/>
          </a:p>
        </p:txBody>
      </p:sp>
      <p:sp>
        <p:nvSpPr>
          <p:cNvPr id="11" name="Rectangle 10"/>
          <p:cNvSpPr/>
          <p:nvPr/>
        </p:nvSpPr>
        <p:spPr>
          <a:xfrm>
            <a:off x="260350" y="444500"/>
            <a:ext cx="15392399" cy="6309420"/>
          </a:xfrm>
          <a:prstGeom prst="rect">
            <a:avLst/>
          </a:prstGeom>
        </p:spPr>
        <p:txBody>
          <a:bodyPr wrap="square">
            <a:spAutoFit/>
          </a:bodyPr>
          <a:lstStyle/>
          <a:p>
            <a:pPr algn="ctr"/>
            <a:r>
              <a:rPr lang="en-US" sz="4400" b="1" dirty="0" smtClean="0">
                <a:solidFill>
                  <a:srgbClr val="FF0000"/>
                </a:solidFill>
              </a:rPr>
              <a:t>Conduction</a:t>
            </a:r>
            <a:r>
              <a:rPr lang="en-US" sz="4000" b="1" dirty="0" smtClean="0">
                <a:solidFill>
                  <a:srgbClr val="FF0000"/>
                </a:solidFill>
              </a:rPr>
              <a:t> </a:t>
            </a:r>
          </a:p>
          <a:p>
            <a:pPr algn="ctr"/>
            <a:endParaRPr lang="en-US" sz="4000" b="1" dirty="0" smtClean="0">
              <a:solidFill>
                <a:srgbClr val="FF0000"/>
              </a:solidFill>
            </a:endParaRPr>
          </a:p>
          <a:p>
            <a:pPr algn="just"/>
            <a:r>
              <a:rPr lang="en-US" sz="3200" dirty="0" smtClean="0"/>
              <a:t>There are two mechanisms of heat transfer by conduction: first, heat can be transferred by molecular interaction, in which molecules at a higher energy level (at a higher temperature) release energy for adjacent molecules at a lower energy level via lattice vibration. Heat transfer of this kind is possible between solids, liquids and gases. The second means of conduction is heat transfer between free electrons. This is typical of liquids and pure metals in particular. The number of free electrons in alloys varies considerably, whereas in materials other than metals, the number of free electrons is small. The thermal conductivity of solids depends directly on the number of free electrons. Pure metals are the best heat conductors. Fourier’s law gives the heat flow transferred by conduction. </a:t>
            </a:r>
            <a:endParaRPr lang="en-US" sz="3200" dirty="0"/>
          </a:p>
        </p:txBody>
      </p:sp>
      <p:pic>
        <p:nvPicPr>
          <p:cNvPr id="1026" name="Picture 2"/>
          <p:cNvPicPr>
            <a:picLocks noChangeAspect="1" noChangeArrowheads="1"/>
          </p:cNvPicPr>
          <p:nvPr/>
        </p:nvPicPr>
        <p:blipFill>
          <a:blip r:embed="rId3"/>
          <a:srcRect/>
          <a:stretch>
            <a:fillRect/>
          </a:stretch>
        </p:blipFill>
        <p:spPr bwMode="auto">
          <a:xfrm>
            <a:off x="5956300" y="6769100"/>
            <a:ext cx="4191000" cy="685800"/>
          </a:xfrm>
          <a:prstGeom prst="rect">
            <a:avLst/>
          </a:prstGeom>
          <a:noFill/>
          <a:ln w="9525">
            <a:noFill/>
            <a:miter lim="800000"/>
            <a:headEnd/>
            <a:tailEnd/>
          </a:ln>
          <a:effectLst/>
        </p:spPr>
      </p:pic>
      <p:sp>
        <p:nvSpPr>
          <p:cNvPr id="13" name="Rectangle 12"/>
          <p:cNvSpPr/>
          <p:nvPr/>
        </p:nvSpPr>
        <p:spPr>
          <a:xfrm>
            <a:off x="1327151" y="7607301"/>
            <a:ext cx="13258800" cy="830997"/>
          </a:xfrm>
          <a:prstGeom prst="rect">
            <a:avLst/>
          </a:prstGeom>
        </p:spPr>
        <p:txBody>
          <a:bodyPr wrap="square">
            <a:spAutoFit/>
          </a:bodyPr>
          <a:lstStyle/>
          <a:p>
            <a:pPr algn="just"/>
            <a:r>
              <a:rPr lang="en-US" sz="2400" dirty="0" smtClean="0"/>
              <a:t>Where </a:t>
            </a:r>
            <a:r>
              <a:rPr lang="en-US" sz="2400" dirty="0" err="1" smtClean="0"/>
              <a:t>Φth</a:t>
            </a:r>
            <a:r>
              <a:rPr lang="en-US" sz="2400" dirty="0" smtClean="0"/>
              <a:t> is the heat flow rate, del the thermal conductivity, S the heat transfer area and ∇T the temperature gradient </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dirty="0" smtClean="0"/>
              <a:t/>
            </a:r>
            <a:br>
              <a:rPr lang="en-US" sz="6600" dirty="0" smtClean="0"/>
            </a:br>
            <a:r>
              <a:rPr lang="en-US" sz="4900" b="1" dirty="0" smtClean="0">
                <a:solidFill>
                  <a:srgbClr val="FF0000"/>
                </a:solidFill>
                <a:latin typeface="Arial" pitchFamily="34" charset="0"/>
                <a:cs typeface="Arial" pitchFamily="34" charset="0"/>
              </a:rPr>
              <a:t>Temperature rise </a:t>
            </a:r>
            <a:br>
              <a:rPr lang="en-US" sz="4900" b="1" dirty="0" smtClean="0">
                <a:solidFill>
                  <a:srgbClr val="FF0000"/>
                </a:solidFill>
                <a:latin typeface="Arial" pitchFamily="34" charset="0"/>
                <a:cs typeface="Arial" pitchFamily="34" charset="0"/>
              </a:rPr>
            </a:br>
            <a:endParaRPr lang="en-US" sz="4900" dirty="0">
              <a:solidFill>
                <a:srgbClr val="FF0000"/>
              </a:solidFill>
              <a:latin typeface="Arial" pitchFamily="34" charset="0"/>
              <a:cs typeface="Arial" pitchFamily="34" charset="0"/>
            </a:endParaRPr>
          </a:p>
        </p:txBody>
      </p:sp>
      <p:sp>
        <p:nvSpPr>
          <p:cNvPr id="5" name="Content Placeholder 4"/>
          <p:cNvSpPr>
            <a:spLocks noGrp="1"/>
          </p:cNvSpPr>
          <p:nvPr>
            <p:ph idx="1"/>
          </p:nvPr>
        </p:nvSpPr>
        <p:spPr>
          <a:xfrm>
            <a:off x="412750" y="2127674"/>
            <a:ext cx="14994255" cy="6017855"/>
          </a:xfrm>
        </p:spPr>
        <p:txBody>
          <a:bodyPr>
            <a:normAutofit fontScale="92500" lnSpcReduction="10000"/>
          </a:bodyPr>
          <a:lstStyle/>
          <a:p>
            <a:pPr>
              <a:buNone/>
            </a:pPr>
            <a:r>
              <a:rPr lang="en-US" dirty="0" smtClean="0"/>
              <a:t>   The temperature rise of a machine depends on the power loss per unit cooling area S.</a:t>
            </a:r>
          </a:p>
          <a:p>
            <a:pPr>
              <a:buNone/>
            </a:pPr>
            <a:r>
              <a:rPr lang="en-US" dirty="0" smtClean="0"/>
              <a:t> </a:t>
            </a:r>
          </a:p>
          <a:p>
            <a:pPr>
              <a:buNone/>
            </a:pPr>
            <a:r>
              <a:rPr lang="en-US" dirty="0" smtClean="0"/>
              <a:t>    In electrical machines, the design of heat transfer is of equal importance as the electromagnetic design of the machine, because the temperature rise of the machine determines the maximum output power with which the machine is allowed to be constantly loaded.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dirty="0"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8</a:t>
            </a:fld>
            <a:endParaRPr lang="en-IN"/>
          </a:p>
        </p:txBody>
      </p:sp>
      <p:sp>
        <p:nvSpPr>
          <p:cNvPr id="10" name="Rectangle 9"/>
          <p:cNvSpPr/>
          <p:nvPr/>
        </p:nvSpPr>
        <p:spPr>
          <a:xfrm>
            <a:off x="1327150" y="368300"/>
            <a:ext cx="14097000" cy="707886"/>
          </a:xfrm>
          <a:prstGeom prst="rect">
            <a:avLst/>
          </a:prstGeom>
        </p:spPr>
        <p:txBody>
          <a:bodyPr wrap="square">
            <a:spAutoFit/>
          </a:bodyPr>
          <a:lstStyle/>
          <a:p>
            <a:pPr algn="ctr"/>
            <a:r>
              <a:rPr lang="en-US" sz="4000" b="1" dirty="0" smtClean="0">
                <a:solidFill>
                  <a:srgbClr val="FF0000"/>
                </a:solidFill>
              </a:rPr>
              <a:t>DISSIPIATION  OF TEMPERATURE RISE </a:t>
            </a:r>
            <a:endParaRPr lang="en-US" sz="4000" b="1" dirty="0">
              <a:solidFill>
                <a:srgbClr val="FF0000"/>
              </a:solidFill>
            </a:endParaRPr>
          </a:p>
        </p:txBody>
      </p:sp>
      <p:sp>
        <p:nvSpPr>
          <p:cNvPr id="13" name="Rectangle 12"/>
          <p:cNvSpPr/>
          <p:nvPr/>
        </p:nvSpPr>
        <p:spPr>
          <a:xfrm>
            <a:off x="488950" y="1663700"/>
            <a:ext cx="15240000" cy="3831818"/>
          </a:xfrm>
          <a:prstGeom prst="rect">
            <a:avLst/>
          </a:prstGeom>
        </p:spPr>
        <p:txBody>
          <a:bodyPr wrap="square">
            <a:spAutoFit/>
          </a:bodyPr>
          <a:lstStyle/>
          <a:p>
            <a:pPr algn="just"/>
            <a:r>
              <a:rPr lang="en-US" sz="3200" b="1" dirty="0" smtClean="0"/>
              <a:t>1. Heat Removal In Most Motors: </a:t>
            </a:r>
            <a:r>
              <a:rPr lang="en-US" sz="3200" dirty="0" smtClean="0"/>
              <a:t> adequate heat removal is ensured by convection in air, conduction through the fastening surfaces of the machine and radiation to ambient. In machines with a high power density, direct cooling methods can also be applied. Sometimes even the winding of the machine is made of copper pipe, through which the coolant flows during operation of the machine. The heat transfer of electrical machines can be analyzed adequately with a fairly simple equation for heat and fluid transfer. </a:t>
            </a:r>
          </a:p>
          <a:p>
            <a:endParaRPr lang="en-US" dirty="0"/>
          </a:p>
        </p:txBody>
      </p:sp>
      <p:sp>
        <p:nvSpPr>
          <p:cNvPr id="15" name="Rectangle 14"/>
          <p:cNvSpPr/>
          <p:nvPr/>
        </p:nvSpPr>
        <p:spPr>
          <a:xfrm>
            <a:off x="488950" y="5168900"/>
            <a:ext cx="15240000" cy="2846933"/>
          </a:xfrm>
          <a:prstGeom prst="rect">
            <a:avLst/>
          </a:prstGeom>
        </p:spPr>
        <p:txBody>
          <a:bodyPr wrap="square">
            <a:spAutoFit/>
          </a:bodyPr>
          <a:lstStyle/>
          <a:p>
            <a:endParaRPr lang="en-US" dirty="0" smtClean="0"/>
          </a:p>
          <a:p>
            <a:pPr algn="just"/>
            <a:r>
              <a:rPr lang="en-US" sz="3200" b="1" dirty="0" smtClean="0"/>
              <a:t>2. HEAT DIFFUSION: </a:t>
            </a:r>
            <a:r>
              <a:rPr lang="en-US" sz="3200" dirty="0" smtClean="0"/>
              <a:t> In addition to the heat removal, the distribution of heat in different parts of the machine also has to be considered. This is a problem of heat diffusion, which is a complicated three-dimensional problem involving numerous elements such as the question of heat transfer from the conductors over the insulation to the stator frame.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a:xfrm>
            <a:off x="5513388" y="8480425"/>
            <a:ext cx="5191125" cy="584775"/>
          </a:xfrm>
        </p:spPr>
        <p:txBody>
          <a:bodyPr/>
          <a:lstStyle/>
          <a:p>
            <a:pPr>
              <a:defRPr/>
            </a:pPr>
            <a:r>
              <a:rPr lang="en-IN" dirty="0" err="1" smtClean="0"/>
              <a:t>Atul</a:t>
            </a:r>
            <a:r>
              <a:rPr lang="en-IN" dirty="0" smtClean="0"/>
              <a:t> </a:t>
            </a:r>
            <a:r>
              <a:rPr lang="en-IN" dirty="0" err="1" smtClean="0"/>
              <a:t>Kulshrestha</a:t>
            </a:r>
            <a:r>
              <a:rPr lang="en-IN" dirty="0" smtClean="0"/>
              <a:t> (</a:t>
            </a:r>
            <a:r>
              <a:rPr lang="en-IN" dirty="0" err="1" smtClean="0"/>
              <a:t>Asstt</a:t>
            </a:r>
            <a:r>
              <a:rPr lang="en-IN" dirty="0" smtClean="0"/>
              <a:t>  Professor, Electrical Engineering Department)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9</a:t>
            </a:fld>
            <a:endParaRPr lang="en-IN"/>
          </a:p>
        </p:txBody>
      </p:sp>
      <p:sp>
        <p:nvSpPr>
          <p:cNvPr id="10" name="Rectangle 9"/>
          <p:cNvSpPr/>
          <p:nvPr/>
        </p:nvSpPr>
        <p:spPr>
          <a:xfrm>
            <a:off x="793750" y="977900"/>
            <a:ext cx="14630400" cy="677108"/>
          </a:xfrm>
          <a:prstGeom prst="rect">
            <a:avLst/>
          </a:prstGeom>
        </p:spPr>
        <p:txBody>
          <a:bodyPr wrap="square">
            <a:spAutoFit/>
          </a:bodyPr>
          <a:lstStyle/>
          <a:p>
            <a:endParaRPr lang="en-US" dirty="0" smtClean="0"/>
          </a:p>
          <a:p>
            <a:endParaRPr lang="en-US" dirty="0"/>
          </a:p>
        </p:txBody>
      </p:sp>
      <p:sp>
        <p:nvSpPr>
          <p:cNvPr id="11" name="Rectangle 10"/>
          <p:cNvSpPr/>
          <p:nvPr/>
        </p:nvSpPr>
        <p:spPr>
          <a:xfrm>
            <a:off x="4054475" y="368300"/>
            <a:ext cx="8108950" cy="1061829"/>
          </a:xfrm>
          <a:prstGeom prst="rect">
            <a:avLst/>
          </a:prstGeom>
        </p:spPr>
        <p:txBody>
          <a:bodyPr wrap="square">
            <a:spAutoFit/>
          </a:bodyPr>
          <a:lstStyle/>
          <a:p>
            <a:endParaRPr lang="en-US" dirty="0" smtClean="0"/>
          </a:p>
          <a:p>
            <a:pPr algn="ctr"/>
            <a:r>
              <a:rPr lang="en-US" sz="4400" b="1" dirty="0" smtClean="0">
                <a:solidFill>
                  <a:srgbClr val="FF0000"/>
                </a:solidFill>
              </a:rPr>
              <a:t>Rating of machines </a:t>
            </a:r>
          </a:p>
        </p:txBody>
      </p:sp>
      <p:sp>
        <p:nvSpPr>
          <p:cNvPr id="13" name="Rectangle 12"/>
          <p:cNvSpPr/>
          <p:nvPr/>
        </p:nvSpPr>
        <p:spPr>
          <a:xfrm>
            <a:off x="946150" y="1892300"/>
            <a:ext cx="14401800" cy="954107"/>
          </a:xfrm>
          <a:prstGeom prst="rect">
            <a:avLst/>
          </a:prstGeom>
        </p:spPr>
        <p:txBody>
          <a:bodyPr wrap="square">
            <a:spAutoFit/>
          </a:bodyPr>
          <a:lstStyle/>
          <a:p>
            <a:pPr algn="just"/>
            <a:r>
              <a:rPr lang="en-US" sz="2800" dirty="0" smtClean="0"/>
              <a:t>Rating of a motor is the power output or the designated operating power limit based upon certain definite conditions assigned to it by the manufacturer </a:t>
            </a:r>
            <a:endParaRPr lang="en-US" sz="2800" dirty="0"/>
          </a:p>
        </p:txBody>
      </p:sp>
      <p:sp>
        <p:nvSpPr>
          <p:cNvPr id="14" name="Rectangle 13"/>
          <p:cNvSpPr/>
          <p:nvPr/>
        </p:nvSpPr>
        <p:spPr>
          <a:xfrm>
            <a:off x="946150" y="3263900"/>
            <a:ext cx="14325600" cy="5124480"/>
          </a:xfrm>
          <a:prstGeom prst="rect">
            <a:avLst/>
          </a:prstGeom>
        </p:spPr>
        <p:txBody>
          <a:bodyPr wrap="square">
            <a:spAutoFit/>
          </a:bodyPr>
          <a:lstStyle/>
          <a:p>
            <a:r>
              <a:rPr lang="en-US" sz="2800" dirty="0" smtClean="0"/>
              <a:t>Rating of a single phase &amp; three phase transformer in KVA is given as </a:t>
            </a:r>
          </a:p>
          <a:p>
            <a:r>
              <a:rPr lang="pl-PL" sz="2800" dirty="0" smtClean="0"/>
              <a:t>Q = 2.22 f Bm δ Kw Aw Ai * 10-3 </a:t>
            </a:r>
          </a:p>
          <a:p>
            <a:r>
              <a:rPr lang="pl-PL" sz="2800" dirty="0" smtClean="0"/>
              <a:t>Q = 3.33 f Bm δ Kw Aw Ai * 10-3 </a:t>
            </a:r>
            <a:endParaRPr lang="en-US" sz="2800" dirty="0" smtClean="0"/>
          </a:p>
          <a:p>
            <a:endParaRPr lang="en-US" sz="2800" dirty="0" smtClean="0"/>
          </a:p>
          <a:p>
            <a:r>
              <a:rPr lang="en-US" sz="2800" dirty="0" smtClean="0"/>
              <a:t>Where f = frequency, Hz </a:t>
            </a:r>
          </a:p>
          <a:p>
            <a:r>
              <a:rPr lang="en-US" sz="2800" dirty="0" err="1" smtClean="0"/>
              <a:t>Bm</a:t>
            </a:r>
            <a:r>
              <a:rPr lang="en-US" sz="2800" dirty="0" smtClean="0"/>
              <a:t> = maximum flux density, </a:t>
            </a:r>
            <a:r>
              <a:rPr lang="en-US" sz="2800" dirty="0" err="1" smtClean="0"/>
              <a:t>Wb</a:t>
            </a:r>
            <a:r>
              <a:rPr lang="en-US" sz="2800" dirty="0" smtClean="0"/>
              <a:t>/m2 </a:t>
            </a:r>
          </a:p>
          <a:p>
            <a:r>
              <a:rPr lang="el-GR" sz="2800" dirty="0" smtClean="0"/>
              <a:t>δ = </a:t>
            </a:r>
            <a:r>
              <a:rPr lang="en-US" sz="2800" dirty="0" smtClean="0"/>
              <a:t>current density, A/mm2 </a:t>
            </a:r>
          </a:p>
          <a:p>
            <a:r>
              <a:rPr lang="en-US" sz="2800" dirty="0" err="1" smtClean="0"/>
              <a:t>Kw</a:t>
            </a:r>
            <a:r>
              <a:rPr lang="en-US" sz="2800" dirty="0" smtClean="0"/>
              <a:t> = Window space factor </a:t>
            </a:r>
          </a:p>
          <a:p>
            <a:r>
              <a:rPr lang="en-US" sz="2800" dirty="0" smtClean="0"/>
              <a:t>Aw = Window area, m2 </a:t>
            </a:r>
          </a:p>
          <a:p>
            <a:r>
              <a:rPr lang="en-US" sz="2800" dirty="0" smtClean="0"/>
              <a:t>Ai = Net core area, m2 </a:t>
            </a:r>
          </a:p>
          <a:p>
            <a:endParaRPr lang="en-US" sz="2800" dirty="0" smtClean="0"/>
          </a:p>
          <a:p>
            <a:endParaRPr lang="en-US" dirty="0"/>
          </a:p>
        </p:txBody>
      </p:sp>
      <p:sp>
        <p:nvSpPr>
          <p:cNvPr id="15" name="Rectangle 14"/>
          <p:cNvSpPr/>
          <p:nvPr/>
        </p:nvSpPr>
        <p:spPr>
          <a:xfrm>
            <a:off x="4054475" y="5549900"/>
            <a:ext cx="8108950" cy="2431435"/>
          </a:xfrm>
          <a:prstGeom prst="rect">
            <a:avLst/>
          </a:prstGeom>
        </p:spPr>
        <p:txBody>
          <a:bodyPr wrap="square">
            <a:sp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2169</TotalTime>
  <Words>1467</Words>
  <Application>Microsoft Office PowerPoint</Application>
  <PresentationFormat>Custom</PresentationFormat>
  <Paragraphs>136</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1_Office Theme</vt:lpstr>
      <vt:lpstr>Slide 1</vt:lpstr>
      <vt:lpstr>Slide 2</vt:lpstr>
      <vt:lpstr>Slide 3</vt:lpstr>
      <vt:lpstr>Slide 4</vt:lpstr>
      <vt:lpstr>Slide 5</vt:lpstr>
      <vt:lpstr>Slide 6</vt:lpstr>
      <vt:lpstr> Temperature rise  </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KAPILGYANPEETH</dc:title>
  <dc:creator>harsh bathija</dc:creator>
  <cp:lastModifiedBy>Lenovo</cp:lastModifiedBy>
  <cp:revision>133</cp:revision>
  <dcterms:created xsi:type="dcterms:W3CDTF">2020-05-30T11:11:36Z</dcterms:created>
  <dcterms:modified xsi:type="dcterms:W3CDTF">2020-12-02T17:58:05Z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2020-05-30T00:00:00Z</vt:filetime>
  </property>
</Properties>
</file>