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55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4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41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516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184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36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633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608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76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929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98000-48C8-4732-B465-7EE5DDE883D9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9BD7-0681-488E-BDA1-8F96741A95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4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9908985" y="6389975"/>
            <a:ext cx="77871" cy="1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11" rIns="0" bIns="0">
            <a:spAutoFit/>
          </a:bodyPr>
          <a:lstStyle/>
          <a:p>
            <a:pPr marL="7018">
              <a:spcBef>
                <a:spcPts val="63"/>
              </a:spcBef>
            </a:pPr>
            <a:r>
              <a:rPr lang="en-US" sz="1000" dirty="0">
                <a:solidFill>
                  <a:srgbClr val="898989"/>
                </a:solidFill>
              </a:rPr>
              <a:t>1</a:t>
            </a:r>
            <a:endParaRPr lang="en-US" sz="10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2615981" y="2751299"/>
            <a:ext cx="5689819" cy="324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677" tIns="28843" rIns="57677" bIns="28843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Year &amp; Sem. – B. Tech 3</a:t>
            </a:r>
            <a:r>
              <a:rPr lang="en-US" sz="23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year, Sem.-5</a:t>
            </a:r>
            <a:r>
              <a:rPr lang="en-US" sz="23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Subject –Control System  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Presented by –  Mr. Ashok Singh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Chundawat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Designation -  Assistant Professor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Department  -  Electrical Engineering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endParaRPr lang="en-IN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4503" y="391613"/>
            <a:ext cx="1833992" cy="126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6380" y="506231"/>
            <a:ext cx="1503712" cy="15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2272277" y="2340126"/>
            <a:ext cx="8034117" cy="3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744" tIns="28872" rIns="57744" bIns="28872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JAIPUR ENGINEERING COLLEGE AND RESEARCH CENTRE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1981200" y="6356350"/>
            <a:ext cx="3200400" cy="501650"/>
          </a:xfrm>
        </p:spPr>
        <p:txBody>
          <a:bodyPr/>
          <a:lstStyle/>
          <a:p>
            <a:pPr>
              <a:defRPr/>
            </a:pPr>
            <a:r>
              <a:rPr lang="en-IN" dirty="0" smtClean="0">
                <a:solidFill>
                  <a:schemeClr val="tx1"/>
                </a:solidFill>
              </a:rPr>
              <a:t>Mr. A.S. </a:t>
            </a:r>
            <a:r>
              <a:rPr lang="en-IN" dirty="0" err="1" smtClean="0">
                <a:solidFill>
                  <a:schemeClr val="tx1"/>
                </a:solidFill>
              </a:rPr>
              <a:t>Chundawat</a:t>
            </a:r>
            <a:r>
              <a:rPr lang="en-IN" dirty="0" smtClean="0">
                <a:solidFill>
                  <a:schemeClr val="tx1"/>
                </a:solidFill>
              </a:rPr>
              <a:t> (Assistant </a:t>
            </a:r>
            <a:r>
              <a:rPr lang="en-IN" dirty="0" err="1">
                <a:solidFill>
                  <a:schemeClr val="tx1"/>
                </a:solidFill>
              </a:rPr>
              <a:t>Prof.</a:t>
            </a:r>
            <a:r>
              <a:rPr lang="en-IN" dirty="0">
                <a:solidFill>
                  <a:schemeClr val="tx1"/>
                </a:solidFill>
              </a:rPr>
              <a:t> </a:t>
            </a:r>
            <a:r>
              <a:rPr lang="en-IN" dirty="0" smtClean="0">
                <a:solidFill>
                  <a:schemeClr val="tx1"/>
                </a:solidFill>
              </a:rPr>
              <a:t>EE) </a:t>
            </a:r>
            <a:r>
              <a:rPr lang="en-IN" dirty="0">
                <a:solidFill>
                  <a:schemeClr val="tx1"/>
                </a:solidFill>
              </a:rPr>
              <a:t>, JECRC, JAIPUR</a:t>
            </a:r>
          </a:p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28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09" y="0"/>
            <a:ext cx="5663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5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79" y="0"/>
            <a:ext cx="4617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0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77" y="0"/>
            <a:ext cx="4492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2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87" y="0"/>
            <a:ext cx="467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40" y="0"/>
            <a:ext cx="4871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26" y="0"/>
            <a:ext cx="4687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1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8" y="0"/>
            <a:ext cx="52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4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85" y="0"/>
            <a:ext cx="4689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5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24" y="0"/>
            <a:ext cx="4994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ashok singh</dc:creator>
  <cp:lastModifiedBy>ashok singh</cp:lastModifiedBy>
  <cp:revision>1</cp:revision>
  <dcterms:created xsi:type="dcterms:W3CDTF">2020-10-14T03:34:16Z</dcterms:created>
  <dcterms:modified xsi:type="dcterms:W3CDTF">2020-10-14T03:38:55Z</dcterms:modified>
</cp:coreProperties>
</file>