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86" r:id="rId4"/>
    <p:sldId id="280" r:id="rId5"/>
    <p:sldId id="281" r:id="rId6"/>
    <p:sldId id="287" r:id="rId7"/>
    <p:sldId id="282" r:id="rId8"/>
    <p:sldId id="283" r:id="rId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174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81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23D4645-5431-4231-8F88-6A78968D74DC}" type="datetimeFigureOut">
              <a:rPr lang="en-IN" smtClean="0"/>
              <a:t>30-06-2020</a:t>
            </a:fld>
            <a:endParaRPr lang="en-IN"/>
          </a:p>
        </p:txBody>
      </p:sp>
      <p:sp>
        <p:nvSpPr>
          <p:cNvPr id="104881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IN"/>
          </a:p>
        </p:txBody>
      </p:sp>
      <p:sp>
        <p:nvSpPr>
          <p:cNvPr id="104881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81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81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37B2F436-1A4F-42F5-8321-14CE7E082BE7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7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7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7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9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7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9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8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7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6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8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en-US"/>
          </a:p>
        </p:txBody>
      </p:sp>
      <p:sp>
        <p:nvSpPr>
          <p:cNvPr id="104877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7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32D6-79C3-4201-AFC3-B5CB31C0F894}" type="datetimeFigureOut">
              <a:rPr lang="en-US" smtClean="0"/>
              <a:t>6/30/2020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F8F3-FACF-4289-809F-E93D87022075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www.youtube.com/watch?v=vVFDm__CdQw&amp;list=PLA74601484F6994D8" TargetMode="External"/><Relationship Id="rId3" Type="http://schemas.openxmlformats.org/officeDocument/2006/relationships/hyperlink" Target="https://onlinecourses.nptel.ac.in/noc17_ee12/preview" TargetMode="External"/><Relationship Id="rId4" Type="http://schemas.openxmlformats.org/officeDocument/2006/relationships/hyperlink" Target="https://www.javatpoint.com/control-system-tutorial" TargetMode="External"/><Relationship Id="rId5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0" lIns="0" rIns="0" tIns="8011">
            <a:spAutoFit/>
          </a:bodyPr>
          <a:p>
            <a:pPr marL="7018">
              <a:spcBef>
                <a:spcPts val="63"/>
              </a:spcBef>
            </a:pPr>
            <a:r>
              <a:rPr dirty="0" sz="1000" lang="en-US">
                <a:solidFill>
                  <a:srgbClr val="898989"/>
                </a:solidFill>
              </a:rPr>
              <a:t>1</a:t>
            </a:r>
            <a:endParaRPr dirty="0" sz="1000" lang="en-US"/>
          </a:p>
        </p:txBody>
      </p:sp>
      <p:grpSp>
        <p:nvGrpSpPr>
          <p:cNvPr id="54" name="object 5"/>
          <p:cNvGrpSpPr/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104862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/>
            <a:blipFill rotWithShape="1" dpi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bIns="0" lIns="0" rIns="0" tIns="0"/>
            <a:p>
              <a:endParaRPr dirty="0" lang="en-US">
                <a:latin typeface="Calibri" pitchFamily="34" charset="0"/>
              </a:endParaRPr>
            </a:p>
          </p:txBody>
        </p:sp>
        <p:sp>
          <p:nvSpPr>
            <p:cNvPr id="104862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bIns="0" lIns="0" rIns="0" tIns="0"/>
            <a:p>
              <a:endParaRPr dirty="0" sz="2000" lang="en-US">
                <a:latin typeface="Calibri" pitchFamily="34" charset="0"/>
              </a:endParaRPr>
            </a:p>
          </p:txBody>
        </p:sp>
      </p:grpSp>
      <p:sp>
        <p:nvSpPr>
          <p:cNvPr id="1048624" name="TextBox 8"/>
          <p:cNvSpPr txBox="1">
            <a:spLocks noChangeArrowheads="1"/>
          </p:cNvSpPr>
          <p:nvPr/>
        </p:nvSpPr>
        <p:spPr bwMode="auto">
          <a:xfrm>
            <a:off x="1091980" y="2751299"/>
            <a:ext cx="5689819" cy="3880385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28843" lIns="57677" rIns="57677" tIns="28843" wrap="square">
            <a:spAutoFit/>
          </a:bodyPr>
          <a:p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Year &amp; Sem. – B. Tech 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baseline="30000" dirty="0" sz="2300" lang="en-US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year, Sem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.-5</a:t>
            </a:r>
            <a:r>
              <a:rPr baseline="30000" dirty="0" sz="2300" lang="en-US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 sz="2300" lang="en-US">
              <a:latin typeface="Times New Roman" pitchFamily="18" charset="0"/>
              <a:cs typeface="Times New Roman" pitchFamily="18" charset="0"/>
            </a:endParaRPr>
          </a:p>
          <a:p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–Control System  </a:t>
            </a:r>
            <a:endParaRPr dirty="0" sz="2300" lang="en-US">
              <a:latin typeface="Times New Roman" pitchFamily="18" charset="0"/>
              <a:cs typeface="Times New Roman" pitchFamily="18" charset="0"/>
            </a:endParaRPr>
          </a:p>
          <a:p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Unit – I</a:t>
            </a:r>
          </a:p>
          <a:p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Presented by –  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Mr. Ashok Singh </a:t>
            </a:r>
            <a:r>
              <a:rPr dirty="0" sz="2300" lang="en-US" err="1" smtClean="0">
                <a:latin typeface="Times New Roman" pitchFamily="18" charset="0"/>
                <a:cs typeface="Times New Roman" pitchFamily="18" charset="0"/>
              </a:rPr>
              <a:t>Chundawat</a:t>
            </a:r>
            <a:endParaRPr dirty="0" sz="2300" lang="en-US">
              <a:latin typeface="Times New Roman" pitchFamily="18" charset="0"/>
              <a:cs typeface="Times New Roman" pitchFamily="18" charset="0"/>
            </a:endParaRPr>
          </a:p>
          <a:p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Designation -  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Assistant </a:t>
            </a:r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r>
              <a:rPr dirty="0" sz="2300" lang="en-US">
                <a:latin typeface="Times New Roman" pitchFamily="18" charset="0"/>
                <a:cs typeface="Times New Roman" pitchFamily="18" charset="0"/>
              </a:rPr>
              <a:t>Department  -  </a:t>
            </a:r>
            <a:r>
              <a:rPr dirty="0" sz="2300" lang="en-US" smtClean="0">
                <a:latin typeface="Times New Roman" pitchFamily="18" charset="0"/>
                <a:cs typeface="Times New Roman" pitchFamily="18" charset="0"/>
              </a:rPr>
              <a:t>Electrical Engineering</a:t>
            </a:r>
            <a:endParaRPr dirty="0" sz="2300" lang="en-US">
              <a:latin typeface="Times New Roman" pitchFamily="18" charset="0"/>
              <a:cs typeface="Times New Roman" pitchFamily="18" charset="0"/>
            </a:endParaRPr>
          </a:p>
          <a:p>
            <a:endParaRPr dirty="0" sz="2300" lang="en-US">
              <a:latin typeface="Times New Roman" pitchFamily="18" charset="0"/>
              <a:cs typeface="Times New Roman" pitchFamily="18" charset="0"/>
            </a:endParaRPr>
          </a:p>
          <a:p>
            <a:endParaRPr dirty="0" sz="2300" lang="en-US">
              <a:latin typeface="Times New Roman" pitchFamily="18" charset="0"/>
              <a:cs typeface="Times New Roman" pitchFamily="18" charset="0"/>
            </a:endParaRPr>
          </a:p>
          <a:p>
            <a:endParaRPr dirty="0" sz="2300" lang="en-US">
              <a:latin typeface="Times New Roman" pitchFamily="18" charset="0"/>
              <a:cs typeface="Times New Roman" pitchFamily="18" charset="0"/>
            </a:endParaRPr>
          </a:p>
          <a:p>
            <a:endParaRPr dirty="0" sz="2300" lang="en-I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7" name="Picture 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650503" y="391613"/>
            <a:ext cx="1833992" cy="126080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8" name="Picture 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462380" y="506231"/>
            <a:ext cx="1503712" cy="15963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25" name="TextBox 12"/>
          <p:cNvSpPr txBox="1">
            <a:spLocks noChangeArrowheads="1"/>
          </p:cNvSpPr>
          <p:nvPr/>
        </p:nvSpPr>
        <p:spPr bwMode="auto">
          <a:xfrm>
            <a:off x="748276" y="2340126"/>
            <a:ext cx="8034117" cy="366084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28872" lIns="57744" rIns="57744" tIns="28872">
            <a:spAutoFit/>
          </a:bodyPr>
          <a:p>
            <a:pPr algn="ctr"/>
            <a:r>
              <a:rPr b="1" dirty="0" sz="2000" lang="en-US">
                <a:latin typeface="Times New Roman" pitchFamily="18" charset="0"/>
                <a:cs typeface="Times New Roman" pitchFamily="18" charset="0"/>
              </a:rPr>
              <a:t>JAIPUR ENGINEERING COLLEGE AND RESEARCH CENTRE</a:t>
            </a:r>
            <a:endParaRPr b="1" dirty="0" sz="2000"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056662-BCD1-4EE7-9470-F65D22AE3F85}" type="slidenum">
              <a:rPr lang="en-IN" smtClean="0"/>
              <a:t>1</a:t>
            </a:fld>
            <a:endParaRPr dirty="0" lang="en-IN"/>
          </a:p>
        </p:txBody>
      </p:sp>
      <p:sp>
        <p:nvSpPr>
          <p:cNvPr id="1048627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200400" cy="501650"/>
          </a:xfrm>
        </p:spPr>
        <p:txBody>
          <a:bodyPr/>
          <a:p>
            <a:r>
              <a:rPr dirty="0" lang="en-IN" smtClean="0">
                <a:solidFill>
                  <a:schemeClr val="tx1"/>
                </a:solidFill>
              </a:rPr>
              <a:t>Mr. A.S. </a:t>
            </a:r>
            <a:r>
              <a:rPr dirty="0" lang="en-IN" err="1" smtClean="0">
                <a:solidFill>
                  <a:schemeClr val="tx1"/>
                </a:solidFill>
              </a:rPr>
              <a:t>Chundawat</a:t>
            </a:r>
            <a:r>
              <a:rPr dirty="0" lang="en-IN" smtClean="0">
                <a:solidFill>
                  <a:schemeClr val="tx1"/>
                </a:solidFill>
              </a:rPr>
              <a:t> (Assistant </a:t>
            </a:r>
            <a:r>
              <a:rPr dirty="0" lang="en-IN" err="1">
                <a:solidFill>
                  <a:schemeClr val="tx1"/>
                </a:solidFill>
              </a:rPr>
              <a:t>Prof.</a:t>
            </a:r>
            <a:r>
              <a:rPr dirty="0" lang="en-IN">
                <a:solidFill>
                  <a:schemeClr val="tx1"/>
                </a:solidFill>
              </a:rPr>
              <a:t> </a:t>
            </a:r>
            <a:r>
              <a:rPr dirty="0" lang="en-IN" smtClean="0">
                <a:solidFill>
                  <a:schemeClr val="tx1"/>
                </a:solidFill>
              </a:rPr>
              <a:t>EE) </a:t>
            </a:r>
            <a:r>
              <a:rPr dirty="0" lang="en-IN">
                <a:solidFill>
                  <a:schemeClr val="tx1"/>
                </a:solidFill>
              </a:rPr>
              <a:t>, JECRC, JAIPUR</a:t>
            </a:r>
          </a:p>
          <a:p>
            <a:endParaRPr dirty="0"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820" name="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90940" cy="2654429"/>
          </a:xfrm>
        </p:spPr>
        <p:txBody>
          <a:bodyPr/>
          <a:p>
            <a:endParaRPr lang="en-IN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78422" y="0"/>
            <a:ext cx="5387156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43317" y="0"/>
            <a:ext cx="565736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8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49689" y="0"/>
            <a:ext cx="5044622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82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496094"/>
            <a:ext cx="9144000" cy="3865812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0" lIns="0" rIns="0" tIns="8011">
            <a:spAutoFit/>
          </a:bodyPr>
          <a:p>
            <a:pPr marL="7018">
              <a:spcBef>
                <a:spcPts val="63"/>
              </a:spcBef>
            </a:pPr>
            <a:r>
              <a:rPr dirty="0" sz="1000" lang="en-US">
                <a:solidFill>
                  <a:srgbClr val="898989"/>
                </a:solidFill>
              </a:rPr>
              <a:t>1</a:t>
            </a:r>
            <a:endParaRPr dirty="0" sz="1000" lang="en-US"/>
          </a:p>
        </p:txBody>
      </p:sp>
      <p:grpSp>
        <p:nvGrpSpPr>
          <p:cNvPr id="45" name="object 5"/>
          <p:cNvGrpSpPr/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1048594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/>
            <a:blipFill rotWithShape="1" dpi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bIns="0" lIns="0" rIns="0" tIns="0"/>
            <a:p>
              <a:endParaRPr dirty="0" lang="en-US">
                <a:latin typeface="Calibri" pitchFamily="34" charset="0"/>
              </a:endParaRPr>
            </a:p>
          </p:txBody>
        </p:sp>
        <p:sp>
          <p:nvSpPr>
            <p:cNvPr id="1048595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bIns="0" lIns="0" rIns="0" tIns="0"/>
            <a:p>
              <a:endParaRPr dirty="0" lang="en-US">
                <a:latin typeface="Calibri" pitchFamily="34" charset="0"/>
              </a:endParaRPr>
            </a:p>
          </p:txBody>
        </p:sp>
      </p:grpSp>
      <p:sp>
        <p:nvSpPr>
          <p:cNvPr id="104859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0B7EE8-4285-4A01-8FCB-192D6F99640A}" type="slidenum">
              <a:rPr lang="en-IN" smtClean="0"/>
              <a:t>6</a:t>
            </a:fld>
            <a:endParaRPr dirty="0" lang="en-IN"/>
          </a:p>
        </p:txBody>
      </p:sp>
      <p:sp>
        <p:nvSpPr>
          <p:cNvPr id="1048597" name="TextBox 3"/>
          <p:cNvSpPr txBox="1"/>
          <p:nvPr/>
        </p:nvSpPr>
        <p:spPr bwMode="auto">
          <a:xfrm>
            <a:off x="529879" y="445012"/>
            <a:ext cx="7699721" cy="489195"/>
          </a:xfrm>
          <a:prstGeom prst="rect"/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bIns="28872" lIns="57744" rIns="57744" rtlCol="0" tIns="28872" wrap="square">
            <a:spAutoFit/>
          </a:bodyPr>
          <a:p>
            <a:r>
              <a:rPr b="1" dirty="0" sz="2800" lang="en-US">
                <a:latin typeface="Times New Roman" pitchFamily="18" charset="0"/>
                <a:cs typeface="Times New Roman" pitchFamily="18" charset="0"/>
              </a:rPr>
              <a:t>Suggested links from NPTEL &amp; other Platforms:</a:t>
            </a:r>
            <a:endParaRPr b="1" dirty="0" sz="2800"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8" name="TextBox 2"/>
          <p:cNvSpPr txBox="1"/>
          <p:nvPr/>
        </p:nvSpPr>
        <p:spPr bwMode="auto">
          <a:xfrm>
            <a:off x="762000" y="1524000"/>
            <a:ext cx="8077200" cy="387943"/>
          </a:xfrm>
          <a:prstGeom prst="rect"/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bIns="28872" lIns="57744" rIns="57744" rtlCol="0" tIns="28872" wrap="square">
            <a:spAutoFit/>
          </a:bodyPr>
          <a:p>
            <a:pPr indent="-457200" marL="457200">
              <a:buAutoNum type="arabicPeriod"/>
            </a:pPr>
            <a:endParaRPr baseline="30000" dirty="0" sz="2000"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9" name="TextBox 4"/>
          <p:cNvSpPr txBox="1"/>
          <p:nvPr/>
        </p:nvSpPr>
        <p:spPr bwMode="auto">
          <a:xfrm>
            <a:off x="761999" y="1696456"/>
            <a:ext cx="7700855" cy="2800944"/>
          </a:xfrm>
          <a:prstGeom prst="rect"/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bIns="28872" lIns="57744" rIns="57744" rtlCol="0" tIns="28872" wrap="square">
            <a:spAutoFit/>
          </a:bodyPr>
          <a:p>
            <a:pPr indent="-342900" marL="342900">
              <a:buFont typeface="Wingdings" pitchFamily="2" charset="2"/>
              <a:buChar char="§"/>
            </a:pPr>
            <a:endParaRPr dirty="0" sz="2000" lang="en-IN" smtClean="0"/>
          </a:p>
          <a:p>
            <a:pPr indent="-342900" marL="342900">
              <a:buFont typeface="Wingdings" pitchFamily="2" charset="2"/>
              <a:buChar char="§"/>
            </a:pPr>
            <a:r>
              <a:rPr dirty="0" sz="2000" lang="en-IN">
                <a:hlinkClick r:id="rId2"/>
              </a:rPr>
              <a:t>https://www.youtube.com/watch?v=vVFDm__CdQw&amp;list=PLA74601484F6994D8</a:t>
            </a:r>
            <a:endParaRPr dirty="0" sz="2000" lang="en-IN"/>
          </a:p>
          <a:p>
            <a:pPr indent="-342900" marL="342900">
              <a:buFont typeface="Wingdings" pitchFamily="2" charset="2"/>
              <a:buChar char="§"/>
            </a:pPr>
            <a:endParaRPr dirty="0" sz="2000" lang="en-IN" smtClean="0">
              <a:hlinkClick r:id="rId3"/>
            </a:endParaRPr>
          </a:p>
          <a:p>
            <a:pPr indent="-342900" marL="342900">
              <a:buFont typeface="Wingdings" pitchFamily="2" charset="2"/>
              <a:buChar char="§"/>
            </a:pPr>
            <a:r>
              <a:rPr dirty="0" sz="2000" lang="en-IN" smtClean="0">
                <a:hlinkClick r:id="rId3"/>
              </a:rPr>
              <a:t>https</a:t>
            </a:r>
            <a:r>
              <a:rPr dirty="0" sz="2000" lang="en-IN">
                <a:hlinkClick r:id="rId3"/>
              </a:rPr>
              <a:t>://onlinecourses.nptel.ac.in/noc17_ee12/preview</a:t>
            </a:r>
            <a:endParaRPr dirty="0" sz="2000" lang="en-IN" smtClean="0"/>
          </a:p>
          <a:p>
            <a:endParaRPr dirty="0" sz="2000" lang="en-IN" smtClean="0"/>
          </a:p>
          <a:p>
            <a:pPr indent="-342900" marL="342900">
              <a:buFont typeface="Wingdings" pitchFamily="2" charset="2"/>
              <a:buChar char="§"/>
            </a:pPr>
            <a:r>
              <a:rPr dirty="0" sz="2000" lang="en-IN">
                <a:hlinkClick r:id="rId4"/>
              </a:rPr>
              <a:t>https://www.javatpoint.com/control-system-tutorial</a:t>
            </a:r>
            <a:endParaRPr dirty="0" sz="2000" lang="en-IN"/>
          </a:p>
          <a:p>
            <a:pPr indent="-342900" marL="342900">
              <a:buFont typeface="Wingdings" pitchFamily="2" charset="2"/>
              <a:buChar char="§"/>
            </a:pPr>
            <a:endParaRPr dirty="0" sz="2000" lang="en-IN"/>
          </a:p>
          <a:p>
            <a:pPr indent="-342900" marL="342900">
              <a:buFont typeface="Wingdings" pitchFamily="2" charset="2"/>
              <a:buChar char="§"/>
            </a:pPr>
            <a:endParaRPr dirty="0" sz="2000"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0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200400" cy="501650"/>
          </a:xfrm>
        </p:spPr>
        <p:txBody>
          <a:bodyPr/>
          <a:p>
            <a:r>
              <a:rPr dirty="0" lang="en-IN" smtClean="0">
                <a:solidFill>
                  <a:schemeClr val="tx1"/>
                </a:solidFill>
              </a:rPr>
              <a:t>Mr. A.S. </a:t>
            </a:r>
            <a:r>
              <a:rPr dirty="0" lang="en-IN" err="1" smtClean="0">
                <a:solidFill>
                  <a:schemeClr val="tx1"/>
                </a:solidFill>
              </a:rPr>
              <a:t>Chundawat</a:t>
            </a:r>
            <a:r>
              <a:rPr dirty="0" lang="en-IN" smtClean="0">
                <a:solidFill>
                  <a:schemeClr val="tx1"/>
                </a:solidFill>
              </a:rPr>
              <a:t> (Assistant </a:t>
            </a:r>
            <a:r>
              <a:rPr dirty="0" lang="en-IN" err="1">
                <a:solidFill>
                  <a:schemeClr val="tx1"/>
                </a:solidFill>
              </a:rPr>
              <a:t>Prof.</a:t>
            </a:r>
            <a:r>
              <a:rPr dirty="0" lang="en-IN">
                <a:solidFill>
                  <a:schemeClr val="tx1"/>
                </a:solidFill>
              </a:rPr>
              <a:t> </a:t>
            </a:r>
            <a:r>
              <a:rPr dirty="0" lang="en-IN" smtClean="0">
                <a:solidFill>
                  <a:schemeClr val="tx1"/>
                </a:solidFill>
              </a:rPr>
              <a:t>EE) </a:t>
            </a:r>
            <a:r>
              <a:rPr dirty="0" lang="en-IN">
                <a:solidFill>
                  <a:schemeClr val="tx1"/>
                </a:solidFill>
              </a:rPr>
              <a:t>, JECRC, JAIPUR</a:t>
            </a:r>
          </a:p>
          <a:p>
            <a:endParaRPr dirty="0"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object 2"/>
          <p:cNvGrpSpPr/>
          <p:nvPr/>
        </p:nvGrpSpPr>
        <p:grpSpPr bwMode="auto">
          <a:xfrm>
            <a:off x="25062" y="-9552"/>
            <a:ext cx="9144000" cy="6858000"/>
            <a:chOff x="88900" y="0"/>
            <a:chExt cx="16217900" cy="9118600"/>
          </a:xfrm>
        </p:grpSpPr>
        <p:sp>
          <p:nvSpPr>
            <p:cNvPr id="1048606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/>
            <a:blipFill rotWithShape="1" dpi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bIns="0" lIns="0" rIns="0" tIns="0"/>
            <a:p>
              <a:endParaRPr dirty="0" lang="en-US">
                <a:latin typeface="Calibri" pitchFamily="34" charset="0"/>
              </a:endParaRPr>
            </a:p>
          </p:txBody>
        </p:sp>
        <p:sp>
          <p:nvSpPr>
            <p:cNvPr id="1048607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/>
            <a:blipFill rotWithShape="1" dpi="0">
              <a:blip xmlns:r="http://schemas.openxmlformats.org/officeDocument/2006/relationships"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bIns="0" lIns="0" rIns="0" tIns="0"/>
            <a:p>
              <a:endParaRPr dirty="0" lang="en-US">
                <a:latin typeface="Calibri" pitchFamily="34" charset="0"/>
              </a:endParaRPr>
            </a:p>
          </p:txBody>
        </p:sp>
      </p:grpSp>
      <p:pic>
        <p:nvPicPr>
          <p:cNvPr id="2097154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0"/>
            <a:ext cx="9151161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3111251" y="6409078"/>
            <a:ext cx="2926868" cy="219685"/>
          </a:xfrm>
        </p:spPr>
        <p:txBody>
          <a:bodyPr/>
          <a:p>
            <a:r>
              <a:rPr dirty="0" lang="en-IN"/>
              <a:t>NAME OF FACULTY (POST, DEPTT.) , JECRC, JAIPUR</a:t>
            </a:r>
          </a:p>
        </p:txBody>
      </p:sp>
      <p:sp>
        <p:nvSpPr>
          <p:cNvPr id="10486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C9ECF4-B155-48F9-A641-862C6171185B}" type="slidenum">
              <a:rPr lang="en-IN" smtClean="0"/>
              <a:t>7</a:t>
            </a:fld>
            <a:endParaRPr dirty="0" lang="en-IN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0" y="1"/>
            <a:ext cx="9161901" cy="6857999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10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762000" y="6409078"/>
            <a:ext cx="3429000" cy="448922"/>
          </a:xfrm>
        </p:spPr>
        <p:txBody>
          <a:bodyPr/>
          <a:p>
            <a:r>
              <a:rPr dirty="0" lang="en-IN" smtClean="0">
                <a:solidFill>
                  <a:schemeClr val="tx1"/>
                </a:solidFill>
              </a:rPr>
              <a:t>Mr. A.S. </a:t>
            </a:r>
            <a:r>
              <a:rPr dirty="0" lang="en-IN" err="1" smtClean="0">
                <a:solidFill>
                  <a:schemeClr val="tx1"/>
                </a:solidFill>
              </a:rPr>
              <a:t>Chundawat</a:t>
            </a:r>
            <a:r>
              <a:rPr dirty="0" lang="en-IN" smtClean="0">
                <a:solidFill>
                  <a:schemeClr val="tx1"/>
                </a:solidFill>
              </a:rPr>
              <a:t> (Assistant </a:t>
            </a:r>
            <a:r>
              <a:rPr dirty="0" lang="en-IN" err="1">
                <a:solidFill>
                  <a:schemeClr val="tx1"/>
                </a:solidFill>
              </a:rPr>
              <a:t>Prof.</a:t>
            </a:r>
            <a:r>
              <a:rPr dirty="0" lang="en-IN">
                <a:solidFill>
                  <a:schemeClr val="tx1"/>
                </a:solidFill>
              </a:rPr>
              <a:t> </a:t>
            </a:r>
            <a:r>
              <a:rPr dirty="0" lang="en-IN" smtClean="0">
                <a:solidFill>
                  <a:schemeClr val="tx1"/>
                </a:solidFill>
              </a:rPr>
              <a:t>EE) </a:t>
            </a:r>
            <a:r>
              <a:rPr dirty="0" lang="en-IN">
                <a:solidFill>
                  <a:schemeClr val="tx1"/>
                </a:solidFill>
              </a:rPr>
              <a:t>, JECRC, JAIPUR</a:t>
            </a:r>
          </a:p>
          <a:p>
            <a:endParaRPr dirty="0"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tx2">
            <a:lumMod val="40000"/>
            <a:lumOff val="60000"/>
          </a:schemeClr>
        </a:solidFill>
        <a:ln w="9525">
          <a:noFill/>
          <a:miter lim="800000"/>
          <a:headEnd/>
          <a:tailEnd/>
        </a:ln>
      </a:spPr>
      <a:bodyPr bIns="28872" lIns="57744" rIns="57744" tIns="28872" wrap="square">
        <a:spAutoFit/>
      </a:bodyPr>
      <a:lstStyle>
        <a:defPPr algn="ctr">
          <a:defRPr dirty="0" sz="4400" smtClean="0">
            <a:latin typeface="Times New Roman" pitchFamily="18" charset="0"/>
            <a:cs typeface="Times New Roman" pitchFamily="18" charset="0"/>
          </a:defRPr>
        </a:defPPr>
      </a:lstStyle>
    </a:txDef>
  </a:objectDefaul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Sumit</dc:creator>
  <cp:lastModifiedBy>ashok singh</cp:lastModifiedBy>
  <dcterms:created xsi:type="dcterms:W3CDTF">2020-06-25T19:05:32Z</dcterms:created>
  <dcterms:modified xsi:type="dcterms:W3CDTF">2020-07-13T05:34:19Z</dcterms:modified>
</cp:coreProperties>
</file>