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6" r:id="rId2"/>
    <p:sldId id="256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2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0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en-US" dirty="0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ject 4"/>
          <p:cNvSpPr txBox="1">
            <a:spLocks noChangeArrowheads="1"/>
          </p:cNvSpPr>
          <p:nvPr/>
        </p:nvSpPr>
        <p:spPr bwMode="auto">
          <a:xfrm>
            <a:off x="7431739" y="5649732"/>
            <a:ext cx="58403" cy="12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008" rIns="0" bIns="0">
            <a:spAutoFit/>
          </a:bodyPr>
          <a:lstStyle/>
          <a:p>
            <a:pPr marL="5264">
              <a:spcBef>
                <a:spcPts val="47"/>
              </a:spcBef>
            </a:pPr>
            <a:r>
              <a:rPr lang="en-US" sz="750" dirty="0">
                <a:solidFill>
                  <a:srgbClr val="898989"/>
                </a:solidFill>
              </a:rPr>
              <a:t>1</a:t>
            </a:r>
            <a:endParaRPr lang="en-US" sz="750" dirty="0"/>
          </a:p>
        </p:txBody>
      </p:sp>
      <p:grpSp>
        <p:nvGrpSpPr>
          <p:cNvPr id="2" name="object 5"/>
          <p:cNvGrpSpPr>
            <a:grpSpLocks/>
          </p:cNvGrpSpPr>
          <p:nvPr/>
        </p:nvGrpSpPr>
        <p:grpSpPr bwMode="auto">
          <a:xfrm>
            <a:off x="1143000" y="857250"/>
            <a:ext cx="6858000" cy="5143500"/>
            <a:chOff x="0" y="0"/>
            <a:chExt cx="16217900" cy="9118600"/>
          </a:xfrm>
        </p:grpSpPr>
        <p:sp>
          <p:nvSpPr>
            <p:cNvPr id="3082" name="object 6"/>
            <p:cNvSpPr>
              <a:spLocks noChangeArrowheads="1"/>
            </p:cNvSpPr>
            <p:nvPr/>
          </p:nvSpPr>
          <p:spPr bwMode="auto">
            <a:xfrm>
              <a:off x="0" y="0"/>
              <a:ext cx="1003300" cy="91186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350" dirty="0">
                <a:latin typeface="Calibri" pitchFamily="34" charset="0"/>
              </a:endParaRPr>
            </a:p>
          </p:txBody>
        </p:sp>
        <p:sp>
          <p:nvSpPr>
            <p:cNvPr id="3083" name="object 7"/>
            <p:cNvSpPr>
              <a:spLocks noChangeArrowheads="1"/>
            </p:cNvSpPr>
            <p:nvPr/>
          </p:nvSpPr>
          <p:spPr bwMode="auto">
            <a:xfrm>
              <a:off x="939800" y="8458200"/>
              <a:ext cx="15278100" cy="660400"/>
            </a:xfrm>
            <a:custGeom>
              <a:avLst/>
              <a:gdLst>
                <a:gd name="T0" fmla="*/ 0 w 15278100"/>
                <a:gd name="T1" fmla="*/ 0 h 660400"/>
                <a:gd name="T2" fmla="*/ 15278100 w 15278100"/>
                <a:gd name="T3" fmla="*/ 660400 h 660400"/>
              </a:gdLst>
              <a:ahLst/>
              <a:cxnLst/>
              <a:rect l="T0" t="T1" r="T2" b="T3"/>
              <a:pathLst>
                <a:path w="15278100" h="660400">
                  <a:moveTo>
                    <a:pt x="15278100" y="0"/>
                  </a:moveTo>
                  <a:lnTo>
                    <a:pt x="0" y="0"/>
                  </a:lnTo>
                  <a:lnTo>
                    <a:pt x="0" y="660400"/>
                  </a:lnTo>
                  <a:lnTo>
                    <a:pt x="15278100" y="660400"/>
                  </a:lnTo>
                  <a:lnTo>
                    <a:pt x="152781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500" dirty="0">
                <a:latin typeface="Calibri" pitchFamily="34" charset="0"/>
              </a:endParaRPr>
            </a:p>
          </p:txBody>
        </p:sp>
      </p:grpSp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1961986" y="2920725"/>
            <a:ext cx="4267364" cy="243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58" tIns="21632" rIns="43258" bIns="21632">
            <a:spAutoFit/>
          </a:bodyPr>
          <a:lstStyle/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Year &amp; Sem. – B. Tech 3</a:t>
            </a:r>
            <a:r>
              <a:rPr lang="en-US" sz="1725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  year, Sem.-5</a:t>
            </a:r>
            <a:r>
              <a:rPr lang="en-US" sz="1725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Subject –Control System  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Presented by –  Mr. Ashok Singh </a:t>
            </a:r>
            <a:r>
              <a:rPr lang="en-US" sz="1725" dirty="0" err="1">
                <a:latin typeface="Times New Roman" pitchFamily="18" charset="0"/>
                <a:cs typeface="Times New Roman" pitchFamily="18" charset="0"/>
              </a:rPr>
              <a:t>Chundawat</a:t>
            </a:r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Designation -  Assistant Professor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Department  -  Electrical Engineering</a:t>
            </a: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IN" sz="1725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877" y="1150960"/>
            <a:ext cx="1375494" cy="94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9785" y="1236923"/>
            <a:ext cx="1127784" cy="1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12"/>
          <p:cNvSpPr txBox="1">
            <a:spLocks noChangeArrowheads="1"/>
          </p:cNvSpPr>
          <p:nvPr/>
        </p:nvSpPr>
        <p:spPr bwMode="auto">
          <a:xfrm>
            <a:off x="1704208" y="2612345"/>
            <a:ext cx="6025588" cy="27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308" tIns="21654" rIns="43308" bIns="21654">
            <a:spAutoFit/>
          </a:bodyPr>
          <a:lstStyle/>
          <a:p>
            <a:pPr algn="ctr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JAIPUR ENGINEERING COLLEGE AND RESEARCH CENTRE</a:t>
            </a: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56662-BCD1-4EE7-9470-F65D22AE3F85}" type="slidenum">
              <a:rPr lang="en-IN" smtClean="0"/>
              <a:pPr>
                <a:defRPr/>
              </a:pPr>
              <a:t>1</a:t>
            </a:fld>
            <a:endParaRPr lang="en-IN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485900" y="5624512"/>
            <a:ext cx="2400300" cy="376238"/>
          </a:xfrm>
        </p:spPr>
        <p:txBody>
          <a:bodyPr/>
          <a:lstStyle/>
          <a:p>
            <a:pPr>
              <a:defRPr/>
            </a:pPr>
            <a:r>
              <a:rPr lang="en-IN" dirty="0" smtClean="0">
                <a:solidFill>
                  <a:schemeClr val="tx1"/>
                </a:solidFill>
              </a:rPr>
              <a:t>Mr. A.S. </a:t>
            </a:r>
            <a:r>
              <a:rPr lang="en-IN" dirty="0" err="1" smtClean="0">
                <a:solidFill>
                  <a:schemeClr val="tx1"/>
                </a:solidFill>
              </a:rPr>
              <a:t>Chundawat</a:t>
            </a:r>
            <a:r>
              <a:rPr lang="en-IN" dirty="0" smtClean="0">
                <a:solidFill>
                  <a:schemeClr val="tx1"/>
                </a:solidFill>
              </a:rPr>
              <a:t> (Assistant </a:t>
            </a:r>
            <a:r>
              <a:rPr lang="en-IN" dirty="0" err="1">
                <a:solidFill>
                  <a:schemeClr val="tx1"/>
                </a:solidFill>
              </a:rPr>
              <a:t>Prof.</a:t>
            </a:r>
            <a:r>
              <a:rPr lang="en-IN" dirty="0">
                <a:solidFill>
                  <a:schemeClr val="tx1"/>
                </a:solidFill>
              </a:rPr>
              <a:t> </a:t>
            </a:r>
            <a:r>
              <a:rPr lang="en-IN" dirty="0" smtClean="0">
                <a:solidFill>
                  <a:schemeClr val="tx1"/>
                </a:solidFill>
              </a:rPr>
              <a:t>EE) </a:t>
            </a:r>
            <a:r>
              <a:rPr lang="en-IN" dirty="0">
                <a:solidFill>
                  <a:schemeClr val="tx1"/>
                </a:solidFill>
              </a:rPr>
              <a:t>, JECRC, JAIPUR</a:t>
            </a:r>
          </a:p>
          <a:p>
            <a:pPr>
              <a:defRPr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18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10" y="0"/>
            <a:ext cx="493777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7592" y="0"/>
            <a:ext cx="49288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81740" y="0"/>
            <a:ext cx="49805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81461" y="0"/>
            <a:ext cx="51810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09715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20231" y="0"/>
            <a:ext cx="51035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209715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75053" y="0"/>
            <a:ext cx="51938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On-screen Show (4:3)</PresentationFormat>
  <Paragraphs>11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POCO F1</dc:creator>
  <cp:lastModifiedBy>ashok singh</cp:lastModifiedBy>
  <cp:revision>1</cp:revision>
  <dcterms:created xsi:type="dcterms:W3CDTF">2015-05-11T22:30:45Z</dcterms:created>
  <dcterms:modified xsi:type="dcterms:W3CDTF">2020-12-02T07:09:59Z</dcterms:modified>
</cp:coreProperties>
</file>