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2" r:id="rId1"/>
  </p:sldMasterIdLst>
  <p:notesMasterIdLst>
    <p:notesMasterId r:id="rId45"/>
  </p:notesMasterIdLst>
  <p:sldIdLst>
    <p:sldId id="291" r:id="rId2"/>
    <p:sldId id="292" r:id="rId3"/>
    <p:sldId id="293" r:id="rId4"/>
    <p:sldId id="296" r:id="rId5"/>
    <p:sldId id="256" r:id="rId6"/>
    <p:sldId id="259" r:id="rId7"/>
    <p:sldId id="257" r:id="rId8"/>
    <p:sldId id="286" r:id="rId9"/>
    <p:sldId id="297" r:id="rId10"/>
    <p:sldId id="285" r:id="rId11"/>
    <p:sldId id="299" r:id="rId12"/>
    <p:sldId id="263" r:id="rId13"/>
    <p:sldId id="258" r:id="rId14"/>
    <p:sldId id="287" r:id="rId15"/>
    <p:sldId id="264" r:id="rId16"/>
    <p:sldId id="260" r:id="rId17"/>
    <p:sldId id="288" r:id="rId18"/>
    <p:sldId id="289" r:id="rId19"/>
    <p:sldId id="273" r:id="rId20"/>
    <p:sldId id="290" r:id="rId21"/>
    <p:sldId id="265" r:id="rId22"/>
    <p:sldId id="321" r:id="rId23"/>
    <p:sldId id="322" r:id="rId24"/>
    <p:sldId id="323" r:id="rId25"/>
    <p:sldId id="324" r:id="rId26"/>
    <p:sldId id="325" r:id="rId27"/>
    <p:sldId id="326" r:id="rId28"/>
    <p:sldId id="327" r:id="rId29"/>
    <p:sldId id="328" r:id="rId30"/>
    <p:sldId id="329" r:id="rId31"/>
    <p:sldId id="300" r:id="rId32"/>
    <p:sldId id="301" r:id="rId33"/>
    <p:sldId id="302" r:id="rId34"/>
    <p:sldId id="313" r:id="rId35"/>
    <p:sldId id="314" r:id="rId36"/>
    <p:sldId id="315" r:id="rId37"/>
    <p:sldId id="316" r:id="rId38"/>
    <p:sldId id="317" r:id="rId39"/>
    <p:sldId id="318" r:id="rId40"/>
    <p:sldId id="319" r:id="rId41"/>
    <p:sldId id="320" r:id="rId42"/>
    <p:sldId id="307" r:id="rId43"/>
    <p:sldId id="295" r:id="rId44"/>
  </p:sldIdLst>
  <p:sldSz cx="9144000" cy="5143500" type="screen16x9"/>
  <p:notesSz cx="6858000" cy="9144000"/>
  <p:embeddedFontLst>
    <p:embeddedFont>
      <p:font typeface="Source Sans Pro" charset="0"/>
      <p:regular r:id="rId46"/>
      <p:bold r:id="rId47"/>
      <p:italic r:id="rId48"/>
      <p:boldItalic r:id="rId49"/>
    </p:embeddedFont>
    <p:embeddedFont>
      <p:font typeface="Calibri" pitchFamily="34" charset="0"/>
      <p:regular r:id="rId50"/>
      <p:bold r:id="rId51"/>
      <p:italic r:id="rId52"/>
      <p:boldItalic r:id="rId53"/>
    </p:embeddedFont>
    <p:embeddedFont>
      <p:font typeface="Arial Black" pitchFamily="34" charset="0"/>
      <p:bold r:id="rId54"/>
    </p:embeddedFont>
    <p:embeddedFont>
      <p:font typeface="Browallia New" pitchFamily="34" charset="-34"/>
      <p:regular r:id="rId55"/>
      <p:bold r:id="rId56"/>
      <p:italic r:id="rId57"/>
      <p:boldItalic r:id="rId5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F72225C7-46FA-43D3-AA84-306BDF5A896B}">
  <a:tblStyle styleId="{F72225C7-46FA-43D3-AA84-306BDF5A896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p:scale>
          <a:sx n="66" d="100"/>
          <a:sy n="66" d="100"/>
        </p:scale>
        <p:origin x="-1506" y="-498"/>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9.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 Id="rId57" Type="http://schemas.openxmlformats.org/officeDocument/2006/relationships/font" Target="fonts/font12.fntdata"/><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7.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56"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font" Target="fonts/font6.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51C858-4BCA-473A-B7B2-B2667F39D1E6}" type="doc">
      <dgm:prSet loTypeId="urn:microsoft.com/office/officeart/2005/8/layout/matrix1" loCatId="matrix" qsTypeId="urn:microsoft.com/office/officeart/2005/8/quickstyle/simple1" qsCatId="simple" csTypeId="urn:microsoft.com/office/officeart/2005/8/colors/colorful5" csCatId="colorful" phldr="1"/>
      <dgm:spPr/>
      <dgm:t>
        <a:bodyPr/>
        <a:lstStyle/>
        <a:p>
          <a:endParaRPr lang="en-IN"/>
        </a:p>
      </dgm:t>
    </dgm:pt>
    <dgm:pt modelId="{24B997AB-37C1-492F-8BC6-29501A37BEAA}">
      <dgm:prSet phldrT="[Text]"/>
      <dgm:spPr>
        <a:ln>
          <a:solidFill>
            <a:schemeClr val="tx1"/>
          </a:solidFill>
        </a:ln>
        <a:effectLst>
          <a:outerShdw blurRad="50800" dist="38100" dir="18900000" algn="bl" rotWithShape="0">
            <a:prstClr val="black">
              <a:alpha val="40000"/>
            </a:prstClr>
          </a:outerShdw>
        </a:effectLst>
        <a:scene3d>
          <a:camera prst="orthographicFront"/>
          <a:lightRig rig="threePt" dir="t"/>
        </a:scene3d>
        <a:sp3d>
          <a:bevelT prst="angle"/>
        </a:sp3d>
      </dgm:spPr>
      <dgm:t>
        <a:bodyPr/>
        <a:lstStyle/>
        <a:p>
          <a:r>
            <a:rPr lang="en-US" b="1" dirty="0" smtClean="0"/>
            <a:t>Technical Communication Skills</a:t>
          </a:r>
          <a:endParaRPr lang="en-IN" b="1" dirty="0"/>
        </a:p>
      </dgm:t>
    </dgm:pt>
    <dgm:pt modelId="{D35CFA5B-29F9-4E7A-99A9-38960A7B8689}" type="parTrans" cxnId="{2B1BDAA5-2555-4B31-BC0C-318850CE2C19}">
      <dgm:prSet/>
      <dgm:spPr/>
      <dgm:t>
        <a:bodyPr/>
        <a:lstStyle/>
        <a:p>
          <a:endParaRPr lang="en-IN"/>
        </a:p>
      </dgm:t>
    </dgm:pt>
    <dgm:pt modelId="{131D905F-1B0C-4A48-93A6-3ADDEEA67190}" type="sibTrans" cxnId="{2B1BDAA5-2555-4B31-BC0C-318850CE2C19}">
      <dgm:prSet/>
      <dgm:spPr/>
      <dgm:t>
        <a:bodyPr/>
        <a:lstStyle/>
        <a:p>
          <a:endParaRPr lang="en-IN"/>
        </a:p>
      </dgm:t>
    </dgm:pt>
    <dgm:pt modelId="{4FD7D16D-0868-4024-9C38-EA4D87D8BBB8}">
      <dgm:prSet phldrT="[Text]"/>
      <dgm:spPr/>
      <dgm:t>
        <a:bodyPr/>
        <a:lstStyle/>
        <a:p>
          <a:r>
            <a:rPr lang="en-US" dirty="0" smtClean="0"/>
            <a:t>Listening</a:t>
          </a:r>
          <a:endParaRPr lang="en-IN" dirty="0"/>
        </a:p>
      </dgm:t>
    </dgm:pt>
    <dgm:pt modelId="{CAEE5839-D845-4F6F-9C6D-AAF3EAFB8071}" type="parTrans" cxnId="{2FC32F5A-0677-4690-A31F-ED5FCCF9CAFA}">
      <dgm:prSet/>
      <dgm:spPr/>
      <dgm:t>
        <a:bodyPr/>
        <a:lstStyle/>
        <a:p>
          <a:endParaRPr lang="en-IN"/>
        </a:p>
      </dgm:t>
    </dgm:pt>
    <dgm:pt modelId="{86FB7F9F-C8D8-412A-9E03-E7FCF955D179}" type="sibTrans" cxnId="{2FC32F5A-0677-4690-A31F-ED5FCCF9CAFA}">
      <dgm:prSet/>
      <dgm:spPr/>
      <dgm:t>
        <a:bodyPr/>
        <a:lstStyle/>
        <a:p>
          <a:endParaRPr lang="en-IN"/>
        </a:p>
      </dgm:t>
    </dgm:pt>
    <dgm:pt modelId="{E7715F10-7BD1-49C0-B5E6-DCD763703455}">
      <dgm:prSet phldrT="[Text]"/>
      <dgm:spPr/>
      <dgm:t>
        <a:bodyPr/>
        <a:lstStyle/>
        <a:p>
          <a:r>
            <a:rPr lang="en-US" dirty="0" smtClean="0"/>
            <a:t>Reading</a:t>
          </a:r>
          <a:endParaRPr lang="en-IN" dirty="0"/>
        </a:p>
      </dgm:t>
    </dgm:pt>
    <dgm:pt modelId="{2C045896-B995-430C-83B7-F5F6AFF4ED41}" type="parTrans" cxnId="{DC6E6A47-0172-4946-933A-2C1BCF74818E}">
      <dgm:prSet/>
      <dgm:spPr/>
      <dgm:t>
        <a:bodyPr/>
        <a:lstStyle/>
        <a:p>
          <a:endParaRPr lang="en-IN"/>
        </a:p>
      </dgm:t>
    </dgm:pt>
    <dgm:pt modelId="{A7482132-5C99-45CB-B59E-7B4B3D8847EE}" type="sibTrans" cxnId="{DC6E6A47-0172-4946-933A-2C1BCF74818E}">
      <dgm:prSet/>
      <dgm:spPr/>
      <dgm:t>
        <a:bodyPr/>
        <a:lstStyle/>
        <a:p>
          <a:endParaRPr lang="en-IN"/>
        </a:p>
      </dgm:t>
    </dgm:pt>
    <dgm:pt modelId="{58C8AD8D-0F72-4ED3-8B03-78F6383F2D54}">
      <dgm:prSet phldrT="[Text]"/>
      <dgm:spPr/>
      <dgm:t>
        <a:bodyPr/>
        <a:lstStyle/>
        <a:p>
          <a:r>
            <a:rPr lang="en-US" dirty="0" smtClean="0"/>
            <a:t>Speaking</a:t>
          </a:r>
          <a:endParaRPr lang="en-IN" dirty="0"/>
        </a:p>
      </dgm:t>
    </dgm:pt>
    <dgm:pt modelId="{0EB44368-AF00-4E72-B4D6-E00C75AA6EB5}" type="parTrans" cxnId="{1334063D-030F-4593-952D-5F8F8A3BF3FE}">
      <dgm:prSet/>
      <dgm:spPr/>
      <dgm:t>
        <a:bodyPr/>
        <a:lstStyle/>
        <a:p>
          <a:endParaRPr lang="en-IN"/>
        </a:p>
      </dgm:t>
    </dgm:pt>
    <dgm:pt modelId="{D188E690-7649-4890-B0A2-E1A4771ACEA9}" type="sibTrans" cxnId="{1334063D-030F-4593-952D-5F8F8A3BF3FE}">
      <dgm:prSet/>
      <dgm:spPr/>
      <dgm:t>
        <a:bodyPr/>
        <a:lstStyle/>
        <a:p>
          <a:endParaRPr lang="en-IN"/>
        </a:p>
      </dgm:t>
    </dgm:pt>
    <dgm:pt modelId="{9EAB5AEC-EC0A-4DA3-B29A-DEC68F112F93}">
      <dgm:prSet phldrT="[Text]"/>
      <dgm:spPr/>
      <dgm:t>
        <a:bodyPr/>
        <a:lstStyle/>
        <a:p>
          <a:r>
            <a:rPr lang="en-US" dirty="0" smtClean="0"/>
            <a:t>Writing</a:t>
          </a:r>
          <a:endParaRPr lang="en-IN" dirty="0"/>
        </a:p>
      </dgm:t>
    </dgm:pt>
    <dgm:pt modelId="{41F29E86-2660-415F-8125-683B94A848E2}" type="parTrans" cxnId="{9382C510-6416-4A7C-A5A2-B04BC262F6BA}">
      <dgm:prSet/>
      <dgm:spPr/>
      <dgm:t>
        <a:bodyPr/>
        <a:lstStyle/>
        <a:p>
          <a:endParaRPr lang="en-IN"/>
        </a:p>
      </dgm:t>
    </dgm:pt>
    <dgm:pt modelId="{ECF1AEBB-7CCB-471D-BB75-2F2E3B1729B1}" type="sibTrans" cxnId="{9382C510-6416-4A7C-A5A2-B04BC262F6BA}">
      <dgm:prSet/>
      <dgm:spPr/>
      <dgm:t>
        <a:bodyPr/>
        <a:lstStyle/>
        <a:p>
          <a:endParaRPr lang="en-IN"/>
        </a:p>
      </dgm:t>
    </dgm:pt>
    <dgm:pt modelId="{A15A170B-A6B7-45EA-9E57-D367F448AD83}" type="pres">
      <dgm:prSet presAssocID="{A451C858-4BCA-473A-B7B2-B2667F39D1E6}" presName="diagram" presStyleCnt="0">
        <dgm:presLayoutVars>
          <dgm:chMax val="1"/>
          <dgm:dir/>
          <dgm:animLvl val="ctr"/>
          <dgm:resizeHandles val="exact"/>
        </dgm:presLayoutVars>
      </dgm:prSet>
      <dgm:spPr/>
      <dgm:t>
        <a:bodyPr/>
        <a:lstStyle/>
        <a:p>
          <a:endParaRPr lang="en-IN"/>
        </a:p>
      </dgm:t>
    </dgm:pt>
    <dgm:pt modelId="{FC180AAE-776D-4652-AA4C-BCE467F78A26}" type="pres">
      <dgm:prSet presAssocID="{A451C858-4BCA-473A-B7B2-B2667F39D1E6}" presName="matrix" presStyleCnt="0"/>
      <dgm:spPr/>
    </dgm:pt>
    <dgm:pt modelId="{31F1B086-E1EC-425D-AA68-7FAAA0188AE8}" type="pres">
      <dgm:prSet presAssocID="{A451C858-4BCA-473A-B7B2-B2667F39D1E6}" presName="tile1" presStyleLbl="node1" presStyleIdx="0" presStyleCnt="4"/>
      <dgm:spPr/>
      <dgm:t>
        <a:bodyPr/>
        <a:lstStyle/>
        <a:p>
          <a:endParaRPr lang="en-IN"/>
        </a:p>
      </dgm:t>
    </dgm:pt>
    <dgm:pt modelId="{E3CF159E-D63A-4D08-870F-B06B1D0EB0A1}" type="pres">
      <dgm:prSet presAssocID="{A451C858-4BCA-473A-B7B2-B2667F39D1E6}" presName="tile1text" presStyleLbl="node1" presStyleIdx="0" presStyleCnt="4">
        <dgm:presLayoutVars>
          <dgm:chMax val="0"/>
          <dgm:chPref val="0"/>
          <dgm:bulletEnabled val="1"/>
        </dgm:presLayoutVars>
      </dgm:prSet>
      <dgm:spPr/>
      <dgm:t>
        <a:bodyPr/>
        <a:lstStyle/>
        <a:p>
          <a:endParaRPr lang="en-IN"/>
        </a:p>
      </dgm:t>
    </dgm:pt>
    <dgm:pt modelId="{88B515B1-128F-485A-A7C8-655F2D315575}" type="pres">
      <dgm:prSet presAssocID="{A451C858-4BCA-473A-B7B2-B2667F39D1E6}" presName="tile2" presStyleLbl="node1" presStyleIdx="1" presStyleCnt="4"/>
      <dgm:spPr/>
      <dgm:t>
        <a:bodyPr/>
        <a:lstStyle/>
        <a:p>
          <a:endParaRPr lang="en-IN"/>
        </a:p>
      </dgm:t>
    </dgm:pt>
    <dgm:pt modelId="{66BC9E3D-36A5-4F9C-BA59-073BB3D6DC59}" type="pres">
      <dgm:prSet presAssocID="{A451C858-4BCA-473A-B7B2-B2667F39D1E6}" presName="tile2text" presStyleLbl="node1" presStyleIdx="1" presStyleCnt="4">
        <dgm:presLayoutVars>
          <dgm:chMax val="0"/>
          <dgm:chPref val="0"/>
          <dgm:bulletEnabled val="1"/>
        </dgm:presLayoutVars>
      </dgm:prSet>
      <dgm:spPr/>
      <dgm:t>
        <a:bodyPr/>
        <a:lstStyle/>
        <a:p>
          <a:endParaRPr lang="en-IN"/>
        </a:p>
      </dgm:t>
    </dgm:pt>
    <dgm:pt modelId="{97FEC512-0746-4218-99F7-6A791D6A62BC}" type="pres">
      <dgm:prSet presAssocID="{A451C858-4BCA-473A-B7B2-B2667F39D1E6}" presName="tile3" presStyleLbl="node1" presStyleIdx="2" presStyleCnt="4"/>
      <dgm:spPr/>
      <dgm:t>
        <a:bodyPr/>
        <a:lstStyle/>
        <a:p>
          <a:endParaRPr lang="en-IN"/>
        </a:p>
      </dgm:t>
    </dgm:pt>
    <dgm:pt modelId="{D6AD739C-5703-490A-BF02-35DB92E5B32E}" type="pres">
      <dgm:prSet presAssocID="{A451C858-4BCA-473A-B7B2-B2667F39D1E6}" presName="tile3text" presStyleLbl="node1" presStyleIdx="2" presStyleCnt="4">
        <dgm:presLayoutVars>
          <dgm:chMax val="0"/>
          <dgm:chPref val="0"/>
          <dgm:bulletEnabled val="1"/>
        </dgm:presLayoutVars>
      </dgm:prSet>
      <dgm:spPr/>
      <dgm:t>
        <a:bodyPr/>
        <a:lstStyle/>
        <a:p>
          <a:endParaRPr lang="en-IN"/>
        </a:p>
      </dgm:t>
    </dgm:pt>
    <dgm:pt modelId="{2B63DBF5-2CFE-4A72-BFC6-74638656F02B}" type="pres">
      <dgm:prSet presAssocID="{A451C858-4BCA-473A-B7B2-B2667F39D1E6}" presName="tile4" presStyleLbl="node1" presStyleIdx="3" presStyleCnt="4"/>
      <dgm:spPr/>
      <dgm:t>
        <a:bodyPr/>
        <a:lstStyle/>
        <a:p>
          <a:endParaRPr lang="en-IN"/>
        </a:p>
      </dgm:t>
    </dgm:pt>
    <dgm:pt modelId="{5EA0F399-8DDF-4E60-9EC8-32E0861F999D}" type="pres">
      <dgm:prSet presAssocID="{A451C858-4BCA-473A-B7B2-B2667F39D1E6}" presName="tile4text" presStyleLbl="node1" presStyleIdx="3" presStyleCnt="4">
        <dgm:presLayoutVars>
          <dgm:chMax val="0"/>
          <dgm:chPref val="0"/>
          <dgm:bulletEnabled val="1"/>
        </dgm:presLayoutVars>
      </dgm:prSet>
      <dgm:spPr/>
      <dgm:t>
        <a:bodyPr/>
        <a:lstStyle/>
        <a:p>
          <a:endParaRPr lang="en-IN"/>
        </a:p>
      </dgm:t>
    </dgm:pt>
    <dgm:pt modelId="{9F05FAC1-9685-4D6E-BD5F-53BB75E3A4E3}" type="pres">
      <dgm:prSet presAssocID="{A451C858-4BCA-473A-B7B2-B2667F39D1E6}" presName="centerTile" presStyleLbl="fgShp" presStyleIdx="0" presStyleCnt="1" custScaleX="204747" custScaleY="198447">
        <dgm:presLayoutVars>
          <dgm:chMax val="0"/>
          <dgm:chPref val="0"/>
        </dgm:presLayoutVars>
      </dgm:prSet>
      <dgm:spPr/>
      <dgm:t>
        <a:bodyPr/>
        <a:lstStyle/>
        <a:p>
          <a:endParaRPr lang="en-IN"/>
        </a:p>
      </dgm:t>
    </dgm:pt>
  </dgm:ptLst>
  <dgm:cxnLst>
    <dgm:cxn modelId="{3DB611CF-DCB6-43AE-8628-BFA84270A14C}" type="presOf" srcId="{E7715F10-7BD1-49C0-B5E6-DCD763703455}" destId="{66BC9E3D-36A5-4F9C-BA59-073BB3D6DC59}" srcOrd="1" destOrd="0" presId="urn:microsoft.com/office/officeart/2005/8/layout/matrix1"/>
    <dgm:cxn modelId="{DBE5C806-B94A-40BE-AA1A-F0CD012848C7}" type="presOf" srcId="{A451C858-4BCA-473A-B7B2-B2667F39D1E6}" destId="{A15A170B-A6B7-45EA-9E57-D367F448AD83}" srcOrd="0" destOrd="0" presId="urn:microsoft.com/office/officeart/2005/8/layout/matrix1"/>
    <dgm:cxn modelId="{1334063D-030F-4593-952D-5F8F8A3BF3FE}" srcId="{24B997AB-37C1-492F-8BC6-29501A37BEAA}" destId="{58C8AD8D-0F72-4ED3-8B03-78F6383F2D54}" srcOrd="2" destOrd="0" parTransId="{0EB44368-AF00-4E72-B4D6-E00C75AA6EB5}" sibTransId="{D188E690-7649-4890-B0A2-E1A4771ACEA9}"/>
    <dgm:cxn modelId="{DC6E6A47-0172-4946-933A-2C1BCF74818E}" srcId="{24B997AB-37C1-492F-8BC6-29501A37BEAA}" destId="{E7715F10-7BD1-49C0-B5E6-DCD763703455}" srcOrd="1" destOrd="0" parTransId="{2C045896-B995-430C-83B7-F5F6AFF4ED41}" sibTransId="{A7482132-5C99-45CB-B59E-7B4B3D8847EE}"/>
    <dgm:cxn modelId="{5C857ECA-246C-4CB7-A7E2-1FB0E8C36EE9}" type="presOf" srcId="{9EAB5AEC-EC0A-4DA3-B29A-DEC68F112F93}" destId="{2B63DBF5-2CFE-4A72-BFC6-74638656F02B}" srcOrd="0" destOrd="0" presId="urn:microsoft.com/office/officeart/2005/8/layout/matrix1"/>
    <dgm:cxn modelId="{18278E7C-11C9-4F6C-88F4-A9AD7FBF8A67}" type="presOf" srcId="{4FD7D16D-0868-4024-9C38-EA4D87D8BBB8}" destId="{31F1B086-E1EC-425D-AA68-7FAAA0188AE8}" srcOrd="0" destOrd="0" presId="urn:microsoft.com/office/officeart/2005/8/layout/matrix1"/>
    <dgm:cxn modelId="{1D264AB3-040B-4B85-AF56-9CC7E32F6717}" type="presOf" srcId="{E7715F10-7BD1-49C0-B5E6-DCD763703455}" destId="{88B515B1-128F-485A-A7C8-655F2D315575}" srcOrd="0" destOrd="0" presId="urn:microsoft.com/office/officeart/2005/8/layout/matrix1"/>
    <dgm:cxn modelId="{8715E780-8C1A-45F5-AFC5-227B0B6AB29F}" type="presOf" srcId="{4FD7D16D-0868-4024-9C38-EA4D87D8BBB8}" destId="{E3CF159E-D63A-4D08-870F-B06B1D0EB0A1}" srcOrd="1" destOrd="0" presId="urn:microsoft.com/office/officeart/2005/8/layout/matrix1"/>
    <dgm:cxn modelId="{0D26A14B-CDD7-4FCA-B200-5C3E016DF671}" type="presOf" srcId="{58C8AD8D-0F72-4ED3-8B03-78F6383F2D54}" destId="{D6AD739C-5703-490A-BF02-35DB92E5B32E}" srcOrd="1" destOrd="0" presId="urn:microsoft.com/office/officeart/2005/8/layout/matrix1"/>
    <dgm:cxn modelId="{2FC32F5A-0677-4690-A31F-ED5FCCF9CAFA}" srcId="{24B997AB-37C1-492F-8BC6-29501A37BEAA}" destId="{4FD7D16D-0868-4024-9C38-EA4D87D8BBB8}" srcOrd="0" destOrd="0" parTransId="{CAEE5839-D845-4F6F-9C6D-AAF3EAFB8071}" sibTransId="{86FB7F9F-C8D8-412A-9E03-E7FCF955D179}"/>
    <dgm:cxn modelId="{4A4CAE8F-A0B7-453B-AF2E-FC7437F01B9B}" type="presOf" srcId="{9EAB5AEC-EC0A-4DA3-B29A-DEC68F112F93}" destId="{5EA0F399-8DDF-4E60-9EC8-32E0861F999D}" srcOrd="1" destOrd="0" presId="urn:microsoft.com/office/officeart/2005/8/layout/matrix1"/>
    <dgm:cxn modelId="{E8D7DD4B-52B0-4F59-881D-30FC18617536}" type="presOf" srcId="{58C8AD8D-0F72-4ED3-8B03-78F6383F2D54}" destId="{97FEC512-0746-4218-99F7-6A791D6A62BC}" srcOrd="0" destOrd="0" presId="urn:microsoft.com/office/officeart/2005/8/layout/matrix1"/>
    <dgm:cxn modelId="{2B1BDAA5-2555-4B31-BC0C-318850CE2C19}" srcId="{A451C858-4BCA-473A-B7B2-B2667F39D1E6}" destId="{24B997AB-37C1-492F-8BC6-29501A37BEAA}" srcOrd="0" destOrd="0" parTransId="{D35CFA5B-29F9-4E7A-99A9-38960A7B8689}" sibTransId="{131D905F-1B0C-4A48-93A6-3ADDEEA67190}"/>
    <dgm:cxn modelId="{9F5F5136-6E8C-4B86-809C-E3304BDE61C6}" type="presOf" srcId="{24B997AB-37C1-492F-8BC6-29501A37BEAA}" destId="{9F05FAC1-9685-4D6E-BD5F-53BB75E3A4E3}" srcOrd="0" destOrd="0" presId="urn:microsoft.com/office/officeart/2005/8/layout/matrix1"/>
    <dgm:cxn modelId="{9382C510-6416-4A7C-A5A2-B04BC262F6BA}" srcId="{24B997AB-37C1-492F-8BC6-29501A37BEAA}" destId="{9EAB5AEC-EC0A-4DA3-B29A-DEC68F112F93}" srcOrd="3" destOrd="0" parTransId="{41F29E86-2660-415F-8125-683B94A848E2}" sibTransId="{ECF1AEBB-7CCB-471D-BB75-2F2E3B1729B1}"/>
    <dgm:cxn modelId="{7762FC19-9E45-401C-95E9-D0B75E27AAD7}" type="presParOf" srcId="{A15A170B-A6B7-45EA-9E57-D367F448AD83}" destId="{FC180AAE-776D-4652-AA4C-BCE467F78A26}" srcOrd="0" destOrd="0" presId="urn:microsoft.com/office/officeart/2005/8/layout/matrix1"/>
    <dgm:cxn modelId="{AF88196F-1217-4F40-9845-C6B0B12D8051}" type="presParOf" srcId="{FC180AAE-776D-4652-AA4C-BCE467F78A26}" destId="{31F1B086-E1EC-425D-AA68-7FAAA0188AE8}" srcOrd="0" destOrd="0" presId="urn:microsoft.com/office/officeart/2005/8/layout/matrix1"/>
    <dgm:cxn modelId="{EB92C0FA-A4AF-4EBA-B6AA-70501551B498}" type="presParOf" srcId="{FC180AAE-776D-4652-AA4C-BCE467F78A26}" destId="{E3CF159E-D63A-4D08-870F-B06B1D0EB0A1}" srcOrd="1" destOrd="0" presId="urn:microsoft.com/office/officeart/2005/8/layout/matrix1"/>
    <dgm:cxn modelId="{5B762B1B-40E8-4633-ADCD-5E8076AC34CE}" type="presParOf" srcId="{FC180AAE-776D-4652-AA4C-BCE467F78A26}" destId="{88B515B1-128F-485A-A7C8-655F2D315575}" srcOrd="2" destOrd="0" presId="urn:microsoft.com/office/officeart/2005/8/layout/matrix1"/>
    <dgm:cxn modelId="{D5D60560-AD25-4BCF-AEF8-7C7952F25AB3}" type="presParOf" srcId="{FC180AAE-776D-4652-AA4C-BCE467F78A26}" destId="{66BC9E3D-36A5-4F9C-BA59-073BB3D6DC59}" srcOrd="3" destOrd="0" presId="urn:microsoft.com/office/officeart/2005/8/layout/matrix1"/>
    <dgm:cxn modelId="{4F3737EB-D5D3-4C66-89FE-01459508A877}" type="presParOf" srcId="{FC180AAE-776D-4652-AA4C-BCE467F78A26}" destId="{97FEC512-0746-4218-99F7-6A791D6A62BC}" srcOrd="4" destOrd="0" presId="urn:microsoft.com/office/officeart/2005/8/layout/matrix1"/>
    <dgm:cxn modelId="{E7A1B951-E0C8-47F3-BD1A-4828EB9A95AC}" type="presParOf" srcId="{FC180AAE-776D-4652-AA4C-BCE467F78A26}" destId="{D6AD739C-5703-490A-BF02-35DB92E5B32E}" srcOrd="5" destOrd="0" presId="urn:microsoft.com/office/officeart/2005/8/layout/matrix1"/>
    <dgm:cxn modelId="{C22F4AFA-79C8-4170-9D29-844B69179B24}" type="presParOf" srcId="{FC180AAE-776D-4652-AA4C-BCE467F78A26}" destId="{2B63DBF5-2CFE-4A72-BFC6-74638656F02B}" srcOrd="6" destOrd="0" presId="urn:microsoft.com/office/officeart/2005/8/layout/matrix1"/>
    <dgm:cxn modelId="{748A059D-EAD9-4D97-ACCE-09EE6AF2DC46}" type="presParOf" srcId="{FC180AAE-776D-4652-AA4C-BCE467F78A26}" destId="{5EA0F399-8DDF-4E60-9EC8-32E0861F999D}" srcOrd="7" destOrd="0" presId="urn:microsoft.com/office/officeart/2005/8/layout/matrix1"/>
    <dgm:cxn modelId="{48C5FB34-7D92-4E94-AE5D-69CB935D8829}" type="presParOf" srcId="{A15A170B-A6B7-45EA-9E57-D367F448AD83}" destId="{9F05FAC1-9685-4D6E-BD5F-53BB75E3A4E3}" srcOrd="1" destOrd="0" presId="urn:microsoft.com/office/officeart/2005/8/layout/matrix1"/>
  </dgm:cxnLst>
  <dgm:bg/>
  <dgm:whole/>
</dgm:dataModel>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 xmlns:p14="http://schemas.microsoft.com/office/powerpoint/2010/main" val="8511149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Tree>
    <p:extLst>
      <p:ext uri="{BB962C8B-B14F-4D97-AF65-F5344CB8AC3E}">
        <p14:creationId xmlns="" xmlns:p14="http://schemas.microsoft.com/office/powerpoint/2010/main" val="1672950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 name="Google Shape;229;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Tree>
    <p:extLst>
      <p:ext uri="{BB962C8B-B14F-4D97-AF65-F5344CB8AC3E}">
        <p14:creationId xmlns="" xmlns:p14="http://schemas.microsoft.com/office/powerpoint/2010/main" val="16729503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Tree>
    <p:extLst>
      <p:ext uri="{BB962C8B-B14F-4D97-AF65-F5344CB8AC3E}">
        <p14:creationId xmlns="" xmlns:p14="http://schemas.microsoft.com/office/powerpoint/2010/main" val="1672950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Tree>
    <p:extLst>
      <p:ext uri="{BB962C8B-B14F-4D97-AF65-F5344CB8AC3E}">
        <p14:creationId xmlns="" xmlns:p14="http://schemas.microsoft.com/office/powerpoint/2010/main" val="1672950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Tree>
    <p:extLst>
      <p:ext uri="{BB962C8B-B14F-4D97-AF65-F5344CB8AC3E}">
        <p14:creationId xmlns="" xmlns:p14="http://schemas.microsoft.com/office/powerpoint/2010/main" val="16729503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Tree>
    <p:extLst>
      <p:ext uri="{BB962C8B-B14F-4D97-AF65-F5344CB8AC3E}">
        <p14:creationId xmlns="" xmlns:p14="http://schemas.microsoft.com/office/powerpoint/2010/main" val="16729503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Tree>
    <p:extLst>
      <p:ext uri="{BB962C8B-B14F-4D97-AF65-F5344CB8AC3E}">
        <p14:creationId xmlns="" xmlns:p14="http://schemas.microsoft.com/office/powerpoint/2010/main" val="1672950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Tree>
    <p:extLst>
      <p:ext uri="{BB962C8B-B14F-4D97-AF65-F5344CB8AC3E}">
        <p14:creationId xmlns="" xmlns:p14="http://schemas.microsoft.com/office/powerpoint/2010/main" val="1672950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N"/>
          </a:p>
        </p:txBody>
      </p:sp>
    </p:spTree>
    <p:extLst>
      <p:ext uri="{BB962C8B-B14F-4D97-AF65-F5344CB8AC3E}">
        <p14:creationId xmlns="" xmlns:p14="http://schemas.microsoft.com/office/powerpoint/2010/main" val="1672950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8250" y="0"/>
            <a:ext cx="9152400" cy="5143500"/>
          </a:xfrm>
          <a:prstGeom prst="frame">
            <a:avLst>
              <a:gd name="adj1" fmla="val 241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1054325" y="2449025"/>
            <a:ext cx="7035300" cy="11598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accent3"/>
              </a:buClr>
              <a:buSzPts val="4800"/>
              <a:buNone/>
              <a:defRPr sz="4800">
                <a:solidFill>
                  <a:schemeClr val="accent3"/>
                </a:solidFill>
              </a:defRPr>
            </a:lvl1pPr>
            <a:lvl2pPr lvl="1" algn="ctr">
              <a:spcBef>
                <a:spcPts val="0"/>
              </a:spcBef>
              <a:spcAft>
                <a:spcPts val="0"/>
              </a:spcAft>
              <a:buClr>
                <a:schemeClr val="accent3"/>
              </a:buClr>
              <a:buSzPts val="4800"/>
              <a:buNone/>
              <a:defRPr sz="4800">
                <a:solidFill>
                  <a:schemeClr val="accent3"/>
                </a:solidFill>
              </a:defRPr>
            </a:lvl2pPr>
            <a:lvl3pPr lvl="2" algn="ctr">
              <a:spcBef>
                <a:spcPts val="0"/>
              </a:spcBef>
              <a:spcAft>
                <a:spcPts val="0"/>
              </a:spcAft>
              <a:buClr>
                <a:schemeClr val="accent3"/>
              </a:buClr>
              <a:buSzPts val="4800"/>
              <a:buNone/>
              <a:defRPr sz="4800">
                <a:solidFill>
                  <a:schemeClr val="accent3"/>
                </a:solidFill>
              </a:defRPr>
            </a:lvl3pPr>
            <a:lvl4pPr lvl="3" algn="ctr">
              <a:spcBef>
                <a:spcPts val="0"/>
              </a:spcBef>
              <a:spcAft>
                <a:spcPts val="0"/>
              </a:spcAft>
              <a:buClr>
                <a:schemeClr val="accent3"/>
              </a:buClr>
              <a:buSzPts val="4800"/>
              <a:buNone/>
              <a:defRPr sz="4800">
                <a:solidFill>
                  <a:schemeClr val="accent3"/>
                </a:solidFill>
              </a:defRPr>
            </a:lvl4pPr>
            <a:lvl5pPr lvl="4" algn="ctr">
              <a:spcBef>
                <a:spcPts val="0"/>
              </a:spcBef>
              <a:spcAft>
                <a:spcPts val="0"/>
              </a:spcAft>
              <a:buClr>
                <a:schemeClr val="accent3"/>
              </a:buClr>
              <a:buSzPts val="4800"/>
              <a:buNone/>
              <a:defRPr sz="4800">
                <a:solidFill>
                  <a:schemeClr val="accent3"/>
                </a:solidFill>
              </a:defRPr>
            </a:lvl5pPr>
            <a:lvl6pPr lvl="5" algn="ctr">
              <a:spcBef>
                <a:spcPts val="0"/>
              </a:spcBef>
              <a:spcAft>
                <a:spcPts val="0"/>
              </a:spcAft>
              <a:buClr>
                <a:schemeClr val="accent3"/>
              </a:buClr>
              <a:buSzPts val="4800"/>
              <a:buNone/>
              <a:defRPr sz="4800">
                <a:solidFill>
                  <a:schemeClr val="accent3"/>
                </a:solidFill>
              </a:defRPr>
            </a:lvl6pPr>
            <a:lvl7pPr lvl="6" algn="ctr">
              <a:spcBef>
                <a:spcPts val="0"/>
              </a:spcBef>
              <a:spcAft>
                <a:spcPts val="0"/>
              </a:spcAft>
              <a:buClr>
                <a:schemeClr val="accent3"/>
              </a:buClr>
              <a:buSzPts val="4800"/>
              <a:buNone/>
              <a:defRPr sz="4800">
                <a:solidFill>
                  <a:schemeClr val="accent3"/>
                </a:solidFill>
              </a:defRPr>
            </a:lvl7pPr>
            <a:lvl8pPr lvl="7" algn="ctr">
              <a:spcBef>
                <a:spcPts val="0"/>
              </a:spcBef>
              <a:spcAft>
                <a:spcPts val="0"/>
              </a:spcAft>
              <a:buClr>
                <a:schemeClr val="accent3"/>
              </a:buClr>
              <a:buSzPts val="4800"/>
              <a:buNone/>
              <a:defRPr sz="4800">
                <a:solidFill>
                  <a:schemeClr val="accent3"/>
                </a:solidFill>
              </a:defRPr>
            </a:lvl8pPr>
            <a:lvl9pPr lvl="8" algn="ctr">
              <a:spcBef>
                <a:spcPts val="0"/>
              </a:spcBef>
              <a:spcAft>
                <a:spcPts val="0"/>
              </a:spcAft>
              <a:buClr>
                <a:schemeClr val="accent3"/>
              </a:buClr>
              <a:buSzPts val="4800"/>
              <a:buNone/>
              <a:defRPr sz="4800">
                <a:solidFill>
                  <a:schemeClr val="accent3"/>
                </a:solidFill>
              </a:defRPr>
            </a:lvl9pPr>
          </a:lstStyle>
          <a:p>
            <a:endParaRPr/>
          </a:p>
        </p:txBody>
      </p:sp>
      <p:sp>
        <p:nvSpPr>
          <p:cNvPr id="12" name="Google Shape;12;p2"/>
          <p:cNvSpPr/>
          <p:nvPr/>
        </p:nvSpPr>
        <p:spPr>
          <a:xfrm>
            <a:off x="3855150" y="1151950"/>
            <a:ext cx="1433700" cy="944700"/>
          </a:xfrm>
          <a:prstGeom prst="wedgeRectCallout">
            <a:avLst>
              <a:gd name="adj1" fmla="val 8366"/>
              <a:gd name="adj2" fmla="val 80819"/>
            </a:avLst>
          </a:prstGeom>
          <a:noFill/>
          <a:ln w="114300" cap="flat" cmpd="sng">
            <a:solidFill>
              <a:schemeClr val="accent3"/>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727032" y="4805958"/>
            <a:ext cx="1920240" cy="274320"/>
          </a:xfrm>
          <a:prstGeom prst="rect">
            <a:avLst/>
          </a:prstGeom>
        </p:spPr>
        <p:txBody>
          <a:bodyPr/>
          <a:lstStyle>
            <a:extLst/>
          </a:lstStyle>
          <a:p>
            <a:fld id="{D30E108F-75EA-4FDD-AAD5-88D19CCBE2FB}" type="datetime1">
              <a:rPr lang="en-US" smtClean="0"/>
              <a:pPr/>
              <a:t>12/9/2020</a:t>
            </a:fld>
            <a:endParaRPr lang="en-US"/>
          </a:p>
        </p:txBody>
      </p:sp>
      <p:sp>
        <p:nvSpPr>
          <p:cNvPr id="5" name="Footer Placeholder 4"/>
          <p:cNvSpPr>
            <a:spLocks noGrp="1"/>
          </p:cNvSpPr>
          <p:nvPr>
            <p:ph type="ftr" sz="quarter" idx="11"/>
          </p:nvPr>
        </p:nvSpPr>
        <p:spPr>
          <a:xfrm>
            <a:off x="4380073" y="4805958"/>
            <a:ext cx="2350681" cy="273844"/>
          </a:xfrm>
          <a:prstGeom prst="rect">
            <a:avLst/>
          </a:prstGeom>
        </p:spPr>
        <p:txBody>
          <a:bodyPr/>
          <a:lstStyle>
            <a:extLst/>
          </a:lstStyle>
          <a:p>
            <a:r>
              <a:rPr lang="en-US" smtClean="0"/>
              <a:t>soniakhubchandani </a:t>
            </a:r>
            <a:endParaRPr lang="en-US"/>
          </a:p>
        </p:txBody>
      </p:sp>
      <p:sp>
        <p:nvSpPr>
          <p:cNvPr id="6" name="Slide Number Placeholder 5"/>
          <p:cNvSpPr>
            <a:spLocks noGrp="1"/>
          </p:cNvSpPr>
          <p:nvPr>
            <p:ph type="sldNum" sz="quarter" idx="12"/>
          </p:nvPr>
        </p:nvSpPr>
        <p:spPr/>
        <p:txBody>
          <a:bodyPr/>
          <a:lstStyle>
            <a:extLst/>
          </a:lstStyle>
          <a:p>
            <a:fld id="{EEF74DA8-DEDA-4BBE-956F-D341FF26D5B4}"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teal">
  <p:cSld name="TITLE_1">
    <p:bg>
      <p:bgPr>
        <a:solidFill>
          <a:schemeClr val="accent1"/>
        </a:solidFill>
        <a:effectLst/>
      </p:bgPr>
    </p:bg>
    <p:spTree>
      <p:nvGrpSpPr>
        <p:cNvPr id="1" name="Shape 13"/>
        <p:cNvGrpSpPr/>
        <p:nvPr/>
      </p:nvGrpSpPr>
      <p:grpSpPr>
        <a:xfrm>
          <a:off x="0" y="0"/>
          <a:ext cx="0" cy="0"/>
          <a:chOff x="0" y="0"/>
          <a:chExt cx="0" cy="0"/>
        </a:xfrm>
      </p:grpSpPr>
      <p:sp>
        <p:nvSpPr>
          <p:cNvPr id="14" name="Google Shape;14;p3"/>
          <p:cNvSpPr/>
          <p:nvPr/>
        </p:nvSpPr>
        <p:spPr>
          <a:xfrm>
            <a:off x="-8250" y="0"/>
            <a:ext cx="9152400" cy="5143500"/>
          </a:xfrm>
          <a:prstGeom prst="frame">
            <a:avLst>
              <a:gd name="adj1" fmla="val 2412"/>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txBox="1">
            <a:spLocks noGrp="1"/>
          </p:cNvSpPr>
          <p:nvPr>
            <p:ph type="ctrTitle"/>
          </p:nvPr>
        </p:nvSpPr>
        <p:spPr>
          <a:xfrm>
            <a:off x="665225" y="1513525"/>
            <a:ext cx="5880300" cy="1159800"/>
          </a:xfrm>
          <a:prstGeom prst="rect">
            <a:avLst/>
          </a:prstGeom>
        </p:spPr>
        <p:txBody>
          <a:bodyPr spcFirstLastPara="1" wrap="square" lIns="91425" tIns="91425" rIns="91425" bIns="91425" anchor="b" anchorCtr="0">
            <a:noAutofit/>
          </a:bodyPr>
          <a:lstStyle>
            <a:lvl1pPr lvl="0" algn="l" rtl="0">
              <a:spcBef>
                <a:spcPts val="0"/>
              </a:spcBef>
              <a:spcAft>
                <a:spcPts val="0"/>
              </a:spcAft>
              <a:buClr>
                <a:schemeClr val="lt1"/>
              </a:buClr>
              <a:buSzPts val="4800"/>
              <a:buNone/>
              <a:defRPr sz="4800">
                <a:solidFill>
                  <a:schemeClr val="lt1"/>
                </a:solidFill>
              </a:defRPr>
            </a:lvl1pPr>
            <a:lvl2pPr lvl="1" algn="l" rtl="0">
              <a:spcBef>
                <a:spcPts val="0"/>
              </a:spcBef>
              <a:spcAft>
                <a:spcPts val="0"/>
              </a:spcAft>
              <a:buClr>
                <a:schemeClr val="lt1"/>
              </a:buClr>
              <a:buSzPts val="4800"/>
              <a:buNone/>
              <a:defRPr sz="4800">
                <a:solidFill>
                  <a:schemeClr val="lt1"/>
                </a:solidFill>
              </a:defRPr>
            </a:lvl2pPr>
            <a:lvl3pPr lvl="2" algn="l" rtl="0">
              <a:spcBef>
                <a:spcPts val="0"/>
              </a:spcBef>
              <a:spcAft>
                <a:spcPts val="0"/>
              </a:spcAft>
              <a:buClr>
                <a:schemeClr val="lt1"/>
              </a:buClr>
              <a:buSzPts val="4800"/>
              <a:buNone/>
              <a:defRPr sz="4800">
                <a:solidFill>
                  <a:schemeClr val="lt1"/>
                </a:solidFill>
              </a:defRPr>
            </a:lvl3pPr>
            <a:lvl4pPr lvl="3" algn="l" rtl="0">
              <a:spcBef>
                <a:spcPts val="0"/>
              </a:spcBef>
              <a:spcAft>
                <a:spcPts val="0"/>
              </a:spcAft>
              <a:buClr>
                <a:schemeClr val="lt1"/>
              </a:buClr>
              <a:buSzPts val="4800"/>
              <a:buNone/>
              <a:defRPr sz="4800">
                <a:solidFill>
                  <a:schemeClr val="lt1"/>
                </a:solidFill>
              </a:defRPr>
            </a:lvl4pPr>
            <a:lvl5pPr lvl="4" algn="l" rtl="0">
              <a:spcBef>
                <a:spcPts val="0"/>
              </a:spcBef>
              <a:spcAft>
                <a:spcPts val="0"/>
              </a:spcAft>
              <a:buClr>
                <a:schemeClr val="lt1"/>
              </a:buClr>
              <a:buSzPts val="4800"/>
              <a:buNone/>
              <a:defRPr sz="4800">
                <a:solidFill>
                  <a:schemeClr val="lt1"/>
                </a:solidFill>
              </a:defRPr>
            </a:lvl5pPr>
            <a:lvl6pPr lvl="5" algn="l" rtl="0">
              <a:spcBef>
                <a:spcPts val="0"/>
              </a:spcBef>
              <a:spcAft>
                <a:spcPts val="0"/>
              </a:spcAft>
              <a:buClr>
                <a:schemeClr val="lt1"/>
              </a:buClr>
              <a:buSzPts val="4800"/>
              <a:buNone/>
              <a:defRPr sz="4800">
                <a:solidFill>
                  <a:schemeClr val="lt1"/>
                </a:solidFill>
              </a:defRPr>
            </a:lvl6pPr>
            <a:lvl7pPr lvl="6" algn="l" rtl="0">
              <a:spcBef>
                <a:spcPts val="0"/>
              </a:spcBef>
              <a:spcAft>
                <a:spcPts val="0"/>
              </a:spcAft>
              <a:buClr>
                <a:schemeClr val="lt1"/>
              </a:buClr>
              <a:buSzPts val="4800"/>
              <a:buNone/>
              <a:defRPr sz="4800">
                <a:solidFill>
                  <a:schemeClr val="lt1"/>
                </a:solidFill>
              </a:defRPr>
            </a:lvl7pPr>
            <a:lvl8pPr lvl="7" algn="l" rtl="0">
              <a:spcBef>
                <a:spcPts val="0"/>
              </a:spcBef>
              <a:spcAft>
                <a:spcPts val="0"/>
              </a:spcAft>
              <a:buClr>
                <a:schemeClr val="lt1"/>
              </a:buClr>
              <a:buSzPts val="4800"/>
              <a:buNone/>
              <a:defRPr sz="4800">
                <a:solidFill>
                  <a:schemeClr val="lt1"/>
                </a:solidFill>
              </a:defRPr>
            </a:lvl8pPr>
            <a:lvl9pPr lvl="8" algn="l" rtl="0">
              <a:spcBef>
                <a:spcPts val="0"/>
              </a:spcBef>
              <a:spcAft>
                <a:spcPts val="0"/>
              </a:spcAft>
              <a:buClr>
                <a:schemeClr val="lt1"/>
              </a:buClr>
              <a:buSzPts val="4800"/>
              <a:buNone/>
              <a:defRPr sz="4800">
                <a:solidFill>
                  <a:schemeClr val="lt1"/>
                </a:solidFill>
              </a:defRPr>
            </a:lvl9pPr>
          </a:lstStyle>
          <a:p>
            <a:endParaRPr/>
          </a:p>
        </p:txBody>
      </p:sp>
      <p:sp>
        <p:nvSpPr>
          <p:cNvPr id="16" name="Google Shape;16;p3"/>
          <p:cNvSpPr txBox="1">
            <a:spLocks noGrp="1"/>
          </p:cNvSpPr>
          <p:nvPr>
            <p:ph type="subTitle" idx="1"/>
          </p:nvPr>
        </p:nvSpPr>
        <p:spPr>
          <a:xfrm>
            <a:off x="854250" y="2941700"/>
            <a:ext cx="4738500" cy="745500"/>
          </a:xfrm>
          <a:prstGeom prst="rect">
            <a:avLst/>
          </a:prstGeom>
          <a:ln w="114300"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1pPr>
            <a:lvl2pPr lvl="1" rtl="0">
              <a:spcBef>
                <a:spcPts val="0"/>
              </a:spcBef>
              <a:spcAft>
                <a:spcPts val="0"/>
              </a:spcAft>
              <a:buClr>
                <a:schemeClr val="lt1"/>
              </a:buClr>
              <a:buSzPts val="2400"/>
              <a:buFont typeface="Source Sans Pro"/>
              <a:buNone/>
              <a:defRPr>
                <a:solidFill>
                  <a:schemeClr val="lt1"/>
                </a:solidFill>
                <a:latin typeface="Source Sans Pro"/>
                <a:ea typeface="Source Sans Pro"/>
                <a:cs typeface="Source Sans Pro"/>
                <a:sym typeface="Source Sans Pro"/>
              </a:defRPr>
            </a:lvl2pPr>
            <a:lvl3pPr lvl="2" rtl="0">
              <a:spcBef>
                <a:spcPts val="0"/>
              </a:spcBef>
              <a:spcAft>
                <a:spcPts val="0"/>
              </a:spcAft>
              <a:buClr>
                <a:schemeClr val="lt1"/>
              </a:buClr>
              <a:buSzPts val="2400"/>
              <a:buFont typeface="Source Sans Pro"/>
              <a:buNone/>
              <a:defRPr>
                <a:solidFill>
                  <a:schemeClr val="lt1"/>
                </a:solidFill>
                <a:latin typeface="Source Sans Pro"/>
                <a:ea typeface="Source Sans Pro"/>
                <a:cs typeface="Source Sans Pro"/>
                <a:sym typeface="Source Sans Pro"/>
              </a:defRPr>
            </a:lvl3pPr>
            <a:lvl4pPr lvl="3"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4pPr>
            <a:lvl5pPr lvl="4"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5pPr>
            <a:lvl6pPr lvl="5"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6pPr>
            <a:lvl7pPr lvl="6"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7pPr>
            <a:lvl8pPr lvl="7"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8pPr>
            <a:lvl9pPr lvl="8"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9pPr>
          </a:lstStyle>
          <a:p>
            <a:endParaRPr/>
          </a:p>
        </p:txBody>
      </p:sp>
      <p:sp>
        <p:nvSpPr>
          <p:cNvPr id="17" name="Google Shape;17;p3"/>
          <p:cNvSpPr/>
          <p:nvPr/>
        </p:nvSpPr>
        <p:spPr>
          <a:xfrm>
            <a:off x="1139933" y="2730544"/>
            <a:ext cx="274800" cy="2061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ubtitle pink">
  <p:cSld name="TITLE_1_2">
    <p:bg>
      <p:bgPr>
        <a:solidFill>
          <a:schemeClr val="accent3"/>
        </a:solidFill>
        <a:effectLst/>
      </p:bgPr>
    </p:bg>
    <p:spTree>
      <p:nvGrpSpPr>
        <p:cNvPr id="1" name="Shape 18"/>
        <p:cNvGrpSpPr/>
        <p:nvPr/>
      </p:nvGrpSpPr>
      <p:grpSpPr>
        <a:xfrm>
          <a:off x="0" y="0"/>
          <a:ext cx="0" cy="0"/>
          <a:chOff x="0" y="0"/>
          <a:chExt cx="0" cy="0"/>
        </a:xfrm>
      </p:grpSpPr>
      <p:sp>
        <p:nvSpPr>
          <p:cNvPr id="19" name="Google Shape;19;p4"/>
          <p:cNvSpPr/>
          <p:nvPr/>
        </p:nvSpPr>
        <p:spPr>
          <a:xfrm>
            <a:off x="-8250" y="0"/>
            <a:ext cx="9152400" cy="5143500"/>
          </a:xfrm>
          <a:prstGeom prst="frame">
            <a:avLst>
              <a:gd name="adj1" fmla="val 2412"/>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ctrTitle"/>
          </p:nvPr>
        </p:nvSpPr>
        <p:spPr>
          <a:xfrm>
            <a:off x="665225" y="1517900"/>
            <a:ext cx="6120300" cy="1159800"/>
          </a:xfrm>
          <a:prstGeom prst="rect">
            <a:avLst/>
          </a:prstGeom>
        </p:spPr>
        <p:txBody>
          <a:bodyPr spcFirstLastPara="1" wrap="square" lIns="91425" tIns="91425" rIns="91425" bIns="91425" anchor="b" anchorCtr="0">
            <a:noAutofit/>
          </a:bodyPr>
          <a:lstStyle>
            <a:lvl1pPr lvl="0" algn="l" rtl="0">
              <a:spcBef>
                <a:spcPts val="0"/>
              </a:spcBef>
              <a:spcAft>
                <a:spcPts val="0"/>
              </a:spcAft>
              <a:buClr>
                <a:schemeClr val="lt1"/>
              </a:buClr>
              <a:buSzPts val="4800"/>
              <a:buNone/>
              <a:defRPr sz="4800">
                <a:solidFill>
                  <a:schemeClr val="lt1"/>
                </a:solidFill>
              </a:defRPr>
            </a:lvl1pPr>
            <a:lvl2pPr lvl="1" algn="l" rtl="0">
              <a:spcBef>
                <a:spcPts val="0"/>
              </a:spcBef>
              <a:spcAft>
                <a:spcPts val="0"/>
              </a:spcAft>
              <a:buClr>
                <a:schemeClr val="lt1"/>
              </a:buClr>
              <a:buSzPts val="4800"/>
              <a:buNone/>
              <a:defRPr sz="4800">
                <a:solidFill>
                  <a:schemeClr val="lt1"/>
                </a:solidFill>
              </a:defRPr>
            </a:lvl2pPr>
            <a:lvl3pPr lvl="2" algn="l" rtl="0">
              <a:spcBef>
                <a:spcPts val="0"/>
              </a:spcBef>
              <a:spcAft>
                <a:spcPts val="0"/>
              </a:spcAft>
              <a:buClr>
                <a:schemeClr val="lt1"/>
              </a:buClr>
              <a:buSzPts val="4800"/>
              <a:buNone/>
              <a:defRPr sz="4800">
                <a:solidFill>
                  <a:schemeClr val="lt1"/>
                </a:solidFill>
              </a:defRPr>
            </a:lvl3pPr>
            <a:lvl4pPr lvl="3" algn="l" rtl="0">
              <a:spcBef>
                <a:spcPts val="0"/>
              </a:spcBef>
              <a:spcAft>
                <a:spcPts val="0"/>
              </a:spcAft>
              <a:buClr>
                <a:schemeClr val="lt1"/>
              </a:buClr>
              <a:buSzPts val="4800"/>
              <a:buNone/>
              <a:defRPr sz="4800">
                <a:solidFill>
                  <a:schemeClr val="lt1"/>
                </a:solidFill>
              </a:defRPr>
            </a:lvl4pPr>
            <a:lvl5pPr lvl="4" algn="l" rtl="0">
              <a:spcBef>
                <a:spcPts val="0"/>
              </a:spcBef>
              <a:spcAft>
                <a:spcPts val="0"/>
              </a:spcAft>
              <a:buClr>
                <a:schemeClr val="lt1"/>
              </a:buClr>
              <a:buSzPts val="4800"/>
              <a:buNone/>
              <a:defRPr sz="4800">
                <a:solidFill>
                  <a:schemeClr val="lt1"/>
                </a:solidFill>
              </a:defRPr>
            </a:lvl5pPr>
            <a:lvl6pPr lvl="5" algn="l" rtl="0">
              <a:spcBef>
                <a:spcPts val="0"/>
              </a:spcBef>
              <a:spcAft>
                <a:spcPts val="0"/>
              </a:spcAft>
              <a:buClr>
                <a:schemeClr val="lt1"/>
              </a:buClr>
              <a:buSzPts val="4800"/>
              <a:buNone/>
              <a:defRPr sz="4800">
                <a:solidFill>
                  <a:schemeClr val="lt1"/>
                </a:solidFill>
              </a:defRPr>
            </a:lvl6pPr>
            <a:lvl7pPr lvl="6" algn="l" rtl="0">
              <a:spcBef>
                <a:spcPts val="0"/>
              </a:spcBef>
              <a:spcAft>
                <a:spcPts val="0"/>
              </a:spcAft>
              <a:buClr>
                <a:schemeClr val="lt1"/>
              </a:buClr>
              <a:buSzPts val="4800"/>
              <a:buNone/>
              <a:defRPr sz="4800">
                <a:solidFill>
                  <a:schemeClr val="lt1"/>
                </a:solidFill>
              </a:defRPr>
            </a:lvl7pPr>
            <a:lvl8pPr lvl="7" algn="l" rtl="0">
              <a:spcBef>
                <a:spcPts val="0"/>
              </a:spcBef>
              <a:spcAft>
                <a:spcPts val="0"/>
              </a:spcAft>
              <a:buClr>
                <a:schemeClr val="lt1"/>
              </a:buClr>
              <a:buSzPts val="4800"/>
              <a:buNone/>
              <a:defRPr sz="4800">
                <a:solidFill>
                  <a:schemeClr val="lt1"/>
                </a:solidFill>
              </a:defRPr>
            </a:lvl8pPr>
            <a:lvl9pPr lvl="8" algn="l" rtl="0">
              <a:spcBef>
                <a:spcPts val="0"/>
              </a:spcBef>
              <a:spcAft>
                <a:spcPts val="0"/>
              </a:spcAft>
              <a:buClr>
                <a:schemeClr val="lt1"/>
              </a:buClr>
              <a:buSzPts val="4800"/>
              <a:buNone/>
              <a:defRPr sz="4800">
                <a:solidFill>
                  <a:schemeClr val="lt1"/>
                </a:solidFill>
              </a:defRPr>
            </a:lvl9pPr>
          </a:lstStyle>
          <a:p>
            <a:endParaRPr/>
          </a:p>
        </p:txBody>
      </p:sp>
      <p:sp>
        <p:nvSpPr>
          <p:cNvPr id="21" name="Google Shape;21;p4"/>
          <p:cNvSpPr txBox="1">
            <a:spLocks noGrp="1"/>
          </p:cNvSpPr>
          <p:nvPr>
            <p:ph type="subTitle" idx="1"/>
          </p:nvPr>
        </p:nvSpPr>
        <p:spPr>
          <a:xfrm>
            <a:off x="854249" y="2941700"/>
            <a:ext cx="4736700" cy="745500"/>
          </a:xfrm>
          <a:prstGeom prst="rect">
            <a:avLst/>
          </a:prstGeom>
          <a:ln w="114300"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1pPr>
            <a:lvl2pPr lvl="1" rtl="0">
              <a:spcBef>
                <a:spcPts val="0"/>
              </a:spcBef>
              <a:spcAft>
                <a:spcPts val="0"/>
              </a:spcAft>
              <a:buClr>
                <a:schemeClr val="lt1"/>
              </a:buClr>
              <a:buSzPts val="2400"/>
              <a:buFont typeface="Source Sans Pro"/>
              <a:buNone/>
              <a:defRPr>
                <a:solidFill>
                  <a:schemeClr val="lt1"/>
                </a:solidFill>
                <a:latin typeface="Source Sans Pro"/>
                <a:ea typeface="Source Sans Pro"/>
                <a:cs typeface="Source Sans Pro"/>
                <a:sym typeface="Source Sans Pro"/>
              </a:defRPr>
            </a:lvl2pPr>
            <a:lvl3pPr lvl="2" rtl="0">
              <a:spcBef>
                <a:spcPts val="0"/>
              </a:spcBef>
              <a:spcAft>
                <a:spcPts val="0"/>
              </a:spcAft>
              <a:buClr>
                <a:schemeClr val="lt1"/>
              </a:buClr>
              <a:buSzPts val="2400"/>
              <a:buFont typeface="Source Sans Pro"/>
              <a:buNone/>
              <a:defRPr>
                <a:solidFill>
                  <a:schemeClr val="lt1"/>
                </a:solidFill>
                <a:latin typeface="Source Sans Pro"/>
                <a:ea typeface="Source Sans Pro"/>
                <a:cs typeface="Source Sans Pro"/>
                <a:sym typeface="Source Sans Pro"/>
              </a:defRPr>
            </a:lvl3pPr>
            <a:lvl4pPr lvl="3"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4pPr>
            <a:lvl5pPr lvl="4"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5pPr>
            <a:lvl6pPr lvl="5"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6pPr>
            <a:lvl7pPr lvl="6"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7pPr>
            <a:lvl8pPr lvl="7"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8pPr>
            <a:lvl9pPr lvl="8" rtl="0">
              <a:spcBef>
                <a:spcPts val="0"/>
              </a:spcBef>
              <a:spcAft>
                <a:spcPts val="0"/>
              </a:spcAft>
              <a:buClr>
                <a:schemeClr val="lt1"/>
              </a:buClr>
              <a:buSzPts val="2400"/>
              <a:buFont typeface="Source Sans Pro"/>
              <a:buNone/>
              <a:defRPr sz="2400">
                <a:solidFill>
                  <a:schemeClr val="lt1"/>
                </a:solidFill>
                <a:latin typeface="Source Sans Pro"/>
                <a:ea typeface="Source Sans Pro"/>
                <a:cs typeface="Source Sans Pro"/>
                <a:sym typeface="Source Sans Pro"/>
              </a:defRPr>
            </a:lvl9pPr>
          </a:lstStyle>
          <a:p>
            <a:endParaRPr/>
          </a:p>
        </p:txBody>
      </p:sp>
      <p:sp>
        <p:nvSpPr>
          <p:cNvPr id="22" name="Google Shape;22;p4"/>
          <p:cNvSpPr/>
          <p:nvPr/>
        </p:nvSpPr>
        <p:spPr>
          <a:xfrm>
            <a:off x="1139933" y="2730544"/>
            <a:ext cx="274800" cy="206100"/>
          </a:xfrm>
          <a:prstGeom prst="rtTriangl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lt2"/>
        </a:solidFill>
        <a:effectLst/>
      </p:bgPr>
    </p:bg>
    <p:spTree>
      <p:nvGrpSpPr>
        <p:cNvPr id="1" name="Shape 23"/>
        <p:cNvGrpSpPr/>
        <p:nvPr/>
      </p:nvGrpSpPr>
      <p:grpSpPr>
        <a:xfrm>
          <a:off x="0" y="0"/>
          <a:ext cx="0" cy="0"/>
          <a:chOff x="0" y="0"/>
          <a:chExt cx="0" cy="0"/>
        </a:xfrm>
      </p:grpSpPr>
      <p:sp>
        <p:nvSpPr>
          <p:cNvPr id="24" name="Google Shape;24;p5"/>
          <p:cNvSpPr/>
          <p:nvPr/>
        </p:nvSpPr>
        <p:spPr>
          <a:xfrm>
            <a:off x="-8250" y="0"/>
            <a:ext cx="9152400" cy="5143500"/>
          </a:xfrm>
          <a:prstGeom prst="frame">
            <a:avLst>
              <a:gd name="adj1" fmla="val 2412"/>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5"/>
          <p:cNvSpPr/>
          <p:nvPr/>
        </p:nvSpPr>
        <p:spPr>
          <a:xfrm>
            <a:off x="4112725" y="865850"/>
            <a:ext cx="918600" cy="716700"/>
          </a:xfrm>
          <a:prstGeom prst="wedgeRectCallout">
            <a:avLst>
              <a:gd name="adj1" fmla="val 8366"/>
              <a:gd name="adj2" fmla="val 80819"/>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5"/>
          <p:cNvSpPr txBox="1">
            <a:spLocks noGrp="1"/>
          </p:cNvSpPr>
          <p:nvPr>
            <p:ph type="body" idx="1"/>
          </p:nvPr>
        </p:nvSpPr>
        <p:spPr>
          <a:xfrm>
            <a:off x="1059225" y="1940350"/>
            <a:ext cx="7025700" cy="603300"/>
          </a:xfrm>
          <a:prstGeom prst="rect">
            <a:avLst/>
          </a:prstGeom>
        </p:spPr>
        <p:txBody>
          <a:bodyPr spcFirstLastPara="1" wrap="square" lIns="91425" tIns="91425" rIns="91425" bIns="91425" anchor="t" anchorCtr="0">
            <a:noAutofit/>
          </a:bodyPr>
          <a:lstStyle>
            <a:lvl1pPr marL="457200" lvl="0" indent="-406400" algn="ctr" rtl="0">
              <a:spcBef>
                <a:spcPts val="600"/>
              </a:spcBef>
              <a:spcAft>
                <a:spcPts val="0"/>
              </a:spcAft>
              <a:buSzPts val="2800"/>
              <a:buChar char="■"/>
              <a:defRPr sz="2800" i="1"/>
            </a:lvl1pPr>
            <a:lvl2pPr marL="914400" lvl="1" indent="-406400" algn="ctr" rtl="0">
              <a:spcBef>
                <a:spcPts val="0"/>
              </a:spcBef>
              <a:spcAft>
                <a:spcPts val="0"/>
              </a:spcAft>
              <a:buSzPts val="2800"/>
              <a:buChar char="○"/>
              <a:defRPr sz="2800" i="1"/>
            </a:lvl2pPr>
            <a:lvl3pPr marL="1371600" lvl="2" indent="-406400" algn="ctr" rtl="0">
              <a:spcBef>
                <a:spcPts val="0"/>
              </a:spcBef>
              <a:spcAft>
                <a:spcPts val="0"/>
              </a:spcAft>
              <a:buSzPts val="2800"/>
              <a:buChar char="■"/>
              <a:defRPr sz="2800" i="1"/>
            </a:lvl3pPr>
            <a:lvl4pPr marL="1828800" lvl="3" indent="-406400" algn="ctr" rtl="0">
              <a:spcBef>
                <a:spcPts val="0"/>
              </a:spcBef>
              <a:spcAft>
                <a:spcPts val="0"/>
              </a:spcAft>
              <a:buSzPts val="2800"/>
              <a:buChar char="●"/>
              <a:defRPr sz="2800" i="1"/>
            </a:lvl4pPr>
            <a:lvl5pPr marL="2286000" lvl="4" indent="-406400" algn="ctr" rtl="0">
              <a:spcBef>
                <a:spcPts val="0"/>
              </a:spcBef>
              <a:spcAft>
                <a:spcPts val="0"/>
              </a:spcAft>
              <a:buSzPts val="2800"/>
              <a:buChar char="○"/>
              <a:defRPr sz="2800" i="1"/>
            </a:lvl5pPr>
            <a:lvl6pPr marL="2743200" lvl="5" indent="-406400" algn="ctr" rtl="0">
              <a:spcBef>
                <a:spcPts val="0"/>
              </a:spcBef>
              <a:spcAft>
                <a:spcPts val="0"/>
              </a:spcAft>
              <a:buSzPts val="2800"/>
              <a:buChar char="■"/>
              <a:defRPr sz="2800" i="1"/>
            </a:lvl6pPr>
            <a:lvl7pPr marL="3200400" lvl="6" indent="-406400" algn="ctr" rtl="0">
              <a:spcBef>
                <a:spcPts val="0"/>
              </a:spcBef>
              <a:spcAft>
                <a:spcPts val="0"/>
              </a:spcAft>
              <a:buSzPts val="2800"/>
              <a:buChar char="●"/>
              <a:defRPr sz="2800" i="1"/>
            </a:lvl7pPr>
            <a:lvl8pPr marL="3657600" lvl="7" indent="-406400" algn="ctr" rtl="0">
              <a:spcBef>
                <a:spcPts val="0"/>
              </a:spcBef>
              <a:spcAft>
                <a:spcPts val="0"/>
              </a:spcAft>
              <a:buSzPts val="2800"/>
              <a:buChar char="○"/>
              <a:defRPr sz="2800" i="1"/>
            </a:lvl8pPr>
            <a:lvl9pPr marL="4114800" lvl="8" indent="-406400" algn="ctr">
              <a:spcBef>
                <a:spcPts val="0"/>
              </a:spcBef>
              <a:spcAft>
                <a:spcPts val="0"/>
              </a:spcAft>
              <a:buSzPts val="2800"/>
              <a:buChar char="■"/>
              <a:defRPr sz="2800" i="1"/>
            </a:lvl9pPr>
          </a:lstStyle>
          <a:p>
            <a:endParaRPr/>
          </a:p>
        </p:txBody>
      </p:sp>
      <p:sp>
        <p:nvSpPr>
          <p:cNvPr id="27" name="Google Shape;27;p5"/>
          <p:cNvSpPr txBox="1"/>
          <p:nvPr/>
        </p:nvSpPr>
        <p:spPr>
          <a:xfrm>
            <a:off x="3593400" y="768094"/>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b="1">
                <a:solidFill>
                  <a:schemeClr val="accent1"/>
                </a:solidFill>
                <a:latin typeface="Source Sans Pro"/>
                <a:ea typeface="Source Sans Pro"/>
                <a:cs typeface="Source Sans Pro"/>
                <a:sym typeface="Source Sans Pro"/>
              </a:rPr>
              <a:t>“</a:t>
            </a:r>
            <a:endParaRPr sz="6000" b="1">
              <a:solidFill>
                <a:schemeClr val="accent1"/>
              </a:solidFill>
              <a:latin typeface="Source Sans Pro"/>
              <a:ea typeface="Source Sans Pro"/>
              <a:cs typeface="Source Sans Pro"/>
              <a:sym typeface="Source Sans Pro"/>
            </a:endParaRPr>
          </a:p>
        </p:txBody>
      </p:sp>
      <p:sp>
        <p:nvSpPr>
          <p:cNvPr id="28" name="Google Shape;28;p5"/>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solidFill>
          <a:schemeClr val="lt1"/>
        </a:solidFill>
        <a:effectLst/>
      </p:bgPr>
    </p:bg>
    <p:spTree>
      <p:nvGrpSpPr>
        <p:cNvPr id="1" name="Shape 29"/>
        <p:cNvGrpSpPr/>
        <p:nvPr/>
      </p:nvGrpSpPr>
      <p:grpSpPr>
        <a:xfrm>
          <a:off x="0" y="0"/>
          <a:ext cx="0" cy="0"/>
          <a:chOff x="0" y="0"/>
          <a:chExt cx="0" cy="0"/>
        </a:xfrm>
      </p:grpSpPr>
      <p:sp>
        <p:nvSpPr>
          <p:cNvPr id="30" name="Google Shape;30;p6"/>
          <p:cNvSpPr/>
          <p:nvPr/>
        </p:nvSpPr>
        <p:spPr>
          <a:xfrm>
            <a:off x="132602" y="998975"/>
            <a:ext cx="8878800" cy="4018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 name="Google Shape;31;p6"/>
          <p:cNvGrpSpPr/>
          <p:nvPr/>
        </p:nvGrpSpPr>
        <p:grpSpPr>
          <a:xfrm>
            <a:off x="132394" y="126350"/>
            <a:ext cx="8878501" cy="972488"/>
            <a:chOff x="180850" y="168450"/>
            <a:chExt cx="8781900" cy="1296650"/>
          </a:xfrm>
        </p:grpSpPr>
        <p:sp>
          <p:nvSpPr>
            <p:cNvPr id="32" name="Google Shape;32;p6"/>
            <p:cNvSpPr/>
            <p:nvPr/>
          </p:nvSpPr>
          <p:spPr>
            <a:xfrm>
              <a:off x="180850" y="168450"/>
              <a:ext cx="8781900" cy="97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6"/>
            <p:cNvSpPr/>
            <p:nvPr/>
          </p:nvSpPr>
          <p:spPr>
            <a:xfrm rot="5400000">
              <a:off x="904149" y="1053500"/>
              <a:ext cx="442800" cy="3804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p:nvPr/>
          </p:nvSpPr>
          <p:spPr>
            <a:xfrm>
              <a:off x="328185" y="341583"/>
              <a:ext cx="8487000" cy="627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 name="Google Shape;35;p6"/>
          <p:cNvSpPr txBox="1">
            <a:spLocks noGrp="1"/>
          </p:cNvSpPr>
          <p:nvPr>
            <p:ph type="title"/>
          </p:nvPr>
        </p:nvSpPr>
        <p:spPr>
          <a:xfrm>
            <a:off x="832475" y="126338"/>
            <a:ext cx="7951800" cy="730200"/>
          </a:xfrm>
          <a:prstGeom prst="rect">
            <a:avLst/>
          </a:prstGeom>
        </p:spPr>
        <p:txBody>
          <a:bodyPr spcFirstLastPara="1" wrap="square" lIns="91425" tIns="91425" rIns="91425" bIns="91425" anchor="ctr" anchorCtr="0">
            <a:noAutofit/>
          </a:bodyPr>
          <a:lstStyle>
            <a:lvl1pPr lvl="0" algn="l">
              <a:spcBef>
                <a:spcPts val="0"/>
              </a:spcBef>
              <a:spcAft>
                <a:spcPts val="0"/>
              </a:spcAft>
              <a:buSzPts val="2400"/>
              <a:buNone/>
              <a:defRPr/>
            </a:lvl1pPr>
            <a:lvl2pPr lvl="1" algn="l">
              <a:spcBef>
                <a:spcPts val="0"/>
              </a:spcBef>
              <a:spcAft>
                <a:spcPts val="0"/>
              </a:spcAft>
              <a:buSzPts val="2400"/>
              <a:buNone/>
              <a:defRPr/>
            </a:lvl2pPr>
            <a:lvl3pPr lvl="2" algn="l">
              <a:spcBef>
                <a:spcPts val="0"/>
              </a:spcBef>
              <a:spcAft>
                <a:spcPts val="0"/>
              </a:spcAft>
              <a:buSzPts val="2400"/>
              <a:buNone/>
              <a:defRPr/>
            </a:lvl3pPr>
            <a:lvl4pPr lvl="3" algn="l">
              <a:spcBef>
                <a:spcPts val="0"/>
              </a:spcBef>
              <a:spcAft>
                <a:spcPts val="0"/>
              </a:spcAft>
              <a:buSzPts val="2400"/>
              <a:buNone/>
              <a:defRPr/>
            </a:lvl4pPr>
            <a:lvl5pPr lvl="4" algn="l">
              <a:spcBef>
                <a:spcPts val="0"/>
              </a:spcBef>
              <a:spcAft>
                <a:spcPts val="0"/>
              </a:spcAft>
              <a:buSzPts val="2400"/>
              <a:buNone/>
              <a:defRPr/>
            </a:lvl5pPr>
            <a:lvl6pPr lvl="5" algn="l">
              <a:spcBef>
                <a:spcPts val="0"/>
              </a:spcBef>
              <a:spcAft>
                <a:spcPts val="0"/>
              </a:spcAft>
              <a:buSzPts val="2400"/>
              <a:buNone/>
              <a:defRPr/>
            </a:lvl6pPr>
            <a:lvl7pPr lvl="6" algn="l">
              <a:spcBef>
                <a:spcPts val="0"/>
              </a:spcBef>
              <a:spcAft>
                <a:spcPts val="0"/>
              </a:spcAft>
              <a:buSzPts val="2400"/>
              <a:buNone/>
              <a:defRPr/>
            </a:lvl7pPr>
            <a:lvl8pPr lvl="7" algn="l">
              <a:spcBef>
                <a:spcPts val="0"/>
              </a:spcBef>
              <a:spcAft>
                <a:spcPts val="0"/>
              </a:spcAft>
              <a:buSzPts val="2400"/>
              <a:buNone/>
              <a:defRPr/>
            </a:lvl8pPr>
            <a:lvl9pPr lvl="8" algn="l">
              <a:spcBef>
                <a:spcPts val="0"/>
              </a:spcBef>
              <a:spcAft>
                <a:spcPts val="0"/>
              </a:spcAft>
              <a:buSzPts val="2400"/>
              <a:buNone/>
              <a:defRPr/>
            </a:lvl9pPr>
          </a:lstStyle>
          <a:p>
            <a:endParaRPr/>
          </a:p>
        </p:txBody>
      </p:sp>
      <p:sp>
        <p:nvSpPr>
          <p:cNvPr id="36" name="Google Shape;36;p6"/>
          <p:cNvSpPr txBox="1">
            <a:spLocks noGrp="1"/>
          </p:cNvSpPr>
          <p:nvPr>
            <p:ph type="body" idx="1"/>
          </p:nvPr>
        </p:nvSpPr>
        <p:spPr>
          <a:xfrm>
            <a:off x="753150" y="1200150"/>
            <a:ext cx="7637700" cy="37257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37" name="Google Shape;37;p6"/>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solidFill>
          <a:schemeClr val="lt1"/>
        </a:solidFill>
        <a:effectLst/>
      </p:bgPr>
    </p:bg>
    <p:spTree>
      <p:nvGrpSpPr>
        <p:cNvPr id="1" name="Shape 38"/>
        <p:cNvGrpSpPr/>
        <p:nvPr/>
      </p:nvGrpSpPr>
      <p:grpSpPr>
        <a:xfrm>
          <a:off x="0" y="0"/>
          <a:ext cx="0" cy="0"/>
          <a:chOff x="0" y="0"/>
          <a:chExt cx="0" cy="0"/>
        </a:xfrm>
      </p:grpSpPr>
      <p:sp>
        <p:nvSpPr>
          <p:cNvPr id="39" name="Google Shape;39;p7"/>
          <p:cNvSpPr/>
          <p:nvPr/>
        </p:nvSpPr>
        <p:spPr>
          <a:xfrm>
            <a:off x="132602" y="998975"/>
            <a:ext cx="8878800" cy="4018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0" name="Google Shape;40;p7"/>
          <p:cNvGrpSpPr/>
          <p:nvPr/>
        </p:nvGrpSpPr>
        <p:grpSpPr>
          <a:xfrm>
            <a:off x="132394" y="126350"/>
            <a:ext cx="8878501" cy="972488"/>
            <a:chOff x="180850" y="168450"/>
            <a:chExt cx="8781900" cy="1296650"/>
          </a:xfrm>
        </p:grpSpPr>
        <p:sp>
          <p:nvSpPr>
            <p:cNvPr id="41" name="Google Shape;41;p7"/>
            <p:cNvSpPr/>
            <p:nvPr/>
          </p:nvSpPr>
          <p:spPr>
            <a:xfrm>
              <a:off x="180850" y="168450"/>
              <a:ext cx="8781900" cy="97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7"/>
            <p:cNvSpPr/>
            <p:nvPr/>
          </p:nvSpPr>
          <p:spPr>
            <a:xfrm rot="5400000">
              <a:off x="904149" y="1053500"/>
              <a:ext cx="442800" cy="3804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7"/>
            <p:cNvSpPr/>
            <p:nvPr/>
          </p:nvSpPr>
          <p:spPr>
            <a:xfrm>
              <a:off x="328185" y="341583"/>
              <a:ext cx="8487000" cy="627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Google Shape;44;p7"/>
          <p:cNvSpPr txBox="1">
            <a:spLocks noGrp="1"/>
          </p:cNvSpPr>
          <p:nvPr>
            <p:ph type="title"/>
          </p:nvPr>
        </p:nvSpPr>
        <p:spPr>
          <a:xfrm>
            <a:off x="832475" y="126338"/>
            <a:ext cx="7951800" cy="730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a:lvl1pPr>
            <a:lvl2pPr lvl="1" algn="l" rtl="0">
              <a:spcBef>
                <a:spcPts val="0"/>
              </a:spcBef>
              <a:spcAft>
                <a:spcPts val="0"/>
              </a:spcAft>
              <a:buSzPts val="2400"/>
              <a:buNone/>
              <a:defRPr/>
            </a:lvl2pPr>
            <a:lvl3pPr lvl="2" algn="l" rtl="0">
              <a:spcBef>
                <a:spcPts val="0"/>
              </a:spcBef>
              <a:spcAft>
                <a:spcPts val="0"/>
              </a:spcAft>
              <a:buSzPts val="2400"/>
              <a:buNone/>
              <a:defRPr/>
            </a:lvl3pPr>
            <a:lvl4pPr lvl="3" algn="l" rtl="0">
              <a:spcBef>
                <a:spcPts val="0"/>
              </a:spcBef>
              <a:spcAft>
                <a:spcPts val="0"/>
              </a:spcAft>
              <a:buSzPts val="2400"/>
              <a:buNone/>
              <a:defRPr/>
            </a:lvl4pPr>
            <a:lvl5pPr lvl="4" algn="l" rtl="0">
              <a:spcBef>
                <a:spcPts val="0"/>
              </a:spcBef>
              <a:spcAft>
                <a:spcPts val="0"/>
              </a:spcAft>
              <a:buSzPts val="2400"/>
              <a:buNone/>
              <a:defRPr/>
            </a:lvl5pPr>
            <a:lvl6pPr lvl="5" algn="l" rtl="0">
              <a:spcBef>
                <a:spcPts val="0"/>
              </a:spcBef>
              <a:spcAft>
                <a:spcPts val="0"/>
              </a:spcAft>
              <a:buSzPts val="2400"/>
              <a:buNone/>
              <a:defRPr/>
            </a:lvl6pPr>
            <a:lvl7pPr lvl="6" algn="l" rtl="0">
              <a:spcBef>
                <a:spcPts val="0"/>
              </a:spcBef>
              <a:spcAft>
                <a:spcPts val="0"/>
              </a:spcAft>
              <a:buSzPts val="2400"/>
              <a:buNone/>
              <a:defRPr/>
            </a:lvl7pPr>
            <a:lvl8pPr lvl="7" algn="l" rtl="0">
              <a:spcBef>
                <a:spcPts val="0"/>
              </a:spcBef>
              <a:spcAft>
                <a:spcPts val="0"/>
              </a:spcAft>
              <a:buSzPts val="2400"/>
              <a:buNone/>
              <a:defRPr/>
            </a:lvl8pPr>
            <a:lvl9pPr lvl="8" algn="l" rtl="0">
              <a:spcBef>
                <a:spcPts val="0"/>
              </a:spcBef>
              <a:spcAft>
                <a:spcPts val="0"/>
              </a:spcAft>
              <a:buSzPts val="2400"/>
              <a:buNone/>
              <a:defRPr/>
            </a:lvl9pPr>
          </a:lstStyle>
          <a:p>
            <a:endParaRPr/>
          </a:p>
        </p:txBody>
      </p:sp>
      <p:sp>
        <p:nvSpPr>
          <p:cNvPr id="45" name="Google Shape;45;p7"/>
          <p:cNvSpPr txBox="1">
            <a:spLocks noGrp="1"/>
          </p:cNvSpPr>
          <p:nvPr>
            <p:ph type="body" idx="1"/>
          </p:nvPr>
        </p:nvSpPr>
        <p:spPr>
          <a:xfrm>
            <a:off x="457200" y="1200150"/>
            <a:ext cx="3994500" cy="35151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6" name="Google Shape;46;p7"/>
          <p:cNvSpPr txBox="1">
            <a:spLocks noGrp="1"/>
          </p:cNvSpPr>
          <p:nvPr>
            <p:ph type="body" idx="2"/>
          </p:nvPr>
        </p:nvSpPr>
        <p:spPr>
          <a:xfrm>
            <a:off x="4692274" y="1200150"/>
            <a:ext cx="3994500" cy="35151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7" name="Google Shape;47;p7"/>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solidFill>
          <a:schemeClr val="lt1"/>
        </a:solidFill>
        <a:effectLst/>
      </p:bgPr>
    </p:bg>
    <p:spTree>
      <p:nvGrpSpPr>
        <p:cNvPr id="1" name="Shape 48"/>
        <p:cNvGrpSpPr/>
        <p:nvPr/>
      </p:nvGrpSpPr>
      <p:grpSpPr>
        <a:xfrm>
          <a:off x="0" y="0"/>
          <a:ext cx="0" cy="0"/>
          <a:chOff x="0" y="0"/>
          <a:chExt cx="0" cy="0"/>
        </a:xfrm>
      </p:grpSpPr>
      <p:sp>
        <p:nvSpPr>
          <p:cNvPr id="49" name="Google Shape;49;p8"/>
          <p:cNvSpPr/>
          <p:nvPr/>
        </p:nvSpPr>
        <p:spPr>
          <a:xfrm>
            <a:off x="132602" y="998975"/>
            <a:ext cx="8878800" cy="4018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50;p8"/>
          <p:cNvGrpSpPr/>
          <p:nvPr/>
        </p:nvGrpSpPr>
        <p:grpSpPr>
          <a:xfrm>
            <a:off x="132394" y="126350"/>
            <a:ext cx="8878501" cy="972488"/>
            <a:chOff x="180850" y="168450"/>
            <a:chExt cx="8781900" cy="1296650"/>
          </a:xfrm>
        </p:grpSpPr>
        <p:sp>
          <p:nvSpPr>
            <p:cNvPr id="51" name="Google Shape;51;p8"/>
            <p:cNvSpPr/>
            <p:nvPr/>
          </p:nvSpPr>
          <p:spPr>
            <a:xfrm>
              <a:off x="180850" y="168450"/>
              <a:ext cx="8781900" cy="9735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8"/>
            <p:cNvSpPr/>
            <p:nvPr/>
          </p:nvSpPr>
          <p:spPr>
            <a:xfrm rot="5400000">
              <a:off x="904149" y="1053500"/>
              <a:ext cx="442800" cy="3804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8"/>
            <p:cNvSpPr/>
            <p:nvPr/>
          </p:nvSpPr>
          <p:spPr>
            <a:xfrm>
              <a:off x="328185" y="341583"/>
              <a:ext cx="8487000" cy="6273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 name="Google Shape;54;p8"/>
          <p:cNvSpPr txBox="1">
            <a:spLocks noGrp="1"/>
          </p:cNvSpPr>
          <p:nvPr>
            <p:ph type="title"/>
          </p:nvPr>
        </p:nvSpPr>
        <p:spPr>
          <a:xfrm>
            <a:off x="832475" y="126338"/>
            <a:ext cx="7951800" cy="7302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400"/>
              <a:buNone/>
              <a:defRPr/>
            </a:lvl1pPr>
            <a:lvl2pPr lvl="1" algn="l" rtl="0">
              <a:spcBef>
                <a:spcPts val="0"/>
              </a:spcBef>
              <a:spcAft>
                <a:spcPts val="0"/>
              </a:spcAft>
              <a:buSzPts val="2400"/>
              <a:buNone/>
              <a:defRPr/>
            </a:lvl2pPr>
            <a:lvl3pPr lvl="2" algn="l" rtl="0">
              <a:spcBef>
                <a:spcPts val="0"/>
              </a:spcBef>
              <a:spcAft>
                <a:spcPts val="0"/>
              </a:spcAft>
              <a:buSzPts val="2400"/>
              <a:buNone/>
              <a:defRPr/>
            </a:lvl3pPr>
            <a:lvl4pPr lvl="3" algn="l" rtl="0">
              <a:spcBef>
                <a:spcPts val="0"/>
              </a:spcBef>
              <a:spcAft>
                <a:spcPts val="0"/>
              </a:spcAft>
              <a:buSzPts val="2400"/>
              <a:buNone/>
              <a:defRPr/>
            </a:lvl4pPr>
            <a:lvl5pPr lvl="4" algn="l" rtl="0">
              <a:spcBef>
                <a:spcPts val="0"/>
              </a:spcBef>
              <a:spcAft>
                <a:spcPts val="0"/>
              </a:spcAft>
              <a:buSzPts val="2400"/>
              <a:buNone/>
              <a:defRPr/>
            </a:lvl5pPr>
            <a:lvl6pPr lvl="5" algn="l" rtl="0">
              <a:spcBef>
                <a:spcPts val="0"/>
              </a:spcBef>
              <a:spcAft>
                <a:spcPts val="0"/>
              </a:spcAft>
              <a:buSzPts val="2400"/>
              <a:buNone/>
              <a:defRPr/>
            </a:lvl6pPr>
            <a:lvl7pPr lvl="6" algn="l" rtl="0">
              <a:spcBef>
                <a:spcPts val="0"/>
              </a:spcBef>
              <a:spcAft>
                <a:spcPts val="0"/>
              </a:spcAft>
              <a:buSzPts val="2400"/>
              <a:buNone/>
              <a:defRPr/>
            </a:lvl7pPr>
            <a:lvl8pPr lvl="7" algn="l" rtl="0">
              <a:spcBef>
                <a:spcPts val="0"/>
              </a:spcBef>
              <a:spcAft>
                <a:spcPts val="0"/>
              </a:spcAft>
              <a:buSzPts val="2400"/>
              <a:buNone/>
              <a:defRPr/>
            </a:lvl8pPr>
            <a:lvl9pPr lvl="8" algn="l" rtl="0">
              <a:spcBef>
                <a:spcPts val="0"/>
              </a:spcBef>
              <a:spcAft>
                <a:spcPts val="0"/>
              </a:spcAft>
              <a:buSzPts val="2400"/>
              <a:buNone/>
              <a:defRPr/>
            </a:lvl9pPr>
          </a:lstStyle>
          <a:p>
            <a:endParaRPr/>
          </a:p>
        </p:txBody>
      </p:sp>
      <p:sp>
        <p:nvSpPr>
          <p:cNvPr id="55" name="Google Shape;55;p8"/>
          <p:cNvSpPr txBox="1">
            <a:spLocks noGrp="1"/>
          </p:cNvSpPr>
          <p:nvPr>
            <p:ph type="body" idx="1"/>
          </p:nvPr>
        </p:nvSpPr>
        <p:spPr>
          <a:xfrm>
            <a:off x="489284" y="1200150"/>
            <a:ext cx="26319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6" name="Google Shape;56;p8"/>
          <p:cNvSpPr txBox="1">
            <a:spLocks noGrp="1"/>
          </p:cNvSpPr>
          <p:nvPr>
            <p:ph type="body" idx="2"/>
          </p:nvPr>
        </p:nvSpPr>
        <p:spPr>
          <a:xfrm>
            <a:off x="3256050" y="1200150"/>
            <a:ext cx="26319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7" name="Google Shape;57;p8"/>
          <p:cNvSpPr txBox="1">
            <a:spLocks noGrp="1"/>
          </p:cNvSpPr>
          <p:nvPr>
            <p:ph type="body" idx="3"/>
          </p:nvPr>
        </p:nvSpPr>
        <p:spPr>
          <a:xfrm>
            <a:off x="6022816" y="1200150"/>
            <a:ext cx="2631900" cy="3725700"/>
          </a:xfrm>
          <a:prstGeom prst="rect">
            <a:avLst/>
          </a:prstGeom>
        </p:spPr>
        <p:txBody>
          <a:bodyPr spcFirstLastPara="1" wrap="square" lIns="91425" tIns="91425" rIns="91425" bIns="91425" anchor="t" anchorCtr="0">
            <a:noAutofit/>
          </a:bodyPr>
          <a:lstStyle>
            <a:lvl1pPr marL="457200" lvl="0" indent="-342900" rtl="0">
              <a:spcBef>
                <a:spcPts val="60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42900" rtl="0">
              <a:spcBef>
                <a:spcPts val="0"/>
              </a:spcBef>
              <a:spcAft>
                <a:spcPts val="0"/>
              </a:spcAft>
              <a:buSzPts val="1800"/>
              <a:buChar char="■"/>
              <a:defRPr sz="1800"/>
            </a:lvl3pPr>
            <a:lvl4pPr marL="1828800" lvl="3" indent="-342900" rtl="0">
              <a:spcBef>
                <a:spcPts val="0"/>
              </a:spcBef>
              <a:spcAft>
                <a:spcPts val="0"/>
              </a:spcAft>
              <a:buSzPts val="1800"/>
              <a:buChar char="●"/>
              <a:defRPr sz="1800"/>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58" name="Google Shape;58;p8"/>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71"/>
        <p:cNvGrpSpPr/>
        <p:nvPr/>
      </p:nvGrpSpPr>
      <p:grpSpPr>
        <a:xfrm>
          <a:off x="0" y="0"/>
          <a:ext cx="0" cy="0"/>
          <a:chOff x="0" y="0"/>
          <a:chExt cx="0" cy="0"/>
        </a:xfrm>
      </p:grpSpPr>
      <p:sp>
        <p:nvSpPr>
          <p:cNvPr id="72" name="Google Shape;72;p11"/>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
        <p:nvSpPr>
          <p:cNvPr id="73" name="Google Shape;73;p11"/>
          <p:cNvSpPr/>
          <p:nvPr/>
        </p:nvSpPr>
        <p:spPr>
          <a:xfrm>
            <a:off x="-8250" y="0"/>
            <a:ext cx="9152400" cy="5143500"/>
          </a:xfrm>
          <a:prstGeom prst="frame">
            <a:avLst>
              <a:gd name="adj1" fmla="val 2412"/>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dark">
  <p:cSld name="BLANK_1_1_1">
    <p:bg>
      <p:bgPr>
        <a:solidFill>
          <a:schemeClr val="dk1"/>
        </a:solidFill>
        <a:effectLst/>
      </p:bgPr>
    </p:bg>
    <p:spTree>
      <p:nvGrpSpPr>
        <p:cNvPr id="1" name="Shape 80"/>
        <p:cNvGrpSpPr/>
        <p:nvPr/>
      </p:nvGrpSpPr>
      <p:grpSpPr>
        <a:xfrm>
          <a:off x="0" y="0"/>
          <a:ext cx="0" cy="0"/>
          <a:chOff x="0" y="0"/>
          <a:chExt cx="0" cy="0"/>
        </a:xfrm>
      </p:grpSpPr>
      <p:sp>
        <p:nvSpPr>
          <p:cNvPr id="81" name="Google Shape;81;p14"/>
          <p:cNvSpPr/>
          <p:nvPr/>
        </p:nvSpPr>
        <p:spPr>
          <a:xfrm>
            <a:off x="0" y="0"/>
            <a:ext cx="9160500" cy="5143500"/>
          </a:xfrm>
          <a:prstGeom prst="frame">
            <a:avLst>
              <a:gd name="adj1" fmla="val 2412"/>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4"/>
          <p:cNvSpPr txBox="1">
            <a:spLocks noGrp="1"/>
          </p:cNvSpPr>
          <p:nvPr>
            <p:ph type="sldNum" idx="12"/>
          </p:nvPr>
        </p:nvSpPr>
        <p:spPr>
          <a:xfrm>
            <a:off x="4297650" y="4749851"/>
            <a:ext cx="548700" cy="393600"/>
          </a:xfrm>
          <a:prstGeom prst="rect">
            <a:avLst/>
          </a:prstGeom>
        </p:spPr>
        <p:txBody>
          <a:bodyPr spcFirstLastPara="1" wrap="square" lIns="91425" tIns="91425" rIns="91425" bIns="91425" anchor="t"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80050" y="205988"/>
            <a:ext cx="7383900" cy="8574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1pPr>
            <a:lvl2pPr lvl="1"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2pPr>
            <a:lvl3pPr lvl="2"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3pPr>
            <a:lvl4pPr lvl="3"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4pPr>
            <a:lvl5pPr lvl="4"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5pPr>
            <a:lvl6pPr lvl="5"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6pPr>
            <a:lvl7pPr lvl="6"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7pPr>
            <a:lvl8pPr lvl="7"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8pPr>
            <a:lvl9pPr lvl="8" algn="ctr">
              <a:spcBef>
                <a:spcPts val="0"/>
              </a:spcBef>
              <a:spcAft>
                <a:spcPts val="0"/>
              </a:spcAft>
              <a:buClr>
                <a:schemeClr val="accent1"/>
              </a:buClr>
              <a:buSzPts val="2400"/>
              <a:buFont typeface="Source Sans Pro"/>
              <a:buNone/>
              <a:defRPr sz="2400" b="1">
                <a:solidFill>
                  <a:schemeClr val="accent1"/>
                </a:solidFill>
                <a:latin typeface="Source Sans Pro"/>
                <a:ea typeface="Source Sans Pro"/>
                <a:cs typeface="Source Sans Pro"/>
                <a:sym typeface="Source Sans Pro"/>
              </a:defRPr>
            </a:lvl9pPr>
          </a:lstStyle>
          <a:p>
            <a:endParaRPr/>
          </a:p>
        </p:txBody>
      </p:sp>
      <p:sp>
        <p:nvSpPr>
          <p:cNvPr id="7" name="Google Shape;7;p1"/>
          <p:cNvSpPr txBox="1">
            <a:spLocks noGrp="1"/>
          </p:cNvSpPr>
          <p:nvPr>
            <p:ph type="body" idx="1"/>
          </p:nvPr>
        </p:nvSpPr>
        <p:spPr>
          <a:xfrm>
            <a:off x="880050" y="1200157"/>
            <a:ext cx="7383900" cy="37257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1pPr>
            <a:lvl2pPr marL="914400" lvl="1"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2pPr>
            <a:lvl3pPr marL="1371600" lvl="2"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3pPr>
            <a:lvl4pPr marL="1828800" lvl="3"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4pPr>
            <a:lvl5pPr marL="2286000" lvl="4"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5pPr>
            <a:lvl6pPr marL="2743200" lvl="5"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6pPr>
            <a:lvl7pPr marL="3200400" lvl="6"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7pPr>
            <a:lvl8pPr marL="3657600" lvl="7"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8pPr>
            <a:lvl9pPr marL="4114800" lvl="8" indent="-381000">
              <a:spcBef>
                <a:spcPts val="0"/>
              </a:spcBef>
              <a:spcAft>
                <a:spcPts val="0"/>
              </a:spcAft>
              <a:buClr>
                <a:schemeClr val="dk1"/>
              </a:buClr>
              <a:buSzPts val="2400"/>
              <a:buFont typeface="Source Sans Pro"/>
              <a:buChar char="■"/>
              <a:defRPr sz="2400">
                <a:solidFill>
                  <a:schemeClr val="dk1"/>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4297650" y="4749851"/>
            <a:ext cx="548700" cy="393600"/>
          </a:xfrm>
          <a:prstGeom prst="rect">
            <a:avLst/>
          </a:prstGeom>
          <a:noFill/>
          <a:ln>
            <a:noFill/>
          </a:ln>
        </p:spPr>
        <p:txBody>
          <a:bodyPr spcFirstLastPara="1" wrap="square" lIns="91425" tIns="91425" rIns="91425" bIns="91425" anchor="t" anchorCtr="0">
            <a:noAutofit/>
          </a:bodyPr>
          <a:lstStyle>
            <a:lvl1pPr lvl="0" algn="ctr">
              <a:buNone/>
              <a:defRPr sz="1300">
                <a:solidFill>
                  <a:schemeClr val="dk1"/>
                </a:solidFill>
                <a:latin typeface="Source Sans Pro"/>
                <a:ea typeface="Source Sans Pro"/>
                <a:cs typeface="Source Sans Pro"/>
                <a:sym typeface="Source Sans Pro"/>
              </a:defRPr>
            </a:lvl1pPr>
            <a:lvl2pPr lvl="1" algn="ctr">
              <a:buNone/>
              <a:defRPr sz="1300">
                <a:solidFill>
                  <a:schemeClr val="dk1"/>
                </a:solidFill>
                <a:latin typeface="Source Sans Pro"/>
                <a:ea typeface="Source Sans Pro"/>
                <a:cs typeface="Source Sans Pro"/>
                <a:sym typeface="Source Sans Pro"/>
              </a:defRPr>
            </a:lvl2pPr>
            <a:lvl3pPr lvl="2" algn="ctr">
              <a:buNone/>
              <a:defRPr sz="1300">
                <a:solidFill>
                  <a:schemeClr val="dk1"/>
                </a:solidFill>
                <a:latin typeface="Source Sans Pro"/>
                <a:ea typeface="Source Sans Pro"/>
                <a:cs typeface="Source Sans Pro"/>
                <a:sym typeface="Source Sans Pro"/>
              </a:defRPr>
            </a:lvl3pPr>
            <a:lvl4pPr lvl="3" algn="ctr">
              <a:buNone/>
              <a:defRPr sz="1300">
                <a:solidFill>
                  <a:schemeClr val="dk1"/>
                </a:solidFill>
                <a:latin typeface="Source Sans Pro"/>
                <a:ea typeface="Source Sans Pro"/>
                <a:cs typeface="Source Sans Pro"/>
                <a:sym typeface="Source Sans Pro"/>
              </a:defRPr>
            </a:lvl4pPr>
            <a:lvl5pPr lvl="4" algn="ctr">
              <a:buNone/>
              <a:defRPr sz="1300">
                <a:solidFill>
                  <a:schemeClr val="dk1"/>
                </a:solidFill>
                <a:latin typeface="Source Sans Pro"/>
                <a:ea typeface="Source Sans Pro"/>
                <a:cs typeface="Source Sans Pro"/>
                <a:sym typeface="Source Sans Pro"/>
              </a:defRPr>
            </a:lvl5pPr>
            <a:lvl6pPr lvl="5" algn="ctr">
              <a:buNone/>
              <a:defRPr sz="1300">
                <a:solidFill>
                  <a:schemeClr val="dk1"/>
                </a:solidFill>
                <a:latin typeface="Source Sans Pro"/>
                <a:ea typeface="Source Sans Pro"/>
                <a:cs typeface="Source Sans Pro"/>
                <a:sym typeface="Source Sans Pro"/>
              </a:defRPr>
            </a:lvl6pPr>
            <a:lvl7pPr lvl="6" algn="ctr">
              <a:buNone/>
              <a:defRPr sz="1300">
                <a:solidFill>
                  <a:schemeClr val="dk1"/>
                </a:solidFill>
                <a:latin typeface="Source Sans Pro"/>
                <a:ea typeface="Source Sans Pro"/>
                <a:cs typeface="Source Sans Pro"/>
                <a:sym typeface="Source Sans Pro"/>
              </a:defRPr>
            </a:lvl7pPr>
            <a:lvl8pPr lvl="7" algn="ctr">
              <a:buNone/>
              <a:defRPr sz="1300">
                <a:solidFill>
                  <a:schemeClr val="dk1"/>
                </a:solidFill>
                <a:latin typeface="Source Sans Pro"/>
                <a:ea typeface="Source Sans Pro"/>
                <a:cs typeface="Source Sans Pro"/>
                <a:sym typeface="Source Sans Pro"/>
              </a:defRPr>
            </a:lvl8pPr>
            <a:lvl9pPr lvl="8" algn="ctr">
              <a:buNone/>
              <a:defRPr sz="1300">
                <a:solidFill>
                  <a:schemeClr val="dk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7" r:id="rId8"/>
    <p:sldLayoutId id="2147483660" r:id="rId9"/>
    <p:sldLayoutId id="2147483663" r:id="rId10"/>
  </p:sldLayoutIdLst>
  <p:transition>
    <p:fade thruBlk="1"/>
  </p:transition>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3.png"/><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0.xml"/><Relationship Id="rId4" Type="http://schemas.openxmlformats.org/officeDocument/2006/relationships/image" Target="../media/image7.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0.xml"/><Relationship Id="rId5" Type="http://schemas.openxmlformats.org/officeDocument/2006/relationships/image" Target="../media/image9.jpeg"/><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10.xm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hyperlink" Target="https://www.marketing91.com/event-marketing-brand-equity/" TargetMode="Externa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hyperlink" Target="https://www.marketing91.com/reference-groups-in-consumer-buying/" TargetMode="External"/><Relationship Id="rId2" Type="http://schemas.openxmlformats.org/officeDocument/2006/relationships/hyperlink" Target="https://www.marketing91.com/people-marketing-mix/" TargetMode="Externa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hyperlink" Target="https://www.marketing91.com/emotional-appeal/"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hyperlink" Target="https://www.marketing91.com/what-is-a-product/" TargetMode="Externa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png"/><Relationship Id="rId7"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4" name="TextBox 8"/>
          <p:cNvSpPr txBox="1">
            <a:spLocks noChangeArrowheads="1"/>
          </p:cNvSpPr>
          <p:nvPr/>
        </p:nvSpPr>
        <p:spPr bwMode="auto">
          <a:xfrm>
            <a:off x="565681" y="2594745"/>
            <a:ext cx="8394221" cy="1938899"/>
          </a:xfrm>
          <a:prstGeom prst="rect">
            <a:avLst/>
          </a:prstGeom>
          <a:noFill/>
          <a:ln w="9525">
            <a:noFill/>
            <a:miter lim="800000"/>
            <a:headEnd/>
            <a:tailEnd/>
          </a:ln>
        </p:spPr>
        <p:txBody>
          <a:bodyPr wrap="square" lIns="91334" tIns="45674" rIns="91334" bIns="45674">
            <a:spAutoFit/>
          </a:bodyPr>
          <a:lstStyle/>
          <a:p>
            <a:pPr>
              <a:lnSpc>
                <a:spcPct val="150000"/>
              </a:lnSpc>
            </a:pPr>
            <a:r>
              <a:rPr lang="en-US" sz="2000" dirty="0" smtClean="0">
                <a:latin typeface="Source Sans Pro" charset="0"/>
                <a:cs typeface="Times New Roman" pitchFamily="18" charset="0"/>
              </a:rPr>
              <a:t>Year &amp; </a:t>
            </a:r>
            <a:r>
              <a:rPr lang="en-US" sz="2000" dirty="0" err="1" smtClean="0">
                <a:latin typeface="Source Sans Pro" charset="0"/>
                <a:cs typeface="Times New Roman" pitchFamily="18" charset="0"/>
              </a:rPr>
              <a:t>Sem</a:t>
            </a:r>
            <a:r>
              <a:rPr lang="en-US" sz="2000" dirty="0" smtClean="0">
                <a:latin typeface="Source Sans Pro" charset="0"/>
                <a:cs typeface="Times New Roman" pitchFamily="18" charset="0"/>
              </a:rPr>
              <a:t> </a:t>
            </a:r>
            <a:r>
              <a:rPr lang="en-US" sz="2000" dirty="0">
                <a:latin typeface="Source Sans Pro" charset="0"/>
                <a:cs typeface="Times New Roman" pitchFamily="18" charset="0"/>
              </a:rPr>
              <a:t>– </a:t>
            </a:r>
            <a:r>
              <a:rPr lang="en-US" sz="2000" dirty="0" smtClean="0">
                <a:latin typeface="Source Sans Pro" charset="0"/>
                <a:cs typeface="Times New Roman" pitchFamily="18" charset="0"/>
              </a:rPr>
              <a:t>2</a:t>
            </a:r>
            <a:r>
              <a:rPr lang="en-US" sz="2000" baseline="30000" dirty="0" smtClean="0">
                <a:latin typeface="Source Sans Pro" charset="0"/>
                <a:cs typeface="Times New Roman" pitchFamily="18" charset="0"/>
              </a:rPr>
              <a:t>nd</a:t>
            </a:r>
            <a:r>
              <a:rPr lang="en-US" sz="2000" dirty="0" smtClean="0">
                <a:latin typeface="Source Sans Pro" charset="0"/>
                <a:cs typeface="Times New Roman" pitchFamily="18" charset="0"/>
              </a:rPr>
              <a:t> Year, 3</a:t>
            </a:r>
            <a:r>
              <a:rPr lang="en-US" sz="2000" baseline="30000" dirty="0" smtClean="0">
                <a:latin typeface="Source Sans Pro" charset="0"/>
                <a:cs typeface="Times New Roman" pitchFamily="18" charset="0"/>
              </a:rPr>
              <a:t>rd</a:t>
            </a:r>
            <a:r>
              <a:rPr lang="en-US" sz="2000" dirty="0" smtClean="0">
                <a:latin typeface="Source Sans Pro" charset="0"/>
                <a:cs typeface="Times New Roman" pitchFamily="18" charset="0"/>
              </a:rPr>
              <a:t> </a:t>
            </a:r>
            <a:r>
              <a:rPr lang="en-US" sz="2000" dirty="0" err="1" smtClean="0">
                <a:latin typeface="Source Sans Pro" charset="0"/>
                <a:cs typeface="Times New Roman" pitchFamily="18" charset="0"/>
              </a:rPr>
              <a:t>Sem</a:t>
            </a:r>
            <a:endParaRPr lang="en-US" sz="2000" dirty="0">
              <a:latin typeface="Source Sans Pro" charset="0"/>
              <a:cs typeface="Times New Roman" pitchFamily="18" charset="0"/>
            </a:endParaRPr>
          </a:p>
          <a:p>
            <a:pPr>
              <a:lnSpc>
                <a:spcPct val="150000"/>
              </a:lnSpc>
            </a:pPr>
            <a:r>
              <a:rPr lang="en-US" sz="2000" dirty="0">
                <a:latin typeface="Source Sans Pro" charset="0"/>
                <a:cs typeface="Times New Roman" pitchFamily="18" charset="0"/>
              </a:rPr>
              <a:t>Subject </a:t>
            </a:r>
            <a:r>
              <a:rPr lang="en-US" sz="2000" dirty="0" smtClean="0">
                <a:latin typeface="Source Sans Pro" charset="0"/>
                <a:cs typeface="Times New Roman" pitchFamily="18" charset="0"/>
              </a:rPr>
              <a:t>– Technical Communication</a:t>
            </a:r>
            <a:endParaRPr lang="en-US" sz="2000" dirty="0">
              <a:latin typeface="Source Sans Pro" charset="0"/>
              <a:cs typeface="Times New Roman" pitchFamily="18" charset="0"/>
            </a:endParaRPr>
          </a:p>
          <a:p>
            <a:pPr>
              <a:lnSpc>
                <a:spcPct val="150000"/>
              </a:lnSpc>
            </a:pPr>
            <a:r>
              <a:rPr lang="en-US" sz="2000" dirty="0" smtClean="0">
                <a:latin typeface="Source Sans Pro" charset="0"/>
                <a:cs typeface="Times New Roman" pitchFamily="18" charset="0"/>
              </a:rPr>
              <a:t>Unit </a:t>
            </a:r>
            <a:r>
              <a:rPr lang="en-US" sz="2000" dirty="0">
                <a:latin typeface="Source Sans Pro" charset="0"/>
                <a:cs typeface="Times New Roman" pitchFamily="18" charset="0"/>
              </a:rPr>
              <a:t>– </a:t>
            </a:r>
            <a:r>
              <a:rPr lang="en-US" sz="2000" dirty="0" smtClean="0">
                <a:latin typeface="Source Sans Pro" charset="0"/>
                <a:cs typeface="Times New Roman" pitchFamily="18" charset="0"/>
              </a:rPr>
              <a:t>01</a:t>
            </a:r>
            <a:endParaRPr lang="en-US" sz="2000" dirty="0">
              <a:latin typeface="Source Sans Pro" charset="0"/>
              <a:cs typeface="Times New Roman" pitchFamily="18" charset="0"/>
            </a:endParaRPr>
          </a:p>
          <a:p>
            <a:pPr>
              <a:lnSpc>
                <a:spcPct val="150000"/>
              </a:lnSpc>
            </a:pPr>
            <a:r>
              <a:rPr lang="en-US" sz="2000" dirty="0">
                <a:latin typeface="Source Sans Pro" charset="0"/>
                <a:cs typeface="Times New Roman" pitchFamily="18" charset="0"/>
              </a:rPr>
              <a:t>Presented by –   </a:t>
            </a:r>
            <a:r>
              <a:rPr lang="en-US" sz="2000" dirty="0" smtClean="0">
                <a:latin typeface="Source Sans Pro" charset="0"/>
                <a:cs typeface="Times New Roman" pitchFamily="18" charset="0"/>
              </a:rPr>
              <a:t>Rashmi Kaushik (English &amp; Humanities)</a:t>
            </a:r>
            <a:endParaRPr lang="en-IN" sz="2000" dirty="0">
              <a:latin typeface="Source Sans Pro" charset="0"/>
              <a:cs typeface="Times New Roman" pitchFamily="18" charset="0"/>
            </a:endParaRPr>
          </a:p>
        </p:txBody>
      </p:sp>
      <p:pic>
        <p:nvPicPr>
          <p:cNvPr id="5" name="Picture 10"/>
          <p:cNvPicPr>
            <a:picLocks noChangeAspect="1" noChangeArrowheads="1"/>
          </p:cNvPicPr>
          <p:nvPr/>
        </p:nvPicPr>
        <p:blipFill>
          <a:blip r:embed="rId3"/>
          <a:srcRect/>
          <a:stretch>
            <a:fillRect/>
          </a:stretch>
        </p:blipFill>
        <p:spPr bwMode="auto">
          <a:xfrm>
            <a:off x="155307" y="123478"/>
            <a:ext cx="2256453" cy="1162915"/>
          </a:xfrm>
          <a:prstGeom prst="rect">
            <a:avLst/>
          </a:prstGeom>
          <a:noFill/>
          <a:ln w="9525">
            <a:noFill/>
            <a:miter lim="800000"/>
            <a:headEnd/>
            <a:tailEnd/>
          </a:ln>
        </p:spPr>
      </p:pic>
      <p:pic>
        <p:nvPicPr>
          <p:cNvPr id="6" name="Picture 11"/>
          <p:cNvPicPr>
            <a:picLocks noChangeAspect="1" noChangeArrowheads="1"/>
          </p:cNvPicPr>
          <p:nvPr/>
        </p:nvPicPr>
        <p:blipFill>
          <a:blip r:embed="rId4"/>
          <a:srcRect/>
          <a:stretch>
            <a:fillRect/>
          </a:stretch>
        </p:blipFill>
        <p:spPr bwMode="auto">
          <a:xfrm>
            <a:off x="7524328" y="205135"/>
            <a:ext cx="1435575" cy="1142479"/>
          </a:xfrm>
          <a:prstGeom prst="rect">
            <a:avLst/>
          </a:prstGeom>
          <a:noFill/>
          <a:ln w="9525">
            <a:noFill/>
            <a:miter lim="800000"/>
            <a:headEnd/>
            <a:tailEnd/>
          </a:ln>
        </p:spPr>
      </p:pic>
      <p:sp>
        <p:nvSpPr>
          <p:cNvPr id="7" name="TextBox 12"/>
          <p:cNvSpPr txBox="1">
            <a:spLocks noChangeArrowheads="1"/>
          </p:cNvSpPr>
          <p:nvPr/>
        </p:nvSpPr>
        <p:spPr bwMode="auto">
          <a:xfrm>
            <a:off x="0" y="1566540"/>
            <a:ext cx="9144000" cy="1077218"/>
          </a:xfrm>
          <a:prstGeom prst="rect">
            <a:avLst/>
          </a:prstGeom>
          <a:noFill/>
          <a:ln w="9525">
            <a:noFill/>
            <a:miter lim="800000"/>
            <a:headEnd/>
            <a:tailEnd/>
          </a:ln>
        </p:spPr>
        <p:txBody>
          <a:bodyPr wrap="square">
            <a:spAutoFit/>
          </a:bodyPr>
          <a:lstStyle/>
          <a:p>
            <a:pPr algn="ctr"/>
            <a:r>
              <a:rPr lang="en-US" sz="3200" b="1" spc="600" dirty="0">
                <a:solidFill>
                  <a:schemeClr val="tx1">
                    <a:lumMod val="50000"/>
                  </a:schemeClr>
                </a:solidFill>
                <a:uFill>
                  <a:solidFill>
                    <a:schemeClr val="accent3">
                      <a:lumMod val="60000"/>
                      <a:lumOff val="40000"/>
                    </a:schemeClr>
                  </a:solidFill>
                </a:uFill>
              </a:rPr>
              <a:t>JAIPUR ENGINEERING COLLEGE </a:t>
            </a:r>
            <a:endParaRPr lang="en-US" sz="3200" b="1" spc="600" dirty="0" smtClean="0">
              <a:solidFill>
                <a:schemeClr val="tx1">
                  <a:lumMod val="50000"/>
                </a:schemeClr>
              </a:solidFill>
              <a:uFill>
                <a:solidFill>
                  <a:schemeClr val="accent3">
                    <a:lumMod val="60000"/>
                    <a:lumOff val="40000"/>
                  </a:schemeClr>
                </a:solidFill>
              </a:uFill>
            </a:endParaRPr>
          </a:p>
          <a:p>
            <a:pPr algn="ctr"/>
            <a:r>
              <a:rPr lang="en-US" sz="3200" b="1" spc="600" dirty="0" smtClean="0">
                <a:solidFill>
                  <a:schemeClr val="tx1">
                    <a:lumMod val="50000"/>
                  </a:schemeClr>
                </a:solidFill>
                <a:uFill>
                  <a:solidFill>
                    <a:schemeClr val="accent3">
                      <a:lumMod val="60000"/>
                      <a:lumOff val="40000"/>
                    </a:schemeClr>
                  </a:solidFill>
                </a:uFill>
              </a:rPr>
              <a:t>AND RESEARCH CENTRE</a:t>
            </a:r>
            <a:endParaRPr lang="en-IN" sz="3200" b="1" spc="600" dirty="0">
              <a:solidFill>
                <a:schemeClr val="tx1">
                  <a:lumMod val="50000"/>
                </a:schemeClr>
              </a:solidFill>
              <a:uFill>
                <a:solidFill>
                  <a:schemeClr val="accent3">
                    <a:lumMod val="60000"/>
                    <a:lumOff val="40000"/>
                  </a:schemeClr>
                </a:solidFill>
              </a:uFill>
            </a:endParaRPr>
          </a:p>
        </p:txBody>
      </p:sp>
      <p:grpSp>
        <p:nvGrpSpPr>
          <p:cNvPr id="8" name="object 5"/>
          <p:cNvGrpSpPr>
            <a:grpSpLocks/>
          </p:cNvGrpSpPr>
          <p:nvPr/>
        </p:nvGrpSpPr>
        <p:grpSpPr bwMode="auto">
          <a:xfrm>
            <a:off x="0" y="69154"/>
            <a:ext cx="9144000" cy="5094884"/>
            <a:chOff x="0" y="0"/>
            <a:chExt cx="16217900" cy="9118600"/>
          </a:xfrm>
        </p:grpSpPr>
        <p:sp>
          <p:nvSpPr>
            <p:cNvPr id="9" name="object 6"/>
            <p:cNvSpPr>
              <a:spLocks noChangeArrowheads="1"/>
            </p:cNvSpPr>
            <p:nvPr/>
          </p:nvSpPr>
          <p:spPr bwMode="auto">
            <a:xfrm>
              <a:off x="0" y="0"/>
              <a:ext cx="1003300" cy="9118600"/>
            </a:xfrm>
            <a:prstGeom prst="rect">
              <a:avLst/>
            </a:prstGeom>
            <a:blipFill dpi="0" rotWithShape="1">
              <a:blip r:embed="rId5"/>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1" name="Footer Placeholder 11"/>
          <p:cNvSpPr txBox="1">
            <a:spLocks/>
          </p:cNvSpPr>
          <p:nvPr/>
        </p:nvSpPr>
        <p:spPr>
          <a:xfrm>
            <a:off x="1115616" y="4855765"/>
            <a:ext cx="7632848"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lang="en-IN" dirty="0">
              <a:solidFill>
                <a:schemeClr val="bg1">
                  <a:lumMod val="65000"/>
                </a:schemeClr>
              </a:solidFill>
            </a:endParaRPr>
          </a:p>
        </p:txBody>
      </p:sp>
    </p:spTree>
    <p:extLst>
      <p:ext uri="{BB962C8B-B14F-4D97-AF65-F5344CB8AC3E}">
        <p14:creationId xmlns="" xmlns:p14="http://schemas.microsoft.com/office/powerpoint/2010/main" val="3260329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251520" y="0"/>
            <a:ext cx="8640960" cy="1000114"/>
          </a:xfrm>
          <a:prstGeom prst="rect">
            <a:avLst/>
          </a:prstGeom>
          <a:ln>
            <a:noFill/>
          </a:ln>
        </p:spPr>
        <p:txBody>
          <a:bodyPr spcFirstLastPara="1" wrap="square" lIns="91425" tIns="91425" rIns="91425" bIns="91425" anchor="ctr" anchorCtr="0">
            <a:noAutofit/>
          </a:bodyPr>
          <a:lstStyle/>
          <a:p>
            <a:pPr lvl="0"/>
            <a:r>
              <a:rPr lang="en-US" sz="1800" dirty="0" smtClean="0"/>
              <a:t>       What’s </a:t>
            </a:r>
            <a:r>
              <a:rPr lang="en-US" sz="1800" dirty="0"/>
              <a:t>the difference between technical communication </a:t>
            </a:r>
            <a:r>
              <a:rPr lang="en-US" sz="1800" dirty="0" smtClean="0"/>
              <a:t>and General    Communication</a:t>
            </a:r>
            <a:endParaRPr sz="1800" dirty="0"/>
          </a:p>
        </p:txBody>
      </p:sp>
      <p:sp>
        <p:nvSpPr>
          <p:cNvPr id="126" name="Google Shape;126;p21"/>
          <p:cNvSpPr txBox="1">
            <a:spLocks noGrp="1"/>
          </p:cNvSpPr>
          <p:nvPr>
            <p:ph type="body" idx="1"/>
          </p:nvPr>
        </p:nvSpPr>
        <p:spPr>
          <a:xfrm>
            <a:off x="753150" y="1006290"/>
            <a:ext cx="7637700" cy="4013732"/>
          </a:xfrm>
          <a:prstGeom prst="rect">
            <a:avLst/>
          </a:prstGeom>
        </p:spPr>
        <p:txBody>
          <a:bodyPr spcFirstLastPara="1" wrap="square" lIns="91425" tIns="91425" rIns="91425" bIns="91425" anchor="t" anchorCtr="0">
            <a:noAutofit/>
          </a:bodyPr>
          <a:lstStyle/>
          <a:p>
            <a:pPr marL="342900" indent="-342900" algn="just">
              <a:buClr>
                <a:schemeClr val="accent3"/>
              </a:buClr>
              <a:buSzPct val="90000"/>
              <a:buNone/>
            </a:pPr>
            <a:r>
              <a:rPr lang="en-IN" dirty="0" smtClean="0">
                <a:uFill>
                  <a:solidFill>
                    <a:schemeClr val="accent1"/>
                  </a:solidFill>
                </a:uFill>
              </a:rPr>
              <a:t>General communication</a:t>
            </a:r>
          </a:p>
          <a:p>
            <a:pPr marL="342900" indent="-342900" algn="just">
              <a:buClr>
                <a:schemeClr val="accent3"/>
              </a:buClr>
              <a:buSzPct val="90000"/>
              <a:buNone/>
            </a:pPr>
            <a:r>
              <a:rPr lang="en-IN" dirty="0" smtClean="0">
                <a:uFill>
                  <a:solidFill>
                    <a:schemeClr val="accent1"/>
                  </a:solidFill>
                </a:uFill>
              </a:rPr>
              <a:t>1. Contains a informal message.</a:t>
            </a:r>
          </a:p>
          <a:p>
            <a:pPr marL="342900" indent="-342900" algn="just">
              <a:buClr>
                <a:schemeClr val="accent3"/>
              </a:buClr>
              <a:buSzPct val="90000"/>
              <a:buNone/>
            </a:pPr>
            <a:r>
              <a:rPr lang="en-IN" dirty="0" smtClean="0">
                <a:uFill>
                  <a:solidFill>
                    <a:schemeClr val="accent1"/>
                  </a:solidFill>
                </a:uFill>
              </a:rPr>
              <a:t>2. Informal style and approach.</a:t>
            </a:r>
          </a:p>
          <a:p>
            <a:pPr marL="342900" indent="-342900" algn="just">
              <a:buClr>
                <a:schemeClr val="accent3"/>
              </a:buClr>
              <a:buSzPct val="90000"/>
              <a:buNone/>
            </a:pPr>
            <a:r>
              <a:rPr lang="en-IN" dirty="0" smtClean="0">
                <a:uFill>
                  <a:solidFill>
                    <a:schemeClr val="accent1"/>
                  </a:solidFill>
                </a:uFill>
              </a:rPr>
              <a:t>3. No fixed pattern of communication .</a:t>
            </a:r>
          </a:p>
          <a:p>
            <a:pPr marL="342900" indent="-342900" algn="just">
              <a:buClr>
                <a:schemeClr val="accent3"/>
              </a:buClr>
              <a:buSzPct val="90000"/>
              <a:buNone/>
            </a:pPr>
            <a:r>
              <a:rPr lang="en-IN" dirty="0" smtClean="0">
                <a:uFill>
                  <a:solidFill>
                    <a:schemeClr val="accent1"/>
                  </a:solidFill>
                </a:uFill>
              </a:rPr>
              <a:t>4.  It is non verbal .</a:t>
            </a:r>
          </a:p>
          <a:p>
            <a:pPr marL="342900" indent="-342900" algn="just">
              <a:buClr>
                <a:schemeClr val="accent3"/>
              </a:buClr>
              <a:buSzPct val="90000"/>
              <a:buNone/>
            </a:pPr>
            <a:r>
              <a:rPr lang="en-IN" dirty="0" smtClean="0">
                <a:uFill>
                  <a:solidFill>
                    <a:schemeClr val="accent1"/>
                  </a:solidFill>
                </a:uFill>
              </a:rPr>
              <a:t>5 . Audience are varied .</a:t>
            </a:r>
          </a:p>
          <a:p>
            <a:pPr marL="342900" indent="-342900" algn="just">
              <a:buClr>
                <a:schemeClr val="accent3"/>
              </a:buClr>
              <a:buSzPct val="90000"/>
              <a:buNone/>
            </a:pPr>
            <a:r>
              <a:rPr lang="en-IN" dirty="0" smtClean="0">
                <a:uFill>
                  <a:solidFill>
                    <a:schemeClr val="accent1"/>
                  </a:solidFill>
                </a:uFill>
              </a:rPr>
              <a:t>6 it has no fixed technical   term(vocabulary ).</a:t>
            </a:r>
          </a:p>
          <a:p>
            <a:pPr marL="342900" indent="-342900" algn="just">
              <a:buClr>
                <a:schemeClr val="accent3"/>
              </a:buClr>
              <a:buSzPct val="90000"/>
              <a:buNone/>
            </a:pPr>
            <a:endParaRPr lang="en-US" dirty="0" smtClean="0"/>
          </a:p>
        </p:txBody>
      </p:sp>
      <p:sp>
        <p:nvSpPr>
          <p:cNvPr id="7" name="Footer Placeholder 11"/>
          <p:cNvSpPr txBox="1">
            <a:spLocks/>
          </p:cNvSpPr>
          <p:nvPr/>
        </p:nvSpPr>
        <p:spPr>
          <a:xfrm>
            <a:off x="0" y="4948014"/>
            <a:ext cx="9144000"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endParaRPr lang="en-IN" sz="1100" spc="300" dirty="0">
              <a:solidFill>
                <a:schemeClr val="tx1">
                  <a:lumMod val="50000"/>
                </a:schemeClr>
              </a:solidFill>
            </a:endParaRPr>
          </a:p>
        </p:txBody>
      </p:sp>
    </p:spTree>
    <p:extLst>
      <p:ext uri="{BB962C8B-B14F-4D97-AF65-F5344CB8AC3E}">
        <p14:creationId xmlns="" xmlns:p14="http://schemas.microsoft.com/office/powerpoint/2010/main" val="37733342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Characteristics of Technical communication.</a:t>
            </a:r>
            <a:endParaRPr lang="en-US" dirty="0"/>
          </a:p>
        </p:txBody>
      </p:sp>
      <p:sp>
        <p:nvSpPr>
          <p:cNvPr id="3" name="Text Placeholder 2"/>
          <p:cNvSpPr>
            <a:spLocks noGrp="1"/>
          </p:cNvSpPr>
          <p:nvPr>
            <p:ph type="body" idx="1"/>
          </p:nvPr>
        </p:nvSpPr>
        <p:spPr/>
        <p:txBody>
          <a:bodyPr/>
          <a:lstStyle/>
          <a:p>
            <a:r>
              <a:rPr lang="en-IN" dirty="0" smtClean="0"/>
              <a:t>It addresses  specific audience or particular group.</a:t>
            </a:r>
          </a:p>
          <a:p>
            <a:r>
              <a:rPr lang="en-IN" dirty="0" smtClean="0"/>
              <a:t>It  showcases the organisation aims and objectives.</a:t>
            </a:r>
          </a:p>
          <a:p>
            <a:r>
              <a:rPr lang="en-IN" dirty="0" smtClean="0"/>
              <a:t>It is produced collaboratively </a:t>
            </a:r>
          </a:p>
          <a:p>
            <a:r>
              <a:rPr lang="en-IN" dirty="0" smtClean="0"/>
              <a:t>It is represented in form of words and images.</a:t>
            </a:r>
          </a:p>
          <a:p>
            <a:r>
              <a:rPr lang="en-IN" dirty="0" smtClean="0"/>
              <a:t>It is  also a replica of culture of a particular organisation .</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3"/>
          <p:cNvSpPr txBox="1">
            <a:spLocks noGrp="1"/>
          </p:cNvSpPr>
          <p:nvPr>
            <p:ph type="body" idx="1"/>
          </p:nvPr>
        </p:nvSpPr>
        <p:spPr>
          <a:xfrm>
            <a:off x="457200" y="1460466"/>
            <a:ext cx="8219256" cy="3055500"/>
          </a:xfrm>
          <a:prstGeom prst="rect">
            <a:avLst/>
          </a:prstGeom>
        </p:spPr>
        <p:txBody>
          <a:bodyPr spcFirstLastPara="1" wrap="square" lIns="91425" tIns="91425" rIns="91425" bIns="91425" anchor="t" anchorCtr="0">
            <a:noAutofit/>
          </a:bodyPr>
          <a:lstStyle/>
          <a:p>
            <a:pPr>
              <a:buClr>
                <a:schemeClr val="accent1"/>
              </a:buClr>
              <a:buSzPct val="200000"/>
              <a:buFont typeface="Source Sans Pro" charset="0"/>
              <a:buChar char="→"/>
            </a:pPr>
            <a:r>
              <a:rPr lang="en-IN" dirty="0" smtClean="0"/>
              <a:t>The </a:t>
            </a:r>
            <a:r>
              <a:rPr lang="en-IN" dirty="0"/>
              <a:t>thing we should always have in mind is the </a:t>
            </a:r>
            <a:r>
              <a:rPr lang="en-IN" b="1" dirty="0">
                <a:solidFill>
                  <a:schemeClr val="accent3"/>
                </a:solidFill>
              </a:rPr>
              <a:t>Audience</a:t>
            </a:r>
            <a:r>
              <a:rPr lang="en-IN" dirty="0"/>
              <a:t> </a:t>
            </a:r>
            <a:endParaRPr lang="en-IN" dirty="0" smtClean="0"/>
          </a:p>
          <a:p>
            <a:pPr>
              <a:buClr>
                <a:schemeClr val="accent1"/>
              </a:buClr>
              <a:buSzPct val="200000"/>
              <a:buFont typeface="Source Sans Pro" charset="0"/>
              <a:buChar char="→"/>
            </a:pPr>
            <a:endParaRPr lang="en-IN" dirty="0"/>
          </a:p>
          <a:p>
            <a:pPr>
              <a:buClr>
                <a:schemeClr val="accent1"/>
              </a:buClr>
              <a:buSzPct val="200000"/>
              <a:buFont typeface="Source Sans Pro" charset="0"/>
              <a:buChar char="→"/>
            </a:pPr>
            <a:r>
              <a:rPr lang="en-IN" dirty="0" smtClean="0"/>
              <a:t>Technical  communication usually takes place among  professionals in their field and they discuss on some  on some specific project  on some guidelines , The </a:t>
            </a:r>
            <a:r>
              <a:rPr lang="en-IN" dirty="0"/>
              <a:t>technical document should be such </a:t>
            </a:r>
            <a:r>
              <a:rPr lang="en-IN" dirty="0" smtClean="0"/>
              <a:t> Firstly in  which </a:t>
            </a:r>
            <a:r>
              <a:rPr lang="en-IN" dirty="0"/>
              <a:t>the reader should </a:t>
            </a:r>
            <a:r>
              <a:rPr lang="en-IN" b="1" dirty="0">
                <a:solidFill>
                  <a:schemeClr val="accent3"/>
                </a:solidFill>
              </a:rPr>
              <a:t>get the </a:t>
            </a:r>
            <a:r>
              <a:rPr lang="en-IN" b="1" dirty="0" smtClean="0">
                <a:solidFill>
                  <a:schemeClr val="accent3"/>
                </a:solidFill>
              </a:rPr>
              <a:t> organized information</a:t>
            </a:r>
            <a:r>
              <a:rPr lang="en-IN" dirty="0" smtClean="0"/>
              <a:t>  that can lead to quick understanding along with decision making . Secondly It should be fruitful in inviting other ventures.</a:t>
            </a:r>
          </a:p>
          <a:p>
            <a:pPr>
              <a:buClr>
                <a:schemeClr val="accent1"/>
              </a:buClr>
              <a:buSzPct val="200000"/>
              <a:buFont typeface="Source Sans Pro" charset="0"/>
              <a:buChar char="→"/>
            </a:pPr>
            <a:endParaRPr dirty="0"/>
          </a:p>
        </p:txBody>
      </p:sp>
      <p:sp>
        <p:nvSpPr>
          <p:cNvPr id="145" name="Google Shape;145;p23"/>
          <p:cNvSpPr txBox="1">
            <a:spLocks noGrp="1"/>
          </p:cNvSpPr>
          <p:nvPr>
            <p:ph type="title"/>
          </p:nvPr>
        </p:nvSpPr>
        <p:spPr>
          <a:xfrm>
            <a:off x="832475" y="126338"/>
            <a:ext cx="7951800" cy="730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IN" dirty="0" smtClean="0"/>
              <a:t>Things to be kept in mind </a:t>
            </a:r>
            <a:endParaRPr dirty="0"/>
          </a:p>
        </p:txBody>
      </p:sp>
      <p:sp>
        <p:nvSpPr>
          <p:cNvPr id="9" name="Footer Placeholder 11"/>
          <p:cNvSpPr txBox="1">
            <a:spLocks/>
          </p:cNvSpPr>
          <p:nvPr/>
        </p:nvSpPr>
        <p:spPr>
          <a:xfrm>
            <a:off x="0" y="4948014"/>
            <a:ext cx="9144000"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endParaRPr lang="en-IN" sz="1100" spc="300" dirty="0">
              <a:solidFill>
                <a:schemeClr val="tx1">
                  <a:lumMod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7" name="Google Shape;107;p18"/>
          <p:cNvPicPr preferRelativeResize="0"/>
          <p:nvPr/>
        </p:nvPicPr>
        <p:blipFill>
          <a:blip r:embed="rId3">
            <a:extLst>
              <a:ext uri="{28A0092B-C50C-407E-A947-70E740481C1C}">
                <a14:useLocalDpi xmlns="" xmlns:a14="http://schemas.microsoft.com/office/drawing/2010/main" val="0"/>
              </a:ext>
            </a:extLst>
          </a:blip>
          <a:stretch>
            <a:fillRect/>
          </a:stretch>
        </p:blipFill>
        <p:spPr>
          <a:xfrm>
            <a:off x="1042525" y="699542"/>
            <a:ext cx="1751100" cy="1539405"/>
          </a:xfrm>
          <a:prstGeom prst="wedgeRectCallout">
            <a:avLst>
              <a:gd name="adj1" fmla="val 64804"/>
              <a:gd name="adj2" fmla="val -33464"/>
            </a:avLst>
          </a:prstGeom>
          <a:noFill/>
          <a:ln w="114300" cap="flat" cmpd="sng">
            <a:solidFill>
              <a:schemeClr val="accent1"/>
            </a:solidFill>
            <a:prstDash val="solid"/>
            <a:miter lim="8000"/>
            <a:headEnd type="none" w="sm" len="sm"/>
            <a:tailEnd type="none" w="sm" len="sm"/>
          </a:ln>
        </p:spPr>
      </p:pic>
      <p:sp>
        <p:nvSpPr>
          <p:cNvPr id="104" name="Google Shape;104;p18"/>
          <p:cNvSpPr txBox="1">
            <a:spLocks noGrp="1"/>
          </p:cNvSpPr>
          <p:nvPr>
            <p:ph type="ctrTitle" idx="4294967295"/>
          </p:nvPr>
        </p:nvSpPr>
        <p:spPr>
          <a:xfrm>
            <a:off x="3488975" y="668944"/>
            <a:ext cx="4782900" cy="784800"/>
          </a:xfrm>
          <a:prstGeom prst="rect">
            <a:avLst/>
          </a:prstGeom>
        </p:spPr>
        <p:txBody>
          <a:bodyPr spcFirstLastPara="1" wrap="square" lIns="91425" tIns="91425" rIns="91425" bIns="91425" anchor="ctr" anchorCtr="0">
            <a:noAutofit/>
          </a:bodyPr>
          <a:lstStyle/>
          <a:p>
            <a:pPr lvl="0" algn="l"/>
            <a:r>
              <a:rPr lang="en-IN" sz="6000" dirty="0" smtClean="0">
                <a:solidFill>
                  <a:schemeClr val="accent3"/>
                </a:solidFill>
              </a:rPr>
              <a:t>Note</a:t>
            </a:r>
            <a:endParaRPr sz="6000" dirty="0"/>
          </a:p>
        </p:txBody>
      </p:sp>
      <p:sp>
        <p:nvSpPr>
          <p:cNvPr id="106" name="Google Shape;106;p18"/>
          <p:cNvSpPr txBox="1">
            <a:spLocks noGrp="1"/>
          </p:cNvSpPr>
          <p:nvPr>
            <p:ph type="body" idx="4294967295"/>
          </p:nvPr>
        </p:nvSpPr>
        <p:spPr>
          <a:xfrm>
            <a:off x="3488975" y="2294175"/>
            <a:ext cx="4782900" cy="2461500"/>
          </a:xfrm>
          <a:prstGeom prst="rect">
            <a:avLst/>
          </a:prstGeom>
        </p:spPr>
        <p:txBody>
          <a:bodyPr spcFirstLastPara="1" wrap="square" lIns="91425" tIns="91425" rIns="91425" bIns="91425" anchor="t" anchorCtr="0">
            <a:noAutofit/>
          </a:bodyPr>
          <a:lstStyle/>
          <a:p>
            <a:pPr>
              <a:buClr>
                <a:schemeClr val="accent3"/>
              </a:buClr>
              <a:buSzPct val="150000"/>
              <a:buFont typeface="Source Sans Pro" charset="0"/>
              <a:buChar char="→"/>
            </a:pPr>
            <a:r>
              <a:rPr lang="en-IN" dirty="0"/>
              <a:t>How familiar are readers with the terms used by the writer .</a:t>
            </a:r>
          </a:p>
          <a:p>
            <a:pPr>
              <a:buClr>
                <a:schemeClr val="accent3"/>
              </a:buClr>
              <a:buSzPct val="150000"/>
              <a:buFont typeface="Source Sans Pro" charset="0"/>
              <a:buChar char="→"/>
            </a:pPr>
            <a:r>
              <a:rPr lang="en-IN" dirty="0"/>
              <a:t>In  what  best  way the terms used  can be explained?</a:t>
            </a:r>
          </a:p>
        </p:txBody>
      </p:sp>
      <p:sp>
        <p:nvSpPr>
          <p:cNvPr id="8" name="Footer Placeholder 11"/>
          <p:cNvSpPr txBox="1">
            <a:spLocks/>
          </p:cNvSpPr>
          <p:nvPr/>
        </p:nvSpPr>
        <p:spPr>
          <a:xfrm>
            <a:off x="0" y="4948014"/>
            <a:ext cx="9144000"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endParaRPr lang="en-IN" sz="1100" spc="300" dirty="0">
              <a:solidFill>
                <a:schemeClr val="tx1">
                  <a:lumMod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a:spLocks noGrp="1"/>
          </p:cNvSpPr>
          <p:nvPr>
            <p:ph type="ctrTitle"/>
          </p:nvPr>
        </p:nvSpPr>
        <p:spPr>
          <a:xfrm>
            <a:off x="665224" y="1513525"/>
            <a:ext cx="8155247"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rgbClr val="2F3848"/>
              </a:solidFill>
            </a:endParaRPr>
          </a:p>
          <a:p>
            <a:pPr lvl="0"/>
            <a:r>
              <a:rPr lang="en-US" dirty="0" smtClean="0"/>
              <a:t>Technical document</a:t>
            </a:r>
            <a:endParaRPr dirty="0"/>
          </a:p>
        </p:txBody>
      </p:sp>
      <p:sp>
        <p:nvSpPr>
          <p:cNvPr id="114" name="Google Shape;114;p19"/>
          <p:cNvSpPr txBox="1">
            <a:spLocks noGrp="1"/>
          </p:cNvSpPr>
          <p:nvPr>
            <p:ph type="subTitle" idx="1"/>
          </p:nvPr>
        </p:nvSpPr>
        <p:spPr>
          <a:xfrm>
            <a:off x="854250" y="2941700"/>
            <a:ext cx="4738500" cy="745500"/>
          </a:xfrm>
          <a:prstGeom prst="rect">
            <a:avLst/>
          </a:prstGeom>
        </p:spPr>
        <p:txBody>
          <a:bodyPr spcFirstLastPara="1" wrap="square" lIns="91425" tIns="91425" rIns="91425" bIns="91425" anchor="ctr" anchorCtr="0">
            <a:noAutofit/>
          </a:bodyPr>
          <a:lstStyle/>
          <a:p>
            <a:pPr marL="0" lvl="0" indent="0"/>
            <a:r>
              <a:rPr lang="en-IN" dirty="0"/>
              <a:t>Let’s </a:t>
            </a:r>
            <a:r>
              <a:rPr lang="en-IN" dirty="0" smtClean="0"/>
              <a:t>talk about types….</a:t>
            </a:r>
            <a:endParaRPr lang="en-IN" dirty="0"/>
          </a:p>
        </p:txBody>
      </p:sp>
      <p:sp>
        <p:nvSpPr>
          <p:cNvPr id="6" name="Footer Placeholder 11"/>
          <p:cNvSpPr txBox="1">
            <a:spLocks/>
          </p:cNvSpPr>
          <p:nvPr/>
        </p:nvSpPr>
        <p:spPr>
          <a:xfrm>
            <a:off x="0" y="4948014"/>
            <a:ext cx="9144000"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endParaRPr lang="en-IN" sz="1100" spc="300" dirty="0">
              <a:solidFill>
                <a:schemeClr val="tx1">
                  <a:lumMod val="50000"/>
                </a:schemeClr>
              </a:solidFill>
            </a:endParaRPr>
          </a:p>
        </p:txBody>
      </p:sp>
    </p:spTree>
    <p:extLst>
      <p:ext uri="{BB962C8B-B14F-4D97-AF65-F5344CB8AC3E}">
        <p14:creationId xmlns="" xmlns:p14="http://schemas.microsoft.com/office/powerpoint/2010/main" val="19215666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body" idx="1"/>
          </p:nvPr>
        </p:nvSpPr>
        <p:spPr>
          <a:xfrm>
            <a:off x="489274" y="928676"/>
            <a:ext cx="8187181" cy="3997249"/>
          </a:xfrm>
          <a:prstGeom prst="rect">
            <a:avLst/>
          </a:prstGeom>
        </p:spPr>
        <p:txBody>
          <a:bodyPr spcFirstLastPara="1" wrap="square" lIns="91425" tIns="91425" rIns="91425" bIns="91425" anchor="t" anchorCtr="0">
            <a:noAutofit/>
          </a:bodyPr>
          <a:lstStyle/>
          <a:p>
            <a:pPr marL="114300" indent="0" algn="just">
              <a:buNone/>
            </a:pPr>
            <a:r>
              <a:rPr lang="en-US" sz="2000" dirty="0" smtClean="0"/>
              <a:t>We will only see how technical communication works in a organization  and what are the forms of technical communication .</a:t>
            </a:r>
          </a:p>
          <a:p>
            <a:pPr marL="114300" indent="0" algn="just">
              <a:buNone/>
            </a:pPr>
            <a:r>
              <a:rPr lang="en-US" sz="2000" dirty="0" smtClean="0"/>
              <a:t>Memos</a:t>
            </a:r>
            <a:r>
              <a:rPr lang="en-US" sz="2000" dirty="0"/>
              <a:t>, </a:t>
            </a:r>
            <a:r>
              <a:rPr lang="en-US" sz="2000" dirty="0" smtClean="0"/>
              <a:t>Graphics</a:t>
            </a:r>
            <a:r>
              <a:rPr lang="en-US" sz="2000" dirty="0"/>
              <a:t>, </a:t>
            </a:r>
            <a:r>
              <a:rPr lang="en-US" sz="2000" dirty="0" smtClean="0"/>
              <a:t>Letters</a:t>
            </a:r>
            <a:r>
              <a:rPr lang="en-US" sz="2000" dirty="0"/>
              <a:t>, </a:t>
            </a:r>
            <a:r>
              <a:rPr lang="en-US" sz="2000" dirty="0" smtClean="0"/>
              <a:t>Fliers</a:t>
            </a:r>
            <a:r>
              <a:rPr lang="en-US" sz="2000" dirty="0"/>
              <a:t>, </a:t>
            </a:r>
            <a:r>
              <a:rPr lang="en-US" sz="2000" dirty="0" smtClean="0"/>
              <a:t>Reports</a:t>
            </a:r>
            <a:r>
              <a:rPr lang="en-US" sz="2000" dirty="0"/>
              <a:t>, </a:t>
            </a:r>
            <a:r>
              <a:rPr lang="en-US" sz="2000" dirty="0" smtClean="0"/>
              <a:t>Newsletters</a:t>
            </a:r>
            <a:r>
              <a:rPr lang="en-US" sz="2000" dirty="0"/>
              <a:t>, </a:t>
            </a:r>
            <a:r>
              <a:rPr lang="en-US" sz="2000" dirty="0" smtClean="0"/>
              <a:t>Presentations</a:t>
            </a:r>
            <a:r>
              <a:rPr lang="en-US" sz="2000" dirty="0"/>
              <a:t>, </a:t>
            </a:r>
            <a:r>
              <a:rPr lang="en-US" sz="2000" dirty="0" smtClean="0"/>
              <a:t>Web </a:t>
            </a:r>
            <a:r>
              <a:rPr lang="en-US" sz="2000" dirty="0"/>
              <a:t>pages, </a:t>
            </a:r>
            <a:r>
              <a:rPr lang="en-US" sz="2000" dirty="0" smtClean="0"/>
              <a:t>Brochures</a:t>
            </a:r>
            <a:r>
              <a:rPr lang="en-US" sz="2000" dirty="0"/>
              <a:t>, </a:t>
            </a:r>
            <a:r>
              <a:rPr lang="en-US" sz="2000" dirty="0" smtClean="0"/>
              <a:t>Proposals</a:t>
            </a:r>
            <a:r>
              <a:rPr lang="en-US" sz="2000" dirty="0"/>
              <a:t>, </a:t>
            </a:r>
            <a:r>
              <a:rPr lang="en-US" sz="2000" dirty="0" smtClean="0"/>
              <a:t>Instructions</a:t>
            </a:r>
            <a:r>
              <a:rPr lang="en-US" sz="2000" dirty="0"/>
              <a:t>, </a:t>
            </a:r>
            <a:r>
              <a:rPr lang="en-US" sz="2000" dirty="0" smtClean="0"/>
              <a:t>Reviews</a:t>
            </a:r>
            <a:r>
              <a:rPr lang="en-US" sz="2000" dirty="0"/>
              <a:t>, </a:t>
            </a:r>
            <a:r>
              <a:rPr lang="en-US" sz="2000" dirty="0" smtClean="0"/>
              <a:t>Press </a:t>
            </a:r>
            <a:r>
              <a:rPr lang="en-US" sz="2000" dirty="0"/>
              <a:t>R</a:t>
            </a:r>
            <a:r>
              <a:rPr lang="en-US" sz="2000" dirty="0" smtClean="0"/>
              <a:t>eleases</a:t>
            </a:r>
            <a:r>
              <a:rPr lang="en-US" sz="2000" dirty="0"/>
              <a:t>, </a:t>
            </a:r>
            <a:r>
              <a:rPr lang="en-US" sz="2000" dirty="0" smtClean="0"/>
              <a:t>Catalogs</a:t>
            </a:r>
            <a:r>
              <a:rPr lang="en-US" sz="2000" dirty="0"/>
              <a:t>, </a:t>
            </a:r>
            <a:r>
              <a:rPr lang="en-US" sz="2000" dirty="0" smtClean="0"/>
              <a:t>Advertisements</a:t>
            </a:r>
            <a:r>
              <a:rPr lang="en-US" sz="2000" dirty="0"/>
              <a:t>, </a:t>
            </a:r>
            <a:r>
              <a:rPr lang="en-US" sz="2000" dirty="0" smtClean="0"/>
              <a:t>Handbooks</a:t>
            </a:r>
            <a:r>
              <a:rPr lang="en-US" sz="2000" dirty="0"/>
              <a:t>, </a:t>
            </a:r>
            <a:r>
              <a:rPr lang="en-US" sz="2000" dirty="0" smtClean="0"/>
              <a:t>Business </a:t>
            </a:r>
            <a:r>
              <a:rPr lang="en-US" sz="2000" dirty="0"/>
              <a:t>plans, </a:t>
            </a:r>
            <a:r>
              <a:rPr lang="en-US" sz="2000" dirty="0" smtClean="0"/>
              <a:t>Policies </a:t>
            </a:r>
            <a:r>
              <a:rPr lang="en-US" sz="2000" dirty="0"/>
              <a:t>and procedures, specifications, instructions, style guides, agendas and so forth</a:t>
            </a:r>
            <a:r>
              <a:rPr lang="en-US" sz="2000" dirty="0" smtClean="0"/>
              <a:t>.</a:t>
            </a:r>
          </a:p>
          <a:p>
            <a:pPr marL="114300" indent="0" algn="just">
              <a:buNone/>
            </a:pPr>
            <a:r>
              <a:rPr lang="en-IN" sz="2000" dirty="0" smtClean="0"/>
              <a:t>More or frequently used :-</a:t>
            </a:r>
            <a:endParaRPr lang="en-US" sz="2000" dirty="0"/>
          </a:p>
          <a:p>
            <a:pPr algn="just"/>
            <a:r>
              <a:rPr lang="en-US" sz="2000" dirty="0"/>
              <a:t>It includes all types of notices , minutes of meeting , circulars  quarterly and annually reports and  </a:t>
            </a:r>
            <a:r>
              <a:rPr lang="en-US" sz="2000" dirty="0" smtClean="0"/>
              <a:t>manuals.</a:t>
            </a:r>
            <a:endParaRPr lang="en-US" sz="2000" dirty="0"/>
          </a:p>
          <a:p>
            <a:pPr lvl="0" algn="just"/>
            <a:r>
              <a:rPr lang="en-US" sz="2000" dirty="0"/>
              <a:t>Emails , </a:t>
            </a:r>
            <a:r>
              <a:rPr lang="en-US" sz="2000" dirty="0" smtClean="0"/>
              <a:t>,Web </a:t>
            </a:r>
            <a:r>
              <a:rPr lang="en-US" sz="2000" dirty="0"/>
              <a:t>pages, and even social media</a:t>
            </a:r>
            <a:r>
              <a:rPr lang="en-US" sz="2000" dirty="0" smtClean="0"/>
              <a:t>.</a:t>
            </a:r>
          </a:p>
          <a:p>
            <a:pPr lvl="0" algn="just"/>
            <a:endParaRPr lang="en-US" sz="2000" dirty="0"/>
          </a:p>
          <a:p>
            <a:pPr marL="0" lvl="0" indent="0" algn="just" rtl="0">
              <a:spcBef>
                <a:spcPts val="600"/>
              </a:spcBef>
              <a:spcAft>
                <a:spcPts val="0"/>
              </a:spcAft>
              <a:buNone/>
            </a:pPr>
            <a:endParaRPr sz="2000" dirty="0"/>
          </a:p>
        </p:txBody>
      </p:sp>
      <p:sp>
        <p:nvSpPr>
          <p:cNvPr id="154" name="Google Shape;154;p24"/>
          <p:cNvSpPr txBox="1">
            <a:spLocks noGrp="1"/>
          </p:cNvSpPr>
          <p:nvPr>
            <p:ph type="title"/>
          </p:nvPr>
        </p:nvSpPr>
        <p:spPr>
          <a:xfrm>
            <a:off x="832475" y="126338"/>
            <a:ext cx="7951800" cy="730200"/>
          </a:xfrm>
          <a:prstGeom prst="rect">
            <a:avLst/>
          </a:prstGeom>
        </p:spPr>
        <p:txBody>
          <a:bodyPr spcFirstLastPara="1" wrap="square" lIns="91425" tIns="91425" rIns="91425" bIns="91425" anchor="ctr" anchorCtr="0">
            <a:noAutofit/>
          </a:bodyPr>
          <a:lstStyle/>
          <a:p>
            <a:r>
              <a:rPr lang="en-US" dirty="0" smtClean="0"/>
              <a:t>Types </a:t>
            </a:r>
            <a:r>
              <a:rPr lang="en-US" dirty="0"/>
              <a:t>of Technical </a:t>
            </a:r>
            <a:r>
              <a:rPr lang="en-US" dirty="0" smtClean="0"/>
              <a:t>Documents</a:t>
            </a:r>
            <a:r>
              <a:rPr lang="en-US" dirty="0"/>
              <a:t> </a:t>
            </a:r>
            <a:r>
              <a:rPr lang="en-US" dirty="0" smtClean="0"/>
              <a:t>:-</a:t>
            </a:r>
            <a:endParaRPr dirty="0"/>
          </a:p>
        </p:txBody>
      </p:sp>
      <p:sp>
        <p:nvSpPr>
          <p:cNvPr id="7" name="Footer Placeholder 11"/>
          <p:cNvSpPr txBox="1">
            <a:spLocks/>
          </p:cNvSpPr>
          <p:nvPr/>
        </p:nvSpPr>
        <p:spPr>
          <a:xfrm>
            <a:off x="0" y="4948014"/>
            <a:ext cx="9144000"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endParaRPr lang="en-IN" sz="1100" spc="300" dirty="0">
              <a:solidFill>
                <a:schemeClr val="tx1">
                  <a:lumMod val="50000"/>
                </a:scheme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body" idx="1"/>
          </p:nvPr>
        </p:nvSpPr>
        <p:spPr>
          <a:xfrm>
            <a:off x="323528" y="1923678"/>
            <a:ext cx="8568952" cy="2736304"/>
          </a:xfrm>
          <a:prstGeom prst="rect">
            <a:avLst/>
          </a:prstGeom>
        </p:spPr>
        <p:txBody>
          <a:bodyPr spcFirstLastPara="1" wrap="square" lIns="91425" tIns="91425" rIns="91425" bIns="91425" anchor="t" anchorCtr="0">
            <a:noAutofit/>
          </a:bodyPr>
          <a:lstStyle/>
          <a:p>
            <a:pPr marL="0" lvl="0" indent="0" algn="just" rtl="0">
              <a:spcBef>
                <a:spcPts val="600"/>
              </a:spcBef>
              <a:spcAft>
                <a:spcPts val="0"/>
              </a:spcAft>
              <a:buNone/>
            </a:pPr>
            <a:r>
              <a:rPr lang="en-IN" sz="2400" i="0" dirty="0" smtClean="0"/>
              <a:t>Engineers </a:t>
            </a:r>
            <a:r>
              <a:rPr lang="en-IN" sz="2400" i="0" dirty="0"/>
              <a:t>and good professionals should have the following  skills if they have the below skills then only they can make their communication </a:t>
            </a:r>
            <a:r>
              <a:rPr lang="en-IN" sz="2400" i="0" dirty="0" smtClean="0"/>
              <a:t>effective…</a:t>
            </a:r>
          </a:p>
          <a:p>
            <a:pPr marL="342900" lvl="0" indent="-342900" rtl="0">
              <a:spcBef>
                <a:spcPts val="600"/>
              </a:spcBef>
              <a:spcAft>
                <a:spcPts val="0"/>
              </a:spcAft>
              <a:buClr>
                <a:schemeClr val="accent1"/>
              </a:buClr>
              <a:buFont typeface="Source Sans Pro" charset="0"/>
              <a:buChar char="↓"/>
            </a:pPr>
            <a:r>
              <a:rPr lang="en-US" sz="2400" i="0" dirty="0"/>
              <a:t> </a:t>
            </a:r>
            <a:endParaRPr lang="en-US" sz="2400" i="0" dirty="0" smtClean="0"/>
          </a:p>
          <a:p>
            <a:pPr marL="342900" lvl="0" indent="-342900" rtl="0">
              <a:spcBef>
                <a:spcPts val="600"/>
              </a:spcBef>
              <a:spcAft>
                <a:spcPts val="0"/>
              </a:spcAft>
              <a:buClr>
                <a:schemeClr val="accent1"/>
              </a:buClr>
              <a:buFont typeface="Source Sans Pro" charset="0"/>
              <a:buChar char="↓"/>
            </a:pPr>
            <a:r>
              <a:rPr lang="en-US" sz="2400" i="0" dirty="0" smtClean="0"/>
              <a:t> </a:t>
            </a:r>
          </a:p>
          <a:p>
            <a:pPr marL="342900" lvl="0" indent="-342900" rtl="0">
              <a:spcBef>
                <a:spcPts val="600"/>
              </a:spcBef>
              <a:spcAft>
                <a:spcPts val="0"/>
              </a:spcAft>
              <a:buClr>
                <a:schemeClr val="accent1"/>
              </a:buClr>
              <a:buFont typeface="Source Sans Pro" charset="0"/>
              <a:buChar char="↓"/>
            </a:pPr>
            <a:r>
              <a:rPr lang="en-US" sz="2400" i="0" dirty="0"/>
              <a:t> </a:t>
            </a:r>
          </a:p>
          <a:p>
            <a:pPr marL="342900" lvl="0" indent="-342900" rtl="0">
              <a:spcBef>
                <a:spcPts val="600"/>
              </a:spcBef>
              <a:spcAft>
                <a:spcPts val="0"/>
              </a:spcAft>
              <a:buClr>
                <a:schemeClr val="accent1"/>
              </a:buClr>
              <a:buFont typeface="Source Sans Pro" charset="0"/>
              <a:buChar char="↓"/>
            </a:pPr>
            <a:endParaRPr lang="en-US" sz="2400" i="0" dirty="0"/>
          </a:p>
        </p:txBody>
      </p:sp>
      <p:sp>
        <p:nvSpPr>
          <p:cNvPr id="6" name="Footer Placeholder 11"/>
          <p:cNvSpPr txBox="1">
            <a:spLocks/>
          </p:cNvSpPr>
          <p:nvPr/>
        </p:nvSpPr>
        <p:spPr>
          <a:xfrm>
            <a:off x="0" y="4948014"/>
            <a:ext cx="9144000"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endParaRPr lang="en-IN" sz="1100" spc="300" dirty="0">
              <a:solidFill>
                <a:schemeClr val="tx1">
                  <a:lumMod val="50000"/>
                </a:scheme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body" idx="1"/>
          </p:nvPr>
        </p:nvSpPr>
        <p:spPr>
          <a:xfrm>
            <a:off x="323528" y="1923678"/>
            <a:ext cx="8568952" cy="2808312"/>
          </a:xfrm>
          <a:prstGeom prst="rect">
            <a:avLst/>
          </a:prstGeom>
        </p:spPr>
        <p:txBody>
          <a:bodyPr spcFirstLastPara="1" wrap="square" lIns="91425" tIns="91425" rIns="91425" bIns="91425" anchor="t" anchorCtr="0">
            <a:noAutofit/>
          </a:bodyPr>
          <a:lstStyle/>
          <a:p>
            <a:pPr algn="just">
              <a:buClr>
                <a:schemeClr val="accent1"/>
              </a:buClr>
              <a:buSzPct val="100000"/>
              <a:buFont typeface="Source Sans Pro" charset="0"/>
              <a:buChar char="→"/>
            </a:pPr>
            <a:r>
              <a:rPr lang="en-US" sz="2400" i="0" dirty="0" smtClean="0"/>
              <a:t>Clear </a:t>
            </a:r>
            <a:r>
              <a:rPr lang="en-US" sz="2400" i="0" dirty="0"/>
              <a:t>and concise to help people get the main idea quickly.</a:t>
            </a:r>
          </a:p>
          <a:p>
            <a:pPr algn="just">
              <a:buClr>
                <a:schemeClr val="accent1"/>
              </a:buClr>
              <a:buSzPct val="100000"/>
              <a:buFont typeface="Source Sans Pro" charset="0"/>
              <a:buChar char="→"/>
            </a:pPr>
            <a:r>
              <a:rPr lang="en-US" sz="2400" i="0" dirty="0" smtClean="0"/>
              <a:t>Technical terms and technical aids are used</a:t>
            </a:r>
            <a:r>
              <a:rPr lang="en-US" sz="2400" i="0" dirty="0"/>
              <a:t>. (specific </a:t>
            </a:r>
            <a:r>
              <a:rPr lang="en-US" sz="2400" i="0" dirty="0" smtClean="0"/>
              <a:t>vocabulary, graphics , table , diagrams , maps and charts  ,  )</a:t>
            </a:r>
            <a:endParaRPr lang="en-US" sz="2400" i="0" dirty="0"/>
          </a:p>
          <a:p>
            <a:pPr algn="just">
              <a:buClr>
                <a:schemeClr val="accent1"/>
              </a:buClr>
              <a:buSzPct val="100000"/>
              <a:buFont typeface="Source Sans Pro" charset="0"/>
              <a:buChar char="→"/>
            </a:pPr>
            <a:r>
              <a:rPr lang="en-US" sz="2400" i="0" dirty="0"/>
              <a:t>Focus on a particular audience or type of </a:t>
            </a:r>
            <a:r>
              <a:rPr lang="en-US" sz="2400" i="0" dirty="0" smtClean="0"/>
              <a:t>work.</a:t>
            </a:r>
            <a:endParaRPr lang="en-US" sz="2400" i="0" dirty="0"/>
          </a:p>
          <a:p>
            <a:pPr algn="just">
              <a:buClr>
                <a:schemeClr val="accent1"/>
              </a:buClr>
              <a:buSzPct val="100000"/>
              <a:buFont typeface="Source Sans Pro" charset="0"/>
              <a:buChar char="→"/>
            </a:pPr>
            <a:r>
              <a:rPr lang="en-US" sz="2400" i="0" dirty="0"/>
              <a:t>Easily-identified thesis </a:t>
            </a:r>
            <a:r>
              <a:rPr lang="en-US" sz="2400" i="0" dirty="0" smtClean="0"/>
              <a:t>statement.</a:t>
            </a:r>
            <a:endParaRPr lang="en-US" sz="2400" i="0" dirty="0"/>
          </a:p>
          <a:p>
            <a:pPr algn="just">
              <a:buClr>
                <a:schemeClr val="accent1"/>
              </a:buClr>
              <a:buSzPct val="100000"/>
              <a:buFont typeface="Source Sans Pro" charset="0"/>
              <a:buChar char="→"/>
            </a:pPr>
            <a:r>
              <a:rPr lang="en-US" sz="2400" i="0" dirty="0"/>
              <a:t>Contains  accurate </a:t>
            </a:r>
            <a:r>
              <a:rPr lang="en-US" sz="2400" i="0" dirty="0" smtClean="0"/>
              <a:t>information</a:t>
            </a:r>
            <a:r>
              <a:rPr lang="en-US" sz="2400" i="0" dirty="0"/>
              <a:t> </a:t>
            </a:r>
            <a:r>
              <a:rPr lang="en-US" sz="2400" i="0" dirty="0" smtClean="0"/>
              <a:t>.</a:t>
            </a:r>
            <a:endParaRPr lang="en-US" sz="2400" i="0" dirty="0"/>
          </a:p>
        </p:txBody>
      </p:sp>
      <p:sp>
        <p:nvSpPr>
          <p:cNvPr id="6" name="Footer Placeholder 11"/>
          <p:cNvSpPr txBox="1">
            <a:spLocks/>
          </p:cNvSpPr>
          <p:nvPr/>
        </p:nvSpPr>
        <p:spPr>
          <a:xfrm>
            <a:off x="0" y="4948014"/>
            <a:ext cx="9144000"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endParaRPr lang="en-IN" sz="1100" spc="300" dirty="0">
              <a:solidFill>
                <a:schemeClr val="tx1">
                  <a:lumMod val="50000"/>
                </a:schemeClr>
              </a:solidFill>
            </a:endParaRPr>
          </a:p>
        </p:txBody>
      </p:sp>
    </p:spTree>
    <p:extLst>
      <p:ext uri="{BB962C8B-B14F-4D97-AF65-F5344CB8AC3E}">
        <p14:creationId xmlns="" xmlns:p14="http://schemas.microsoft.com/office/powerpoint/2010/main" val="16251691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a:spLocks noGrp="1"/>
          </p:cNvSpPr>
          <p:nvPr>
            <p:ph type="ctrTitle"/>
          </p:nvPr>
        </p:nvSpPr>
        <p:spPr>
          <a:xfrm>
            <a:off x="665224" y="1513525"/>
            <a:ext cx="8155247"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smtClean="0">
                <a:solidFill>
                  <a:srgbClr val="2F3848"/>
                </a:solidFill>
              </a:rPr>
              <a:t>Features of</a:t>
            </a:r>
            <a:endParaRPr dirty="0">
              <a:solidFill>
                <a:srgbClr val="2F3848"/>
              </a:solidFill>
            </a:endParaRPr>
          </a:p>
          <a:p>
            <a:pPr lvl="0"/>
            <a:r>
              <a:rPr lang="en-US" dirty="0" smtClean="0"/>
              <a:t>Technical communication</a:t>
            </a:r>
            <a:endParaRPr dirty="0"/>
          </a:p>
        </p:txBody>
      </p:sp>
      <p:sp>
        <p:nvSpPr>
          <p:cNvPr id="114" name="Google Shape;114;p19"/>
          <p:cNvSpPr txBox="1">
            <a:spLocks noGrp="1"/>
          </p:cNvSpPr>
          <p:nvPr>
            <p:ph type="subTitle" idx="1"/>
          </p:nvPr>
        </p:nvSpPr>
        <p:spPr>
          <a:xfrm>
            <a:off x="854250" y="2941700"/>
            <a:ext cx="4738500" cy="745500"/>
          </a:xfrm>
          <a:prstGeom prst="rect">
            <a:avLst/>
          </a:prstGeom>
        </p:spPr>
        <p:txBody>
          <a:bodyPr spcFirstLastPara="1" wrap="square" lIns="91425" tIns="91425" rIns="91425" bIns="91425" anchor="ctr" anchorCtr="0">
            <a:noAutofit/>
          </a:bodyPr>
          <a:lstStyle/>
          <a:p>
            <a:pPr marL="0" lvl="0" indent="0"/>
            <a:r>
              <a:rPr lang="en-IN" dirty="0"/>
              <a:t>Let’s </a:t>
            </a:r>
            <a:r>
              <a:rPr lang="en-IN" dirty="0" smtClean="0"/>
              <a:t>talk about  it….</a:t>
            </a:r>
            <a:endParaRPr lang="en-IN" dirty="0"/>
          </a:p>
        </p:txBody>
      </p:sp>
      <p:sp>
        <p:nvSpPr>
          <p:cNvPr id="4" name="Footer Placeholder 11"/>
          <p:cNvSpPr txBox="1">
            <a:spLocks/>
          </p:cNvSpPr>
          <p:nvPr/>
        </p:nvSpPr>
        <p:spPr>
          <a:xfrm>
            <a:off x="0" y="4948014"/>
            <a:ext cx="9144000"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endParaRPr lang="en-IN" sz="1100" spc="300" dirty="0">
              <a:solidFill>
                <a:schemeClr val="tx1">
                  <a:lumMod val="50000"/>
                </a:schemeClr>
              </a:solidFill>
            </a:endParaRPr>
          </a:p>
        </p:txBody>
      </p:sp>
    </p:spTree>
    <p:extLst>
      <p:ext uri="{BB962C8B-B14F-4D97-AF65-F5344CB8AC3E}">
        <p14:creationId xmlns="" xmlns:p14="http://schemas.microsoft.com/office/powerpoint/2010/main" val="31476491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3"/>
          <p:cNvSpPr txBox="1">
            <a:spLocks noGrp="1"/>
          </p:cNvSpPr>
          <p:nvPr>
            <p:ph type="title" idx="4294967295"/>
          </p:nvPr>
        </p:nvSpPr>
        <p:spPr>
          <a:xfrm>
            <a:off x="880050" y="205988"/>
            <a:ext cx="7383900" cy="85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accent3"/>
                </a:solidFill>
              </a:rPr>
              <a:t>Let’s review some </a:t>
            </a:r>
            <a:r>
              <a:rPr lang="en" dirty="0" smtClean="0">
                <a:solidFill>
                  <a:schemeClr val="accent3"/>
                </a:solidFill>
              </a:rPr>
              <a:t>user experiences</a:t>
            </a:r>
            <a:endParaRPr dirty="0">
              <a:solidFill>
                <a:schemeClr val="accent3"/>
              </a:solidFill>
            </a:endParaRPr>
          </a:p>
        </p:txBody>
      </p:sp>
      <p:sp>
        <p:nvSpPr>
          <p:cNvPr id="232" name="Google Shape;232;p33"/>
          <p:cNvSpPr txBox="1">
            <a:spLocks noGrp="1"/>
          </p:cNvSpPr>
          <p:nvPr>
            <p:ph type="body" idx="4294967295"/>
          </p:nvPr>
        </p:nvSpPr>
        <p:spPr>
          <a:xfrm>
            <a:off x="2771800" y="1203598"/>
            <a:ext cx="2631900" cy="543999"/>
          </a:xfrm>
          <a:prstGeom prst="rect">
            <a:avLst/>
          </a:prstGeom>
        </p:spPr>
        <p:txBody>
          <a:bodyPr spcFirstLastPara="1" wrap="square" lIns="91425" tIns="91425" rIns="91425" bIns="91425" anchor="t" anchorCtr="0">
            <a:noAutofit/>
          </a:bodyPr>
          <a:lstStyle/>
          <a:p>
            <a:pPr marL="0" indent="0">
              <a:buNone/>
            </a:pPr>
            <a:r>
              <a:rPr lang="en-IN" b="1" dirty="0" smtClean="0">
                <a:solidFill>
                  <a:schemeClr val="bg1">
                    <a:lumMod val="95000"/>
                  </a:schemeClr>
                </a:solidFill>
              </a:rPr>
              <a:t>Reader oriented</a:t>
            </a:r>
            <a:endParaRPr lang="en-IN" sz="1200" b="1" dirty="0">
              <a:solidFill>
                <a:schemeClr val="bg1">
                  <a:lumMod val="95000"/>
                </a:schemeClr>
              </a:solidFill>
            </a:endParaRPr>
          </a:p>
          <a:p>
            <a:pPr marL="0" lvl="0" indent="0" algn="l" rtl="0">
              <a:spcBef>
                <a:spcPts val="600"/>
              </a:spcBef>
              <a:spcAft>
                <a:spcPts val="0"/>
              </a:spcAft>
              <a:buNone/>
            </a:pPr>
            <a:endParaRPr sz="1200" dirty="0">
              <a:solidFill>
                <a:schemeClr val="lt1"/>
              </a:solidFill>
            </a:endParaRPr>
          </a:p>
        </p:txBody>
      </p:sp>
      <p:sp>
        <p:nvSpPr>
          <p:cNvPr id="233" name="Google Shape;233;p33"/>
          <p:cNvSpPr txBox="1">
            <a:spLocks noGrp="1"/>
          </p:cNvSpPr>
          <p:nvPr>
            <p:ph type="body" idx="4294967295"/>
          </p:nvPr>
        </p:nvSpPr>
        <p:spPr>
          <a:xfrm>
            <a:off x="2699792" y="2103789"/>
            <a:ext cx="4176464" cy="13050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b="1" dirty="0" smtClean="0">
                <a:solidFill>
                  <a:schemeClr val="lt1"/>
                </a:solidFill>
              </a:rPr>
              <a:t>Approachable </a:t>
            </a:r>
            <a:r>
              <a:rPr lang="en" b="1" dirty="0" smtClean="0">
                <a:solidFill>
                  <a:schemeClr val="lt1"/>
                </a:solidFill>
              </a:rPr>
              <a:t>&amp;  efficient</a:t>
            </a:r>
            <a:endParaRPr lang="en-IN" sz="1200" dirty="0">
              <a:solidFill>
                <a:schemeClr val="bg1">
                  <a:lumMod val="95000"/>
                </a:schemeClr>
              </a:solidFill>
            </a:endParaRPr>
          </a:p>
        </p:txBody>
      </p:sp>
      <p:sp>
        <p:nvSpPr>
          <p:cNvPr id="234" name="Google Shape;234;p33"/>
          <p:cNvSpPr txBox="1">
            <a:spLocks noGrp="1"/>
          </p:cNvSpPr>
          <p:nvPr>
            <p:ph type="body" idx="4294967295"/>
          </p:nvPr>
        </p:nvSpPr>
        <p:spPr>
          <a:xfrm>
            <a:off x="2609965" y="3975997"/>
            <a:ext cx="4410308" cy="94496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b="1" dirty="0" smtClean="0">
                <a:solidFill>
                  <a:schemeClr val="lt1"/>
                </a:solidFill>
              </a:rPr>
              <a:t>Often produced by groups</a:t>
            </a:r>
            <a:endParaRPr sz="1200" dirty="0">
              <a:solidFill>
                <a:schemeClr val="lt1"/>
              </a:solidFill>
            </a:endParaRPr>
          </a:p>
        </p:txBody>
      </p:sp>
      <p:sp>
        <p:nvSpPr>
          <p:cNvPr id="235" name="Google Shape;235;p33"/>
          <p:cNvSpPr txBox="1">
            <a:spLocks noGrp="1"/>
          </p:cNvSpPr>
          <p:nvPr>
            <p:ph type="body" idx="4294967295"/>
          </p:nvPr>
        </p:nvSpPr>
        <p:spPr>
          <a:xfrm>
            <a:off x="2592262" y="2976741"/>
            <a:ext cx="5148090" cy="86409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2400" b="1" dirty="0" smtClean="0">
                <a:solidFill>
                  <a:schemeClr val="lt1"/>
                </a:solidFill>
              </a:rPr>
              <a:t>Delievered in hard copy or soft copy</a:t>
            </a:r>
            <a:endParaRPr sz="1200" dirty="0">
              <a:solidFill>
                <a:schemeClr val="lt1"/>
              </a:solidFill>
            </a:endParaRPr>
          </a:p>
        </p:txBody>
      </p:sp>
      <p:sp>
        <p:nvSpPr>
          <p:cNvPr id="238" name="Google Shape;238;p33"/>
          <p:cNvSpPr/>
          <p:nvPr/>
        </p:nvSpPr>
        <p:spPr>
          <a:xfrm>
            <a:off x="2173200" y="2256660"/>
            <a:ext cx="392368" cy="359759"/>
          </a:xfrm>
          <a:custGeom>
            <a:avLst/>
            <a:gdLst/>
            <a:ahLst/>
            <a:cxnLst/>
            <a:rect l="l" t="t" r="r" b="b"/>
            <a:pathLst>
              <a:path w="16072" h="16071" extrusionOk="0">
                <a:moveTo>
                  <a:pt x="8036" y="0"/>
                </a:moveTo>
                <a:lnTo>
                  <a:pt x="7938" y="24"/>
                </a:lnTo>
                <a:lnTo>
                  <a:pt x="7792" y="98"/>
                </a:lnTo>
                <a:lnTo>
                  <a:pt x="7328" y="366"/>
                </a:lnTo>
                <a:lnTo>
                  <a:pt x="7059" y="537"/>
                </a:lnTo>
                <a:lnTo>
                  <a:pt x="6766" y="757"/>
                </a:lnTo>
                <a:lnTo>
                  <a:pt x="6448" y="977"/>
                </a:lnTo>
                <a:lnTo>
                  <a:pt x="6155" y="1246"/>
                </a:lnTo>
                <a:lnTo>
                  <a:pt x="5887" y="1514"/>
                </a:lnTo>
                <a:lnTo>
                  <a:pt x="5643" y="1807"/>
                </a:lnTo>
                <a:lnTo>
                  <a:pt x="5447" y="2100"/>
                </a:lnTo>
                <a:lnTo>
                  <a:pt x="5374" y="2247"/>
                </a:lnTo>
                <a:lnTo>
                  <a:pt x="5325" y="2418"/>
                </a:lnTo>
                <a:lnTo>
                  <a:pt x="5276" y="2564"/>
                </a:lnTo>
                <a:lnTo>
                  <a:pt x="5252" y="2711"/>
                </a:lnTo>
                <a:lnTo>
                  <a:pt x="5252" y="2858"/>
                </a:lnTo>
                <a:lnTo>
                  <a:pt x="5276" y="3029"/>
                </a:lnTo>
                <a:lnTo>
                  <a:pt x="5325" y="3175"/>
                </a:lnTo>
                <a:lnTo>
                  <a:pt x="5398" y="3322"/>
                </a:lnTo>
                <a:lnTo>
                  <a:pt x="5496" y="3468"/>
                </a:lnTo>
                <a:lnTo>
                  <a:pt x="5618" y="3615"/>
                </a:lnTo>
                <a:lnTo>
                  <a:pt x="5814" y="3761"/>
                </a:lnTo>
                <a:lnTo>
                  <a:pt x="6009" y="3859"/>
                </a:lnTo>
                <a:lnTo>
                  <a:pt x="6204" y="3957"/>
                </a:lnTo>
                <a:lnTo>
                  <a:pt x="6424" y="4005"/>
                </a:lnTo>
                <a:lnTo>
                  <a:pt x="6644" y="4054"/>
                </a:lnTo>
                <a:lnTo>
                  <a:pt x="6864" y="4152"/>
                </a:lnTo>
                <a:lnTo>
                  <a:pt x="7059" y="4250"/>
                </a:lnTo>
                <a:lnTo>
                  <a:pt x="7254" y="4421"/>
                </a:lnTo>
                <a:lnTo>
                  <a:pt x="7425" y="4616"/>
                </a:lnTo>
                <a:lnTo>
                  <a:pt x="7523" y="4836"/>
                </a:lnTo>
                <a:lnTo>
                  <a:pt x="7596" y="5080"/>
                </a:lnTo>
                <a:lnTo>
                  <a:pt x="7621" y="5373"/>
                </a:lnTo>
                <a:lnTo>
                  <a:pt x="7596" y="5569"/>
                </a:lnTo>
                <a:lnTo>
                  <a:pt x="7572" y="5788"/>
                </a:lnTo>
                <a:lnTo>
                  <a:pt x="7499" y="5984"/>
                </a:lnTo>
                <a:lnTo>
                  <a:pt x="7425" y="6179"/>
                </a:lnTo>
                <a:lnTo>
                  <a:pt x="7328" y="6374"/>
                </a:lnTo>
                <a:lnTo>
                  <a:pt x="7206" y="6570"/>
                </a:lnTo>
                <a:lnTo>
                  <a:pt x="7059" y="6741"/>
                </a:lnTo>
                <a:lnTo>
                  <a:pt x="6913" y="6912"/>
                </a:lnTo>
                <a:lnTo>
                  <a:pt x="6742" y="7058"/>
                </a:lnTo>
                <a:lnTo>
                  <a:pt x="6571" y="7205"/>
                </a:lnTo>
                <a:lnTo>
                  <a:pt x="6400" y="7303"/>
                </a:lnTo>
                <a:lnTo>
                  <a:pt x="6204" y="7425"/>
                </a:lnTo>
                <a:lnTo>
                  <a:pt x="6009" y="7498"/>
                </a:lnTo>
                <a:lnTo>
                  <a:pt x="5789" y="7571"/>
                </a:lnTo>
                <a:lnTo>
                  <a:pt x="5569" y="7596"/>
                </a:lnTo>
                <a:lnTo>
                  <a:pt x="5374" y="7620"/>
                </a:lnTo>
                <a:lnTo>
                  <a:pt x="5105" y="7596"/>
                </a:lnTo>
                <a:lnTo>
                  <a:pt x="4861" y="7522"/>
                </a:lnTo>
                <a:lnTo>
                  <a:pt x="4617" y="7425"/>
                </a:lnTo>
                <a:lnTo>
                  <a:pt x="4421" y="7254"/>
                </a:lnTo>
                <a:lnTo>
                  <a:pt x="4250" y="7058"/>
                </a:lnTo>
                <a:lnTo>
                  <a:pt x="4128" y="6839"/>
                </a:lnTo>
                <a:lnTo>
                  <a:pt x="4055" y="6619"/>
                </a:lnTo>
                <a:lnTo>
                  <a:pt x="3982" y="6399"/>
                </a:lnTo>
                <a:lnTo>
                  <a:pt x="3933" y="6204"/>
                </a:lnTo>
                <a:lnTo>
                  <a:pt x="3860" y="6008"/>
                </a:lnTo>
                <a:lnTo>
                  <a:pt x="3762" y="5813"/>
                </a:lnTo>
                <a:lnTo>
                  <a:pt x="3615" y="5617"/>
                </a:lnTo>
                <a:lnTo>
                  <a:pt x="3469" y="5495"/>
                </a:lnTo>
                <a:lnTo>
                  <a:pt x="3322" y="5398"/>
                </a:lnTo>
                <a:lnTo>
                  <a:pt x="3176" y="5324"/>
                </a:lnTo>
                <a:lnTo>
                  <a:pt x="3029" y="5275"/>
                </a:lnTo>
                <a:lnTo>
                  <a:pt x="2858" y="5251"/>
                </a:lnTo>
                <a:lnTo>
                  <a:pt x="2712" y="5251"/>
                </a:lnTo>
                <a:lnTo>
                  <a:pt x="2565" y="5275"/>
                </a:lnTo>
                <a:lnTo>
                  <a:pt x="2419" y="5324"/>
                </a:lnTo>
                <a:lnTo>
                  <a:pt x="2248" y="5373"/>
                </a:lnTo>
                <a:lnTo>
                  <a:pt x="2101" y="5446"/>
                </a:lnTo>
                <a:lnTo>
                  <a:pt x="1808" y="5642"/>
                </a:lnTo>
                <a:lnTo>
                  <a:pt x="1515" y="5886"/>
                </a:lnTo>
                <a:lnTo>
                  <a:pt x="1246" y="6155"/>
                </a:lnTo>
                <a:lnTo>
                  <a:pt x="978" y="6448"/>
                </a:lnTo>
                <a:lnTo>
                  <a:pt x="758" y="6765"/>
                </a:lnTo>
                <a:lnTo>
                  <a:pt x="538" y="7058"/>
                </a:lnTo>
                <a:lnTo>
                  <a:pt x="367" y="7327"/>
                </a:lnTo>
                <a:lnTo>
                  <a:pt x="99" y="7791"/>
                </a:lnTo>
                <a:lnTo>
                  <a:pt x="25" y="7938"/>
                </a:lnTo>
                <a:lnTo>
                  <a:pt x="1" y="8035"/>
                </a:lnTo>
                <a:lnTo>
                  <a:pt x="25" y="8231"/>
                </a:lnTo>
                <a:lnTo>
                  <a:pt x="74" y="8402"/>
                </a:lnTo>
                <a:lnTo>
                  <a:pt x="172" y="8597"/>
                </a:lnTo>
                <a:lnTo>
                  <a:pt x="294" y="8744"/>
                </a:lnTo>
                <a:lnTo>
                  <a:pt x="587" y="9012"/>
                </a:lnTo>
                <a:lnTo>
                  <a:pt x="880" y="9256"/>
                </a:lnTo>
                <a:lnTo>
                  <a:pt x="1417" y="9696"/>
                </a:lnTo>
                <a:lnTo>
                  <a:pt x="1906" y="10062"/>
                </a:lnTo>
                <a:lnTo>
                  <a:pt x="2101" y="10233"/>
                </a:lnTo>
                <a:lnTo>
                  <a:pt x="2297" y="10404"/>
                </a:lnTo>
                <a:lnTo>
                  <a:pt x="2419" y="10575"/>
                </a:lnTo>
                <a:lnTo>
                  <a:pt x="2541" y="10746"/>
                </a:lnTo>
                <a:lnTo>
                  <a:pt x="2590" y="10917"/>
                </a:lnTo>
                <a:lnTo>
                  <a:pt x="2590" y="11113"/>
                </a:lnTo>
                <a:lnTo>
                  <a:pt x="2541" y="11308"/>
                </a:lnTo>
                <a:lnTo>
                  <a:pt x="2443" y="11528"/>
                </a:lnTo>
                <a:lnTo>
                  <a:pt x="2272" y="11772"/>
                </a:lnTo>
                <a:lnTo>
                  <a:pt x="2004" y="12041"/>
                </a:lnTo>
                <a:lnTo>
                  <a:pt x="1833" y="12212"/>
                </a:lnTo>
                <a:lnTo>
                  <a:pt x="1637" y="12309"/>
                </a:lnTo>
                <a:lnTo>
                  <a:pt x="1417" y="12383"/>
                </a:lnTo>
                <a:lnTo>
                  <a:pt x="1222" y="12431"/>
                </a:lnTo>
                <a:lnTo>
                  <a:pt x="1002" y="12480"/>
                </a:lnTo>
                <a:lnTo>
                  <a:pt x="782" y="12578"/>
                </a:lnTo>
                <a:lnTo>
                  <a:pt x="587" y="12700"/>
                </a:lnTo>
                <a:lnTo>
                  <a:pt x="367" y="12871"/>
                </a:lnTo>
                <a:lnTo>
                  <a:pt x="196" y="13066"/>
                </a:lnTo>
                <a:lnTo>
                  <a:pt x="99" y="13286"/>
                </a:lnTo>
                <a:lnTo>
                  <a:pt x="25" y="13530"/>
                </a:lnTo>
                <a:lnTo>
                  <a:pt x="1" y="13799"/>
                </a:lnTo>
                <a:lnTo>
                  <a:pt x="25" y="14019"/>
                </a:lnTo>
                <a:lnTo>
                  <a:pt x="50" y="14239"/>
                </a:lnTo>
                <a:lnTo>
                  <a:pt x="123" y="14434"/>
                </a:lnTo>
                <a:lnTo>
                  <a:pt x="221" y="14654"/>
                </a:lnTo>
                <a:lnTo>
                  <a:pt x="318" y="14825"/>
                </a:lnTo>
                <a:lnTo>
                  <a:pt x="440" y="15020"/>
                </a:lnTo>
                <a:lnTo>
                  <a:pt x="563" y="15191"/>
                </a:lnTo>
                <a:lnTo>
                  <a:pt x="709" y="15362"/>
                </a:lnTo>
                <a:lnTo>
                  <a:pt x="880" y="15509"/>
                </a:lnTo>
                <a:lnTo>
                  <a:pt x="1051" y="15631"/>
                </a:lnTo>
                <a:lnTo>
                  <a:pt x="1246" y="15753"/>
                </a:lnTo>
                <a:lnTo>
                  <a:pt x="1442" y="15875"/>
                </a:lnTo>
                <a:lnTo>
                  <a:pt x="1637" y="15948"/>
                </a:lnTo>
                <a:lnTo>
                  <a:pt x="1857" y="16022"/>
                </a:lnTo>
                <a:lnTo>
                  <a:pt x="2052" y="16046"/>
                </a:lnTo>
                <a:lnTo>
                  <a:pt x="2272" y="16070"/>
                </a:lnTo>
                <a:lnTo>
                  <a:pt x="2541" y="16046"/>
                </a:lnTo>
                <a:lnTo>
                  <a:pt x="2785" y="15973"/>
                </a:lnTo>
                <a:lnTo>
                  <a:pt x="3005" y="15875"/>
                </a:lnTo>
                <a:lnTo>
                  <a:pt x="3200" y="15704"/>
                </a:lnTo>
                <a:lnTo>
                  <a:pt x="3371" y="15509"/>
                </a:lnTo>
                <a:lnTo>
                  <a:pt x="3493" y="15289"/>
                </a:lnTo>
                <a:lnTo>
                  <a:pt x="3567" y="15094"/>
                </a:lnTo>
                <a:lnTo>
                  <a:pt x="3615" y="14874"/>
                </a:lnTo>
                <a:lnTo>
                  <a:pt x="3689" y="14654"/>
                </a:lnTo>
                <a:lnTo>
                  <a:pt x="3762" y="14459"/>
                </a:lnTo>
                <a:lnTo>
                  <a:pt x="3860" y="14239"/>
                </a:lnTo>
                <a:lnTo>
                  <a:pt x="4031" y="14068"/>
                </a:lnTo>
                <a:lnTo>
                  <a:pt x="4299" y="13824"/>
                </a:lnTo>
                <a:lnTo>
                  <a:pt x="4544" y="13628"/>
                </a:lnTo>
                <a:lnTo>
                  <a:pt x="4763" y="13530"/>
                </a:lnTo>
                <a:lnTo>
                  <a:pt x="4959" y="13482"/>
                </a:lnTo>
                <a:lnTo>
                  <a:pt x="5154" y="13482"/>
                </a:lnTo>
                <a:lnTo>
                  <a:pt x="5325" y="13530"/>
                </a:lnTo>
                <a:lnTo>
                  <a:pt x="5496" y="13653"/>
                </a:lnTo>
                <a:lnTo>
                  <a:pt x="5667" y="13775"/>
                </a:lnTo>
                <a:lnTo>
                  <a:pt x="5838" y="13970"/>
                </a:lnTo>
                <a:lnTo>
                  <a:pt x="6009" y="14165"/>
                </a:lnTo>
                <a:lnTo>
                  <a:pt x="6375" y="14654"/>
                </a:lnTo>
                <a:lnTo>
                  <a:pt x="6815" y="15191"/>
                </a:lnTo>
                <a:lnTo>
                  <a:pt x="7059" y="15484"/>
                </a:lnTo>
                <a:lnTo>
                  <a:pt x="7328" y="15777"/>
                </a:lnTo>
                <a:lnTo>
                  <a:pt x="7474" y="15899"/>
                </a:lnTo>
                <a:lnTo>
                  <a:pt x="7670" y="15997"/>
                </a:lnTo>
                <a:lnTo>
                  <a:pt x="7841" y="16046"/>
                </a:lnTo>
                <a:lnTo>
                  <a:pt x="8036" y="16070"/>
                </a:lnTo>
                <a:lnTo>
                  <a:pt x="8134" y="16046"/>
                </a:lnTo>
                <a:lnTo>
                  <a:pt x="8280" y="15973"/>
                </a:lnTo>
                <a:lnTo>
                  <a:pt x="8744" y="15704"/>
                </a:lnTo>
                <a:lnTo>
                  <a:pt x="9013" y="15533"/>
                </a:lnTo>
                <a:lnTo>
                  <a:pt x="9306" y="15313"/>
                </a:lnTo>
                <a:lnTo>
                  <a:pt x="9623" y="15094"/>
                </a:lnTo>
                <a:lnTo>
                  <a:pt x="9917" y="14825"/>
                </a:lnTo>
                <a:lnTo>
                  <a:pt x="10185" y="14556"/>
                </a:lnTo>
                <a:lnTo>
                  <a:pt x="10429" y="14263"/>
                </a:lnTo>
                <a:lnTo>
                  <a:pt x="10625" y="13970"/>
                </a:lnTo>
                <a:lnTo>
                  <a:pt x="10698" y="13824"/>
                </a:lnTo>
                <a:lnTo>
                  <a:pt x="10747" y="13653"/>
                </a:lnTo>
                <a:lnTo>
                  <a:pt x="10796" y="13506"/>
                </a:lnTo>
                <a:lnTo>
                  <a:pt x="10820" y="13359"/>
                </a:lnTo>
                <a:lnTo>
                  <a:pt x="10820" y="13213"/>
                </a:lnTo>
                <a:lnTo>
                  <a:pt x="10796" y="13042"/>
                </a:lnTo>
                <a:lnTo>
                  <a:pt x="10747" y="12895"/>
                </a:lnTo>
                <a:lnTo>
                  <a:pt x="10674" y="12749"/>
                </a:lnTo>
                <a:lnTo>
                  <a:pt x="10576" y="12602"/>
                </a:lnTo>
                <a:lnTo>
                  <a:pt x="10454" y="12456"/>
                </a:lnTo>
                <a:lnTo>
                  <a:pt x="10258" y="12309"/>
                </a:lnTo>
                <a:lnTo>
                  <a:pt x="10063" y="12212"/>
                </a:lnTo>
                <a:lnTo>
                  <a:pt x="9868" y="12138"/>
                </a:lnTo>
                <a:lnTo>
                  <a:pt x="9648" y="12065"/>
                </a:lnTo>
                <a:lnTo>
                  <a:pt x="9428" y="12016"/>
                </a:lnTo>
                <a:lnTo>
                  <a:pt x="9208" y="11919"/>
                </a:lnTo>
                <a:lnTo>
                  <a:pt x="9013" y="11821"/>
                </a:lnTo>
                <a:lnTo>
                  <a:pt x="8818" y="11650"/>
                </a:lnTo>
                <a:lnTo>
                  <a:pt x="8647" y="11454"/>
                </a:lnTo>
                <a:lnTo>
                  <a:pt x="8549" y="11235"/>
                </a:lnTo>
                <a:lnTo>
                  <a:pt x="8476" y="10990"/>
                </a:lnTo>
                <a:lnTo>
                  <a:pt x="8451" y="10697"/>
                </a:lnTo>
                <a:lnTo>
                  <a:pt x="8476" y="10502"/>
                </a:lnTo>
                <a:lnTo>
                  <a:pt x="8500" y="10282"/>
                </a:lnTo>
                <a:lnTo>
                  <a:pt x="8573" y="10087"/>
                </a:lnTo>
                <a:lnTo>
                  <a:pt x="8647" y="9891"/>
                </a:lnTo>
                <a:lnTo>
                  <a:pt x="8744" y="9696"/>
                </a:lnTo>
                <a:lnTo>
                  <a:pt x="8866" y="9501"/>
                </a:lnTo>
                <a:lnTo>
                  <a:pt x="9013" y="9330"/>
                </a:lnTo>
                <a:lnTo>
                  <a:pt x="9159" y="9159"/>
                </a:lnTo>
                <a:lnTo>
                  <a:pt x="9330" y="9012"/>
                </a:lnTo>
                <a:lnTo>
                  <a:pt x="9501" y="8890"/>
                </a:lnTo>
                <a:lnTo>
                  <a:pt x="9672" y="8768"/>
                </a:lnTo>
                <a:lnTo>
                  <a:pt x="9868" y="8646"/>
                </a:lnTo>
                <a:lnTo>
                  <a:pt x="10063" y="8573"/>
                </a:lnTo>
                <a:lnTo>
                  <a:pt x="10283" y="8499"/>
                </a:lnTo>
                <a:lnTo>
                  <a:pt x="10503" y="8475"/>
                </a:lnTo>
                <a:lnTo>
                  <a:pt x="10698" y="8450"/>
                </a:lnTo>
                <a:lnTo>
                  <a:pt x="10967" y="8475"/>
                </a:lnTo>
                <a:lnTo>
                  <a:pt x="11211" y="8548"/>
                </a:lnTo>
                <a:lnTo>
                  <a:pt x="11455" y="8646"/>
                </a:lnTo>
                <a:lnTo>
                  <a:pt x="11651" y="8817"/>
                </a:lnTo>
                <a:lnTo>
                  <a:pt x="11822" y="9012"/>
                </a:lnTo>
                <a:lnTo>
                  <a:pt x="11944" y="9232"/>
                </a:lnTo>
                <a:lnTo>
                  <a:pt x="12017" y="9452"/>
                </a:lnTo>
                <a:lnTo>
                  <a:pt x="12090" y="9672"/>
                </a:lnTo>
                <a:lnTo>
                  <a:pt x="12139" y="9867"/>
                </a:lnTo>
                <a:lnTo>
                  <a:pt x="12212" y="10062"/>
                </a:lnTo>
                <a:lnTo>
                  <a:pt x="12310" y="10258"/>
                </a:lnTo>
                <a:lnTo>
                  <a:pt x="12457" y="10453"/>
                </a:lnTo>
                <a:lnTo>
                  <a:pt x="12603" y="10575"/>
                </a:lnTo>
                <a:lnTo>
                  <a:pt x="12750" y="10673"/>
                </a:lnTo>
                <a:lnTo>
                  <a:pt x="12896" y="10746"/>
                </a:lnTo>
                <a:lnTo>
                  <a:pt x="13043" y="10795"/>
                </a:lnTo>
                <a:lnTo>
                  <a:pt x="13214" y="10819"/>
                </a:lnTo>
                <a:lnTo>
                  <a:pt x="13360" y="10819"/>
                </a:lnTo>
                <a:lnTo>
                  <a:pt x="13507" y="10795"/>
                </a:lnTo>
                <a:lnTo>
                  <a:pt x="13653" y="10746"/>
                </a:lnTo>
                <a:lnTo>
                  <a:pt x="13824" y="10697"/>
                </a:lnTo>
                <a:lnTo>
                  <a:pt x="13971" y="10624"/>
                </a:lnTo>
                <a:lnTo>
                  <a:pt x="14264" y="10429"/>
                </a:lnTo>
                <a:lnTo>
                  <a:pt x="14557" y="10184"/>
                </a:lnTo>
                <a:lnTo>
                  <a:pt x="14826" y="9916"/>
                </a:lnTo>
                <a:lnTo>
                  <a:pt x="15094" y="9623"/>
                </a:lnTo>
                <a:lnTo>
                  <a:pt x="15314" y="9305"/>
                </a:lnTo>
                <a:lnTo>
                  <a:pt x="15534" y="9012"/>
                </a:lnTo>
                <a:lnTo>
                  <a:pt x="15705" y="8744"/>
                </a:lnTo>
                <a:lnTo>
                  <a:pt x="15973" y="8279"/>
                </a:lnTo>
                <a:lnTo>
                  <a:pt x="16047" y="8133"/>
                </a:lnTo>
                <a:lnTo>
                  <a:pt x="16071" y="8035"/>
                </a:lnTo>
                <a:lnTo>
                  <a:pt x="16047" y="7840"/>
                </a:lnTo>
                <a:lnTo>
                  <a:pt x="15998" y="7669"/>
                </a:lnTo>
                <a:lnTo>
                  <a:pt x="15900" y="7474"/>
                </a:lnTo>
                <a:lnTo>
                  <a:pt x="15778" y="7327"/>
                </a:lnTo>
                <a:lnTo>
                  <a:pt x="15485" y="7058"/>
                </a:lnTo>
                <a:lnTo>
                  <a:pt x="15192" y="6814"/>
                </a:lnTo>
                <a:lnTo>
                  <a:pt x="14655" y="6374"/>
                </a:lnTo>
                <a:lnTo>
                  <a:pt x="14166" y="6008"/>
                </a:lnTo>
                <a:lnTo>
                  <a:pt x="13971" y="5837"/>
                </a:lnTo>
                <a:lnTo>
                  <a:pt x="13775" y="5666"/>
                </a:lnTo>
                <a:lnTo>
                  <a:pt x="13653" y="5495"/>
                </a:lnTo>
                <a:lnTo>
                  <a:pt x="13531" y="5324"/>
                </a:lnTo>
                <a:lnTo>
                  <a:pt x="13482" y="5153"/>
                </a:lnTo>
                <a:lnTo>
                  <a:pt x="13482" y="4958"/>
                </a:lnTo>
                <a:lnTo>
                  <a:pt x="13531" y="4763"/>
                </a:lnTo>
                <a:lnTo>
                  <a:pt x="13629" y="4543"/>
                </a:lnTo>
                <a:lnTo>
                  <a:pt x="13800" y="4299"/>
                </a:lnTo>
                <a:lnTo>
                  <a:pt x="14068" y="4030"/>
                </a:lnTo>
                <a:lnTo>
                  <a:pt x="14239" y="3859"/>
                </a:lnTo>
                <a:lnTo>
                  <a:pt x="14435" y="3761"/>
                </a:lnTo>
                <a:lnTo>
                  <a:pt x="14655" y="3688"/>
                </a:lnTo>
                <a:lnTo>
                  <a:pt x="14850" y="3639"/>
                </a:lnTo>
                <a:lnTo>
                  <a:pt x="15070" y="3590"/>
                </a:lnTo>
                <a:lnTo>
                  <a:pt x="15290" y="3493"/>
                </a:lnTo>
                <a:lnTo>
                  <a:pt x="15485" y="3370"/>
                </a:lnTo>
                <a:lnTo>
                  <a:pt x="15705" y="3199"/>
                </a:lnTo>
                <a:lnTo>
                  <a:pt x="15876" y="3004"/>
                </a:lnTo>
                <a:lnTo>
                  <a:pt x="15973" y="2784"/>
                </a:lnTo>
                <a:lnTo>
                  <a:pt x="16047" y="2540"/>
                </a:lnTo>
                <a:lnTo>
                  <a:pt x="16071" y="2271"/>
                </a:lnTo>
                <a:lnTo>
                  <a:pt x="16047" y="2052"/>
                </a:lnTo>
                <a:lnTo>
                  <a:pt x="16022" y="1832"/>
                </a:lnTo>
                <a:lnTo>
                  <a:pt x="15949" y="1636"/>
                </a:lnTo>
                <a:lnTo>
                  <a:pt x="15851" y="1417"/>
                </a:lnTo>
                <a:lnTo>
                  <a:pt x="15754" y="1246"/>
                </a:lnTo>
                <a:lnTo>
                  <a:pt x="15632" y="1050"/>
                </a:lnTo>
                <a:lnTo>
                  <a:pt x="15509" y="879"/>
                </a:lnTo>
                <a:lnTo>
                  <a:pt x="15363" y="708"/>
                </a:lnTo>
                <a:lnTo>
                  <a:pt x="15192" y="562"/>
                </a:lnTo>
                <a:lnTo>
                  <a:pt x="15021" y="440"/>
                </a:lnTo>
                <a:lnTo>
                  <a:pt x="14826" y="318"/>
                </a:lnTo>
                <a:lnTo>
                  <a:pt x="14630" y="195"/>
                </a:lnTo>
                <a:lnTo>
                  <a:pt x="14435" y="122"/>
                </a:lnTo>
                <a:lnTo>
                  <a:pt x="14215" y="49"/>
                </a:lnTo>
                <a:lnTo>
                  <a:pt x="14020" y="24"/>
                </a:lnTo>
                <a:lnTo>
                  <a:pt x="13800" y="0"/>
                </a:lnTo>
                <a:lnTo>
                  <a:pt x="13531" y="24"/>
                </a:lnTo>
                <a:lnTo>
                  <a:pt x="13287" y="98"/>
                </a:lnTo>
                <a:lnTo>
                  <a:pt x="13067" y="195"/>
                </a:lnTo>
                <a:lnTo>
                  <a:pt x="12872" y="366"/>
                </a:lnTo>
                <a:lnTo>
                  <a:pt x="12701" y="562"/>
                </a:lnTo>
                <a:lnTo>
                  <a:pt x="12579" y="782"/>
                </a:lnTo>
                <a:lnTo>
                  <a:pt x="12505" y="977"/>
                </a:lnTo>
                <a:lnTo>
                  <a:pt x="12457" y="1197"/>
                </a:lnTo>
                <a:lnTo>
                  <a:pt x="12383" y="1417"/>
                </a:lnTo>
                <a:lnTo>
                  <a:pt x="12310" y="1612"/>
                </a:lnTo>
                <a:lnTo>
                  <a:pt x="12212" y="1832"/>
                </a:lnTo>
                <a:lnTo>
                  <a:pt x="12041" y="2003"/>
                </a:lnTo>
                <a:lnTo>
                  <a:pt x="11773" y="2271"/>
                </a:lnTo>
                <a:lnTo>
                  <a:pt x="11528" y="2442"/>
                </a:lnTo>
                <a:lnTo>
                  <a:pt x="11309" y="2540"/>
                </a:lnTo>
                <a:lnTo>
                  <a:pt x="11113" y="2589"/>
                </a:lnTo>
                <a:lnTo>
                  <a:pt x="10918" y="2589"/>
                </a:lnTo>
                <a:lnTo>
                  <a:pt x="10747" y="2540"/>
                </a:lnTo>
                <a:lnTo>
                  <a:pt x="10576" y="2418"/>
                </a:lnTo>
                <a:lnTo>
                  <a:pt x="10405" y="2296"/>
                </a:lnTo>
                <a:lnTo>
                  <a:pt x="10234" y="2100"/>
                </a:lnTo>
                <a:lnTo>
                  <a:pt x="10063" y="1905"/>
                </a:lnTo>
                <a:lnTo>
                  <a:pt x="9697" y="1417"/>
                </a:lnTo>
                <a:lnTo>
                  <a:pt x="9257" y="879"/>
                </a:lnTo>
                <a:lnTo>
                  <a:pt x="9013" y="586"/>
                </a:lnTo>
                <a:lnTo>
                  <a:pt x="8744" y="293"/>
                </a:lnTo>
                <a:lnTo>
                  <a:pt x="8598" y="171"/>
                </a:lnTo>
                <a:lnTo>
                  <a:pt x="8402" y="73"/>
                </a:lnTo>
                <a:lnTo>
                  <a:pt x="8231" y="24"/>
                </a:lnTo>
                <a:lnTo>
                  <a:pt x="803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1" name="Google Shape;251;p33"/>
          <p:cNvGrpSpPr/>
          <p:nvPr/>
        </p:nvGrpSpPr>
        <p:grpSpPr>
          <a:xfrm>
            <a:off x="2172461" y="3163288"/>
            <a:ext cx="351892" cy="317509"/>
            <a:chOff x="570875" y="4322250"/>
            <a:chExt cx="443300" cy="443325"/>
          </a:xfrm>
        </p:grpSpPr>
        <p:sp>
          <p:nvSpPr>
            <p:cNvPr id="252" name="Google Shape;252;p33"/>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33"/>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33"/>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33"/>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 name="Google Shape;588;p41"/>
          <p:cNvGrpSpPr/>
          <p:nvPr/>
        </p:nvGrpSpPr>
        <p:grpSpPr>
          <a:xfrm>
            <a:off x="2158713" y="1292295"/>
            <a:ext cx="451252" cy="432860"/>
            <a:chOff x="5241175" y="4959100"/>
            <a:chExt cx="539775" cy="517775"/>
          </a:xfrm>
          <a:solidFill>
            <a:schemeClr val="accent2"/>
          </a:solidFill>
        </p:grpSpPr>
        <p:sp>
          <p:nvSpPr>
            <p:cNvPr id="35" name="Google Shape;589;p41"/>
            <p:cNvSpPr/>
            <p:nvPr/>
          </p:nvSpPr>
          <p:spPr>
            <a:xfrm>
              <a:off x="5575150" y="4959100"/>
              <a:ext cx="161225" cy="178300"/>
            </a:xfrm>
            <a:custGeom>
              <a:avLst/>
              <a:gdLst/>
              <a:ahLst/>
              <a:cxnLst/>
              <a:rect l="l" t="t" r="r" b="b"/>
              <a:pathLst>
                <a:path w="6449" h="7132" extrusionOk="0">
                  <a:moveTo>
                    <a:pt x="4641" y="0"/>
                  </a:moveTo>
                  <a:lnTo>
                    <a:pt x="4470" y="25"/>
                  </a:lnTo>
                  <a:lnTo>
                    <a:pt x="4299" y="49"/>
                  </a:lnTo>
                  <a:lnTo>
                    <a:pt x="4128" y="98"/>
                  </a:lnTo>
                  <a:lnTo>
                    <a:pt x="3957" y="147"/>
                  </a:lnTo>
                  <a:lnTo>
                    <a:pt x="3786" y="220"/>
                  </a:lnTo>
                  <a:lnTo>
                    <a:pt x="3640" y="318"/>
                  </a:lnTo>
                  <a:lnTo>
                    <a:pt x="3517" y="415"/>
                  </a:lnTo>
                  <a:lnTo>
                    <a:pt x="3395" y="538"/>
                  </a:lnTo>
                  <a:lnTo>
                    <a:pt x="3273" y="660"/>
                  </a:lnTo>
                  <a:lnTo>
                    <a:pt x="3175" y="806"/>
                  </a:lnTo>
                  <a:lnTo>
                    <a:pt x="3078" y="953"/>
                  </a:lnTo>
                  <a:lnTo>
                    <a:pt x="3005" y="1099"/>
                  </a:lnTo>
                  <a:lnTo>
                    <a:pt x="2931" y="1270"/>
                  </a:lnTo>
                  <a:lnTo>
                    <a:pt x="2907" y="1441"/>
                  </a:lnTo>
                  <a:lnTo>
                    <a:pt x="2882" y="1612"/>
                  </a:lnTo>
                  <a:lnTo>
                    <a:pt x="2858" y="1808"/>
                  </a:lnTo>
                  <a:lnTo>
                    <a:pt x="2882" y="2076"/>
                  </a:lnTo>
                  <a:lnTo>
                    <a:pt x="2956" y="2345"/>
                  </a:lnTo>
                  <a:lnTo>
                    <a:pt x="3053" y="2589"/>
                  </a:lnTo>
                  <a:lnTo>
                    <a:pt x="3175" y="2809"/>
                  </a:lnTo>
                  <a:lnTo>
                    <a:pt x="0" y="6546"/>
                  </a:lnTo>
                  <a:lnTo>
                    <a:pt x="367" y="6814"/>
                  </a:lnTo>
                  <a:lnTo>
                    <a:pt x="709" y="7132"/>
                  </a:lnTo>
                  <a:lnTo>
                    <a:pt x="3884" y="3419"/>
                  </a:lnTo>
                  <a:lnTo>
                    <a:pt x="4055" y="3493"/>
                  </a:lnTo>
                  <a:lnTo>
                    <a:pt x="4250" y="3542"/>
                  </a:lnTo>
                  <a:lnTo>
                    <a:pt x="4445" y="3566"/>
                  </a:lnTo>
                  <a:lnTo>
                    <a:pt x="4641" y="3590"/>
                  </a:lnTo>
                  <a:lnTo>
                    <a:pt x="4836" y="3566"/>
                  </a:lnTo>
                  <a:lnTo>
                    <a:pt x="5007" y="3542"/>
                  </a:lnTo>
                  <a:lnTo>
                    <a:pt x="5178" y="3517"/>
                  </a:lnTo>
                  <a:lnTo>
                    <a:pt x="5349" y="3444"/>
                  </a:lnTo>
                  <a:lnTo>
                    <a:pt x="5496" y="3371"/>
                  </a:lnTo>
                  <a:lnTo>
                    <a:pt x="5642" y="3273"/>
                  </a:lnTo>
                  <a:lnTo>
                    <a:pt x="5789" y="3175"/>
                  </a:lnTo>
                  <a:lnTo>
                    <a:pt x="5911" y="3053"/>
                  </a:lnTo>
                  <a:lnTo>
                    <a:pt x="6033" y="2931"/>
                  </a:lnTo>
                  <a:lnTo>
                    <a:pt x="6131" y="2809"/>
                  </a:lnTo>
                  <a:lnTo>
                    <a:pt x="6228" y="2638"/>
                  </a:lnTo>
                  <a:lnTo>
                    <a:pt x="6302" y="2491"/>
                  </a:lnTo>
                  <a:lnTo>
                    <a:pt x="6350" y="2320"/>
                  </a:lnTo>
                  <a:lnTo>
                    <a:pt x="6399" y="2149"/>
                  </a:lnTo>
                  <a:lnTo>
                    <a:pt x="6424" y="1979"/>
                  </a:lnTo>
                  <a:lnTo>
                    <a:pt x="6448" y="1808"/>
                  </a:lnTo>
                  <a:lnTo>
                    <a:pt x="6424" y="1612"/>
                  </a:lnTo>
                  <a:lnTo>
                    <a:pt x="6399" y="1441"/>
                  </a:lnTo>
                  <a:lnTo>
                    <a:pt x="6350" y="1270"/>
                  </a:lnTo>
                  <a:lnTo>
                    <a:pt x="6302" y="1099"/>
                  </a:lnTo>
                  <a:lnTo>
                    <a:pt x="6228" y="953"/>
                  </a:lnTo>
                  <a:lnTo>
                    <a:pt x="6131" y="806"/>
                  </a:lnTo>
                  <a:lnTo>
                    <a:pt x="6033" y="660"/>
                  </a:lnTo>
                  <a:lnTo>
                    <a:pt x="5911" y="538"/>
                  </a:lnTo>
                  <a:lnTo>
                    <a:pt x="5789" y="415"/>
                  </a:lnTo>
                  <a:lnTo>
                    <a:pt x="5642" y="318"/>
                  </a:lnTo>
                  <a:lnTo>
                    <a:pt x="5496" y="220"/>
                  </a:lnTo>
                  <a:lnTo>
                    <a:pt x="5349" y="147"/>
                  </a:lnTo>
                  <a:lnTo>
                    <a:pt x="5178" y="98"/>
                  </a:lnTo>
                  <a:lnTo>
                    <a:pt x="5007" y="49"/>
                  </a:lnTo>
                  <a:lnTo>
                    <a:pt x="4836" y="25"/>
                  </a:lnTo>
                  <a:lnTo>
                    <a:pt x="464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590;p41"/>
            <p:cNvSpPr/>
            <p:nvPr/>
          </p:nvSpPr>
          <p:spPr>
            <a:xfrm>
              <a:off x="5330925" y="4985350"/>
              <a:ext cx="128250" cy="148400"/>
            </a:xfrm>
            <a:custGeom>
              <a:avLst/>
              <a:gdLst/>
              <a:ahLst/>
              <a:cxnLst/>
              <a:rect l="l" t="t" r="r" b="b"/>
              <a:pathLst>
                <a:path w="5130" h="5936" extrusionOk="0">
                  <a:moveTo>
                    <a:pt x="1563" y="0"/>
                  </a:moveTo>
                  <a:lnTo>
                    <a:pt x="1392" y="25"/>
                  </a:lnTo>
                  <a:lnTo>
                    <a:pt x="1221" y="74"/>
                  </a:lnTo>
                  <a:lnTo>
                    <a:pt x="1075" y="147"/>
                  </a:lnTo>
                  <a:lnTo>
                    <a:pt x="904" y="220"/>
                  </a:lnTo>
                  <a:lnTo>
                    <a:pt x="757" y="318"/>
                  </a:lnTo>
                  <a:lnTo>
                    <a:pt x="635" y="416"/>
                  </a:lnTo>
                  <a:lnTo>
                    <a:pt x="513" y="538"/>
                  </a:lnTo>
                  <a:lnTo>
                    <a:pt x="391" y="660"/>
                  </a:lnTo>
                  <a:lnTo>
                    <a:pt x="293" y="806"/>
                  </a:lnTo>
                  <a:lnTo>
                    <a:pt x="196" y="953"/>
                  </a:lnTo>
                  <a:lnTo>
                    <a:pt x="122" y="1099"/>
                  </a:lnTo>
                  <a:lnTo>
                    <a:pt x="74" y="1270"/>
                  </a:lnTo>
                  <a:lnTo>
                    <a:pt x="25" y="1466"/>
                  </a:lnTo>
                  <a:lnTo>
                    <a:pt x="0" y="1637"/>
                  </a:lnTo>
                  <a:lnTo>
                    <a:pt x="0" y="1808"/>
                  </a:lnTo>
                  <a:lnTo>
                    <a:pt x="0" y="2003"/>
                  </a:lnTo>
                  <a:lnTo>
                    <a:pt x="25" y="2174"/>
                  </a:lnTo>
                  <a:lnTo>
                    <a:pt x="74" y="2345"/>
                  </a:lnTo>
                  <a:lnTo>
                    <a:pt x="147" y="2492"/>
                  </a:lnTo>
                  <a:lnTo>
                    <a:pt x="220" y="2663"/>
                  </a:lnTo>
                  <a:lnTo>
                    <a:pt x="318" y="2785"/>
                  </a:lnTo>
                  <a:lnTo>
                    <a:pt x="415" y="2931"/>
                  </a:lnTo>
                  <a:lnTo>
                    <a:pt x="538" y="3053"/>
                  </a:lnTo>
                  <a:lnTo>
                    <a:pt x="660" y="3175"/>
                  </a:lnTo>
                  <a:lnTo>
                    <a:pt x="806" y="3273"/>
                  </a:lnTo>
                  <a:lnTo>
                    <a:pt x="953" y="3371"/>
                  </a:lnTo>
                  <a:lnTo>
                    <a:pt x="1099" y="3444"/>
                  </a:lnTo>
                  <a:lnTo>
                    <a:pt x="1270" y="3493"/>
                  </a:lnTo>
                  <a:lnTo>
                    <a:pt x="1466" y="3542"/>
                  </a:lnTo>
                  <a:lnTo>
                    <a:pt x="1710" y="3566"/>
                  </a:lnTo>
                  <a:lnTo>
                    <a:pt x="1979" y="3566"/>
                  </a:lnTo>
                  <a:lnTo>
                    <a:pt x="2223" y="3517"/>
                  </a:lnTo>
                  <a:lnTo>
                    <a:pt x="2467" y="3444"/>
                  </a:lnTo>
                  <a:lnTo>
                    <a:pt x="4396" y="5935"/>
                  </a:lnTo>
                  <a:lnTo>
                    <a:pt x="4738" y="5642"/>
                  </a:lnTo>
                  <a:lnTo>
                    <a:pt x="5129" y="5374"/>
                  </a:lnTo>
                  <a:lnTo>
                    <a:pt x="3200" y="2858"/>
                  </a:lnTo>
                  <a:lnTo>
                    <a:pt x="3322" y="2687"/>
                  </a:lnTo>
                  <a:lnTo>
                    <a:pt x="3419" y="2516"/>
                  </a:lnTo>
                  <a:lnTo>
                    <a:pt x="3493" y="2321"/>
                  </a:lnTo>
                  <a:lnTo>
                    <a:pt x="3542" y="2101"/>
                  </a:lnTo>
                  <a:lnTo>
                    <a:pt x="3566" y="1930"/>
                  </a:lnTo>
                  <a:lnTo>
                    <a:pt x="3566" y="1734"/>
                  </a:lnTo>
                  <a:lnTo>
                    <a:pt x="3566" y="1564"/>
                  </a:lnTo>
                  <a:lnTo>
                    <a:pt x="3517" y="1393"/>
                  </a:lnTo>
                  <a:lnTo>
                    <a:pt x="3468" y="1222"/>
                  </a:lnTo>
                  <a:lnTo>
                    <a:pt x="3419" y="1075"/>
                  </a:lnTo>
                  <a:lnTo>
                    <a:pt x="3346" y="904"/>
                  </a:lnTo>
                  <a:lnTo>
                    <a:pt x="3249" y="758"/>
                  </a:lnTo>
                  <a:lnTo>
                    <a:pt x="3151" y="635"/>
                  </a:lnTo>
                  <a:lnTo>
                    <a:pt x="3029" y="513"/>
                  </a:lnTo>
                  <a:lnTo>
                    <a:pt x="2907" y="391"/>
                  </a:lnTo>
                  <a:lnTo>
                    <a:pt x="2760" y="294"/>
                  </a:lnTo>
                  <a:lnTo>
                    <a:pt x="2614" y="196"/>
                  </a:lnTo>
                  <a:lnTo>
                    <a:pt x="2443" y="123"/>
                  </a:lnTo>
                  <a:lnTo>
                    <a:pt x="2272" y="74"/>
                  </a:lnTo>
                  <a:lnTo>
                    <a:pt x="2101" y="25"/>
                  </a:lnTo>
                  <a:lnTo>
                    <a:pt x="193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591;p41"/>
            <p:cNvSpPr/>
            <p:nvPr/>
          </p:nvSpPr>
          <p:spPr>
            <a:xfrm>
              <a:off x="5241175" y="5241175"/>
              <a:ext cx="180125" cy="109325"/>
            </a:xfrm>
            <a:custGeom>
              <a:avLst/>
              <a:gdLst/>
              <a:ahLst/>
              <a:cxnLst/>
              <a:rect l="l" t="t" r="r" b="b"/>
              <a:pathLst>
                <a:path w="7205" h="4373" extrusionOk="0">
                  <a:moveTo>
                    <a:pt x="6839" y="1"/>
                  </a:moveTo>
                  <a:lnTo>
                    <a:pt x="3224" y="1491"/>
                  </a:lnTo>
                  <a:lnTo>
                    <a:pt x="3102" y="1368"/>
                  </a:lnTo>
                  <a:lnTo>
                    <a:pt x="2980" y="1246"/>
                  </a:lnTo>
                  <a:lnTo>
                    <a:pt x="2858" y="1124"/>
                  </a:lnTo>
                  <a:lnTo>
                    <a:pt x="2687" y="1026"/>
                  </a:lnTo>
                  <a:lnTo>
                    <a:pt x="2540" y="953"/>
                  </a:lnTo>
                  <a:lnTo>
                    <a:pt x="2369" y="880"/>
                  </a:lnTo>
                  <a:lnTo>
                    <a:pt x="2198" y="831"/>
                  </a:lnTo>
                  <a:lnTo>
                    <a:pt x="2027" y="807"/>
                  </a:lnTo>
                  <a:lnTo>
                    <a:pt x="1856" y="782"/>
                  </a:lnTo>
                  <a:lnTo>
                    <a:pt x="1685" y="807"/>
                  </a:lnTo>
                  <a:lnTo>
                    <a:pt x="1514" y="807"/>
                  </a:lnTo>
                  <a:lnTo>
                    <a:pt x="1343" y="856"/>
                  </a:lnTo>
                  <a:lnTo>
                    <a:pt x="1172" y="904"/>
                  </a:lnTo>
                  <a:lnTo>
                    <a:pt x="1026" y="978"/>
                  </a:lnTo>
                  <a:lnTo>
                    <a:pt x="879" y="1051"/>
                  </a:lnTo>
                  <a:lnTo>
                    <a:pt x="733" y="1149"/>
                  </a:lnTo>
                  <a:lnTo>
                    <a:pt x="586" y="1271"/>
                  </a:lnTo>
                  <a:lnTo>
                    <a:pt x="464" y="1393"/>
                  </a:lnTo>
                  <a:lnTo>
                    <a:pt x="342" y="1515"/>
                  </a:lnTo>
                  <a:lnTo>
                    <a:pt x="244" y="1686"/>
                  </a:lnTo>
                  <a:lnTo>
                    <a:pt x="171" y="1832"/>
                  </a:lnTo>
                  <a:lnTo>
                    <a:pt x="98" y="2003"/>
                  </a:lnTo>
                  <a:lnTo>
                    <a:pt x="49" y="2174"/>
                  </a:lnTo>
                  <a:lnTo>
                    <a:pt x="25" y="2345"/>
                  </a:lnTo>
                  <a:lnTo>
                    <a:pt x="0" y="2516"/>
                  </a:lnTo>
                  <a:lnTo>
                    <a:pt x="0" y="2687"/>
                  </a:lnTo>
                  <a:lnTo>
                    <a:pt x="25" y="2858"/>
                  </a:lnTo>
                  <a:lnTo>
                    <a:pt x="73" y="3029"/>
                  </a:lnTo>
                  <a:lnTo>
                    <a:pt x="122" y="3200"/>
                  </a:lnTo>
                  <a:lnTo>
                    <a:pt x="195" y="3347"/>
                  </a:lnTo>
                  <a:lnTo>
                    <a:pt x="269" y="3518"/>
                  </a:lnTo>
                  <a:lnTo>
                    <a:pt x="366" y="3640"/>
                  </a:lnTo>
                  <a:lnTo>
                    <a:pt x="464" y="3786"/>
                  </a:lnTo>
                  <a:lnTo>
                    <a:pt x="611" y="3908"/>
                  </a:lnTo>
                  <a:lnTo>
                    <a:pt x="733" y="4031"/>
                  </a:lnTo>
                  <a:lnTo>
                    <a:pt x="904" y="4128"/>
                  </a:lnTo>
                  <a:lnTo>
                    <a:pt x="1050" y="4201"/>
                  </a:lnTo>
                  <a:lnTo>
                    <a:pt x="1221" y="4275"/>
                  </a:lnTo>
                  <a:lnTo>
                    <a:pt x="1392" y="4324"/>
                  </a:lnTo>
                  <a:lnTo>
                    <a:pt x="1563" y="4348"/>
                  </a:lnTo>
                  <a:lnTo>
                    <a:pt x="1734" y="4372"/>
                  </a:lnTo>
                  <a:lnTo>
                    <a:pt x="1905" y="4372"/>
                  </a:lnTo>
                  <a:lnTo>
                    <a:pt x="2076" y="4348"/>
                  </a:lnTo>
                  <a:lnTo>
                    <a:pt x="2247" y="4299"/>
                  </a:lnTo>
                  <a:lnTo>
                    <a:pt x="2418" y="4250"/>
                  </a:lnTo>
                  <a:lnTo>
                    <a:pt x="2565" y="4201"/>
                  </a:lnTo>
                  <a:lnTo>
                    <a:pt x="2711" y="4104"/>
                  </a:lnTo>
                  <a:lnTo>
                    <a:pt x="2858" y="4006"/>
                  </a:lnTo>
                  <a:lnTo>
                    <a:pt x="3004" y="3908"/>
                  </a:lnTo>
                  <a:lnTo>
                    <a:pt x="3126" y="3786"/>
                  </a:lnTo>
                  <a:lnTo>
                    <a:pt x="3248" y="3640"/>
                  </a:lnTo>
                  <a:lnTo>
                    <a:pt x="3346" y="3493"/>
                  </a:lnTo>
                  <a:lnTo>
                    <a:pt x="3468" y="3200"/>
                  </a:lnTo>
                  <a:lnTo>
                    <a:pt x="3541" y="2931"/>
                  </a:lnTo>
                  <a:lnTo>
                    <a:pt x="3590" y="2638"/>
                  </a:lnTo>
                  <a:lnTo>
                    <a:pt x="3566" y="2345"/>
                  </a:lnTo>
                  <a:lnTo>
                    <a:pt x="7205" y="856"/>
                  </a:lnTo>
                  <a:lnTo>
                    <a:pt x="6985" y="440"/>
                  </a:lnTo>
                  <a:lnTo>
                    <a:pt x="6839"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592;p41"/>
            <p:cNvSpPr/>
            <p:nvPr/>
          </p:nvSpPr>
          <p:spPr>
            <a:xfrm>
              <a:off x="5461575" y="5316900"/>
              <a:ext cx="89175" cy="159975"/>
            </a:xfrm>
            <a:custGeom>
              <a:avLst/>
              <a:gdLst/>
              <a:ahLst/>
              <a:cxnLst/>
              <a:rect l="l" t="t" r="r" b="b"/>
              <a:pathLst>
                <a:path w="3567" h="6399" extrusionOk="0">
                  <a:moveTo>
                    <a:pt x="1491" y="0"/>
                  </a:moveTo>
                  <a:lnTo>
                    <a:pt x="1393" y="2858"/>
                  </a:lnTo>
                  <a:lnTo>
                    <a:pt x="1198" y="2907"/>
                  </a:lnTo>
                  <a:lnTo>
                    <a:pt x="1002" y="3004"/>
                  </a:lnTo>
                  <a:lnTo>
                    <a:pt x="807" y="3102"/>
                  </a:lnTo>
                  <a:lnTo>
                    <a:pt x="636" y="3224"/>
                  </a:lnTo>
                  <a:lnTo>
                    <a:pt x="489" y="3346"/>
                  </a:lnTo>
                  <a:lnTo>
                    <a:pt x="392" y="3493"/>
                  </a:lnTo>
                  <a:lnTo>
                    <a:pt x="269" y="3639"/>
                  </a:lnTo>
                  <a:lnTo>
                    <a:pt x="196" y="3786"/>
                  </a:lnTo>
                  <a:lnTo>
                    <a:pt x="123" y="3932"/>
                  </a:lnTo>
                  <a:lnTo>
                    <a:pt x="74" y="4103"/>
                  </a:lnTo>
                  <a:lnTo>
                    <a:pt x="25" y="4274"/>
                  </a:lnTo>
                  <a:lnTo>
                    <a:pt x="1" y="4445"/>
                  </a:lnTo>
                  <a:lnTo>
                    <a:pt x="1" y="4616"/>
                  </a:lnTo>
                  <a:lnTo>
                    <a:pt x="1" y="4787"/>
                  </a:lnTo>
                  <a:lnTo>
                    <a:pt x="25" y="4958"/>
                  </a:lnTo>
                  <a:lnTo>
                    <a:pt x="74" y="5129"/>
                  </a:lnTo>
                  <a:lnTo>
                    <a:pt x="123" y="5276"/>
                  </a:lnTo>
                  <a:lnTo>
                    <a:pt x="196" y="5447"/>
                  </a:lnTo>
                  <a:lnTo>
                    <a:pt x="294" y="5593"/>
                  </a:lnTo>
                  <a:lnTo>
                    <a:pt x="416" y="5740"/>
                  </a:lnTo>
                  <a:lnTo>
                    <a:pt x="538" y="5886"/>
                  </a:lnTo>
                  <a:lnTo>
                    <a:pt x="660" y="6008"/>
                  </a:lnTo>
                  <a:lnTo>
                    <a:pt x="807" y="6106"/>
                  </a:lnTo>
                  <a:lnTo>
                    <a:pt x="953" y="6179"/>
                  </a:lnTo>
                  <a:lnTo>
                    <a:pt x="1124" y="6252"/>
                  </a:lnTo>
                  <a:lnTo>
                    <a:pt x="1271" y="6326"/>
                  </a:lnTo>
                  <a:lnTo>
                    <a:pt x="1442" y="6350"/>
                  </a:lnTo>
                  <a:lnTo>
                    <a:pt x="1613" y="6375"/>
                  </a:lnTo>
                  <a:lnTo>
                    <a:pt x="1784" y="6399"/>
                  </a:lnTo>
                  <a:lnTo>
                    <a:pt x="1955" y="6375"/>
                  </a:lnTo>
                  <a:lnTo>
                    <a:pt x="2126" y="6350"/>
                  </a:lnTo>
                  <a:lnTo>
                    <a:pt x="2297" y="6301"/>
                  </a:lnTo>
                  <a:lnTo>
                    <a:pt x="2468" y="6252"/>
                  </a:lnTo>
                  <a:lnTo>
                    <a:pt x="2614" y="6179"/>
                  </a:lnTo>
                  <a:lnTo>
                    <a:pt x="2785" y="6082"/>
                  </a:lnTo>
                  <a:lnTo>
                    <a:pt x="2932" y="5984"/>
                  </a:lnTo>
                  <a:lnTo>
                    <a:pt x="3054" y="5862"/>
                  </a:lnTo>
                  <a:lnTo>
                    <a:pt x="3176" y="5715"/>
                  </a:lnTo>
                  <a:lnTo>
                    <a:pt x="3273" y="5569"/>
                  </a:lnTo>
                  <a:lnTo>
                    <a:pt x="3371" y="5422"/>
                  </a:lnTo>
                  <a:lnTo>
                    <a:pt x="3444" y="5276"/>
                  </a:lnTo>
                  <a:lnTo>
                    <a:pt x="3493" y="5105"/>
                  </a:lnTo>
                  <a:lnTo>
                    <a:pt x="3542" y="4934"/>
                  </a:lnTo>
                  <a:lnTo>
                    <a:pt x="3567" y="4763"/>
                  </a:lnTo>
                  <a:lnTo>
                    <a:pt x="3567" y="4592"/>
                  </a:lnTo>
                  <a:lnTo>
                    <a:pt x="3567" y="4421"/>
                  </a:lnTo>
                  <a:lnTo>
                    <a:pt x="3542" y="4250"/>
                  </a:lnTo>
                  <a:lnTo>
                    <a:pt x="3493" y="4079"/>
                  </a:lnTo>
                  <a:lnTo>
                    <a:pt x="3420" y="3908"/>
                  </a:lnTo>
                  <a:lnTo>
                    <a:pt x="3347" y="3761"/>
                  </a:lnTo>
                  <a:lnTo>
                    <a:pt x="3273" y="3615"/>
                  </a:lnTo>
                  <a:lnTo>
                    <a:pt x="3151" y="3468"/>
                  </a:lnTo>
                  <a:lnTo>
                    <a:pt x="2980" y="3273"/>
                  </a:lnTo>
                  <a:lnTo>
                    <a:pt x="2761" y="3102"/>
                  </a:lnTo>
                  <a:lnTo>
                    <a:pt x="2541" y="2980"/>
                  </a:lnTo>
                  <a:lnTo>
                    <a:pt x="2321" y="2907"/>
                  </a:lnTo>
                  <a:lnTo>
                    <a:pt x="2419" y="25"/>
                  </a:lnTo>
                  <a:lnTo>
                    <a:pt x="2419" y="25"/>
                  </a:lnTo>
                  <a:lnTo>
                    <a:pt x="2126" y="49"/>
                  </a:lnTo>
                  <a:lnTo>
                    <a:pt x="1808" y="25"/>
                  </a:lnTo>
                  <a:lnTo>
                    <a:pt x="1491"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593;p41"/>
            <p:cNvSpPr/>
            <p:nvPr/>
          </p:nvSpPr>
          <p:spPr>
            <a:xfrm>
              <a:off x="5619100" y="5194175"/>
              <a:ext cx="161850" cy="89775"/>
            </a:xfrm>
            <a:custGeom>
              <a:avLst/>
              <a:gdLst/>
              <a:ahLst/>
              <a:cxnLst/>
              <a:rect l="l" t="t" r="r" b="b"/>
              <a:pathLst>
                <a:path w="6474" h="3591" extrusionOk="0">
                  <a:moveTo>
                    <a:pt x="4592" y="0"/>
                  </a:moveTo>
                  <a:lnTo>
                    <a:pt x="4422" y="25"/>
                  </a:lnTo>
                  <a:lnTo>
                    <a:pt x="4251" y="73"/>
                  </a:lnTo>
                  <a:lnTo>
                    <a:pt x="4080" y="122"/>
                  </a:lnTo>
                  <a:lnTo>
                    <a:pt x="3884" y="196"/>
                  </a:lnTo>
                  <a:lnTo>
                    <a:pt x="3713" y="293"/>
                  </a:lnTo>
                  <a:lnTo>
                    <a:pt x="3567" y="391"/>
                  </a:lnTo>
                  <a:lnTo>
                    <a:pt x="3420" y="513"/>
                  </a:lnTo>
                  <a:lnTo>
                    <a:pt x="3298" y="660"/>
                  </a:lnTo>
                  <a:lnTo>
                    <a:pt x="3200" y="806"/>
                  </a:lnTo>
                  <a:lnTo>
                    <a:pt x="3103" y="953"/>
                  </a:lnTo>
                  <a:lnTo>
                    <a:pt x="3029" y="1124"/>
                  </a:lnTo>
                  <a:lnTo>
                    <a:pt x="99" y="757"/>
                  </a:lnTo>
                  <a:lnTo>
                    <a:pt x="74" y="1221"/>
                  </a:lnTo>
                  <a:lnTo>
                    <a:pt x="1" y="1661"/>
                  </a:lnTo>
                  <a:lnTo>
                    <a:pt x="2907" y="2027"/>
                  </a:lnTo>
                  <a:lnTo>
                    <a:pt x="2932" y="2223"/>
                  </a:lnTo>
                  <a:lnTo>
                    <a:pt x="3005" y="2418"/>
                  </a:lnTo>
                  <a:lnTo>
                    <a:pt x="3078" y="2565"/>
                  </a:lnTo>
                  <a:lnTo>
                    <a:pt x="3152" y="2736"/>
                  </a:lnTo>
                  <a:lnTo>
                    <a:pt x="3249" y="2882"/>
                  </a:lnTo>
                  <a:lnTo>
                    <a:pt x="3371" y="3004"/>
                  </a:lnTo>
                  <a:lnTo>
                    <a:pt x="3493" y="3126"/>
                  </a:lnTo>
                  <a:lnTo>
                    <a:pt x="3616" y="3248"/>
                  </a:lnTo>
                  <a:lnTo>
                    <a:pt x="3762" y="3346"/>
                  </a:lnTo>
                  <a:lnTo>
                    <a:pt x="3909" y="3419"/>
                  </a:lnTo>
                  <a:lnTo>
                    <a:pt x="4080" y="3493"/>
                  </a:lnTo>
                  <a:lnTo>
                    <a:pt x="4251" y="3541"/>
                  </a:lnTo>
                  <a:lnTo>
                    <a:pt x="4422" y="3566"/>
                  </a:lnTo>
                  <a:lnTo>
                    <a:pt x="4592" y="3590"/>
                  </a:lnTo>
                  <a:lnTo>
                    <a:pt x="4763" y="3590"/>
                  </a:lnTo>
                  <a:lnTo>
                    <a:pt x="4934" y="3566"/>
                  </a:lnTo>
                  <a:lnTo>
                    <a:pt x="5105" y="3541"/>
                  </a:lnTo>
                  <a:lnTo>
                    <a:pt x="5276" y="3468"/>
                  </a:lnTo>
                  <a:lnTo>
                    <a:pt x="5447" y="3419"/>
                  </a:lnTo>
                  <a:lnTo>
                    <a:pt x="5618" y="3322"/>
                  </a:lnTo>
                  <a:lnTo>
                    <a:pt x="5765" y="3224"/>
                  </a:lnTo>
                  <a:lnTo>
                    <a:pt x="5887" y="3102"/>
                  </a:lnTo>
                  <a:lnTo>
                    <a:pt x="6009" y="2980"/>
                  </a:lnTo>
                  <a:lnTo>
                    <a:pt x="6131" y="2858"/>
                  </a:lnTo>
                  <a:lnTo>
                    <a:pt x="6204" y="2711"/>
                  </a:lnTo>
                  <a:lnTo>
                    <a:pt x="6302" y="2565"/>
                  </a:lnTo>
                  <a:lnTo>
                    <a:pt x="6351" y="2394"/>
                  </a:lnTo>
                  <a:lnTo>
                    <a:pt x="6400" y="2223"/>
                  </a:lnTo>
                  <a:lnTo>
                    <a:pt x="6449" y="2076"/>
                  </a:lnTo>
                  <a:lnTo>
                    <a:pt x="6473" y="1881"/>
                  </a:lnTo>
                  <a:lnTo>
                    <a:pt x="6473" y="1710"/>
                  </a:lnTo>
                  <a:lnTo>
                    <a:pt x="6449" y="1539"/>
                  </a:lnTo>
                  <a:lnTo>
                    <a:pt x="6424" y="1368"/>
                  </a:lnTo>
                  <a:lnTo>
                    <a:pt x="6351" y="1197"/>
                  </a:lnTo>
                  <a:lnTo>
                    <a:pt x="6278" y="1026"/>
                  </a:lnTo>
                  <a:lnTo>
                    <a:pt x="6204" y="855"/>
                  </a:lnTo>
                  <a:lnTo>
                    <a:pt x="6107" y="708"/>
                  </a:lnTo>
                  <a:lnTo>
                    <a:pt x="5985" y="586"/>
                  </a:lnTo>
                  <a:lnTo>
                    <a:pt x="5862" y="464"/>
                  </a:lnTo>
                  <a:lnTo>
                    <a:pt x="5740" y="342"/>
                  </a:lnTo>
                  <a:lnTo>
                    <a:pt x="5594" y="269"/>
                  </a:lnTo>
                  <a:lnTo>
                    <a:pt x="5447" y="171"/>
                  </a:lnTo>
                  <a:lnTo>
                    <a:pt x="5276" y="122"/>
                  </a:lnTo>
                  <a:lnTo>
                    <a:pt x="5105" y="73"/>
                  </a:lnTo>
                  <a:lnTo>
                    <a:pt x="4934" y="25"/>
                  </a:lnTo>
                  <a:lnTo>
                    <a:pt x="4763" y="25"/>
                  </a:lnTo>
                  <a:lnTo>
                    <a:pt x="459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594;p41"/>
            <p:cNvSpPr/>
            <p:nvPr/>
          </p:nvSpPr>
          <p:spPr>
            <a:xfrm>
              <a:off x="5420075" y="5116000"/>
              <a:ext cx="189300" cy="189925"/>
            </a:xfrm>
            <a:custGeom>
              <a:avLst/>
              <a:gdLst/>
              <a:ahLst/>
              <a:cxnLst/>
              <a:rect l="l" t="t" r="r" b="b"/>
              <a:pathLst>
                <a:path w="7572" h="7597" extrusionOk="0">
                  <a:moveTo>
                    <a:pt x="3786" y="1"/>
                  </a:moveTo>
                  <a:lnTo>
                    <a:pt x="3395" y="25"/>
                  </a:lnTo>
                  <a:lnTo>
                    <a:pt x="3028" y="74"/>
                  </a:lnTo>
                  <a:lnTo>
                    <a:pt x="2662" y="172"/>
                  </a:lnTo>
                  <a:lnTo>
                    <a:pt x="2320" y="294"/>
                  </a:lnTo>
                  <a:lnTo>
                    <a:pt x="1978" y="465"/>
                  </a:lnTo>
                  <a:lnTo>
                    <a:pt x="1661" y="660"/>
                  </a:lnTo>
                  <a:lnTo>
                    <a:pt x="1392" y="880"/>
                  </a:lnTo>
                  <a:lnTo>
                    <a:pt x="1123" y="1124"/>
                  </a:lnTo>
                  <a:lnTo>
                    <a:pt x="879" y="1393"/>
                  </a:lnTo>
                  <a:lnTo>
                    <a:pt x="659" y="1686"/>
                  </a:lnTo>
                  <a:lnTo>
                    <a:pt x="464" y="1979"/>
                  </a:lnTo>
                  <a:lnTo>
                    <a:pt x="293" y="2321"/>
                  </a:lnTo>
                  <a:lnTo>
                    <a:pt x="171" y="2663"/>
                  </a:lnTo>
                  <a:lnTo>
                    <a:pt x="73" y="3029"/>
                  </a:lnTo>
                  <a:lnTo>
                    <a:pt x="24" y="3420"/>
                  </a:lnTo>
                  <a:lnTo>
                    <a:pt x="0" y="3787"/>
                  </a:lnTo>
                  <a:lnTo>
                    <a:pt x="24" y="4177"/>
                  </a:lnTo>
                  <a:lnTo>
                    <a:pt x="73" y="4568"/>
                  </a:lnTo>
                  <a:lnTo>
                    <a:pt x="171" y="4934"/>
                  </a:lnTo>
                  <a:lnTo>
                    <a:pt x="293" y="5276"/>
                  </a:lnTo>
                  <a:lnTo>
                    <a:pt x="464" y="5594"/>
                  </a:lnTo>
                  <a:lnTo>
                    <a:pt x="659" y="5911"/>
                  </a:lnTo>
                  <a:lnTo>
                    <a:pt x="879" y="6204"/>
                  </a:lnTo>
                  <a:lnTo>
                    <a:pt x="1123" y="6473"/>
                  </a:lnTo>
                  <a:lnTo>
                    <a:pt x="1392" y="6717"/>
                  </a:lnTo>
                  <a:lnTo>
                    <a:pt x="1661" y="6937"/>
                  </a:lnTo>
                  <a:lnTo>
                    <a:pt x="1978" y="7133"/>
                  </a:lnTo>
                  <a:lnTo>
                    <a:pt x="2320" y="7279"/>
                  </a:lnTo>
                  <a:lnTo>
                    <a:pt x="2662" y="7426"/>
                  </a:lnTo>
                  <a:lnTo>
                    <a:pt x="3028" y="7499"/>
                  </a:lnTo>
                  <a:lnTo>
                    <a:pt x="3395" y="7572"/>
                  </a:lnTo>
                  <a:lnTo>
                    <a:pt x="3786" y="7597"/>
                  </a:lnTo>
                  <a:lnTo>
                    <a:pt x="4176" y="7572"/>
                  </a:lnTo>
                  <a:lnTo>
                    <a:pt x="4567" y="7499"/>
                  </a:lnTo>
                  <a:lnTo>
                    <a:pt x="4909" y="7426"/>
                  </a:lnTo>
                  <a:lnTo>
                    <a:pt x="5275" y="7279"/>
                  </a:lnTo>
                  <a:lnTo>
                    <a:pt x="5593" y="7133"/>
                  </a:lnTo>
                  <a:lnTo>
                    <a:pt x="5910" y="6937"/>
                  </a:lnTo>
                  <a:lnTo>
                    <a:pt x="6203" y="6717"/>
                  </a:lnTo>
                  <a:lnTo>
                    <a:pt x="6472" y="6473"/>
                  </a:lnTo>
                  <a:lnTo>
                    <a:pt x="6716" y="6204"/>
                  </a:lnTo>
                  <a:lnTo>
                    <a:pt x="6936" y="5911"/>
                  </a:lnTo>
                  <a:lnTo>
                    <a:pt x="7132" y="5594"/>
                  </a:lnTo>
                  <a:lnTo>
                    <a:pt x="7278" y="5276"/>
                  </a:lnTo>
                  <a:lnTo>
                    <a:pt x="7425" y="4934"/>
                  </a:lnTo>
                  <a:lnTo>
                    <a:pt x="7498" y="4568"/>
                  </a:lnTo>
                  <a:lnTo>
                    <a:pt x="7571" y="4177"/>
                  </a:lnTo>
                  <a:lnTo>
                    <a:pt x="7571" y="3787"/>
                  </a:lnTo>
                  <a:lnTo>
                    <a:pt x="7571" y="3420"/>
                  </a:lnTo>
                  <a:lnTo>
                    <a:pt x="7498" y="3029"/>
                  </a:lnTo>
                  <a:lnTo>
                    <a:pt x="7425" y="2663"/>
                  </a:lnTo>
                  <a:lnTo>
                    <a:pt x="7278" y="2321"/>
                  </a:lnTo>
                  <a:lnTo>
                    <a:pt x="7132" y="1979"/>
                  </a:lnTo>
                  <a:lnTo>
                    <a:pt x="6936" y="1686"/>
                  </a:lnTo>
                  <a:lnTo>
                    <a:pt x="6716" y="1393"/>
                  </a:lnTo>
                  <a:lnTo>
                    <a:pt x="6472" y="1124"/>
                  </a:lnTo>
                  <a:lnTo>
                    <a:pt x="6203" y="880"/>
                  </a:lnTo>
                  <a:lnTo>
                    <a:pt x="5910" y="660"/>
                  </a:lnTo>
                  <a:lnTo>
                    <a:pt x="5593" y="465"/>
                  </a:lnTo>
                  <a:lnTo>
                    <a:pt x="5275" y="294"/>
                  </a:lnTo>
                  <a:lnTo>
                    <a:pt x="4909" y="172"/>
                  </a:lnTo>
                  <a:lnTo>
                    <a:pt x="4567" y="74"/>
                  </a:lnTo>
                  <a:lnTo>
                    <a:pt x="4176" y="25"/>
                  </a:lnTo>
                  <a:lnTo>
                    <a:pt x="3786"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 name="Google Shape;528;p41"/>
          <p:cNvSpPr/>
          <p:nvPr/>
        </p:nvSpPr>
        <p:spPr>
          <a:xfrm>
            <a:off x="2173696" y="4099802"/>
            <a:ext cx="392042" cy="392021"/>
          </a:xfrm>
          <a:custGeom>
            <a:avLst/>
            <a:gdLst/>
            <a:ahLst/>
            <a:cxnLst/>
            <a:rect l="l" t="t" r="r" b="b"/>
            <a:pathLst>
              <a:path w="18758" h="18757" extrusionOk="0">
                <a:moveTo>
                  <a:pt x="10039" y="2467"/>
                </a:moveTo>
                <a:lnTo>
                  <a:pt x="10380" y="2491"/>
                </a:lnTo>
                <a:lnTo>
                  <a:pt x="10674" y="2516"/>
                </a:lnTo>
                <a:lnTo>
                  <a:pt x="10869" y="2540"/>
                </a:lnTo>
                <a:lnTo>
                  <a:pt x="10967" y="2564"/>
                </a:lnTo>
                <a:lnTo>
                  <a:pt x="10991" y="2589"/>
                </a:lnTo>
                <a:lnTo>
                  <a:pt x="10967" y="2638"/>
                </a:lnTo>
                <a:lnTo>
                  <a:pt x="10893" y="2784"/>
                </a:lnTo>
                <a:lnTo>
                  <a:pt x="10771" y="2955"/>
                </a:lnTo>
                <a:lnTo>
                  <a:pt x="10600" y="3151"/>
                </a:lnTo>
                <a:lnTo>
                  <a:pt x="10405" y="3322"/>
                </a:lnTo>
                <a:lnTo>
                  <a:pt x="10209" y="3468"/>
                </a:lnTo>
                <a:lnTo>
                  <a:pt x="10039" y="3590"/>
                </a:lnTo>
                <a:lnTo>
                  <a:pt x="9941" y="3615"/>
                </a:lnTo>
                <a:lnTo>
                  <a:pt x="9843" y="3639"/>
                </a:lnTo>
                <a:lnTo>
                  <a:pt x="9745" y="3663"/>
                </a:lnTo>
                <a:lnTo>
                  <a:pt x="9648" y="3737"/>
                </a:lnTo>
                <a:lnTo>
                  <a:pt x="9550" y="3810"/>
                </a:lnTo>
                <a:lnTo>
                  <a:pt x="9452" y="3883"/>
                </a:lnTo>
                <a:lnTo>
                  <a:pt x="9355" y="3957"/>
                </a:lnTo>
                <a:lnTo>
                  <a:pt x="9257" y="3981"/>
                </a:lnTo>
                <a:lnTo>
                  <a:pt x="9159" y="4005"/>
                </a:lnTo>
                <a:lnTo>
                  <a:pt x="9086" y="4005"/>
                </a:lnTo>
                <a:lnTo>
                  <a:pt x="8988" y="4054"/>
                </a:lnTo>
                <a:lnTo>
                  <a:pt x="8866" y="4128"/>
                </a:lnTo>
                <a:lnTo>
                  <a:pt x="8793" y="4201"/>
                </a:lnTo>
                <a:lnTo>
                  <a:pt x="8695" y="4274"/>
                </a:lnTo>
                <a:lnTo>
                  <a:pt x="8598" y="4323"/>
                </a:lnTo>
                <a:lnTo>
                  <a:pt x="8500" y="4372"/>
                </a:lnTo>
                <a:lnTo>
                  <a:pt x="8304" y="4372"/>
                </a:lnTo>
                <a:lnTo>
                  <a:pt x="8207" y="4323"/>
                </a:lnTo>
                <a:lnTo>
                  <a:pt x="8109" y="4274"/>
                </a:lnTo>
                <a:lnTo>
                  <a:pt x="8036" y="4201"/>
                </a:lnTo>
                <a:lnTo>
                  <a:pt x="7963" y="4103"/>
                </a:lnTo>
                <a:lnTo>
                  <a:pt x="7938" y="4005"/>
                </a:lnTo>
                <a:lnTo>
                  <a:pt x="7963" y="3908"/>
                </a:lnTo>
                <a:lnTo>
                  <a:pt x="8036" y="3810"/>
                </a:lnTo>
                <a:lnTo>
                  <a:pt x="8109" y="3712"/>
                </a:lnTo>
                <a:lnTo>
                  <a:pt x="8158" y="3615"/>
                </a:lnTo>
                <a:lnTo>
                  <a:pt x="8207" y="3517"/>
                </a:lnTo>
                <a:lnTo>
                  <a:pt x="8207" y="3419"/>
                </a:lnTo>
                <a:lnTo>
                  <a:pt x="8182" y="3273"/>
                </a:lnTo>
                <a:lnTo>
                  <a:pt x="8158" y="3199"/>
                </a:lnTo>
                <a:lnTo>
                  <a:pt x="8109" y="3151"/>
                </a:lnTo>
                <a:lnTo>
                  <a:pt x="8060" y="3102"/>
                </a:lnTo>
                <a:lnTo>
                  <a:pt x="7987" y="3077"/>
                </a:lnTo>
                <a:lnTo>
                  <a:pt x="7840" y="3053"/>
                </a:lnTo>
                <a:lnTo>
                  <a:pt x="7669" y="3028"/>
                </a:lnTo>
                <a:lnTo>
                  <a:pt x="7596" y="2980"/>
                </a:lnTo>
                <a:lnTo>
                  <a:pt x="7547" y="2955"/>
                </a:lnTo>
                <a:lnTo>
                  <a:pt x="7523" y="2906"/>
                </a:lnTo>
                <a:lnTo>
                  <a:pt x="7547" y="2833"/>
                </a:lnTo>
                <a:lnTo>
                  <a:pt x="7572" y="2760"/>
                </a:lnTo>
                <a:lnTo>
                  <a:pt x="7645" y="2662"/>
                </a:lnTo>
                <a:lnTo>
                  <a:pt x="7694" y="2638"/>
                </a:lnTo>
                <a:lnTo>
                  <a:pt x="7792" y="2589"/>
                </a:lnTo>
                <a:lnTo>
                  <a:pt x="8036" y="2540"/>
                </a:lnTo>
                <a:lnTo>
                  <a:pt x="8329" y="2491"/>
                </a:lnTo>
                <a:lnTo>
                  <a:pt x="8671" y="2467"/>
                </a:lnTo>
                <a:close/>
                <a:moveTo>
                  <a:pt x="11455" y="4763"/>
                </a:moveTo>
                <a:lnTo>
                  <a:pt x="11528" y="4787"/>
                </a:lnTo>
                <a:lnTo>
                  <a:pt x="11577" y="4811"/>
                </a:lnTo>
                <a:lnTo>
                  <a:pt x="11626" y="4885"/>
                </a:lnTo>
                <a:lnTo>
                  <a:pt x="11650" y="4958"/>
                </a:lnTo>
                <a:lnTo>
                  <a:pt x="11626" y="5031"/>
                </a:lnTo>
                <a:lnTo>
                  <a:pt x="11577" y="5153"/>
                </a:lnTo>
                <a:lnTo>
                  <a:pt x="11528" y="5251"/>
                </a:lnTo>
                <a:lnTo>
                  <a:pt x="11455" y="5324"/>
                </a:lnTo>
                <a:lnTo>
                  <a:pt x="11357" y="5398"/>
                </a:lnTo>
                <a:lnTo>
                  <a:pt x="11260" y="5471"/>
                </a:lnTo>
                <a:lnTo>
                  <a:pt x="11162" y="5520"/>
                </a:lnTo>
                <a:lnTo>
                  <a:pt x="10991" y="5520"/>
                </a:lnTo>
                <a:lnTo>
                  <a:pt x="10942" y="5471"/>
                </a:lnTo>
                <a:lnTo>
                  <a:pt x="10893" y="5398"/>
                </a:lnTo>
                <a:lnTo>
                  <a:pt x="10869" y="5324"/>
                </a:lnTo>
                <a:lnTo>
                  <a:pt x="10893" y="5251"/>
                </a:lnTo>
                <a:lnTo>
                  <a:pt x="10942" y="5153"/>
                </a:lnTo>
                <a:lnTo>
                  <a:pt x="10991" y="5031"/>
                </a:lnTo>
                <a:lnTo>
                  <a:pt x="11064" y="4958"/>
                </a:lnTo>
                <a:lnTo>
                  <a:pt x="11162" y="4885"/>
                </a:lnTo>
                <a:lnTo>
                  <a:pt x="11260" y="4811"/>
                </a:lnTo>
                <a:lnTo>
                  <a:pt x="11357" y="4787"/>
                </a:lnTo>
                <a:lnTo>
                  <a:pt x="11455" y="4763"/>
                </a:lnTo>
                <a:close/>
                <a:moveTo>
                  <a:pt x="16437" y="12260"/>
                </a:moveTo>
                <a:lnTo>
                  <a:pt x="16511" y="12285"/>
                </a:lnTo>
                <a:lnTo>
                  <a:pt x="16535" y="12334"/>
                </a:lnTo>
                <a:lnTo>
                  <a:pt x="16559" y="12407"/>
                </a:lnTo>
                <a:lnTo>
                  <a:pt x="16584" y="12578"/>
                </a:lnTo>
                <a:lnTo>
                  <a:pt x="16584" y="12651"/>
                </a:lnTo>
                <a:lnTo>
                  <a:pt x="16535" y="12749"/>
                </a:lnTo>
                <a:lnTo>
                  <a:pt x="16486" y="12871"/>
                </a:lnTo>
                <a:lnTo>
                  <a:pt x="16413" y="12944"/>
                </a:lnTo>
                <a:lnTo>
                  <a:pt x="16340" y="13042"/>
                </a:lnTo>
                <a:lnTo>
                  <a:pt x="16266" y="13140"/>
                </a:lnTo>
                <a:lnTo>
                  <a:pt x="16218" y="13237"/>
                </a:lnTo>
                <a:lnTo>
                  <a:pt x="16218" y="13335"/>
                </a:lnTo>
                <a:lnTo>
                  <a:pt x="16193" y="13482"/>
                </a:lnTo>
                <a:lnTo>
                  <a:pt x="16144" y="13555"/>
                </a:lnTo>
                <a:lnTo>
                  <a:pt x="16120" y="13628"/>
                </a:lnTo>
                <a:lnTo>
                  <a:pt x="16071" y="13653"/>
                </a:lnTo>
                <a:lnTo>
                  <a:pt x="15973" y="13653"/>
                </a:lnTo>
                <a:lnTo>
                  <a:pt x="15924" y="13628"/>
                </a:lnTo>
                <a:lnTo>
                  <a:pt x="15900" y="13555"/>
                </a:lnTo>
                <a:lnTo>
                  <a:pt x="15851" y="13433"/>
                </a:lnTo>
                <a:lnTo>
                  <a:pt x="15851" y="13286"/>
                </a:lnTo>
                <a:lnTo>
                  <a:pt x="15827" y="13140"/>
                </a:lnTo>
                <a:lnTo>
                  <a:pt x="15851" y="12969"/>
                </a:lnTo>
                <a:lnTo>
                  <a:pt x="15924" y="12798"/>
                </a:lnTo>
                <a:lnTo>
                  <a:pt x="15998" y="12627"/>
                </a:lnTo>
                <a:lnTo>
                  <a:pt x="16120" y="12480"/>
                </a:lnTo>
                <a:lnTo>
                  <a:pt x="16242" y="12383"/>
                </a:lnTo>
                <a:lnTo>
                  <a:pt x="16340" y="12309"/>
                </a:lnTo>
                <a:lnTo>
                  <a:pt x="16437" y="12260"/>
                </a:lnTo>
                <a:close/>
                <a:moveTo>
                  <a:pt x="13922" y="3615"/>
                </a:moveTo>
                <a:lnTo>
                  <a:pt x="14239" y="3639"/>
                </a:lnTo>
                <a:lnTo>
                  <a:pt x="14483" y="3639"/>
                </a:lnTo>
                <a:lnTo>
                  <a:pt x="14679" y="3688"/>
                </a:lnTo>
                <a:lnTo>
                  <a:pt x="14777" y="3712"/>
                </a:lnTo>
                <a:lnTo>
                  <a:pt x="14825" y="3737"/>
                </a:lnTo>
                <a:lnTo>
                  <a:pt x="14874" y="3761"/>
                </a:lnTo>
                <a:lnTo>
                  <a:pt x="14923" y="3737"/>
                </a:lnTo>
                <a:lnTo>
                  <a:pt x="14972" y="3712"/>
                </a:lnTo>
                <a:lnTo>
                  <a:pt x="15045" y="3688"/>
                </a:lnTo>
                <a:lnTo>
                  <a:pt x="15143" y="3663"/>
                </a:lnTo>
                <a:lnTo>
                  <a:pt x="15485" y="3639"/>
                </a:lnTo>
                <a:lnTo>
                  <a:pt x="15900" y="4103"/>
                </a:lnTo>
                <a:lnTo>
                  <a:pt x="16291" y="4616"/>
                </a:lnTo>
                <a:lnTo>
                  <a:pt x="16633" y="5153"/>
                </a:lnTo>
                <a:lnTo>
                  <a:pt x="16926" y="5715"/>
                </a:lnTo>
                <a:lnTo>
                  <a:pt x="17194" y="6301"/>
                </a:lnTo>
                <a:lnTo>
                  <a:pt x="17390" y="6912"/>
                </a:lnTo>
                <a:lnTo>
                  <a:pt x="17561" y="7547"/>
                </a:lnTo>
                <a:lnTo>
                  <a:pt x="17683" y="8182"/>
                </a:lnTo>
                <a:lnTo>
                  <a:pt x="17414" y="8157"/>
                </a:lnTo>
                <a:lnTo>
                  <a:pt x="17317" y="8133"/>
                </a:lnTo>
                <a:lnTo>
                  <a:pt x="17268" y="8084"/>
                </a:lnTo>
                <a:lnTo>
                  <a:pt x="17219" y="8060"/>
                </a:lnTo>
                <a:lnTo>
                  <a:pt x="17146" y="8035"/>
                </a:lnTo>
                <a:lnTo>
                  <a:pt x="16975" y="8011"/>
                </a:lnTo>
                <a:lnTo>
                  <a:pt x="16877" y="7986"/>
                </a:lnTo>
                <a:lnTo>
                  <a:pt x="16779" y="7938"/>
                </a:lnTo>
                <a:lnTo>
                  <a:pt x="16682" y="7889"/>
                </a:lnTo>
                <a:lnTo>
                  <a:pt x="16584" y="7815"/>
                </a:lnTo>
                <a:lnTo>
                  <a:pt x="16511" y="7742"/>
                </a:lnTo>
                <a:lnTo>
                  <a:pt x="16437" y="7693"/>
                </a:lnTo>
                <a:lnTo>
                  <a:pt x="16364" y="7693"/>
                </a:lnTo>
                <a:lnTo>
                  <a:pt x="16315" y="7718"/>
                </a:lnTo>
                <a:lnTo>
                  <a:pt x="16291" y="7767"/>
                </a:lnTo>
                <a:lnTo>
                  <a:pt x="16291" y="7840"/>
                </a:lnTo>
                <a:lnTo>
                  <a:pt x="16340" y="7913"/>
                </a:lnTo>
                <a:lnTo>
                  <a:pt x="16413" y="8011"/>
                </a:lnTo>
                <a:lnTo>
                  <a:pt x="16486" y="8084"/>
                </a:lnTo>
                <a:lnTo>
                  <a:pt x="16584" y="8133"/>
                </a:lnTo>
                <a:lnTo>
                  <a:pt x="16706" y="8182"/>
                </a:lnTo>
                <a:lnTo>
                  <a:pt x="16779" y="8182"/>
                </a:lnTo>
                <a:lnTo>
                  <a:pt x="16877" y="8206"/>
                </a:lnTo>
                <a:lnTo>
                  <a:pt x="16975" y="8255"/>
                </a:lnTo>
                <a:lnTo>
                  <a:pt x="17072" y="8304"/>
                </a:lnTo>
                <a:lnTo>
                  <a:pt x="17170" y="8377"/>
                </a:lnTo>
                <a:lnTo>
                  <a:pt x="17194" y="8426"/>
                </a:lnTo>
                <a:lnTo>
                  <a:pt x="17219" y="8475"/>
                </a:lnTo>
                <a:lnTo>
                  <a:pt x="17194" y="8621"/>
                </a:lnTo>
                <a:lnTo>
                  <a:pt x="17097" y="8792"/>
                </a:lnTo>
                <a:lnTo>
                  <a:pt x="16975" y="8963"/>
                </a:lnTo>
                <a:lnTo>
                  <a:pt x="16804" y="9110"/>
                </a:lnTo>
                <a:lnTo>
                  <a:pt x="16657" y="9232"/>
                </a:lnTo>
                <a:lnTo>
                  <a:pt x="16511" y="9305"/>
                </a:lnTo>
                <a:lnTo>
                  <a:pt x="16413" y="9330"/>
                </a:lnTo>
                <a:lnTo>
                  <a:pt x="16242" y="9354"/>
                </a:lnTo>
                <a:lnTo>
                  <a:pt x="16169" y="9378"/>
                </a:lnTo>
                <a:lnTo>
                  <a:pt x="16120" y="9427"/>
                </a:lnTo>
                <a:lnTo>
                  <a:pt x="16071" y="9452"/>
                </a:lnTo>
                <a:lnTo>
                  <a:pt x="16022" y="9476"/>
                </a:lnTo>
                <a:lnTo>
                  <a:pt x="15973" y="9452"/>
                </a:lnTo>
                <a:lnTo>
                  <a:pt x="15924" y="9427"/>
                </a:lnTo>
                <a:lnTo>
                  <a:pt x="15900" y="9378"/>
                </a:lnTo>
                <a:lnTo>
                  <a:pt x="15851" y="9305"/>
                </a:lnTo>
                <a:lnTo>
                  <a:pt x="15827" y="9134"/>
                </a:lnTo>
                <a:lnTo>
                  <a:pt x="15802" y="9037"/>
                </a:lnTo>
                <a:lnTo>
                  <a:pt x="15729" y="8890"/>
                </a:lnTo>
                <a:lnTo>
                  <a:pt x="15607" y="8743"/>
                </a:lnTo>
                <a:lnTo>
                  <a:pt x="15460" y="8573"/>
                </a:lnTo>
                <a:lnTo>
                  <a:pt x="15314" y="8402"/>
                </a:lnTo>
                <a:lnTo>
                  <a:pt x="15192" y="8255"/>
                </a:lnTo>
                <a:lnTo>
                  <a:pt x="15094" y="8108"/>
                </a:lnTo>
                <a:lnTo>
                  <a:pt x="15070" y="8011"/>
                </a:lnTo>
                <a:lnTo>
                  <a:pt x="15070" y="7938"/>
                </a:lnTo>
                <a:lnTo>
                  <a:pt x="15045" y="7889"/>
                </a:lnTo>
                <a:lnTo>
                  <a:pt x="15021" y="7889"/>
                </a:lnTo>
                <a:lnTo>
                  <a:pt x="14972" y="7913"/>
                </a:lnTo>
                <a:lnTo>
                  <a:pt x="14948" y="7962"/>
                </a:lnTo>
                <a:lnTo>
                  <a:pt x="14899" y="8035"/>
                </a:lnTo>
                <a:lnTo>
                  <a:pt x="14874" y="8182"/>
                </a:lnTo>
                <a:lnTo>
                  <a:pt x="14899" y="8279"/>
                </a:lnTo>
                <a:lnTo>
                  <a:pt x="14972" y="8402"/>
                </a:lnTo>
                <a:lnTo>
                  <a:pt x="15045" y="8548"/>
                </a:lnTo>
                <a:lnTo>
                  <a:pt x="15167" y="8670"/>
                </a:lnTo>
                <a:lnTo>
                  <a:pt x="15265" y="8792"/>
                </a:lnTo>
                <a:lnTo>
                  <a:pt x="15363" y="8914"/>
                </a:lnTo>
                <a:lnTo>
                  <a:pt x="15436" y="9037"/>
                </a:lnTo>
                <a:lnTo>
                  <a:pt x="15460" y="9134"/>
                </a:lnTo>
                <a:lnTo>
                  <a:pt x="15460" y="9232"/>
                </a:lnTo>
                <a:lnTo>
                  <a:pt x="15509" y="9330"/>
                </a:lnTo>
                <a:lnTo>
                  <a:pt x="15558" y="9427"/>
                </a:lnTo>
                <a:lnTo>
                  <a:pt x="15631" y="9525"/>
                </a:lnTo>
                <a:lnTo>
                  <a:pt x="15753" y="9598"/>
                </a:lnTo>
                <a:lnTo>
                  <a:pt x="15900" y="9647"/>
                </a:lnTo>
                <a:lnTo>
                  <a:pt x="16047" y="9696"/>
                </a:lnTo>
                <a:lnTo>
                  <a:pt x="16218" y="9720"/>
                </a:lnTo>
                <a:lnTo>
                  <a:pt x="16364" y="9720"/>
                </a:lnTo>
                <a:lnTo>
                  <a:pt x="16486" y="9769"/>
                </a:lnTo>
                <a:lnTo>
                  <a:pt x="16559" y="9818"/>
                </a:lnTo>
                <a:lnTo>
                  <a:pt x="16584" y="9867"/>
                </a:lnTo>
                <a:lnTo>
                  <a:pt x="16584" y="9916"/>
                </a:lnTo>
                <a:lnTo>
                  <a:pt x="16559" y="10013"/>
                </a:lnTo>
                <a:lnTo>
                  <a:pt x="16437" y="10209"/>
                </a:lnTo>
                <a:lnTo>
                  <a:pt x="16242" y="10429"/>
                </a:lnTo>
                <a:lnTo>
                  <a:pt x="16022" y="10673"/>
                </a:lnTo>
                <a:lnTo>
                  <a:pt x="15802" y="10917"/>
                </a:lnTo>
                <a:lnTo>
                  <a:pt x="15631" y="11186"/>
                </a:lnTo>
                <a:lnTo>
                  <a:pt x="15485" y="11430"/>
                </a:lnTo>
                <a:lnTo>
                  <a:pt x="15460" y="11528"/>
                </a:lnTo>
                <a:lnTo>
                  <a:pt x="15460" y="11625"/>
                </a:lnTo>
                <a:lnTo>
                  <a:pt x="15460" y="11772"/>
                </a:lnTo>
                <a:lnTo>
                  <a:pt x="15485" y="11918"/>
                </a:lnTo>
                <a:lnTo>
                  <a:pt x="15509" y="12016"/>
                </a:lnTo>
                <a:lnTo>
                  <a:pt x="15558" y="12089"/>
                </a:lnTo>
                <a:lnTo>
                  <a:pt x="15583" y="12138"/>
                </a:lnTo>
                <a:lnTo>
                  <a:pt x="15607" y="12212"/>
                </a:lnTo>
                <a:lnTo>
                  <a:pt x="15631" y="12383"/>
                </a:lnTo>
                <a:lnTo>
                  <a:pt x="15607" y="12480"/>
                </a:lnTo>
                <a:lnTo>
                  <a:pt x="15509" y="12651"/>
                </a:lnTo>
                <a:lnTo>
                  <a:pt x="15363" y="12847"/>
                </a:lnTo>
                <a:lnTo>
                  <a:pt x="15167" y="13042"/>
                </a:lnTo>
                <a:lnTo>
                  <a:pt x="14972" y="13237"/>
                </a:lnTo>
                <a:lnTo>
                  <a:pt x="14825" y="13433"/>
                </a:lnTo>
                <a:lnTo>
                  <a:pt x="14728" y="13604"/>
                </a:lnTo>
                <a:lnTo>
                  <a:pt x="14679" y="13701"/>
                </a:lnTo>
                <a:lnTo>
                  <a:pt x="14654" y="13823"/>
                </a:lnTo>
                <a:lnTo>
                  <a:pt x="14581" y="13970"/>
                </a:lnTo>
                <a:lnTo>
                  <a:pt x="14459" y="14117"/>
                </a:lnTo>
                <a:lnTo>
                  <a:pt x="14313" y="14288"/>
                </a:lnTo>
                <a:lnTo>
                  <a:pt x="14142" y="14434"/>
                </a:lnTo>
                <a:lnTo>
                  <a:pt x="13995" y="14556"/>
                </a:lnTo>
                <a:lnTo>
                  <a:pt x="13848" y="14629"/>
                </a:lnTo>
                <a:lnTo>
                  <a:pt x="13726" y="14654"/>
                </a:lnTo>
                <a:lnTo>
                  <a:pt x="13653" y="14654"/>
                </a:lnTo>
                <a:lnTo>
                  <a:pt x="13555" y="14605"/>
                </a:lnTo>
                <a:lnTo>
                  <a:pt x="13458" y="14556"/>
                </a:lnTo>
                <a:lnTo>
                  <a:pt x="13360" y="14483"/>
                </a:lnTo>
                <a:lnTo>
                  <a:pt x="13287" y="14385"/>
                </a:lnTo>
                <a:lnTo>
                  <a:pt x="13213" y="14288"/>
                </a:lnTo>
                <a:lnTo>
                  <a:pt x="13189" y="14190"/>
                </a:lnTo>
                <a:lnTo>
                  <a:pt x="13165" y="14092"/>
                </a:lnTo>
                <a:lnTo>
                  <a:pt x="13140" y="13921"/>
                </a:lnTo>
                <a:lnTo>
                  <a:pt x="13116" y="13848"/>
                </a:lnTo>
                <a:lnTo>
                  <a:pt x="13067" y="13799"/>
                </a:lnTo>
                <a:lnTo>
                  <a:pt x="13043" y="13750"/>
                </a:lnTo>
                <a:lnTo>
                  <a:pt x="12994" y="13677"/>
                </a:lnTo>
                <a:lnTo>
                  <a:pt x="12969" y="13530"/>
                </a:lnTo>
                <a:lnTo>
                  <a:pt x="12945" y="13359"/>
                </a:lnTo>
                <a:lnTo>
                  <a:pt x="12920" y="13286"/>
                </a:lnTo>
                <a:lnTo>
                  <a:pt x="12872" y="13237"/>
                </a:lnTo>
                <a:lnTo>
                  <a:pt x="12847" y="13164"/>
                </a:lnTo>
                <a:lnTo>
                  <a:pt x="12823" y="13066"/>
                </a:lnTo>
                <a:lnTo>
                  <a:pt x="12798" y="12920"/>
                </a:lnTo>
                <a:lnTo>
                  <a:pt x="12774" y="12749"/>
                </a:lnTo>
                <a:lnTo>
                  <a:pt x="12798" y="12602"/>
                </a:lnTo>
                <a:lnTo>
                  <a:pt x="12823" y="12456"/>
                </a:lnTo>
                <a:lnTo>
                  <a:pt x="12847" y="12358"/>
                </a:lnTo>
                <a:lnTo>
                  <a:pt x="12872" y="12285"/>
                </a:lnTo>
                <a:lnTo>
                  <a:pt x="12920" y="12236"/>
                </a:lnTo>
                <a:lnTo>
                  <a:pt x="12945" y="12163"/>
                </a:lnTo>
                <a:lnTo>
                  <a:pt x="12969" y="11992"/>
                </a:lnTo>
                <a:lnTo>
                  <a:pt x="12945" y="11894"/>
                </a:lnTo>
                <a:lnTo>
                  <a:pt x="12896" y="11772"/>
                </a:lnTo>
                <a:lnTo>
                  <a:pt x="12798" y="11650"/>
                </a:lnTo>
                <a:lnTo>
                  <a:pt x="12701" y="11528"/>
                </a:lnTo>
                <a:lnTo>
                  <a:pt x="12578" y="11381"/>
                </a:lnTo>
                <a:lnTo>
                  <a:pt x="12481" y="11210"/>
                </a:lnTo>
                <a:lnTo>
                  <a:pt x="12432" y="11015"/>
                </a:lnTo>
                <a:lnTo>
                  <a:pt x="12408" y="10844"/>
                </a:lnTo>
                <a:lnTo>
                  <a:pt x="12408" y="10697"/>
                </a:lnTo>
                <a:lnTo>
                  <a:pt x="12383" y="10551"/>
                </a:lnTo>
                <a:lnTo>
                  <a:pt x="12334" y="10453"/>
                </a:lnTo>
                <a:lnTo>
                  <a:pt x="12310" y="10380"/>
                </a:lnTo>
                <a:lnTo>
                  <a:pt x="12261" y="10331"/>
                </a:lnTo>
                <a:lnTo>
                  <a:pt x="12188" y="10307"/>
                </a:lnTo>
                <a:lnTo>
                  <a:pt x="12017" y="10282"/>
                </a:lnTo>
                <a:lnTo>
                  <a:pt x="11870" y="10307"/>
                </a:lnTo>
                <a:lnTo>
                  <a:pt x="11797" y="10331"/>
                </a:lnTo>
                <a:lnTo>
                  <a:pt x="11748" y="10380"/>
                </a:lnTo>
                <a:lnTo>
                  <a:pt x="11675" y="10429"/>
                </a:lnTo>
                <a:lnTo>
                  <a:pt x="11553" y="10453"/>
                </a:lnTo>
                <a:lnTo>
                  <a:pt x="11406" y="10478"/>
                </a:lnTo>
                <a:lnTo>
                  <a:pt x="11260" y="10478"/>
                </a:lnTo>
                <a:lnTo>
                  <a:pt x="11089" y="10453"/>
                </a:lnTo>
                <a:lnTo>
                  <a:pt x="10893" y="10355"/>
                </a:lnTo>
                <a:lnTo>
                  <a:pt x="10674" y="10233"/>
                </a:lnTo>
                <a:lnTo>
                  <a:pt x="10503" y="10087"/>
                </a:lnTo>
                <a:lnTo>
                  <a:pt x="10429" y="10013"/>
                </a:lnTo>
                <a:lnTo>
                  <a:pt x="10356" y="9891"/>
                </a:lnTo>
                <a:lnTo>
                  <a:pt x="10234" y="9598"/>
                </a:lnTo>
                <a:lnTo>
                  <a:pt x="10161" y="9281"/>
                </a:lnTo>
                <a:lnTo>
                  <a:pt x="10112" y="8963"/>
                </a:lnTo>
                <a:lnTo>
                  <a:pt x="10136" y="8792"/>
                </a:lnTo>
                <a:lnTo>
                  <a:pt x="10161" y="8621"/>
                </a:lnTo>
                <a:lnTo>
                  <a:pt x="10258" y="8279"/>
                </a:lnTo>
                <a:lnTo>
                  <a:pt x="10332" y="8108"/>
                </a:lnTo>
                <a:lnTo>
                  <a:pt x="10405" y="7962"/>
                </a:lnTo>
                <a:lnTo>
                  <a:pt x="10503" y="7815"/>
                </a:lnTo>
                <a:lnTo>
                  <a:pt x="10600" y="7718"/>
                </a:lnTo>
                <a:lnTo>
                  <a:pt x="10796" y="7522"/>
                </a:lnTo>
                <a:lnTo>
                  <a:pt x="10991" y="7376"/>
                </a:lnTo>
                <a:lnTo>
                  <a:pt x="11162" y="7278"/>
                </a:lnTo>
                <a:lnTo>
                  <a:pt x="11260" y="7229"/>
                </a:lnTo>
                <a:lnTo>
                  <a:pt x="11431" y="7205"/>
                </a:lnTo>
                <a:lnTo>
                  <a:pt x="11504" y="7180"/>
                </a:lnTo>
                <a:lnTo>
                  <a:pt x="11553" y="7132"/>
                </a:lnTo>
                <a:lnTo>
                  <a:pt x="11626" y="7107"/>
                </a:lnTo>
                <a:lnTo>
                  <a:pt x="11724" y="7083"/>
                </a:lnTo>
                <a:lnTo>
                  <a:pt x="11870" y="7058"/>
                </a:lnTo>
                <a:lnTo>
                  <a:pt x="12188" y="7058"/>
                </a:lnTo>
                <a:lnTo>
                  <a:pt x="12359" y="7107"/>
                </a:lnTo>
                <a:lnTo>
                  <a:pt x="12481" y="7156"/>
                </a:lnTo>
                <a:lnTo>
                  <a:pt x="12603" y="7229"/>
                </a:lnTo>
                <a:lnTo>
                  <a:pt x="12676" y="7303"/>
                </a:lnTo>
                <a:lnTo>
                  <a:pt x="12774" y="7376"/>
                </a:lnTo>
                <a:lnTo>
                  <a:pt x="12896" y="7425"/>
                </a:lnTo>
                <a:lnTo>
                  <a:pt x="12969" y="7425"/>
                </a:lnTo>
                <a:lnTo>
                  <a:pt x="13140" y="7449"/>
                </a:lnTo>
                <a:lnTo>
                  <a:pt x="13213" y="7498"/>
                </a:lnTo>
                <a:lnTo>
                  <a:pt x="13262" y="7522"/>
                </a:lnTo>
                <a:lnTo>
                  <a:pt x="13311" y="7547"/>
                </a:lnTo>
                <a:lnTo>
                  <a:pt x="13360" y="7571"/>
                </a:lnTo>
                <a:lnTo>
                  <a:pt x="13409" y="7547"/>
                </a:lnTo>
                <a:lnTo>
                  <a:pt x="13458" y="7522"/>
                </a:lnTo>
                <a:lnTo>
                  <a:pt x="13507" y="7498"/>
                </a:lnTo>
                <a:lnTo>
                  <a:pt x="13580" y="7449"/>
                </a:lnTo>
                <a:lnTo>
                  <a:pt x="13726" y="7425"/>
                </a:lnTo>
                <a:lnTo>
                  <a:pt x="13897" y="7449"/>
                </a:lnTo>
                <a:lnTo>
                  <a:pt x="13971" y="7498"/>
                </a:lnTo>
                <a:lnTo>
                  <a:pt x="14019" y="7522"/>
                </a:lnTo>
                <a:lnTo>
                  <a:pt x="14093" y="7571"/>
                </a:lnTo>
                <a:lnTo>
                  <a:pt x="14190" y="7596"/>
                </a:lnTo>
                <a:lnTo>
                  <a:pt x="14337" y="7620"/>
                </a:lnTo>
                <a:lnTo>
                  <a:pt x="14654" y="7620"/>
                </a:lnTo>
                <a:lnTo>
                  <a:pt x="14801" y="7596"/>
                </a:lnTo>
                <a:lnTo>
                  <a:pt x="14899" y="7571"/>
                </a:lnTo>
                <a:lnTo>
                  <a:pt x="14972" y="7522"/>
                </a:lnTo>
                <a:lnTo>
                  <a:pt x="15021" y="7473"/>
                </a:lnTo>
                <a:lnTo>
                  <a:pt x="15045" y="7400"/>
                </a:lnTo>
                <a:lnTo>
                  <a:pt x="15070" y="7229"/>
                </a:lnTo>
                <a:lnTo>
                  <a:pt x="15070" y="7205"/>
                </a:lnTo>
                <a:lnTo>
                  <a:pt x="15045" y="7156"/>
                </a:lnTo>
                <a:lnTo>
                  <a:pt x="14948" y="7107"/>
                </a:lnTo>
                <a:lnTo>
                  <a:pt x="14825" y="7058"/>
                </a:lnTo>
                <a:lnTo>
                  <a:pt x="14679" y="7058"/>
                </a:lnTo>
                <a:lnTo>
                  <a:pt x="14532" y="7034"/>
                </a:lnTo>
                <a:lnTo>
                  <a:pt x="14361" y="6985"/>
                </a:lnTo>
                <a:lnTo>
                  <a:pt x="14215" y="6936"/>
                </a:lnTo>
                <a:lnTo>
                  <a:pt x="14117" y="6863"/>
                </a:lnTo>
                <a:lnTo>
                  <a:pt x="14019" y="6790"/>
                </a:lnTo>
                <a:lnTo>
                  <a:pt x="13922" y="6716"/>
                </a:lnTo>
                <a:lnTo>
                  <a:pt x="13824" y="6692"/>
                </a:lnTo>
                <a:lnTo>
                  <a:pt x="13726" y="6668"/>
                </a:lnTo>
                <a:lnTo>
                  <a:pt x="13653" y="6643"/>
                </a:lnTo>
                <a:lnTo>
                  <a:pt x="13555" y="6619"/>
                </a:lnTo>
                <a:lnTo>
                  <a:pt x="13458" y="6545"/>
                </a:lnTo>
                <a:lnTo>
                  <a:pt x="13360" y="6472"/>
                </a:lnTo>
                <a:lnTo>
                  <a:pt x="13287" y="6399"/>
                </a:lnTo>
                <a:lnTo>
                  <a:pt x="13189" y="6374"/>
                </a:lnTo>
                <a:lnTo>
                  <a:pt x="13116" y="6350"/>
                </a:lnTo>
                <a:lnTo>
                  <a:pt x="13067" y="6374"/>
                </a:lnTo>
                <a:lnTo>
                  <a:pt x="13018" y="6399"/>
                </a:lnTo>
                <a:lnTo>
                  <a:pt x="12945" y="6399"/>
                </a:lnTo>
                <a:lnTo>
                  <a:pt x="12872" y="6350"/>
                </a:lnTo>
                <a:lnTo>
                  <a:pt x="12774" y="6277"/>
                </a:lnTo>
                <a:lnTo>
                  <a:pt x="12701" y="6228"/>
                </a:lnTo>
                <a:lnTo>
                  <a:pt x="12627" y="6179"/>
                </a:lnTo>
                <a:lnTo>
                  <a:pt x="12505" y="6179"/>
                </a:lnTo>
                <a:lnTo>
                  <a:pt x="12456" y="6228"/>
                </a:lnTo>
                <a:lnTo>
                  <a:pt x="12383" y="6252"/>
                </a:lnTo>
                <a:lnTo>
                  <a:pt x="12212" y="6277"/>
                </a:lnTo>
                <a:lnTo>
                  <a:pt x="12114" y="6326"/>
                </a:lnTo>
                <a:lnTo>
                  <a:pt x="11968" y="6399"/>
                </a:lnTo>
                <a:lnTo>
                  <a:pt x="11797" y="6521"/>
                </a:lnTo>
                <a:lnTo>
                  <a:pt x="11650" y="6668"/>
                </a:lnTo>
                <a:lnTo>
                  <a:pt x="11479" y="6814"/>
                </a:lnTo>
                <a:lnTo>
                  <a:pt x="11309" y="6936"/>
                </a:lnTo>
                <a:lnTo>
                  <a:pt x="11186" y="7009"/>
                </a:lnTo>
                <a:lnTo>
                  <a:pt x="11064" y="7058"/>
                </a:lnTo>
                <a:lnTo>
                  <a:pt x="10918" y="7009"/>
                </a:lnTo>
                <a:lnTo>
                  <a:pt x="10844" y="6985"/>
                </a:lnTo>
                <a:lnTo>
                  <a:pt x="10796" y="6961"/>
                </a:lnTo>
                <a:lnTo>
                  <a:pt x="10747" y="6912"/>
                </a:lnTo>
                <a:lnTo>
                  <a:pt x="10722" y="6838"/>
                </a:lnTo>
                <a:lnTo>
                  <a:pt x="10698" y="6668"/>
                </a:lnTo>
                <a:lnTo>
                  <a:pt x="10722" y="6497"/>
                </a:lnTo>
                <a:lnTo>
                  <a:pt x="10747" y="6423"/>
                </a:lnTo>
                <a:lnTo>
                  <a:pt x="10796" y="6374"/>
                </a:lnTo>
                <a:lnTo>
                  <a:pt x="10844" y="6350"/>
                </a:lnTo>
                <a:lnTo>
                  <a:pt x="10967" y="6326"/>
                </a:lnTo>
                <a:lnTo>
                  <a:pt x="11113" y="6301"/>
                </a:lnTo>
                <a:lnTo>
                  <a:pt x="11260" y="6277"/>
                </a:lnTo>
                <a:lnTo>
                  <a:pt x="11406" y="6277"/>
                </a:lnTo>
                <a:lnTo>
                  <a:pt x="11528" y="6228"/>
                </a:lnTo>
                <a:lnTo>
                  <a:pt x="11602" y="6179"/>
                </a:lnTo>
                <a:lnTo>
                  <a:pt x="11626" y="6130"/>
                </a:lnTo>
                <a:lnTo>
                  <a:pt x="11650" y="6106"/>
                </a:lnTo>
                <a:lnTo>
                  <a:pt x="11602" y="5935"/>
                </a:lnTo>
                <a:lnTo>
                  <a:pt x="11577" y="5862"/>
                </a:lnTo>
                <a:lnTo>
                  <a:pt x="11553" y="5813"/>
                </a:lnTo>
                <a:lnTo>
                  <a:pt x="11504" y="5764"/>
                </a:lnTo>
                <a:lnTo>
                  <a:pt x="11504" y="5715"/>
                </a:lnTo>
                <a:lnTo>
                  <a:pt x="11504" y="5666"/>
                </a:lnTo>
                <a:lnTo>
                  <a:pt x="11553" y="5617"/>
                </a:lnTo>
                <a:lnTo>
                  <a:pt x="11602" y="5593"/>
                </a:lnTo>
                <a:lnTo>
                  <a:pt x="11675" y="5544"/>
                </a:lnTo>
                <a:lnTo>
                  <a:pt x="11821" y="5520"/>
                </a:lnTo>
                <a:lnTo>
                  <a:pt x="11919" y="5520"/>
                </a:lnTo>
                <a:lnTo>
                  <a:pt x="12017" y="5471"/>
                </a:lnTo>
                <a:lnTo>
                  <a:pt x="12114" y="5398"/>
                </a:lnTo>
                <a:lnTo>
                  <a:pt x="12212" y="5324"/>
                </a:lnTo>
                <a:lnTo>
                  <a:pt x="12285" y="5251"/>
                </a:lnTo>
                <a:lnTo>
                  <a:pt x="12359" y="5153"/>
                </a:lnTo>
                <a:lnTo>
                  <a:pt x="12383" y="5031"/>
                </a:lnTo>
                <a:lnTo>
                  <a:pt x="12408" y="4958"/>
                </a:lnTo>
                <a:lnTo>
                  <a:pt x="12383" y="4787"/>
                </a:lnTo>
                <a:lnTo>
                  <a:pt x="12334" y="4714"/>
                </a:lnTo>
                <a:lnTo>
                  <a:pt x="12310" y="4665"/>
                </a:lnTo>
                <a:lnTo>
                  <a:pt x="12310" y="4640"/>
                </a:lnTo>
                <a:lnTo>
                  <a:pt x="12310" y="4592"/>
                </a:lnTo>
                <a:lnTo>
                  <a:pt x="12383" y="4469"/>
                </a:lnTo>
                <a:lnTo>
                  <a:pt x="12505" y="4298"/>
                </a:lnTo>
                <a:lnTo>
                  <a:pt x="12701" y="4103"/>
                </a:lnTo>
                <a:lnTo>
                  <a:pt x="12798" y="4005"/>
                </a:lnTo>
                <a:lnTo>
                  <a:pt x="12945" y="3908"/>
                </a:lnTo>
                <a:lnTo>
                  <a:pt x="13091" y="3834"/>
                </a:lnTo>
                <a:lnTo>
                  <a:pt x="13262" y="3761"/>
                </a:lnTo>
                <a:lnTo>
                  <a:pt x="13604" y="3663"/>
                </a:lnTo>
                <a:lnTo>
                  <a:pt x="13775" y="3639"/>
                </a:lnTo>
                <a:lnTo>
                  <a:pt x="13922" y="3615"/>
                </a:lnTo>
                <a:close/>
                <a:moveTo>
                  <a:pt x="6888" y="2467"/>
                </a:moveTo>
                <a:lnTo>
                  <a:pt x="6986" y="2491"/>
                </a:lnTo>
                <a:lnTo>
                  <a:pt x="7083" y="2516"/>
                </a:lnTo>
                <a:lnTo>
                  <a:pt x="7132" y="2540"/>
                </a:lnTo>
                <a:lnTo>
                  <a:pt x="7181" y="2589"/>
                </a:lnTo>
                <a:lnTo>
                  <a:pt x="7181" y="2638"/>
                </a:lnTo>
                <a:lnTo>
                  <a:pt x="7181" y="2711"/>
                </a:lnTo>
                <a:lnTo>
                  <a:pt x="7132" y="2784"/>
                </a:lnTo>
                <a:lnTo>
                  <a:pt x="7083" y="2858"/>
                </a:lnTo>
                <a:lnTo>
                  <a:pt x="6937" y="3028"/>
                </a:lnTo>
                <a:lnTo>
                  <a:pt x="6864" y="3175"/>
                </a:lnTo>
                <a:lnTo>
                  <a:pt x="6839" y="3322"/>
                </a:lnTo>
                <a:lnTo>
                  <a:pt x="6864" y="3395"/>
                </a:lnTo>
                <a:lnTo>
                  <a:pt x="6888" y="3419"/>
                </a:lnTo>
                <a:lnTo>
                  <a:pt x="6961" y="3517"/>
                </a:lnTo>
                <a:lnTo>
                  <a:pt x="7010" y="3615"/>
                </a:lnTo>
                <a:lnTo>
                  <a:pt x="7059" y="3712"/>
                </a:lnTo>
                <a:lnTo>
                  <a:pt x="7083" y="3810"/>
                </a:lnTo>
                <a:lnTo>
                  <a:pt x="7059" y="3908"/>
                </a:lnTo>
                <a:lnTo>
                  <a:pt x="7010" y="4005"/>
                </a:lnTo>
                <a:lnTo>
                  <a:pt x="6961" y="4103"/>
                </a:lnTo>
                <a:lnTo>
                  <a:pt x="6888" y="4201"/>
                </a:lnTo>
                <a:lnTo>
                  <a:pt x="6839" y="4225"/>
                </a:lnTo>
                <a:lnTo>
                  <a:pt x="6644" y="4225"/>
                </a:lnTo>
                <a:lnTo>
                  <a:pt x="6473" y="4128"/>
                </a:lnTo>
                <a:lnTo>
                  <a:pt x="6302" y="4005"/>
                </a:lnTo>
                <a:lnTo>
                  <a:pt x="6155" y="3859"/>
                </a:lnTo>
                <a:lnTo>
                  <a:pt x="5984" y="3786"/>
                </a:lnTo>
                <a:lnTo>
                  <a:pt x="5838" y="3761"/>
                </a:lnTo>
                <a:lnTo>
                  <a:pt x="5789" y="3786"/>
                </a:lnTo>
                <a:lnTo>
                  <a:pt x="5740" y="3810"/>
                </a:lnTo>
                <a:lnTo>
                  <a:pt x="5642" y="3883"/>
                </a:lnTo>
                <a:lnTo>
                  <a:pt x="5545" y="3957"/>
                </a:lnTo>
                <a:lnTo>
                  <a:pt x="5447" y="3981"/>
                </a:lnTo>
                <a:lnTo>
                  <a:pt x="5349" y="4005"/>
                </a:lnTo>
                <a:lnTo>
                  <a:pt x="5203" y="4030"/>
                </a:lnTo>
                <a:lnTo>
                  <a:pt x="5129" y="4054"/>
                </a:lnTo>
                <a:lnTo>
                  <a:pt x="5081" y="4103"/>
                </a:lnTo>
                <a:lnTo>
                  <a:pt x="5032" y="4128"/>
                </a:lnTo>
                <a:lnTo>
                  <a:pt x="4959" y="4152"/>
                </a:lnTo>
                <a:lnTo>
                  <a:pt x="4788" y="4201"/>
                </a:lnTo>
                <a:lnTo>
                  <a:pt x="4690" y="4201"/>
                </a:lnTo>
                <a:lnTo>
                  <a:pt x="4592" y="4250"/>
                </a:lnTo>
                <a:lnTo>
                  <a:pt x="4494" y="4298"/>
                </a:lnTo>
                <a:lnTo>
                  <a:pt x="4397" y="4372"/>
                </a:lnTo>
                <a:lnTo>
                  <a:pt x="4372" y="4421"/>
                </a:lnTo>
                <a:lnTo>
                  <a:pt x="4372" y="4494"/>
                </a:lnTo>
                <a:lnTo>
                  <a:pt x="4372" y="4616"/>
                </a:lnTo>
                <a:lnTo>
                  <a:pt x="4470" y="4787"/>
                </a:lnTo>
                <a:lnTo>
                  <a:pt x="4592" y="4958"/>
                </a:lnTo>
                <a:lnTo>
                  <a:pt x="4690" y="5031"/>
                </a:lnTo>
                <a:lnTo>
                  <a:pt x="4788" y="5056"/>
                </a:lnTo>
                <a:lnTo>
                  <a:pt x="4885" y="5080"/>
                </a:lnTo>
                <a:lnTo>
                  <a:pt x="5007" y="5080"/>
                </a:lnTo>
                <a:lnTo>
                  <a:pt x="5129" y="5056"/>
                </a:lnTo>
                <a:lnTo>
                  <a:pt x="5227" y="5007"/>
                </a:lnTo>
                <a:lnTo>
                  <a:pt x="5349" y="4933"/>
                </a:lnTo>
                <a:lnTo>
                  <a:pt x="5447" y="4860"/>
                </a:lnTo>
                <a:lnTo>
                  <a:pt x="5642" y="4665"/>
                </a:lnTo>
                <a:lnTo>
                  <a:pt x="5838" y="4518"/>
                </a:lnTo>
                <a:lnTo>
                  <a:pt x="6009" y="4421"/>
                </a:lnTo>
                <a:lnTo>
                  <a:pt x="6131" y="4372"/>
                </a:lnTo>
                <a:lnTo>
                  <a:pt x="6204" y="4396"/>
                </a:lnTo>
                <a:lnTo>
                  <a:pt x="6253" y="4445"/>
                </a:lnTo>
                <a:lnTo>
                  <a:pt x="6302" y="4494"/>
                </a:lnTo>
                <a:lnTo>
                  <a:pt x="6302" y="4567"/>
                </a:lnTo>
                <a:lnTo>
                  <a:pt x="6326" y="4640"/>
                </a:lnTo>
                <a:lnTo>
                  <a:pt x="6375" y="4714"/>
                </a:lnTo>
                <a:lnTo>
                  <a:pt x="6424" y="4738"/>
                </a:lnTo>
                <a:lnTo>
                  <a:pt x="6497" y="4763"/>
                </a:lnTo>
                <a:lnTo>
                  <a:pt x="6595" y="4787"/>
                </a:lnTo>
                <a:lnTo>
                  <a:pt x="6693" y="4811"/>
                </a:lnTo>
                <a:lnTo>
                  <a:pt x="6790" y="4885"/>
                </a:lnTo>
                <a:lnTo>
                  <a:pt x="6888" y="4958"/>
                </a:lnTo>
                <a:lnTo>
                  <a:pt x="6937" y="5031"/>
                </a:lnTo>
                <a:lnTo>
                  <a:pt x="6961" y="5153"/>
                </a:lnTo>
                <a:lnTo>
                  <a:pt x="6937" y="5251"/>
                </a:lnTo>
                <a:lnTo>
                  <a:pt x="6888" y="5324"/>
                </a:lnTo>
                <a:lnTo>
                  <a:pt x="6790" y="5398"/>
                </a:lnTo>
                <a:lnTo>
                  <a:pt x="6693" y="5471"/>
                </a:lnTo>
                <a:lnTo>
                  <a:pt x="6595" y="5520"/>
                </a:lnTo>
                <a:lnTo>
                  <a:pt x="6497" y="5520"/>
                </a:lnTo>
                <a:lnTo>
                  <a:pt x="6399" y="5544"/>
                </a:lnTo>
                <a:lnTo>
                  <a:pt x="6253" y="5642"/>
                </a:lnTo>
                <a:lnTo>
                  <a:pt x="6082" y="5764"/>
                </a:lnTo>
                <a:lnTo>
                  <a:pt x="5935" y="5910"/>
                </a:lnTo>
                <a:lnTo>
                  <a:pt x="5764" y="6057"/>
                </a:lnTo>
                <a:lnTo>
                  <a:pt x="5594" y="6179"/>
                </a:lnTo>
                <a:lnTo>
                  <a:pt x="5471" y="6252"/>
                </a:lnTo>
                <a:lnTo>
                  <a:pt x="5349" y="6277"/>
                </a:lnTo>
                <a:lnTo>
                  <a:pt x="5227" y="6326"/>
                </a:lnTo>
                <a:lnTo>
                  <a:pt x="5056" y="6448"/>
                </a:lnTo>
                <a:lnTo>
                  <a:pt x="4812" y="6643"/>
                </a:lnTo>
                <a:lnTo>
                  <a:pt x="4568" y="6887"/>
                </a:lnTo>
                <a:lnTo>
                  <a:pt x="4226" y="7229"/>
                </a:lnTo>
                <a:lnTo>
                  <a:pt x="4104" y="7327"/>
                </a:lnTo>
                <a:lnTo>
                  <a:pt x="3957" y="7449"/>
                </a:lnTo>
                <a:lnTo>
                  <a:pt x="3640" y="7644"/>
                </a:lnTo>
                <a:lnTo>
                  <a:pt x="3347" y="7767"/>
                </a:lnTo>
                <a:lnTo>
                  <a:pt x="3200" y="7791"/>
                </a:lnTo>
                <a:lnTo>
                  <a:pt x="3078" y="7815"/>
                </a:lnTo>
                <a:lnTo>
                  <a:pt x="2834" y="7815"/>
                </a:lnTo>
                <a:lnTo>
                  <a:pt x="2614" y="7864"/>
                </a:lnTo>
                <a:lnTo>
                  <a:pt x="2443" y="7938"/>
                </a:lnTo>
                <a:lnTo>
                  <a:pt x="2321" y="8011"/>
                </a:lnTo>
                <a:lnTo>
                  <a:pt x="2248" y="8084"/>
                </a:lnTo>
                <a:lnTo>
                  <a:pt x="2174" y="8182"/>
                </a:lnTo>
                <a:lnTo>
                  <a:pt x="2125" y="8279"/>
                </a:lnTo>
                <a:lnTo>
                  <a:pt x="2125" y="8377"/>
                </a:lnTo>
                <a:lnTo>
                  <a:pt x="2125" y="8475"/>
                </a:lnTo>
                <a:lnTo>
                  <a:pt x="2174" y="8573"/>
                </a:lnTo>
                <a:lnTo>
                  <a:pt x="2248" y="8670"/>
                </a:lnTo>
                <a:lnTo>
                  <a:pt x="2321" y="8768"/>
                </a:lnTo>
                <a:lnTo>
                  <a:pt x="2394" y="8841"/>
                </a:lnTo>
                <a:lnTo>
                  <a:pt x="2492" y="8890"/>
                </a:lnTo>
                <a:lnTo>
                  <a:pt x="2614" y="8939"/>
                </a:lnTo>
                <a:lnTo>
                  <a:pt x="2687" y="8939"/>
                </a:lnTo>
                <a:lnTo>
                  <a:pt x="2809" y="8988"/>
                </a:lnTo>
                <a:lnTo>
                  <a:pt x="2956" y="9085"/>
                </a:lnTo>
                <a:lnTo>
                  <a:pt x="3151" y="9232"/>
                </a:lnTo>
                <a:lnTo>
                  <a:pt x="3371" y="9427"/>
                </a:lnTo>
                <a:lnTo>
                  <a:pt x="3566" y="9623"/>
                </a:lnTo>
                <a:lnTo>
                  <a:pt x="3762" y="9769"/>
                </a:lnTo>
                <a:lnTo>
                  <a:pt x="3908" y="9867"/>
                </a:lnTo>
                <a:lnTo>
                  <a:pt x="4030" y="9891"/>
                </a:lnTo>
                <a:lnTo>
                  <a:pt x="4177" y="9867"/>
                </a:lnTo>
                <a:lnTo>
                  <a:pt x="4250" y="9843"/>
                </a:lnTo>
                <a:lnTo>
                  <a:pt x="4324" y="9818"/>
                </a:lnTo>
                <a:lnTo>
                  <a:pt x="4372" y="9769"/>
                </a:lnTo>
                <a:lnTo>
                  <a:pt x="4494" y="9745"/>
                </a:lnTo>
                <a:lnTo>
                  <a:pt x="4641" y="9720"/>
                </a:lnTo>
                <a:lnTo>
                  <a:pt x="4959" y="9720"/>
                </a:lnTo>
                <a:lnTo>
                  <a:pt x="5105" y="9769"/>
                </a:lnTo>
                <a:lnTo>
                  <a:pt x="5252" y="9818"/>
                </a:lnTo>
                <a:lnTo>
                  <a:pt x="5349" y="9916"/>
                </a:lnTo>
                <a:lnTo>
                  <a:pt x="5447" y="9989"/>
                </a:lnTo>
                <a:lnTo>
                  <a:pt x="5545" y="10038"/>
                </a:lnTo>
                <a:lnTo>
                  <a:pt x="5642" y="10087"/>
                </a:lnTo>
                <a:lnTo>
                  <a:pt x="5740" y="10087"/>
                </a:lnTo>
                <a:lnTo>
                  <a:pt x="5838" y="10136"/>
                </a:lnTo>
                <a:lnTo>
                  <a:pt x="5984" y="10209"/>
                </a:lnTo>
                <a:lnTo>
                  <a:pt x="6155" y="10331"/>
                </a:lnTo>
                <a:lnTo>
                  <a:pt x="6302" y="10478"/>
                </a:lnTo>
                <a:lnTo>
                  <a:pt x="6473" y="10624"/>
                </a:lnTo>
                <a:lnTo>
                  <a:pt x="6644" y="10746"/>
                </a:lnTo>
                <a:lnTo>
                  <a:pt x="6790" y="10819"/>
                </a:lnTo>
                <a:lnTo>
                  <a:pt x="6888" y="10844"/>
                </a:lnTo>
                <a:lnTo>
                  <a:pt x="6961" y="10868"/>
                </a:lnTo>
                <a:lnTo>
                  <a:pt x="7083" y="10917"/>
                </a:lnTo>
                <a:lnTo>
                  <a:pt x="7181" y="10966"/>
                </a:lnTo>
                <a:lnTo>
                  <a:pt x="7254" y="11039"/>
                </a:lnTo>
                <a:lnTo>
                  <a:pt x="7352" y="11113"/>
                </a:lnTo>
                <a:lnTo>
                  <a:pt x="7450" y="11186"/>
                </a:lnTo>
                <a:lnTo>
                  <a:pt x="7547" y="11210"/>
                </a:lnTo>
                <a:lnTo>
                  <a:pt x="7645" y="11235"/>
                </a:lnTo>
                <a:lnTo>
                  <a:pt x="7743" y="11259"/>
                </a:lnTo>
                <a:lnTo>
                  <a:pt x="7840" y="11283"/>
                </a:lnTo>
                <a:lnTo>
                  <a:pt x="7938" y="11357"/>
                </a:lnTo>
                <a:lnTo>
                  <a:pt x="8036" y="11430"/>
                </a:lnTo>
                <a:lnTo>
                  <a:pt x="8109" y="11528"/>
                </a:lnTo>
                <a:lnTo>
                  <a:pt x="8158" y="11625"/>
                </a:lnTo>
                <a:lnTo>
                  <a:pt x="8207" y="11723"/>
                </a:lnTo>
                <a:lnTo>
                  <a:pt x="8207" y="11796"/>
                </a:lnTo>
                <a:lnTo>
                  <a:pt x="8207" y="11894"/>
                </a:lnTo>
                <a:lnTo>
                  <a:pt x="8158" y="11992"/>
                </a:lnTo>
                <a:lnTo>
                  <a:pt x="8109" y="12089"/>
                </a:lnTo>
                <a:lnTo>
                  <a:pt x="8036" y="12187"/>
                </a:lnTo>
                <a:lnTo>
                  <a:pt x="7963" y="12285"/>
                </a:lnTo>
                <a:lnTo>
                  <a:pt x="7889" y="12383"/>
                </a:lnTo>
                <a:lnTo>
                  <a:pt x="7840" y="12480"/>
                </a:lnTo>
                <a:lnTo>
                  <a:pt x="7840" y="12578"/>
                </a:lnTo>
                <a:lnTo>
                  <a:pt x="7816" y="12676"/>
                </a:lnTo>
                <a:lnTo>
                  <a:pt x="7718" y="12822"/>
                </a:lnTo>
                <a:lnTo>
                  <a:pt x="7596" y="12969"/>
                </a:lnTo>
                <a:lnTo>
                  <a:pt x="7450" y="13140"/>
                </a:lnTo>
                <a:lnTo>
                  <a:pt x="7303" y="13311"/>
                </a:lnTo>
                <a:lnTo>
                  <a:pt x="7181" y="13457"/>
                </a:lnTo>
                <a:lnTo>
                  <a:pt x="7108" y="13604"/>
                </a:lnTo>
                <a:lnTo>
                  <a:pt x="7083" y="13701"/>
                </a:lnTo>
                <a:lnTo>
                  <a:pt x="7034" y="13823"/>
                </a:lnTo>
                <a:lnTo>
                  <a:pt x="6961" y="13970"/>
                </a:lnTo>
                <a:lnTo>
                  <a:pt x="6839" y="14117"/>
                </a:lnTo>
                <a:lnTo>
                  <a:pt x="6693" y="14288"/>
                </a:lnTo>
                <a:lnTo>
                  <a:pt x="6546" y="14434"/>
                </a:lnTo>
                <a:lnTo>
                  <a:pt x="6424" y="14605"/>
                </a:lnTo>
                <a:lnTo>
                  <a:pt x="6351" y="14752"/>
                </a:lnTo>
                <a:lnTo>
                  <a:pt x="6302" y="14849"/>
                </a:lnTo>
                <a:lnTo>
                  <a:pt x="6277" y="14947"/>
                </a:lnTo>
                <a:lnTo>
                  <a:pt x="6229" y="15069"/>
                </a:lnTo>
                <a:lnTo>
                  <a:pt x="6131" y="15216"/>
                </a:lnTo>
                <a:lnTo>
                  <a:pt x="6033" y="15338"/>
                </a:lnTo>
                <a:lnTo>
                  <a:pt x="5911" y="15460"/>
                </a:lnTo>
                <a:lnTo>
                  <a:pt x="5813" y="15582"/>
                </a:lnTo>
                <a:lnTo>
                  <a:pt x="5764" y="15704"/>
                </a:lnTo>
                <a:lnTo>
                  <a:pt x="5740" y="15802"/>
                </a:lnTo>
                <a:lnTo>
                  <a:pt x="5764" y="15973"/>
                </a:lnTo>
                <a:lnTo>
                  <a:pt x="5789" y="16046"/>
                </a:lnTo>
                <a:lnTo>
                  <a:pt x="5838" y="16095"/>
                </a:lnTo>
                <a:lnTo>
                  <a:pt x="5862" y="16144"/>
                </a:lnTo>
                <a:lnTo>
                  <a:pt x="5911" y="16217"/>
                </a:lnTo>
                <a:lnTo>
                  <a:pt x="5935" y="16388"/>
                </a:lnTo>
                <a:lnTo>
                  <a:pt x="5911" y="16461"/>
                </a:lnTo>
                <a:lnTo>
                  <a:pt x="5862" y="16510"/>
                </a:lnTo>
                <a:lnTo>
                  <a:pt x="5813" y="16559"/>
                </a:lnTo>
                <a:lnTo>
                  <a:pt x="5642" y="16559"/>
                </a:lnTo>
                <a:lnTo>
                  <a:pt x="5545" y="16510"/>
                </a:lnTo>
                <a:lnTo>
                  <a:pt x="5447" y="16461"/>
                </a:lnTo>
                <a:lnTo>
                  <a:pt x="5349" y="16388"/>
                </a:lnTo>
                <a:lnTo>
                  <a:pt x="5276" y="16266"/>
                </a:lnTo>
                <a:lnTo>
                  <a:pt x="5227" y="16119"/>
                </a:lnTo>
                <a:lnTo>
                  <a:pt x="5178" y="15973"/>
                </a:lnTo>
                <a:lnTo>
                  <a:pt x="5178" y="15802"/>
                </a:lnTo>
                <a:lnTo>
                  <a:pt x="5154" y="15655"/>
                </a:lnTo>
                <a:lnTo>
                  <a:pt x="5105" y="15484"/>
                </a:lnTo>
                <a:lnTo>
                  <a:pt x="5056" y="15338"/>
                </a:lnTo>
                <a:lnTo>
                  <a:pt x="4983" y="15240"/>
                </a:lnTo>
                <a:lnTo>
                  <a:pt x="4934" y="15191"/>
                </a:lnTo>
                <a:lnTo>
                  <a:pt x="4910" y="15093"/>
                </a:lnTo>
                <a:lnTo>
                  <a:pt x="4836" y="14849"/>
                </a:lnTo>
                <a:lnTo>
                  <a:pt x="4812" y="14556"/>
                </a:lnTo>
                <a:lnTo>
                  <a:pt x="4788" y="14214"/>
                </a:lnTo>
                <a:lnTo>
                  <a:pt x="4788" y="13970"/>
                </a:lnTo>
                <a:lnTo>
                  <a:pt x="4788" y="13799"/>
                </a:lnTo>
                <a:lnTo>
                  <a:pt x="4739" y="13604"/>
                </a:lnTo>
                <a:lnTo>
                  <a:pt x="4714" y="13433"/>
                </a:lnTo>
                <a:lnTo>
                  <a:pt x="4641" y="13237"/>
                </a:lnTo>
                <a:lnTo>
                  <a:pt x="4568" y="13066"/>
                </a:lnTo>
                <a:lnTo>
                  <a:pt x="4494" y="12920"/>
                </a:lnTo>
                <a:lnTo>
                  <a:pt x="4397" y="12773"/>
                </a:lnTo>
                <a:lnTo>
                  <a:pt x="4324" y="12676"/>
                </a:lnTo>
                <a:lnTo>
                  <a:pt x="4128" y="12456"/>
                </a:lnTo>
                <a:lnTo>
                  <a:pt x="3982" y="12260"/>
                </a:lnTo>
                <a:lnTo>
                  <a:pt x="3884" y="12114"/>
                </a:lnTo>
                <a:lnTo>
                  <a:pt x="3835" y="11992"/>
                </a:lnTo>
                <a:lnTo>
                  <a:pt x="3811" y="11845"/>
                </a:lnTo>
                <a:lnTo>
                  <a:pt x="3786" y="11772"/>
                </a:lnTo>
                <a:lnTo>
                  <a:pt x="3737" y="11723"/>
                </a:lnTo>
                <a:lnTo>
                  <a:pt x="3713" y="11650"/>
                </a:lnTo>
                <a:lnTo>
                  <a:pt x="3664" y="11528"/>
                </a:lnTo>
                <a:lnTo>
                  <a:pt x="3664" y="11381"/>
                </a:lnTo>
                <a:lnTo>
                  <a:pt x="3640" y="11235"/>
                </a:lnTo>
                <a:lnTo>
                  <a:pt x="3664" y="11088"/>
                </a:lnTo>
                <a:lnTo>
                  <a:pt x="3664" y="10942"/>
                </a:lnTo>
                <a:lnTo>
                  <a:pt x="3713" y="10819"/>
                </a:lnTo>
                <a:lnTo>
                  <a:pt x="3737" y="10771"/>
                </a:lnTo>
                <a:lnTo>
                  <a:pt x="3786" y="10697"/>
                </a:lnTo>
                <a:lnTo>
                  <a:pt x="3811" y="10648"/>
                </a:lnTo>
                <a:lnTo>
                  <a:pt x="3835" y="10478"/>
                </a:lnTo>
                <a:lnTo>
                  <a:pt x="3811" y="10307"/>
                </a:lnTo>
                <a:lnTo>
                  <a:pt x="3786" y="10233"/>
                </a:lnTo>
                <a:lnTo>
                  <a:pt x="3737" y="10184"/>
                </a:lnTo>
                <a:lnTo>
                  <a:pt x="3689" y="10160"/>
                </a:lnTo>
                <a:lnTo>
                  <a:pt x="3615" y="10111"/>
                </a:lnTo>
                <a:lnTo>
                  <a:pt x="3444" y="10087"/>
                </a:lnTo>
                <a:lnTo>
                  <a:pt x="3347" y="10062"/>
                </a:lnTo>
                <a:lnTo>
                  <a:pt x="3200" y="9989"/>
                </a:lnTo>
                <a:lnTo>
                  <a:pt x="3054" y="9867"/>
                </a:lnTo>
                <a:lnTo>
                  <a:pt x="2883" y="9720"/>
                </a:lnTo>
                <a:lnTo>
                  <a:pt x="2712" y="9574"/>
                </a:lnTo>
                <a:lnTo>
                  <a:pt x="2565" y="9452"/>
                </a:lnTo>
                <a:lnTo>
                  <a:pt x="2419" y="9354"/>
                </a:lnTo>
                <a:lnTo>
                  <a:pt x="2321" y="9330"/>
                </a:lnTo>
                <a:lnTo>
                  <a:pt x="2199" y="9281"/>
                </a:lnTo>
                <a:lnTo>
                  <a:pt x="2003" y="9159"/>
                </a:lnTo>
                <a:lnTo>
                  <a:pt x="1784" y="8988"/>
                </a:lnTo>
                <a:lnTo>
                  <a:pt x="1539" y="8768"/>
                </a:lnTo>
                <a:lnTo>
                  <a:pt x="1246" y="8402"/>
                </a:lnTo>
                <a:lnTo>
                  <a:pt x="1078" y="8185"/>
                </a:lnTo>
                <a:lnTo>
                  <a:pt x="1124" y="7840"/>
                </a:lnTo>
                <a:lnTo>
                  <a:pt x="1197" y="7473"/>
                </a:lnTo>
                <a:lnTo>
                  <a:pt x="1295" y="7132"/>
                </a:lnTo>
                <a:lnTo>
                  <a:pt x="1393" y="6790"/>
                </a:lnTo>
                <a:lnTo>
                  <a:pt x="1515" y="6448"/>
                </a:lnTo>
                <a:lnTo>
                  <a:pt x="1637" y="6106"/>
                </a:lnTo>
                <a:lnTo>
                  <a:pt x="1784" y="5788"/>
                </a:lnTo>
                <a:lnTo>
                  <a:pt x="1954" y="5471"/>
                </a:lnTo>
                <a:lnTo>
                  <a:pt x="2125" y="5153"/>
                </a:lnTo>
                <a:lnTo>
                  <a:pt x="2296" y="4860"/>
                </a:lnTo>
                <a:lnTo>
                  <a:pt x="2516" y="4567"/>
                </a:lnTo>
                <a:lnTo>
                  <a:pt x="2712" y="4298"/>
                </a:lnTo>
                <a:lnTo>
                  <a:pt x="3151" y="3737"/>
                </a:lnTo>
                <a:lnTo>
                  <a:pt x="3664" y="3248"/>
                </a:lnTo>
                <a:lnTo>
                  <a:pt x="4079" y="3248"/>
                </a:lnTo>
                <a:lnTo>
                  <a:pt x="4299" y="3297"/>
                </a:lnTo>
                <a:lnTo>
                  <a:pt x="4470" y="3346"/>
                </a:lnTo>
                <a:lnTo>
                  <a:pt x="4592" y="3419"/>
                </a:lnTo>
                <a:lnTo>
                  <a:pt x="4690" y="3493"/>
                </a:lnTo>
                <a:lnTo>
                  <a:pt x="4788" y="3517"/>
                </a:lnTo>
                <a:lnTo>
                  <a:pt x="4885" y="3493"/>
                </a:lnTo>
                <a:lnTo>
                  <a:pt x="4983" y="3419"/>
                </a:lnTo>
                <a:lnTo>
                  <a:pt x="5056" y="3346"/>
                </a:lnTo>
                <a:lnTo>
                  <a:pt x="5178" y="3297"/>
                </a:lnTo>
                <a:lnTo>
                  <a:pt x="5276" y="3248"/>
                </a:lnTo>
                <a:lnTo>
                  <a:pt x="5349" y="3248"/>
                </a:lnTo>
                <a:lnTo>
                  <a:pt x="5471" y="3199"/>
                </a:lnTo>
                <a:lnTo>
                  <a:pt x="5594" y="3126"/>
                </a:lnTo>
                <a:lnTo>
                  <a:pt x="5764" y="3004"/>
                </a:lnTo>
                <a:lnTo>
                  <a:pt x="5935" y="2858"/>
                </a:lnTo>
                <a:lnTo>
                  <a:pt x="6131" y="2711"/>
                </a:lnTo>
                <a:lnTo>
                  <a:pt x="6375" y="2589"/>
                </a:lnTo>
                <a:lnTo>
                  <a:pt x="6619" y="2516"/>
                </a:lnTo>
                <a:lnTo>
                  <a:pt x="6888" y="2467"/>
                </a:lnTo>
                <a:close/>
                <a:moveTo>
                  <a:pt x="9379" y="0"/>
                </a:moveTo>
                <a:lnTo>
                  <a:pt x="8891" y="24"/>
                </a:lnTo>
                <a:lnTo>
                  <a:pt x="8427" y="49"/>
                </a:lnTo>
                <a:lnTo>
                  <a:pt x="7963" y="122"/>
                </a:lnTo>
                <a:lnTo>
                  <a:pt x="7499" y="195"/>
                </a:lnTo>
                <a:lnTo>
                  <a:pt x="7034" y="293"/>
                </a:lnTo>
                <a:lnTo>
                  <a:pt x="6595" y="440"/>
                </a:lnTo>
                <a:lnTo>
                  <a:pt x="6155" y="586"/>
                </a:lnTo>
                <a:lnTo>
                  <a:pt x="5740" y="733"/>
                </a:lnTo>
                <a:lnTo>
                  <a:pt x="5325" y="928"/>
                </a:lnTo>
                <a:lnTo>
                  <a:pt x="4910" y="1148"/>
                </a:lnTo>
                <a:lnTo>
                  <a:pt x="4519" y="1368"/>
                </a:lnTo>
                <a:lnTo>
                  <a:pt x="4128" y="1612"/>
                </a:lnTo>
                <a:lnTo>
                  <a:pt x="3762" y="1881"/>
                </a:lnTo>
                <a:lnTo>
                  <a:pt x="3420" y="2149"/>
                </a:lnTo>
                <a:lnTo>
                  <a:pt x="3078" y="2442"/>
                </a:lnTo>
                <a:lnTo>
                  <a:pt x="2760" y="2760"/>
                </a:lnTo>
                <a:lnTo>
                  <a:pt x="2443" y="3077"/>
                </a:lnTo>
                <a:lnTo>
                  <a:pt x="2150" y="3419"/>
                </a:lnTo>
                <a:lnTo>
                  <a:pt x="1881" y="3761"/>
                </a:lnTo>
                <a:lnTo>
                  <a:pt x="1613" y="4128"/>
                </a:lnTo>
                <a:lnTo>
                  <a:pt x="1368" y="4518"/>
                </a:lnTo>
                <a:lnTo>
                  <a:pt x="1149" y="4909"/>
                </a:lnTo>
                <a:lnTo>
                  <a:pt x="929" y="5324"/>
                </a:lnTo>
                <a:lnTo>
                  <a:pt x="733" y="5739"/>
                </a:lnTo>
                <a:lnTo>
                  <a:pt x="587" y="6155"/>
                </a:lnTo>
                <a:lnTo>
                  <a:pt x="440" y="6594"/>
                </a:lnTo>
                <a:lnTo>
                  <a:pt x="294" y="7034"/>
                </a:lnTo>
                <a:lnTo>
                  <a:pt x="196" y="7498"/>
                </a:lnTo>
                <a:lnTo>
                  <a:pt x="123" y="7962"/>
                </a:lnTo>
                <a:lnTo>
                  <a:pt x="49" y="8426"/>
                </a:lnTo>
                <a:lnTo>
                  <a:pt x="25" y="8890"/>
                </a:lnTo>
                <a:lnTo>
                  <a:pt x="1" y="9378"/>
                </a:lnTo>
                <a:lnTo>
                  <a:pt x="25" y="9867"/>
                </a:lnTo>
                <a:lnTo>
                  <a:pt x="49" y="10331"/>
                </a:lnTo>
                <a:lnTo>
                  <a:pt x="123" y="10795"/>
                </a:lnTo>
                <a:lnTo>
                  <a:pt x="196" y="11259"/>
                </a:lnTo>
                <a:lnTo>
                  <a:pt x="294" y="11723"/>
                </a:lnTo>
                <a:lnTo>
                  <a:pt x="440" y="12163"/>
                </a:lnTo>
                <a:lnTo>
                  <a:pt x="587" y="12602"/>
                </a:lnTo>
                <a:lnTo>
                  <a:pt x="733" y="13018"/>
                </a:lnTo>
                <a:lnTo>
                  <a:pt x="929" y="13433"/>
                </a:lnTo>
                <a:lnTo>
                  <a:pt x="1149" y="13848"/>
                </a:lnTo>
                <a:lnTo>
                  <a:pt x="1368" y="14239"/>
                </a:lnTo>
                <a:lnTo>
                  <a:pt x="1613" y="14629"/>
                </a:lnTo>
                <a:lnTo>
                  <a:pt x="1881" y="14996"/>
                </a:lnTo>
                <a:lnTo>
                  <a:pt x="2150" y="15338"/>
                </a:lnTo>
                <a:lnTo>
                  <a:pt x="2443" y="15680"/>
                </a:lnTo>
                <a:lnTo>
                  <a:pt x="2760" y="15997"/>
                </a:lnTo>
                <a:lnTo>
                  <a:pt x="3078" y="16315"/>
                </a:lnTo>
                <a:lnTo>
                  <a:pt x="3420" y="16608"/>
                </a:lnTo>
                <a:lnTo>
                  <a:pt x="3762" y="16876"/>
                </a:lnTo>
                <a:lnTo>
                  <a:pt x="4128" y="17145"/>
                </a:lnTo>
                <a:lnTo>
                  <a:pt x="4519" y="17389"/>
                </a:lnTo>
                <a:lnTo>
                  <a:pt x="4910" y="17609"/>
                </a:lnTo>
                <a:lnTo>
                  <a:pt x="5325" y="17829"/>
                </a:lnTo>
                <a:lnTo>
                  <a:pt x="5740" y="18024"/>
                </a:lnTo>
                <a:lnTo>
                  <a:pt x="6155" y="18171"/>
                </a:lnTo>
                <a:lnTo>
                  <a:pt x="6595" y="18317"/>
                </a:lnTo>
                <a:lnTo>
                  <a:pt x="7034" y="18464"/>
                </a:lnTo>
                <a:lnTo>
                  <a:pt x="7499" y="18562"/>
                </a:lnTo>
                <a:lnTo>
                  <a:pt x="7963" y="18635"/>
                </a:lnTo>
                <a:lnTo>
                  <a:pt x="8427" y="18708"/>
                </a:lnTo>
                <a:lnTo>
                  <a:pt x="8891" y="18733"/>
                </a:lnTo>
                <a:lnTo>
                  <a:pt x="9379" y="18757"/>
                </a:lnTo>
                <a:lnTo>
                  <a:pt x="9868" y="18733"/>
                </a:lnTo>
                <a:lnTo>
                  <a:pt x="10332" y="18708"/>
                </a:lnTo>
                <a:lnTo>
                  <a:pt x="10796" y="18635"/>
                </a:lnTo>
                <a:lnTo>
                  <a:pt x="11260" y="18562"/>
                </a:lnTo>
                <a:lnTo>
                  <a:pt x="11724" y="18464"/>
                </a:lnTo>
                <a:lnTo>
                  <a:pt x="12163" y="18317"/>
                </a:lnTo>
                <a:lnTo>
                  <a:pt x="12603" y="18171"/>
                </a:lnTo>
                <a:lnTo>
                  <a:pt x="13018" y="18024"/>
                </a:lnTo>
                <a:lnTo>
                  <a:pt x="13433" y="17829"/>
                </a:lnTo>
                <a:lnTo>
                  <a:pt x="13848" y="17609"/>
                </a:lnTo>
                <a:lnTo>
                  <a:pt x="14239" y="17389"/>
                </a:lnTo>
                <a:lnTo>
                  <a:pt x="14630" y="17145"/>
                </a:lnTo>
                <a:lnTo>
                  <a:pt x="14996" y="16876"/>
                </a:lnTo>
                <a:lnTo>
                  <a:pt x="15338" y="16608"/>
                </a:lnTo>
                <a:lnTo>
                  <a:pt x="15680" y="16315"/>
                </a:lnTo>
                <a:lnTo>
                  <a:pt x="15998" y="15997"/>
                </a:lnTo>
                <a:lnTo>
                  <a:pt x="16315" y="15680"/>
                </a:lnTo>
                <a:lnTo>
                  <a:pt x="16608" y="15338"/>
                </a:lnTo>
                <a:lnTo>
                  <a:pt x="16877" y="14996"/>
                </a:lnTo>
                <a:lnTo>
                  <a:pt x="17146" y="14629"/>
                </a:lnTo>
                <a:lnTo>
                  <a:pt x="17390" y="14239"/>
                </a:lnTo>
                <a:lnTo>
                  <a:pt x="17610" y="13848"/>
                </a:lnTo>
                <a:lnTo>
                  <a:pt x="17829" y="13433"/>
                </a:lnTo>
                <a:lnTo>
                  <a:pt x="18025" y="13018"/>
                </a:lnTo>
                <a:lnTo>
                  <a:pt x="18171" y="12602"/>
                </a:lnTo>
                <a:lnTo>
                  <a:pt x="18318" y="12163"/>
                </a:lnTo>
                <a:lnTo>
                  <a:pt x="18464" y="11723"/>
                </a:lnTo>
                <a:lnTo>
                  <a:pt x="18562" y="11259"/>
                </a:lnTo>
                <a:lnTo>
                  <a:pt x="18635" y="10795"/>
                </a:lnTo>
                <a:lnTo>
                  <a:pt x="18709" y="10331"/>
                </a:lnTo>
                <a:lnTo>
                  <a:pt x="18733" y="9867"/>
                </a:lnTo>
                <a:lnTo>
                  <a:pt x="18758" y="9378"/>
                </a:lnTo>
                <a:lnTo>
                  <a:pt x="18733" y="8890"/>
                </a:lnTo>
                <a:lnTo>
                  <a:pt x="18709" y="8426"/>
                </a:lnTo>
                <a:lnTo>
                  <a:pt x="18635" y="7962"/>
                </a:lnTo>
                <a:lnTo>
                  <a:pt x="18562" y="7498"/>
                </a:lnTo>
                <a:lnTo>
                  <a:pt x="18464" y="7034"/>
                </a:lnTo>
                <a:lnTo>
                  <a:pt x="18318" y="6594"/>
                </a:lnTo>
                <a:lnTo>
                  <a:pt x="18171" y="6155"/>
                </a:lnTo>
                <a:lnTo>
                  <a:pt x="18025" y="5739"/>
                </a:lnTo>
                <a:lnTo>
                  <a:pt x="17829" y="5324"/>
                </a:lnTo>
                <a:lnTo>
                  <a:pt x="17610" y="4909"/>
                </a:lnTo>
                <a:lnTo>
                  <a:pt x="17390" y="4518"/>
                </a:lnTo>
                <a:lnTo>
                  <a:pt x="17146" y="4128"/>
                </a:lnTo>
                <a:lnTo>
                  <a:pt x="16877" y="3761"/>
                </a:lnTo>
                <a:lnTo>
                  <a:pt x="16608" y="3419"/>
                </a:lnTo>
                <a:lnTo>
                  <a:pt x="16315" y="3077"/>
                </a:lnTo>
                <a:lnTo>
                  <a:pt x="15998" y="2760"/>
                </a:lnTo>
                <a:lnTo>
                  <a:pt x="15680" y="2442"/>
                </a:lnTo>
                <a:lnTo>
                  <a:pt x="15338" y="2149"/>
                </a:lnTo>
                <a:lnTo>
                  <a:pt x="14996" y="1881"/>
                </a:lnTo>
                <a:lnTo>
                  <a:pt x="14630" y="1612"/>
                </a:lnTo>
                <a:lnTo>
                  <a:pt x="14239" y="1368"/>
                </a:lnTo>
                <a:lnTo>
                  <a:pt x="13848" y="1148"/>
                </a:lnTo>
                <a:lnTo>
                  <a:pt x="13433" y="928"/>
                </a:lnTo>
                <a:lnTo>
                  <a:pt x="13018" y="733"/>
                </a:lnTo>
                <a:lnTo>
                  <a:pt x="12603" y="586"/>
                </a:lnTo>
                <a:lnTo>
                  <a:pt x="12163" y="440"/>
                </a:lnTo>
                <a:lnTo>
                  <a:pt x="11724" y="293"/>
                </a:lnTo>
                <a:lnTo>
                  <a:pt x="11260" y="195"/>
                </a:lnTo>
                <a:lnTo>
                  <a:pt x="10796" y="122"/>
                </a:lnTo>
                <a:lnTo>
                  <a:pt x="10332" y="49"/>
                </a:lnTo>
                <a:lnTo>
                  <a:pt x="9868" y="24"/>
                </a:lnTo>
                <a:lnTo>
                  <a:pt x="937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Footer Placeholder 11"/>
          <p:cNvSpPr txBox="1">
            <a:spLocks/>
          </p:cNvSpPr>
          <p:nvPr/>
        </p:nvSpPr>
        <p:spPr>
          <a:xfrm>
            <a:off x="0" y="4948014"/>
            <a:ext cx="9144000"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endParaRPr lang="en-IN" sz="1100" spc="300" dirty="0">
              <a:solidFill>
                <a:schemeClr val="tx1">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10"/>
          <p:cNvPicPr>
            <a:picLocks noChangeAspect="1" noChangeArrowheads="1"/>
          </p:cNvPicPr>
          <p:nvPr/>
        </p:nvPicPr>
        <p:blipFill>
          <a:blip r:embed="rId3"/>
          <a:srcRect/>
          <a:stretch>
            <a:fillRect/>
          </a:stretch>
        </p:blipFill>
        <p:spPr bwMode="auto">
          <a:xfrm>
            <a:off x="155307" y="123478"/>
            <a:ext cx="2256453" cy="1162915"/>
          </a:xfrm>
          <a:prstGeom prst="rect">
            <a:avLst/>
          </a:prstGeom>
          <a:noFill/>
          <a:ln w="9525">
            <a:noFill/>
            <a:miter lim="800000"/>
            <a:headEnd/>
            <a:tailEnd/>
          </a:ln>
        </p:spPr>
      </p:pic>
      <p:pic>
        <p:nvPicPr>
          <p:cNvPr id="6" name="Picture 11"/>
          <p:cNvPicPr>
            <a:picLocks noChangeAspect="1" noChangeArrowheads="1"/>
          </p:cNvPicPr>
          <p:nvPr/>
        </p:nvPicPr>
        <p:blipFill>
          <a:blip r:embed="rId4"/>
          <a:srcRect/>
          <a:stretch>
            <a:fillRect/>
          </a:stretch>
        </p:blipFill>
        <p:spPr bwMode="auto">
          <a:xfrm>
            <a:off x="7524328" y="205135"/>
            <a:ext cx="1435575" cy="1142479"/>
          </a:xfrm>
          <a:prstGeom prst="rect">
            <a:avLst/>
          </a:prstGeom>
          <a:noFill/>
          <a:ln w="9525">
            <a:noFill/>
            <a:miter lim="800000"/>
            <a:headEnd/>
            <a:tailEnd/>
          </a:ln>
        </p:spPr>
      </p:pic>
      <p:grpSp>
        <p:nvGrpSpPr>
          <p:cNvPr id="8" name="object 5"/>
          <p:cNvGrpSpPr>
            <a:grpSpLocks/>
          </p:cNvGrpSpPr>
          <p:nvPr/>
        </p:nvGrpSpPr>
        <p:grpSpPr bwMode="auto">
          <a:xfrm>
            <a:off x="0" y="69154"/>
            <a:ext cx="9144000" cy="5094884"/>
            <a:chOff x="0" y="0"/>
            <a:chExt cx="16217900" cy="9118600"/>
          </a:xfrm>
        </p:grpSpPr>
        <p:sp>
          <p:nvSpPr>
            <p:cNvPr id="9" name="object 6"/>
            <p:cNvSpPr>
              <a:spLocks noChangeArrowheads="1"/>
            </p:cNvSpPr>
            <p:nvPr/>
          </p:nvSpPr>
          <p:spPr bwMode="auto">
            <a:xfrm>
              <a:off x="0" y="0"/>
              <a:ext cx="1003300" cy="9118600"/>
            </a:xfrm>
            <a:prstGeom prst="rect">
              <a:avLst/>
            </a:prstGeom>
            <a:blipFill dpi="0" rotWithShape="1">
              <a:blip r:embed="rId5"/>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1" name="Footer Placeholder 11"/>
          <p:cNvSpPr txBox="1">
            <a:spLocks/>
          </p:cNvSpPr>
          <p:nvPr/>
        </p:nvSpPr>
        <p:spPr>
          <a:xfrm>
            <a:off x="1115616" y="4855765"/>
            <a:ext cx="7632848"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lang="en-IN" dirty="0">
              <a:solidFill>
                <a:schemeClr val="bg1">
                  <a:lumMod val="65000"/>
                </a:schemeClr>
              </a:solidFill>
            </a:endParaRPr>
          </a:p>
        </p:txBody>
      </p:sp>
      <p:sp>
        <p:nvSpPr>
          <p:cNvPr id="12" name="TextBox 12"/>
          <p:cNvSpPr txBox="1">
            <a:spLocks noChangeArrowheads="1"/>
          </p:cNvSpPr>
          <p:nvPr/>
        </p:nvSpPr>
        <p:spPr bwMode="auto">
          <a:xfrm>
            <a:off x="0" y="1203598"/>
            <a:ext cx="9144000" cy="584775"/>
          </a:xfrm>
          <a:prstGeom prst="rect">
            <a:avLst/>
          </a:prstGeom>
          <a:noFill/>
          <a:ln w="9525">
            <a:noFill/>
            <a:miter lim="800000"/>
            <a:headEnd/>
            <a:tailEnd/>
          </a:ln>
        </p:spPr>
        <p:txBody>
          <a:bodyPr wrap="square">
            <a:spAutoFit/>
          </a:bodyPr>
          <a:lstStyle/>
          <a:p>
            <a:pPr algn="ctr"/>
            <a:r>
              <a:rPr lang="en-US" sz="3200" u="sng" dirty="0" smtClean="0">
                <a:solidFill>
                  <a:schemeClr val="tx1">
                    <a:lumMod val="50000"/>
                  </a:schemeClr>
                </a:solidFill>
                <a:effectLst>
                  <a:outerShdw blurRad="38100" dist="38100" dir="2700000" algn="tl">
                    <a:srgbClr val="000000">
                      <a:alpha val="43137"/>
                    </a:srgbClr>
                  </a:outerShdw>
                </a:effectLst>
              </a:rPr>
              <a:t>VISION </a:t>
            </a:r>
            <a:r>
              <a:rPr lang="en-US" sz="3200" u="sng" dirty="0">
                <a:solidFill>
                  <a:schemeClr val="tx1">
                    <a:lumMod val="50000"/>
                  </a:schemeClr>
                </a:solidFill>
                <a:effectLst>
                  <a:outerShdw blurRad="38100" dist="38100" dir="2700000" algn="tl">
                    <a:srgbClr val="000000">
                      <a:alpha val="43137"/>
                    </a:srgbClr>
                  </a:outerShdw>
                </a:effectLst>
              </a:rPr>
              <a:t>AND MISSION OF INSTITUTE</a:t>
            </a:r>
            <a:endParaRPr lang="en-IN" sz="3200" u="sng" dirty="0">
              <a:solidFill>
                <a:schemeClr val="tx1">
                  <a:lumMod val="50000"/>
                </a:schemeClr>
              </a:solidFill>
              <a:effectLst>
                <a:outerShdw blurRad="38100" dist="38100" dir="2700000" algn="tl">
                  <a:srgbClr val="000000">
                    <a:alpha val="43137"/>
                  </a:srgbClr>
                </a:outerShdw>
              </a:effectLst>
            </a:endParaRPr>
          </a:p>
        </p:txBody>
      </p:sp>
      <p:sp>
        <p:nvSpPr>
          <p:cNvPr id="3" name="Rectangle 2"/>
          <p:cNvSpPr/>
          <p:nvPr/>
        </p:nvSpPr>
        <p:spPr>
          <a:xfrm>
            <a:off x="971600" y="2010202"/>
            <a:ext cx="7056784" cy="2308324"/>
          </a:xfrm>
          <a:prstGeom prst="rect">
            <a:avLst/>
          </a:prstGeom>
        </p:spPr>
        <p:txBody>
          <a:bodyPr wrap="square">
            <a:spAutoFit/>
          </a:bodyPr>
          <a:lstStyle/>
          <a:p>
            <a:pPr algn="just">
              <a:lnSpc>
                <a:spcPct val="150000"/>
              </a:lnSpc>
            </a:pPr>
            <a:r>
              <a:rPr lang="en-IN" sz="2400" dirty="0">
                <a:solidFill>
                  <a:schemeClr val="tx1">
                    <a:lumMod val="50000"/>
                  </a:schemeClr>
                </a:solidFill>
                <a:latin typeface="Source Sans Pro" charset="0"/>
              </a:rPr>
              <a:t>To become a renowned centre of outcome based </a:t>
            </a:r>
            <a:r>
              <a:rPr lang="en-IN" sz="2400" dirty="0" smtClean="0">
                <a:solidFill>
                  <a:schemeClr val="tx1">
                    <a:lumMod val="50000"/>
                  </a:schemeClr>
                </a:solidFill>
                <a:latin typeface="Source Sans Pro" charset="0"/>
              </a:rPr>
              <a:t>learning, and </a:t>
            </a:r>
            <a:r>
              <a:rPr lang="en-IN" sz="2400" dirty="0">
                <a:solidFill>
                  <a:schemeClr val="tx1">
                    <a:lumMod val="50000"/>
                  </a:schemeClr>
                </a:solidFill>
                <a:latin typeface="Source Sans Pro" charset="0"/>
              </a:rPr>
              <a:t>work towards academic, professional, cultural </a:t>
            </a:r>
            <a:r>
              <a:rPr lang="en-IN" sz="2400" dirty="0" smtClean="0">
                <a:solidFill>
                  <a:schemeClr val="tx1">
                    <a:lumMod val="50000"/>
                  </a:schemeClr>
                </a:solidFill>
                <a:latin typeface="Source Sans Pro" charset="0"/>
              </a:rPr>
              <a:t>and social </a:t>
            </a:r>
            <a:r>
              <a:rPr lang="en-IN" sz="2400" dirty="0">
                <a:solidFill>
                  <a:schemeClr val="tx1">
                    <a:lumMod val="50000"/>
                  </a:schemeClr>
                </a:solidFill>
                <a:latin typeface="Source Sans Pro" charset="0"/>
              </a:rPr>
              <a:t>enrichment of the lives of individuals </a:t>
            </a:r>
            <a:r>
              <a:rPr lang="en-IN" sz="2400" dirty="0" smtClean="0">
                <a:solidFill>
                  <a:schemeClr val="tx1">
                    <a:lumMod val="50000"/>
                  </a:schemeClr>
                </a:solidFill>
                <a:latin typeface="Source Sans Pro" charset="0"/>
              </a:rPr>
              <a:t>and communities</a:t>
            </a:r>
            <a:r>
              <a:rPr lang="en-IN" sz="2400" dirty="0">
                <a:solidFill>
                  <a:schemeClr val="tx1">
                    <a:lumMod val="50000"/>
                  </a:schemeClr>
                </a:solidFill>
                <a:latin typeface="Source Sans Pro" charset="0"/>
              </a:rPr>
              <a:t>.</a:t>
            </a:r>
          </a:p>
        </p:txBody>
      </p:sp>
    </p:spTree>
    <p:extLst>
      <p:ext uri="{BB962C8B-B14F-4D97-AF65-F5344CB8AC3E}">
        <p14:creationId xmlns="" xmlns:p14="http://schemas.microsoft.com/office/powerpoint/2010/main" val="419072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a:spLocks noGrp="1"/>
          </p:cNvSpPr>
          <p:nvPr>
            <p:ph type="ctrTitle"/>
          </p:nvPr>
        </p:nvSpPr>
        <p:spPr>
          <a:xfrm>
            <a:off x="665224" y="1513525"/>
            <a:ext cx="8155247"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dirty="0" smtClean="0">
                <a:solidFill>
                  <a:srgbClr val="2F3848"/>
                </a:solidFill>
              </a:rPr>
              <a:t>Importance of</a:t>
            </a:r>
            <a:endParaRPr dirty="0">
              <a:solidFill>
                <a:srgbClr val="2F3848"/>
              </a:solidFill>
            </a:endParaRPr>
          </a:p>
          <a:p>
            <a:pPr lvl="0"/>
            <a:r>
              <a:rPr lang="en-US" dirty="0" smtClean="0"/>
              <a:t>Technical communication</a:t>
            </a:r>
            <a:endParaRPr dirty="0"/>
          </a:p>
        </p:txBody>
      </p:sp>
      <p:sp>
        <p:nvSpPr>
          <p:cNvPr id="114" name="Google Shape;114;p19"/>
          <p:cNvSpPr txBox="1">
            <a:spLocks noGrp="1"/>
          </p:cNvSpPr>
          <p:nvPr>
            <p:ph type="subTitle" idx="1"/>
          </p:nvPr>
        </p:nvSpPr>
        <p:spPr>
          <a:xfrm>
            <a:off x="854250" y="2941700"/>
            <a:ext cx="4738500" cy="745500"/>
          </a:xfrm>
          <a:prstGeom prst="rect">
            <a:avLst/>
          </a:prstGeom>
        </p:spPr>
        <p:txBody>
          <a:bodyPr spcFirstLastPara="1" wrap="square" lIns="91425" tIns="91425" rIns="91425" bIns="91425" anchor="ctr" anchorCtr="0">
            <a:noAutofit/>
          </a:bodyPr>
          <a:lstStyle/>
          <a:p>
            <a:pPr marL="0" lvl="0" indent="0"/>
            <a:r>
              <a:rPr lang="en-IN" dirty="0"/>
              <a:t>Let’s </a:t>
            </a:r>
            <a:r>
              <a:rPr lang="en-IN" dirty="0" smtClean="0"/>
              <a:t>discuss….</a:t>
            </a:r>
            <a:endParaRPr lang="en-IN" dirty="0"/>
          </a:p>
        </p:txBody>
      </p:sp>
      <p:sp>
        <p:nvSpPr>
          <p:cNvPr id="4" name="Footer Placeholder 11"/>
          <p:cNvSpPr txBox="1">
            <a:spLocks/>
          </p:cNvSpPr>
          <p:nvPr/>
        </p:nvSpPr>
        <p:spPr>
          <a:xfrm>
            <a:off x="0" y="4948014"/>
            <a:ext cx="9144000"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endParaRPr lang="en-IN" sz="1100" spc="300" dirty="0">
              <a:solidFill>
                <a:schemeClr val="tx1">
                  <a:lumMod val="50000"/>
                </a:schemeClr>
              </a:solidFill>
            </a:endParaRPr>
          </a:p>
        </p:txBody>
      </p:sp>
    </p:spTree>
    <p:extLst>
      <p:ext uri="{BB962C8B-B14F-4D97-AF65-F5344CB8AC3E}">
        <p14:creationId xmlns="" xmlns:p14="http://schemas.microsoft.com/office/powerpoint/2010/main" val="10649172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5"/>
          <p:cNvSpPr txBox="1">
            <a:spLocks noGrp="1"/>
          </p:cNvSpPr>
          <p:nvPr>
            <p:ph type="title"/>
          </p:nvPr>
        </p:nvSpPr>
        <p:spPr>
          <a:xfrm>
            <a:off x="832475" y="126338"/>
            <a:ext cx="7951800" cy="730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smtClean="0"/>
              <a:t>Importance</a:t>
            </a:r>
            <a:endParaRPr dirty="0"/>
          </a:p>
        </p:txBody>
      </p:sp>
      <p:sp>
        <p:nvSpPr>
          <p:cNvPr id="161" name="Google Shape;161;p25"/>
          <p:cNvSpPr txBox="1">
            <a:spLocks noGrp="1"/>
          </p:cNvSpPr>
          <p:nvPr>
            <p:ph type="body" idx="1"/>
          </p:nvPr>
        </p:nvSpPr>
        <p:spPr>
          <a:xfrm>
            <a:off x="323528" y="1131590"/>
            <a:ext cx="8424935" cy="3816424"/>
          </a:xfrm>
          <a:prstGeom prst="rect">
            <a:avLst/>
          </a:prstGeom>
        </p:spPr>
        <p:txBody>
          <a:bodyPr spcFirstLastPara="1" wrap="square" lIns="91425" tIns="91425" rIns="91425" bIns="91425" anchor="ctr" anchorCtr="0">
            <a:noAutofit/>
          </a:bodyPr>
          <a:lstStyle/>
          <a:p>
            <a:pPr>
              <a:buClr>
                <a:schemeClr val="accent3"/>
              </a:buClr>
              <a:buSzPct val="150000"/>
              <a:buFont typeface="Source Sans Pro" charset="0"/>
              <a:buChar char="→"/>
            </a:pPr>
            <a:r>
              <a:rPr lang="en-US" dirty="0" smtClean="0"/>
              <a:t>It </a:t>
            </a:r>
            <a:r>
              <a:rPr lang="en-US" dirty="0"/>
              <a:t>is the heart and soul of the organization as it s helpful in recruiting , functioning , decision-making and coordinating whether it is business enterprise, administrative ,academic organization, or medical firm or  IT industry. </a:t>
            </a:r>
          </a:p>
          <a:p>
            <a:pPr>
              <a:buClr>
                <a:schemeClr val="accent3"/>
              </a:buClr>
              <a:buSzPct val="150000"/>
              <a:buFont typeface="Source Sans Pro" charset="0"/>
              <a:buChar char="→"/>
            </a:pPr>
            <a:r>
              <a:rPr lang="en-US" dirty="0" smtClean="0"/>
              <a:t>Good </a:t>
            </a:r>
            <a:r>
              <a:rPr lang="en-US" dirty="0"/>
              <a:t>qualitative information will always help a company to grow.</a:t>
            </a:r>
          </a:p>
          <a:p>
            <a:pPr>
              <a:buClr>
                <a:schemeClr val="accent3"/>
              </a:buClr>
              <a:buSzPct val="150000"/>
              <a:buFont typeface="Source Sans Pro" charset="0"/>
              <a:buChar char="→"/>
            </a:pPr>
            <a:r>
              <a:rPr lang="en-US" dirty="0" smtClean="0"/>
              <a:t>Technical </a:t>
            </a:r>
            <a:r>
              <a:rPr lang="en-US" dirty="0"/>
              <a:t>communication is a field that makes our life easier and more productive</a:t>
            </a:r>
            <a:endParaRPr sz="2400" dirty="0"/>
          </a:p>
        </p:txBody>
      </p:sp>
      <p:sp>
        <p:nvSpPr>
          <p:cNvPr id="5" name="Footer Placeholder 11"/>
          <p:cNvSpPr txBox="1">
            <a:spLocks/>
          </p:cNvSpPr>
          <p:nvPr/>
        </p:nvSpPr>
        <p:spPr>
          <a:xfrm>
            <a:off x="0" y="4948014"/>
            <a:ext cx="9144000"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endParaRPr lang="en-IN" sz="1100" spc="300" dirty="0">
              <a:solidFill>
                <a:schemeClr val="tx1">
                  <a:lumMod val="50000"/>
                </a:schemeClr>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5"/>
          <p:cNvGrpSpPr>
            <a:grpSpLocks/>
          </p:cNvGrpSpPr>
          <p:nvPr/>
        </p:nvGrpSpPr>
        <p:grpSpPr bwMode="auto">
          <a:xfrm>
            <a:off x="1" y="1"/>
            <a:ext cx="9144001" cy="5164038"/>
            <a:chOff x="0" y="-123767"/>
            <a:chExt cx="16217902" cy="9242368"/>
          </a:xfrm>
        </p:grpSpPr>
        <p:sp>
          <p:nvSpPr>
            <p:cNvPr id="15" name="object 7"/>
            <p:cNvSpPr>
              <a:spLocks noChangeArrowheads="1"/>
            </p:cNvSpPr>
            <p:nvPr/>
          </p:nvSpPr>
          <p:spPr bwMode="auto">
            <a:xfrm>
              <a:off x="2" y="8458200"/>
              <a:ext cx="162179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sp>
          <p:nvSpPr>
            <p:cNvPr id="16" name="object 6"/>
            <p:cNvSpPr>
              <a:spLocks noChangeArrowheads="1"/>
            </p:cNvSpPr>
            <p:nvPr/>
          </p:nvSpPr>
          <p:spPr bwMode="auto">
            <a:xfrm>
              <a:off x="0" y="-123767"/>
              <a:ext cx="1003300" cy="9242368"/>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grpSp>
      <p:sp>
        <p:nvSpPr>
          <p:cNvPr id="17" name="Footer Placeholder 11"/>
          <p:cNvSpPr txBox="1">
            <a:spLocks/>
          </p:cNvSpPr>
          <p:nvPr/>
        </p:nvSpPr>
        <p:spPr>
          <a:xfrm>
            <a:off x="1115616" y="4855766"/>
            <a:ext cx="7632848"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lang="en-IN" dirty="0">
              <a:solidFill>
                <a:schemeClr val="bg1">
                  <a:lumMod val="65000"/>
                </a:schemeClr>
              </a:solidFill>
            </a:endParaRPr>
          </a:p>
        </p:txBody>
      </p:sp>
      <p:sp>
        <p:nvSpPr>
          <p:cNvPr id="20" name="TextBox 12"/>
          <p:cNvSpPr txBox="1">
            <a:spLocks noChangeArrowheads="1"/>
          </p:cNvSpPr>
          <p:nvPr/>
        </p:nvSpPr>
        <p:spPr bwMode="auto">
          <a:xfrm>
            <a:off x="282841" y="-3114"/>
            <a:ext cx="8861159" cy="523220"/>
          </a:xfrm>
          <a:prstGeom prst="rect">
            <a:avLst/>
          </a:prstGeom>
          <a:noFill/>
          <a:ln w="9525">
            <a:noFill/>
            <a:miter lim="800000"/>
            <a:headEnd/>
            <a:tailEnd/>
          </a:ln>
        </p:spPr>
        <p:txBody>
          <a:bodyPr wrap="square">
            <a:spAutoFit/>
          </a:bodyPr>
          <a:lstStyle/>
          <a:p>
            <a:pPr algn="ctr"/>
            <a:r>
              <a:rPr lang="en-US" sz="2800" b="1" u="sng" dirty="0" smtClean="0">
                <a:solidFill>
                  <a:schemeClr val="tx1">
                    <a:lumMod val="50000"/>
                  </a:schemeClr>
                </a:solidFill>
                <a:latin typeface="Arial Black" pitchFamily="34" charset="0"/>
              </a:rPr>
              <a:t>Technical Communication Skills</a:t>
            </a:r>
            <a:endParaRPr lang="en-IN" sz="2800" b="1" u="sng" cap="all" dirty="0">
              <a:solidFill>
                <a:schemeClr val="tx1">
                  <a:lumMod val="50000"/>
                </a:schemeClr>
              </a:solidFill>
              <a:latin typeface="Arial Black" pitchFamily="34" charset="0"/>
            </a:endParaRPr>
          </a:p>
        </p:txBody>
      </p:sp>
      <p:graphicFrame>
        <p:nvGraphicFramePr>
          <p:cNvPr id="2" name="Diagram 1"/>
          <p:cNvGraphicFramePr/>
          <p:nvPr>
            <p:extLst>
              <p:ext uri="{D42A27DB-BD31-4B8C-83A1-F6EECF244321}">
                <p14:modId xmlns="" xmlns:p14="http://schemas.microsoft.com/office/powerpoint/2010/main" val="4012667630"/>
              </p:ext>
            </p:extLst>
          </p:nvPr>
        </p:nvGraphicFramePr>
        <p:xfrm>
          <a:off x="1135626" y="897564"/>
          <a:ext cx="7224464" cy="37064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10/main" val="2046920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encrypted-tbn0.gstatic.com/images?q=tbn%3AANd9GcQr3TC1HHXXlDPOOoI1we3KNbePwmJMtKO-aw&amp;usqp=CAU"/>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29763" t="-473" r="30452" b="65199"/>
          <a:stretch/>
        </p:blipFill>
        <p:spPr bwMode="auto">
          <a:xfrm>
            <a:off x="7315198" y="3503534"/>
            <a:ext cx="1828800" cy="128862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2" name="object 5"/>
          <p:cNvGrpSpPr>
            <a:grpSpLocks/>
          </p:cNvGrpSpPr>
          <p:nvPr/>
        </p:nvGrpSpPr>
        <p:grpSpPr bwMode="auto">
          <a:xfrm>
            <a:off x="1" y="1"/>
            <a:ext cx="9144001" cy="5164038"/>
            <a:chOff x="0" y="-123767"/>
            <a:chExt cx="16217902" cy="9242368"/>
          </a:xfrm>
        </p:grpSpPr>
        <p:sp>
          <p:nvSpPr>
            <p:cNvPr id="15" name="object 7"/>
            <p:cNvSpPr>
              <a:spLocks noChangeArrowheads="1"/>
            </p:cNvSpPr>
            <p:nvPr/>
          </p:nvSpPr>
          <p:spPr bwMode="auto">
            <a:xfrm>
              <a:off x="2" y="8458200"/>
              <a:ext cx="162179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sp>
          <p:nvSpPr>
            <p:cNvPr id="16" name="object 6"/>
            <p:cNvSpPr>
              <a:spLocks noChangeArrowheads="1"/>
            </p:cNvSpPr>
            <p:nvPr/>
          </p:nvSpPr>
          <p:spPr bwMode="auto">
            <a:xfrm>
              <a:off x="0" y="-123767"/>
              <a:ext cx="1003300" cy="9242368"/>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grpSp>
      <p:sp>
        <p:nvSpPr>
          <p:cNvPr id="17" name="Footer Placeholder 11"/>
          <p:cNvSpPr txBox="1">
            <a:spLocks/>
          </p:cNvSpPr>
          <p:nvPr/>
        </p:nvSpPr>
        <p:spPr>
          <a:xfrm>
            <a:off x="1115616" y="4855766"/>
            <a:ext cx="7632848"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lang="en-IN" dirty="0">
              <a:solidFill>
                <a:schemeClr val="bg1">
                  <a:lumMod val="65000"/>
                </a:schemeClr>
              </a:solidFill>
            </a:endParaRPr>
          </a:p>
        </p:txBody>
      </p:sp>
      <p:sp>
        <p:nvSpPr>
          <p:cNvPr id="20" name="TextBox 12"/>
          <p:cNvSpPr txBox="1">
            <a:spLocks noChangeArrowheads="1"/>
          </p:cNvSpPr>
          <p:nvPr/>
        </p:nvSpPr>
        <p:spPr bwMode="auto">
          <a:xfrm>
            <a:off x="282841" y="-3114"/>
            <a:ext cx="8861159" cy="523220"/>
          </a:xfrm>
          <a:prstGeom prst="rect">
            <a:avLst/>
          </a:prstGeom>
          <a:noFill/>
          <a:ln w="9525">
            <a:noFill/>
            <a:miter lim="800000"/>
            <a:headEnd/>
            <a:tailEnd/>
          </a:ln>
        </p:spPr>
        <p:txBody>
          <a:bodyPr wrap="square">
            <a:spAutoFit/>
          </a:bodyPr>
          <a:lstStyle/>
          <a:p>
            <a:pPr algn="ctr"/>
            <a:r>
              <a:rPr lang="en-US" sz="2800" b="1" u="sng" dirty="0" smtClean="0">
                <a:solidFill>
                  <a:schemeClr val="tx1">
                    <a:lumMod val="50000"/>
                  </a:schemeClr>
                </a:solidFill>
                <a:latin typeface="Arial Black" pitchFamily="34" charset="0"/>
              </a:rPr>
              <a:t>LISTENING</a:t>
            </a:r>
            <a:endParaRPr lang="en-IN" sz="2800" b="1" u="sng" cap="all" dirty="0">
              <a:solidFill>
                <a:schemeClr val="tx1">
                  <a:lumMod val="50000"/>
                </a:schemeClr>
              </a:solidFill>
              <a:latin typeface="Arial Black" pitchFamily="34" charset="0"/>
            </a:endParaRPr>
          </a:p>
        </p:txBody>
      </p:sp>
      <p:sp>
        <p:nvSpPr>
          <p:cNvPr id="21" name="Rectangle 20"/>
          <p:cNvSpPr/>
          <p:nvPr/>
        </p:nvSpPr>
        <p:spPr>
          <a:xfrm>
            <a:off x="565682" y="489470"/>
            <a:ext cx="8578317" cy="1015663"/>
          </a:xfrm>
          <a:prstGeom prst="rect">
            <a:avLst/>
          </a:prstGeom>
        </p:spPr>
        <p:txBody>
          <a:bodyPr wrap="square">
            <a:spAutoFit/>
          </a:bodyPr>
          <a:lstStyle/>
          <a:p>
            <a:pPr algn="just"/>
            <a:r>
              <a:rPr lang="en-IN" sz="2000" dirty="0">
                <a:latin typeface="Arial" pitchFamily="34" charset="0"/>
                <a:cs typeface="Arial" pitchFamily="34" charset="0"/>
              </a:rPr>
              <a:t>Listening skills are probably one of the most important </a:t>
            </a:r>
            <a:r>
              <a:rPr lang="en-IN" sz="2000" dirty="0" smtClean="0">
                <a:latin typeface="Arial" pitchFamily="34" charset="0"/>
                <a:cs typeface="Arial" pitchFamily="34" charset="0"/>
              </a:rPr>
              <a:t>language skills that you </a:t>
            </a:r>
            <a:r>
              <a:rPr lang="en-IN" sz="2000" dirty="0">
                <a:latin typeface="Arial" pitchFamily="34" charset="0"/>
                <a:cs typeface="Arial" pitchFamily="34" charset="0"/>
              </a:rPr>
              <a:t>need in order to be successful in your academic and professional pursuits. </a:t>
            </a:r>
          </a:p>
        </p:txBody>
      </p:sp>
      <p:pic>
        <p:nvPicPr>
          <p:cNvPr id="6146" name="Picture 2" descr="Student listening to online courses e-learning concept | Free Photo"/>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827584" y="1437624"/>
            <a:ext cx="6408712" cy="320179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158033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https://encrypted-tbn0.gstatic.com/images?q=tbn%3AANd9GcQr3TC1HHXXlDPOOoI1we3KNbePwmJMtKO-aw&amp;usqp=CAU"/>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29763" t="-473" r="30452" b="65199"/>
          <a:stretch/>
        </p:blipFill>
        <p:spPr bwMode="auto">
          <a:xfrm>
            <a:off x="7315198" y="3503534"/>
            <a:ext cx="1828800" cy="1288620"/>
          </a:xfrm>
          <a:prstGeom prst="rect">
            <a:avLst/>
          </a:prstGeom>
          <a:noFill/>
          <a:extLst>
            <a:ext uri="{909E8E84-426E-40DD-AFC4-6F175D3DCCD1}">
              <a14:hiddenFill xmlns="" xmlns:a14="http://schemas.microsoft.com/office/drawing/2010/main">
                <a:solidFill>
                  <a:srgbClr val="FFFFFF"/>
                </a:solidFill>
              </a14:hiddenFill>
            </a:ext>
          </a:extLst>
        </p:spPr>
      </p:pic>
      <p:grpSp>
        <p:nvGrpSpPr>
          <p:cNvPr id="3" name="object 5"/>
          <p:cNvGrpSpPr>
            <a:grpSpLocks/>
          </p:cNvGrpSpPr>
          <p:nvPr/>
        </p:nvGrpSpPr>
        <p:grpSpPr bwMode="auto">
          <a:xfrm>
            <a:off x="1" y="1"/>
            <a:ext cx="9144001" cy="5164038"/>
            <a:chOff x="0" y="-123767"/>
            <a:chExt cx="16217902" cy="9242368"/>
          </a:xfrm>
        </p:grpSpPr>
        <p:sp>
          <p:nvSpPr>
            <p:cNvPr id="15" name="object 7"/>
            <p:cNvSpPr>
              <a:spLocks noChangeArrowheads="1"/>
            </p:cNvSpPr>
            <p:nvPr/>
          </p:nvSpPr>
          <p:spPr bwMode="auto">
            <a:xfrm>
              <a:off x="2" y="8458200"/>
              <a:ext cx="162179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sp>
          <p:nvSpPr>
            <p:cNvPr id="16" name="object 6"/>
            <p:cNvSpPr>
              <a:spLocks noChangeArrowheads="1"/>
            </p:cNvSpPr>
            <p:nvPr/>
          </p:nvSpPr>
          <p:spPr bwMode="auto">
            <a:xfrm>
              <a:off x="0" y="-123767"/>
              <a:ext cx="1003300" cy="9242368"/>
            </a:xfrm>
            <a:prstGeom prst="rect">
              <a:avLst/>
            </a:prstGeom>
            <a:blipFill dpi="0" rotWithShape="1">
              <a:blip r:embed="rId3"/>
              <a:srcRect/>
              <a:stretch>
                <a:fillRect/>
              </a:stretch>
            </a:blipFill>
            <a:ln w="9525">
              <a:noFill/>
              <a:miter lim="800000"/>
              <a:headEnd/>
              <a:tailEnd/>
            </a:ln>
          </p:spPr>
          <p:txBody>
            <a:bodyPr lIns="0" tIns="0" rIns="0" bIns="0"/>
            <a:lstStyle/>
            <a:p>
              <a:endParaRPr lang="en-US">
                <a:latin typeface="Calibri" pitchFamily="34" charset="0"/>
              </a:endParaRPr>
            </a:p>
          </p:txBody>
        </p:sp>
      </p:grpSp>
      <p:sp>
        <p:nvSpPr>
          <p:cNvPr id="17" name="Footer Placeholder 11"/>
          <p:cNvSpPr txBox="1">
            <a:spLocks/>
          </p:cNvSpPr>
          <p:nvPr/>
        </p:nvSpPr>
        <p:spPr>
          <a:xfrm>
            <a:off x="1115616" y="4855766"/>
            <a:ext cx="7632848"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lang="en-IN" dirty="0">
              <a:solidFill>
                <a:schemeClr val="bg1">
                  <a:lumMod val="65000"/>
                </a:schemeClr>
              </a:solidFill>
            </a:endParaRPr>
          </a:p>
        </p:txBody>
      </p:sp>
      <p:sp>
        <p:nvSpPr>
          <p:cNvPr id="20" name="TextBox 12"/>
          <p:cNvSpPr txBox="1">
            <a:spLocks noChangeArrowheads="1"/>
          </p:cNvSpPr>
          <p:nvPr/>
        </p:nvSpPr>
        <p:spPr bwMode="auto">
          <a:xfrm>
            <a:off x="282841" y="-3114"/>
            <a:ext cx="8861159" cy="523220"/>
          </a:xfrm>
          <a:prstGeom prst="rect">
            <a:avLst/>
          </a:prstGeom>
          <a:noFill/>
          <a:ln w="9525">
            <a:noFill/>
            <a:miter lim="800000"/>
            <a:headEnd/>
            <a:tailEnd/>
          </a:ln>
        </p:spPr>
        <p:txBody>
          <a:bodyPr wrap="square">
            <a:spAutoFit/>
          </a:bodyPr>
          <a:lstStyle/>
          <a:p>
            <a:pPr algn="ctr"/>
            <a:r>
              <a:rPr lang="en-US" sz="2800" b="1" u="sng" dirty="0" smtClean="0">
                <a:solidFill>
                  <a:schemeClr val="tx1">
                    <a:lumMod val="50000"/>
                  </a:schemeClr>
                </a:solidFill>
                <a:latin typeface="Arial Black" pitchFamily="34" charset="0"/>
              </a:rPr>
              <a:t>LISTENING</a:t>
            </a:r>
            <a:endParaRPr lang="en-IN" sz="2800" b="1" u="sng" cap="all" dirty="0">
              <a:solidFill>
                <a:schemeClr val="tx1">
                  <a:lumMod val="50000"/>
                </a:schemeClr>
              </a:solidFill>
              <a:latin typeface="Arial Black" pitchFamily="34" charset="0"/>
            </a:endParaRPr>
          </a:p>
        </p:txBody>
      </p:sp>
      <p:sp>
        <p:nvSpPr>
          <p:cNvPr id="21" name="Rectangle 20"/>
          <p:cNvSpPr/>
          <p:nvPr/>
        </p:nvSpPr>
        <p:spPr>
          <a:xfrm>
            <a:off x="565682" y="489469"/>
            <a:ext cx="8578317" cy="707886"/>
          </a:xfrm>
          <a:prstGeom prst="rect">
            <a:avLst/>
          </a:prstGeom>
        </p:spPr>
        <p:txBody>
          <a:bodyPr wrap="square">
            <a:spAutoFit/>
          </a:bodyPr>
          <a:lstStyle/>
          <a:p>
            <a:pPr algn="just"/>
            <a:r>
              <a:rPr lang="en-IN" sz="2000" dirty="0" smtClean="0">
                <a:latin typeface="Arial" pitchFamily="34" charset="0"/>
                <a:cs typeface="Arial" pitchFamily="34" charset="0"/>
              </a:rPr>
              <a:t>The following table will show various types of listening skills under three categories</a:t>
            </a:r>
            <a:r>
              <a:rPr lang="en-IN" sz="2000" dirty="0">
                <a:latin typeface="Arial" pitchFamily="34" charset="0"/>
                <a:cs typeface="Arial" pitchFamily="34" charset="0"/>
              </a:rPr>
              <a:t>,</a:t>
            </a:r>
          </a:p>
        </p:txBody>
      </p:sp>
      <p:graphicFrame>
        <p:nvGraphicFramePr>
          <p:cNvPr id="2" name="Table 1"/>
          <p:cNvGraphicFramePr>
            <a:graphicFrameLocks noGrp="1"/>
          </p:cNvGraphicFramePr>
          <p:nvPr>
            <p:extLst>
              <p:ext uri="{D42A27DB-BD31-4B8C-83A1-F6EECF244321}">
                <p14:modId xmlns="" xmlns:p14="http://schemas.microsoft.com/office/powerpoint/2010/main" val="2194250620"/>
              </p:ext>
            </p:extLst>
          </p:nvPr>
        </p:nvGraphicFramePr>
        <p:xfrm>
          <a:off x="565682" y="1174881"/>
          <a:ext cx="8398806" cy="3246120"/>
        </p:xfrm>
        <a:graphic>
          <a:graphicData uri="http://schemas.openxmlformats.org/drawingml/2006/table">
            <a:tbl>
              <a:tblPr firstRow="1" bandRow="1">
                <a:tableStyleId>{5C22544A-7EE6-4342-B048-85BDC9FD1C3A}</a:tableStyleId>
              </a:tblPr>
              <a:tblGrid>
                <a:gridCol w="2799602"/>
                <a:gridCol w="2799602"/>
                <a:gridCol w="2799602"/>
              </a:tblGrid>
              <a:tr h="695613">
                <a:tc>
                  <a:txBody>
                    <a:bodyPr/>
                    <a:lstStyle/>
                    <a:p>
                      <a:pPr algn="ctr">
                        <a:lnSpc>
                          <a:spcPct val="150000"/>
                        </a:lnSpc>
                      </a:pPr>
                      <a:r>
                        <a:rPr lang="en-IN" sz="1400" b="1" dirty="0" smtClean="0">
                          <a:solidFill>
                            <a:schemeClr val="tx1"/>
                          </a:solidFill>
                          <a:latin typeface="Arial" pitchFamily="34" charset="0"/>
                          <a:cs typeface="Arial" pitchFamily="34" charset="0"/>
                        </a:rPr>
                        <a:t>General</a:t>
                      </a:r>
                      <a:endParaRPr lang="en-IN" sz="1400" b="1" dirty="0">
                        <a:solidFill>
                          <a:schemeClr val="tx1"/>
                        </a:solidFill>
                        <a:latin typeface="Arial" pitchFamily="34" charset="0"/>
                        <a:cs typeface="Arial"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50000"/>
                        </a:lnSpc>
                      </a:pPr>
                      <a:r>
                        <a:rPr lang="en-IN" sz="1400" b="1" dirty="0" smtClean="0">
                          <a:solidFill>
                            <a:schemeClr val="tx1"/>
                          </a:solidFill>
                          <a:latin typeface="Arial" pitchFamily="34" charset="0"/>
                          <a:cs typeface="Arial" pitchFamily="34" charset="0"/>
                        </a:rPr>
                        <a:t>Academic:</a:t>
                      </a:r>
                    </a:p>
                    <a:p>
                      <a:pPr algn="ctr">
                        <a:lnSpc>
                          <a:spcPct val="150000"/>
                        </a:lnSpc>
                      </a:pPr>
                      <a:r>
                        <a:rPr lang="en-IN" sz="1400" b="1" dirty="0" smtClean="0">
                          <a:solidFill>
                            <a:schemeClr val="tx1"/>
                          </a:solidFill>
                          <a:latin typeface="Arial" pitchFamily="34" charset="0"/>
                          <a:cs typeface="Arial" pitchFamily="34" charset="0"/>
                        </a:rPr>
                        <a:t>Listening to/ during</a:t>
                      </a:r>
                      <a:endParaRPr lang="en-IN" sz="1400" b="1" dirty="0">
                        <a:solidFill>
                          <a:schemeClr val="tx1"/>
                        </a:solidFill>
                        <a:latin typeface="Arial" pitchFamily="34" charset="0"/>
                        <a:cs typeface="Arial"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IN" sz="1400" b="1" dirty="0" smtClean="0">
                          <a:solidFill>
                            <a:schemeClr val="tx1"/>
                          </a:solidFill>
                          <a:latin typeface="Arial" pitchFamily="34" charset="0"/>
                          <a:cs typeface="Arial" pitchFamily="34" charset="0"/>
                        </a:rPr>
                        <a:t>Professional:</a:t>
                      </a:r>
                    </a:p>
                    <a:p>
                      <a:pPr algn="ctr">
                        <a:lnSpc>
                          <a:spcPct val="150000"/>
                        </a:lnSpc>
                      </a:pPr>
                      <a:endParaRPr lang="en-IN" sz="1400" b="1" dirty="0">
                        <a:solidFill>
                          <a:schemeClr val="tx1"/>
                        </a:solidFill>
                        <a:latin typeface="Arial" pitchFamily="34" charset="0"/>
                        <a:cs typeface="Arial"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2537460">
                <a:tc>
                  <a:txBody>
                    <a:bodyPr/>
                    <a:lstStyle/>
                    <a:p>
                      <a:pPr algn="l">
                        <a:lnSpc>
                          <a:spcPct val="150000"/>
                        </a:lnSpc>
                      </a:pPr>
                      <a:r>
                        <a:rPr lang="en-IN" sz="1200" dirty="0" smtClean="0">
                          <a:solidFill>
                            <a:schemeClr val="tx1"/>
                          </a:solidFill>
                          <a:latin typeface="Arial" pitchFamily="34" charset="0"/>
                          <a:cs typeface="Arial" pitchFamily="34" charset="0"/>
                        </a:rPr>
                        <a:t>Casual conversation</a:t>
                      </a:r>
                    </a:p>
                    <a:p>
                      <a:pPr algn="l">
                        <a:lnSpc>
                          <a:spcPct val="150000"/>
                        </a:lnSpc>
                      </a:pPr>
                      <a:r>
                        <a:rPr lang="en-IN" sz="1200" dirty="0" smtClean="0">
                          <a:solidFill>
                            <a:schemeClr val="tx1"/>
                          </a:solidFill>
                          <a:latin typeface="Arial" pitchFamily="34" charset="0"/>
                          <a:cs typeface="Arial" pitchFamily="34" charset="0"/>
                        </a:rPr>
                        <a:t>• Formal conversation</a:t>
                      </a:r>
                    </a:p>
                    <a:p>
                      <a:pPr algn="l">
                        <a:lnSpc>
                          <a:spcPct val="150000"/>
                        </a:lnSpc>
                      </a:pPr>
                      <a:r>
                        <a:rPr lang="en-IN" sz="1200" dirty="0" smtClean="0">
                          <a:solidFill>
                            <a:schemeClr val="tx1"/>
                          </a:solidFill>
                          <a:latin typeface="Arial" pitchFamily="34" charset="0"/>
                          <a:cs typeface="Arial" pitchFamily="34" charset="0"/>
                        </a:rPr>
                        <a:t>• Social interaction</a:t>
                      </a:r>
                    </a:p>
                    <a:p>
                      <a:pPr algn="l">
                        <a:lnSpc>
                          <a:spcPct val="150000"/>
                        </a:lnSpc>
                      </a:pPr>
                      <a:r>
                        <a:rPr lang="en-IN" sz="1200" dirty="0" smtClean="0">
                          <a:solidFill>
                            <a:schemeClr val="tx1"/>
                          </a:solidFill>
                          <a:latin typeface="Arial" pitchFamily="34" charset="0"/>
                          <a:cs typeface="Arial" pitchFamily="34" charset="0"/>
                        </a:rPr>
                        <a:t>• Public speeches</a:t>
                      </a:r>
                    </a:p>
                    <a:p>
                      <a:pPr algn="l">
                        <a:lnSpc>
                          <a:spcPct val="150000"/>
                        </a:lnSpc>
                      </a:pPr>
                      <a:r>
                        <a:rPr lang="en-IN" sz="1200" dirty="0" smtClean="0">
                          <a:solidFill>
                            <a:schemeClr val="tx1"/>
                          </a:solidFill>
                          <a:latin typeface="Arial" pitchFamily="34" charset="0"/>
                          <a:cs typeface="Arial" pitchFamily="34" charset="0"/>
                        </a:rPr>
                        <a:t>• Announcements</a:t>
                      </a:r>
                    </a:p>
                    <a:p>
                      <a:pPr algn="l">
                        <a:lnSpc>
                          <a:spcPct val="150000"/>
                        </a:lnSpc>
                      </a:pPr>
                      <a:r>
                        <a:rPr lang="en-IN" sz="1200" dirty="0" smtClean="0">
                          <a:solidFill>
                            <a:schemeClr val="tx1"/>
                          </a:solidFill>
                          <a:latin typeface="Arial" pitchFamily="34" charset="0"/>
                          <a:cs typeface="Arial" pitchFamily="34" charset="0"/>
                        </a:rPr>
                        <a:t>• Radio</a:t>
                      </a:r>
                    </a:p>
                    <a:p>
                      <a:pPr algn="l">
                        <a:lnSpc>
                          <a:spcPct val="150000"/>
                        </a:lnSpc>
                      </a:pPr>
                      <a:r>
                        <a:rPr lang="en-IN" sz="1200" dirty="0" smtClean="0">
                          <a:solidFill>
                            <a:schemeClr val="tx1"/>
                          </a:solidFill>
                          <a:latin typeface="Arial" pitchFamily="34" charset="0"/>
                          <a:cs typeface="Arial" pitchFamily="34" charset="0"/>
                        </a:rPr>
                        <a:t>• Television programmes</a:t>
                      </a:r>
                    </a:p>
                    <a:p>
                      <a:pPr algn="l">
                        <a:lnSpc>
                          <a:spcPct val="150000"/>
                        </a:lnSpc>
                      </a:pPr>
                      <a:r>
                        <a:rPr lang="en-IN" sz="1200" dirty="0" smtClean="0">
                          <a:solidFill>
                            <a:schemeClr val="tx1"/>
                          </a:solidFill>
                          <a:latin typeface="Arial" pitchFamily="34" charset="0"/>
                          <a:cs typeface="Arial" pitchFamily="34" charset="0"/>
                        </a:rPr>
                        <a:t>• News reports</a:t>
                      </a:r>
                    </a:p>
                    <a:p>
                      <a:pPr algn="l">
                        <a:lnSpc>
                          <a:spcPct val="150000"/>
                        </a:lnSpc>
                      </a:pPr>
                      <a:endParaRPr lang="en-IN" sz="1200" dirty="0">
                        <a:solidFill>
                          <a:schemeClr val="tx1"/>
                        </a:solidFill>
                        <a:latin typeface="Arial" pitchFamily="34" charset="0"/>
                        <a:cs typeface="Arial" pitchFamily="34"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IN" sz="1200" dirty="0" smtClean="0">
                          <a:solidFill>
                            <a:schemeClr val="tx1"/>
                          </a:solidFill>
                          <a:latin typeface="Arial" pitchFamily="34" charset="0"/>
                          <a:cs typeface="Arial" pitchFamily="34" charset="0"/>
                        </a:rPr>
                        <a:t>• Lectures</a:t>
                      </a:r>
                    </a:p>
                    <a:p>
                      <a:pPr algn="l">
                        <a:lnSpc>
                          <a:spcPct val="150000"/>
                        </a:lnSpc>
                      </a:pPr>
                      <a:r>
                        <a:rPr lang="en-IN" sz="1200" dirty="0" smtClean="0">
                          <a:solidFill>
                            <a:schemeClr val="tx1"/>
                          </a:solidFill>
                          <a:latin typeface="Arial" pitchFamily="34" charset="0"/>
                          <a:cs typeface="Arial" pitchFamily="34" charset="0"/>
                        </a:rPr>
                        <a:t>• Tutorials and practical</a:t>
                      </a:r>
                    </a:p>
                    <a:p>
                      <a:pPr algn="l">
                        <a:lnSpc>
                          <a:spcPct val="150000"/>
                        </a:lnSpc>
                      </a:pPr>
                      <a:r>
                        <a:rPr lang="en-IN" sz="1200" dirty="0" smtClean="0">
                          <a:solidFill>
                            <a:schemeClr val="tx1"/>
                          </a:solidFill>
                          <a:latin typeface="Arial" pitchFamily="34" charset="0"/>
                          <a:cs typeface="Arial" pitchFamily="34" charset="0"/>
                        </a:rPr>
                        <a:t>• Seminars and workshops</a:t>
                      </a:r>
                    </a:p>
                    <a:p>
                      <a:pPr algn="l">
                        <a:lnSpc>
                          <a:spcPct val="150000"/>
                        </a:lnSpc>
                      </a:pPr>
                      <a:r>
                        <a:rPr lang="en-IN" sz="1200" dirty="0" smtClean="0">
                          <a:solidFill>
                            <a:schemeClr val="tx1"/>
                          </a:solidFill>
                          <a:latin typeface="Arial" pitchFamily="34" charset="0"/>
                          <a:cs typeface="Arial" pitchFamily="34" charset="0"/>
                        </a:rPr>
                        <a:t>• Technical presentations</a:t>
                      </a:r>
                    </a:p>
                    <a:p>
                      <a:pPr algn="l">
                        <a:lnSpc>
                          <a:spcPct val="150000"/>
                        </a:lnSpc>
                      </a:pPr>
                      <a:r>
                        <a:rPr lang="en-IN" sz="1200" dirty="0" smtClean="0">
                          <a:solidFill>
                            <a:schemeClr val="tx1"/>
                          </a:solidFill>
                          <a:latin typeface="Arial" pitchFamily="34" charset="0"/>
                          <a:cs typeface="Arial" pitchFamily="34" charset="0"/>
                        </a:rPr>
                        <a:t>• Academic discussions</a:t>
                      </a:r>
                    </a:p>
                    <a:p>
                      <a:pPr algn="l">
                        <a:lnSpc>
                          <a:spcPct val="150000"/>
                        </a:lnSpc>
                      </a:pPr>
                      <a:r>
                        <a:rPr lang="en-IN" sz="1200" dirty="0" smtClean="0">
                          <a:solidFill>
                            <a:schemeClr val="tx1"/>
                          </a:solidFill>
                          <a:latin typeface="Arial" pitchFamily="34" charset="0"/>
                          <a:cs typeface="Arial" pitchFamily="34" charset="0"/>
                        </a:rPr>
                        <a:t>• Academic interactions</a:t>
                      </a:r>
                    </a:p>
                    <a:p>
                      <a:pPr algn="l">
                        <a:lnSpc>
                          <a:spcPct val="150000"/>
                        </a:lnSpc>
                      </a:pPr>
                      <a:r>
                        <a:rPr lang="en-IN" sz="1200" dirty="0" smtClean="0">
                          <a:solidFill>
                            <a:schemeClr val="tx1"/>
                          </a:solidFill>
                          <a:latin typeface="Arial" pitchFamily="34" charset="0"/>
                          <a:cs typeface="Arial" pitchFamily="34" charset="0"/>
                        </a:rPr>
                        <a:t>• Viva voce</a:t>
                      </a:r>
                    </a:p>
                    <a:p>
                      <a:pPr algn="l">
                        <a:lnSpc>
                          <a:spcPct val="150000"/>
                        </a:lnSpc>
                      </a:pPr>
                      <a:endParaRPr lang="en-IN" sz="1200" dirty="0">
                        <a:solidFill>
                          <a:schemeClr val="tx1"/>
                        </a:solidFill>
                        <a:latin typeface="Arial" pitchFamily="34" charset="0"/>
                        <a:cs typeface="Arial" pitchFamily="34"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50000"/>
                        </a:lnSpc>
                      </a:pPr>
                      <a:r>
                        <a:rPr lang="en-IN" sz="1200" dirty="0" smtClean="0">
                          <a:solidFill>
                            <a:schemeClr val="tx1"/>
                          </a:solidFill>
                          <a:latin typeface="Arial" pitchFamily="34" charset="0"/>
                          <a:cs typeface="Arial" pitchFamily="34" charset="0"/>
                        </a:rPr>
                        <a:t>Professional interactions</a:t>
                      </a:r>
                    </a:p>
                    <a:p>
                      <a:pPr algn="l">
                        <a:lnSpc>
                          <a:spcPct val="150000"/>
                        </a:lnSpc>
                      </a:pPr>
                      <a:r>
                        <a:rPr lang="en-IN" sz="1200" dirty="0" smtClean="0">
                          <a:solidFill>
                            <a:schemeClr val="tx1"/>
                          </a:solidFill>
                          <a:latin typeface="Arial" pitchFamily="34" charset="0"/>
                          <a:cs typeface="Arial" pitchFamily="34" charset="0"/>
                        </a:rPr>
                        <a:t>• Meetings</a:t>
                      </a:r>
                    </a:p>
                    <a:p>
                      <a:pPr algn="l">
                        <a:lnSpc>
                          <a:spcPct val="150000"/>
                        </a:lnSpc>
                      </a:pPr>
                      <a:r>
                        <a:rPr lang="en-IN" sz="1200" dirty="0" smtClean="0">
                          <a:solidFill>
                            <a:schemeClr val="tx1"/>
                          </a:solidFill>
                          <a:latin typeface="Arial" pitchFamily="34" charset="0"/>
                          <a:cs typeface="Arial" pitchFamily="34" charset="0"/>
                        </a:rPr>
                        <a:t>• Conferences</a:t>
                      </a:r>
                    </a:p>
                    <a:p>
                      <a:pPr algn="l">
                        <a:lnSpc>
                          <a:spcPct val="150000"/>
                        </a:lnSpc>
                      </a:pPr>
                      <a:r>
                        <a:rPr lang="en-IN" sz="1200" dirty="0" smtClean="0">
                          <a:solidFill>
                            <a:schemeClr val="tx1"/>
                          </a:solidFill>
                          <a:latin typeface="Arial" pitchFamily="34" charset="0"/>
                          <a:cs typeface="Arial" pitchFamily="34" charset="0"/>
                        </a:rPr>
                        <a:t>• Interviews</a:t>
                      </a:r>
                    </a:p>
                    <a:p>
                      <a:pPr algn="l">
                        <a:lnSpc>
                          <a:spcPct val="150000"/>
                        </a:lnSpc>
                      </a:pPr>
                      <a:r>
                        <a:rPr lang="en-IN" sz="1200" dirty="0" smtClean="0">
                          <a:solidFill>
                            <a:schemeClr val="tx1"/>
                          </a:solidFill>
                          <a:latin typeface="Arial" pitchFamily="34" charset="0"/>
                          <a:cs typeface="Arial" pitchFamily="34" charset="0"/>
                        </a:rPr>
                        <a:t>• Professional discussions</a:t>
                      </a:r>
                    </a:p>
                    <a:p>
                      <a:pPr algn="l">
                        <a:lnSpc>
                          <a:spcPct val="150000"/>
                        </a:lnSpc>
                      </a:pPr>
                      <a:r>
                        <a:rPr lang="en-IN" sz="1200" dirty="0" smtClean="0">
                          <a:solidFill>
                            <a:schemeClr val="tx1"/>
                          </a:solidFill>
                          <a:latin typeface="Arial" pitchFamily="34" charset="0"/>
                          <a:cs typeface="Arial" pitchFamily="34" charset="0"/>
                        </a:rPr>
                        <a:t>• Professional presentations</a:t>
                      </a:r>
                    </a:p>
                    <a:p>
                      <a:pPr algn="l">
                        <a:lnSpc>
                          <a:spcPct val="150000"/>
                        </a:lnSpc>
                      </a:pPr>
                      <a:r>
                        <a:rPr lang="en-IN" sz="1200" dirty="0" smtClean="0">
                          <a:solidFill>
                            <a:schemeClr val="tx1"/>
                          </a:solidFill>
                          <a:latin typeface="Arial" pitchFamily="34" charset="0"/>
                          <a:cs typeface="Arial" pitchFamily="34" charset="0"/>
                        </a:rPr>
                        <a:t>• Teleconferencing</a:t>
                      </a:r>
                    </a:p>
                    <a:p>
                      <a:pPr algn="l">
                        <a:lnSpc>
                          <a:spcPct val="150000"/>
                        </a:lnSpc>
                      </a:pPr>
                      <a:r>
                        <a:rPr lang="en-IN" sz="1200" dirty="0" smtClean="0">
                          <a:solidFill>
                            <a:schemeClr val="tx1"/>
                          </a:solidFill>
                          <a:latin typeface="Arial" pitchFamily="34" charset="0"/>
                          <a:cs typeface="Arial" pitchFamily="34" charset="0"/>
                        </a:rPr>
                        <a:t>• videoconferencing</a:t>
                      </a:r>
                    </a:p>
                    <a:p>
                      <a:pPr algn="l">
                        <a:lnSpc>
                          <a:spcPct val="150000"/>
                        </a:lnSpc>
                      </a:pPr>
                      <a:endParaRPr lang="en-IN" sz="1200" dirty="0">
                        <a:solidFill>
                          <a:schemeClr val="tx1"/>
                        </a:solidFill>
                        <a:latin typeface="Arial" pitchFamily="34" charset="0"/>
                        <a:cs typeface="Arial" pitchFamily="34" charset="0"/>
                      </a:endParaRP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 xmlns:p14="http://schemas.microsoft.com/office/powerpoint/2010/main" val="27558170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5"/>
          <p:cNvGrpSpPr>
            <a:grpSpLocks/>
          </p:cNvGrpSpPr>
          <p:nvPr/>
        </p:nvGrpSpPr>
        <p:grpSpPr bwMode="auto">
          <a:xfrm>
            <a:off x="1" y="1"/>
            <a:ext cx="9144001" cy="5164038"/>
            <a:chOff x="0" y="-123767"/>
            <a:chExt cx="16217902" cy="9242368"/>
          </a:xfrm>
        </p:grpSpPr>
        <p:sp>
          <p:nvSpPr>
            <p:cNvPr id="15" name="object 7"/>
            <p:cNvSpPr>
              <a:spLocks noChangeArrowheads="1"/>
            </p:cNvSpPr>
            <p:nvPr/>
          </p:nvSpPr>
          <p:spPr bwMode="auto">
            <a:xfrm>
              <a:off x="2" y="8458200"/>
              <a:ext cx="162179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sp>
          <p:nvSpPr>
            <p:cNvPr id="16" name="object 6"/>
            <p:cNvSpPr>
              <a:spLocks noChangeArrowheads="1"/>
            </p:cNvSpPr>
            <p:nvPr/>
          </p:nvSpPr>
          <p:spPr bwMode="auto">
            <a:xfrm>
              <a:off x="0" y="-123767"/>
              <a:ext cx="1003300" cy="9242368"/>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grpSp>
      <p:sp>
        <p:nvSpPr>
          <p:cNvPr id="17" name="Footer Placeholder 11"/>
          <p:cNvSpPr txBox="1">
            <a:spLocks/>
          </p:cNvSpPr>
          <p:nvPr/>
        </p:nvSpPr>
        <p:spPr>
          <a:xfrm>
            <a:off x="1115616" y="4855766"/>
            <a:ext cx="7632848"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lang="en-IN" dirty="0">
              <a:solidFill>
                <a:schemeClr val="bg1">
                  <a:lumMod val="65000"/>
                </a:schemeClr>
              </a:solidFill>
            </a:endParaRPr>
          </a:p>
        </p:txBody>
      </p:sp>
      <p:sp>
        <p:nvSpPr>
          <p:cNvPr id="20" name="TextBox 12"/>
          <p:cNvSpPr txBox="1">
            <a:spLocks noChangeArrowheads="1"/>
          </p:cNvSpPr>
          <p:nvPr/>
        </p:nvSpPr>
        <p:spPr bwMode="auto">
          <a:xfrm>
            <a:off x="282841" y="-3114"/>
            <a:ext cx="8861159" cy="523220"/>
          </a:xfrm>
          <a:prstGeom prst="rect">
            <a:avLst/>
          </a:prstGeom>
          <a:noFill/>
          <a:ln w="9525">
            <a:noFill/>
            <a:miter lim="800000"/>
            <a:headEnd/>
            <a:tailEnd/>
          </a:ln>
        </p:spPr>
        <p:txBody>
          <a:bodyPr wrap="square">
            <a:spAutoFit/>
          </a:bodyPr>
          <a:lstStyle/>
          <a:p>
            <a:pPr algn="ctr"/>
            <a:r>
              <a:rPr lang="en-US" sz="2800" b="1" u="sng" dirty="0" smtClean="0">
                <a:solidFill>
                  <a:schemeClr val="tx1">
                    <a:lumMod val="50000"/>
                  </a:schemeClr>
                </a:solidFill>
                <a:latin typeface="Arial Black" pitchFamily="34" charset="0"/>
              </a:rPr>
              <a:t>SPEAKING</a:t>
            </a:r>
            <a:endParaRPr lang="en-IN" sz="2800" b="1" u="sng" cap="all" dirty="0">
              <a:solidFill>
                <a:schemeClr val="tx1">
                  <a:lumMod val="50000"/>
                </a:schemeClr>
              </a:solidFill>
              <a:latin typeface="Arial Black" pitchFamily="34" charset="0"/>
            </a:endParaRPr>
          </a:p>
        </p:txBody>
      </p:sp>
      <p:sp>
        <p:nvSpPr>
          <p:cNvPr id="21" name="Rectangle 20"/>
          <p:cNvSpPr/>
          <p:nvPr/>
        </p:nvSpPr>
        <p:spPr>
          <a:xfrm>
            <a:off x="565682" y="489470"/>
            <a:ext cx="8578317" cy="3170099"/>
          </a:xfrm>
          <a:prstGeom prst="rect">
            <a:avLst/>
          </a:prstGeom>
        </p:spPr>
        <p:txBody>
          <a:bodyPr wrap="square">
            <a:spAutoFit/>
          </a:bodyPr>
          <a:lstStyle/>
          <a:p>
            <a:pPr algn="just"/>
            <a:r>
              <a:rPr lang="en-IN" sz="2000" dirty="0">
                <a:latin typeface="Arial" pitchFamily="34" charset="0"/>
                <a:cs typeface="Arial" pitchFamily="34" charset="0"/>
              </a:rPr>
              <a:t>Speaking skills are also </a:t>
            </a:r>
            <a:r>
              <a:rPr lang="en-IN" sz="2000" dirty="0" smtClean="0">
                <a:latin typeface="Arial" pitchFamily="34" charset="0"/>
                <a:cs typeface="Arial" pitchFamily="34" charset="0"/>
              </a:rPr>
              <a:t>important for </a:t>
            </a:r>
            <a:r>
              <a:rPr lang="en-IN" sz="2000" dirty="0">
                <a:latin typeface="Arial" pitchFamily="34" charset="0"/>
                <a:cs typeface="Arial" pitchFamily="34" charset="0"/>
              </a:rPr>
              <a:t>a person’s professional survival and </a:t>
            </a:r>
            <a:r>
              <a:rPr lang="en-IN" sz="2000" dirty="0" smtClean="0">
                <a:latin typeface="Arial" pitchFamily="34" charset="0"/>
                <a:cs typeface="Arial" pitchFamily="34" charset="0"/>
              </a:rPr>
              <a:t>growth. A </a:t>
            </a:r>
            <a:r>
              <a:rPr lang="en-IN" sz="2000" dirty="0">
                <a:latin typeface="Arial" pitchFamily="34" charset="0"/>
                <a:cs typeface="Arial" pitchFamily="34" charset="0"/>
              </a:rPr>
              <a:t>person requires effective oral </a:t>
            </a:r>
            <a:r>
              <a:rPr lang="en-IN" sz="2000" dirty="0" smtClean="0">
                <a:latin typeface="Arial" pitchFamily="34" charset="0"/>
                <a:cs typeface="Arial" pitchFamily="34" charset="0"/>
              </a:rPr>
              <a:t>communication skills </a:t>
            </a:r>
            <a:r>
              <a:rPr lang="en-IN" sz="2000" dirty="0">
                <a:latin typeface="Arial" pitchFamily="34" charset="0"/>
                <a:cs typeface="Arial" pitchFamily="34" charset="0"/>
              </a:rPr>
              <a:t>in several formal </a:t>
            </a:r>
            <a:r>
              <a:rPr lang="en-IN" sz="2000" dirty="0" smtClean="0">
                <a:latin typeface="Arial" pitchFamily="34" charset="0"/>
                <a:cs typeface="Arial" pitchFamily="34" charset="0"/>
              </a:rPr>
              <a:t>communicative situations.</a:t>
            </a:r>
          </a:p>
          <a:p>
            <a:pPr algn="just"/>
            <a:endParaRPr lang="en-US" sz="2000" dirty="0">
              <a:latin typeface="Arial" pitchFamily="34" charset="0"/>
              <a:cs typeface="Arial" pitchFamily="34" charset="0"/>
            </a:endParaRPr>
          </a:p>
          <a:p>
            <a:pPr marL="342900" indent="-342900" algn="just">
              <a:buFont typeface="Wingdings" pitchFamily="2" charset="2"/>
              <a:buChar char="q"/>
            </a:pPr>
            <a:r>
              <a:rPr lang="en-IN" sz="2000" dirty="0">
                <a:latin typeface="Arial" pitchFamily="34" charset="0"/>
                <a:cs typeface="Arial" pitchFamily="34" charset="0"/>
              </a:rPr>
              <a:t>Oral communication not only makes professional interaction possible, </a:t>
            </a:r>
            <a:r>
              <a:rPr lang="en-IN" sz="2000" dirty="0" smtClean="0">
                <a:latin typeface="Arial" pitchFamily="34" charset="0"/>
                <a:cs typeface="Arial" pitchFamily="34" charset="0"/>
              </a:rPr>
              <a:t>it develops </a:t>
            </a:r>
            <a:r>
              <a:rPr lang="en-IN" sz="2000" dirty="0">
                <a:latin typeface="Arial" pitchFamily="34" charset="0"/>
                <a:cs typeface="Arial" pitchFamily="34" charset="0"/>
              </a:rPr>
              <a:t>information and understanding essential for decision making </a:t>
            </a:r>
            <a:r>
              <a:rPr lang="en-IN" sz="2000" dirty="0" smtClean="0">
                <a:latin typeface="Arial" pitchFamily="34" charset="0"/>
                <a:cs typeface="Arial" pitchFamily="34" charset="0"/>
              </a:rPr>
              <a:t>in meetings</a:t>
            </a:r>
            <a:r>
              <a:rPr lang="en-IN" sz="2000" dirty="0">
                <a:latin typeface="Arial" pitchFamily="34" charset="0"/>
                <a:cs typeface="Arial" pitchFamily="34" charset="0"/>
              </a:rPr>
              <a:t>, conferences and other similar oral communicative skills</a:t>
            </a:r>
            <a:r>
              <a:rPr lang="en-IN" sz="2000" dirty="0" smtClean="0">
                <a:latin typeface="Arial" pitchFamily="34" charset="0"/>
                <a:cs typeface="Arial" pitchFamily="34" charset="0"/>
              </a:rPr>
              <a:t>. </a:t>
            </a:r>
          </a:p>
          <a:p>
            <a:pPr marL="342900" indent="-342900" algn="just">
              <a:buFont typeface="Wingdings" pitchFamily="2" charset="2"/>
              <a:buChar char="q"/>
            </a:pPr>
            <a:r>
              <a:rPr lang="en-IN" sz="2000" dirty="0" smtClean="0">
                <a:latin typeface="Arial" pitchFamily="34" charset="0"/>
                <a:cs typeface="Arial" pitchFamily="34" charset="0"/>
              </a:rPr>
              <a:t>As </a:t>
            </a:r>
            <a:r>
              <a:rPr lang="en-IN" sz="2000" dirty="0">
                <a:latin typeface="Arial" pitchFamily="34" charset="0"/>
                <a:cs typeface="Arial" pitchFamily="34" charset="0"/>
              </a:rPr>
              <a:t>oral communication is a tool of professional and business </a:t>
            </a:r>
            <a:r>
              <a:rPr lang="en-IN" sz="2000" dirty="0" smtClean="0">
                <a:latin typeface="Arial" pitchFamily="34" charset="0"/>
                <a:cs typeface="Arial" pitchFamily="34" charset="0"/>
              </a:rPr>
              <a:t>interactions, one </a:t>
            </a:r>
            <a:r>
              <a:rPr lang="en-IN" sz="2000" dirty="0">
                <a:latin typeface="Arial" pitchFamily="34" charset="0"/>
                <a:cs typeface="Arial" pitchFamily="34" charset="0"/>
              </a:rPr>
              <a:t>should be able to use it fluently, effectively and confidently.</a:t>
            </a:r>
          </a:p>
        </p:txBody>
      </p:sp>
      <p:pic>
        <p:nvPicPr>
          <p:cNvPr id="9" name="Picture 2" descr="https://encrypted-tbn0.gstatic.com/images?q=tbn%3AANd9GcQr3TC1HHXXlDPOOoI1we3KNbePwmJMtKO-aw&amp;usqp=CAU"/>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60648" t="32363" r="-433" b="32363"/>
          <a:stretch/>
        </p:blipFill>
        <p:spPr bwMode="auto">
          <a:xfrm>
            <a:off x="7315198" y="3503534"/>
            <a:ext cx="1828800" cy="12886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672348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5"/>
          <p:cNvGrpSpPr>
            <a:grpSpLocks/>
          </p:cNvGrpSpPr>
          <p:nvPr/>
        </p:nvGrpSpPr>
        <p:grpSpPr bwMode="auto">
          <a:xfrm>
            <a:off x="1" y="1"/>
            <a:ext cx="9144001" cy="5164038"/>
            <a:chOff x="0" y="-123767"/>
            <a:chExt cx="16217902" cy="9242368"/>
          </a:xfrm>
        </p:grpSpPr>
        <p:sp>
          <p:nvSpPr>
            <p:cNvPr id="15" name="object 7"/>
            <p:cNvSpPr>
              <a:spLocks noChangeArrowheads="1"/>
            </p:cNvSpPr>
            <p:nvPr/>
          </p:nvSpPr>
          <p:spPr bwMode="auto">
            <a:xfrm>
              <a:off x="2" y="8458200"/>
              <a:ext cx="162179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sp>
          <p:nvSpPr>
            <p:cNvPr id="16" name="object 6"/>
            <p:cNvSpPr>
              <a:spLocks noChangeArrowheads="1"/>
            </p:cNvSpPr>
            <p:nvPr/>
          </p:nvSpPr>
          <p:spPr bwMode="auto">
            <a:xfrm>
              <a:off x="0" y="-123767"/>
              <a:ext cx="1003300" cy="9242368"/>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grpSp>
      <p:sp>
        <p:nvSpPr>
          <p:cNvPr id="17" name="Footer Placeholder 11"/>
          <p:cNvSpPr txBox="1">
            <a:spLocks/>
          </p:cNvSpPr>
          <p:nvPr/>
        </p:nvSpPr>
        <p:spPr>
          <a:xfrm>
            <a:off x="1115616" y="4855766"/>
            <a:ext cx="7632848"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lang="en-IN" dirty="0">
              <a:solidFill>
                <a:schemeClr val="bg1">
                  <a:lumMod val="65000"/>
                </a:schemeClr>
              </a:solidFill>
            </a:endParaRPr>
          </a:p>
        </p:txBody>
      </p:sp>
      <p:sp>
        <p:nvSpPr>
          <p:cNvPr id="20" name="TextBox 12"/>
          <p:cNvSpPr txBox="1">
            <a:spLocks noChangeArrowheads="1"/>
          </p:cNvSpPr>
          <p:nvPr/>
        </p:nvSpPr>
        <p:spPr bwMode="auto">
          <a:xfrm>
            <a:off x="282841" y="-3114"/>
            <a:ext cx="8861159" cy="523220"/>
          </a:xfrm>
          <a:prstGeom prst="rect">
            <a:avLst/>
          </a:prstGeom>
          <a:noFill/>
          <a:ln w="9525">
            <a:noFill/>
            <a:miter lim="800000"/>
            <a:headEnd/>
            <a:tailEnd/>
          </a:ln>
        </p:spPr>
        <p:txBody>
          <a:bodyPr wrap="square">
            <a:spAutoFit/>
          </a:bodyPr>
          <a:lstStyle/>
          <a:p>
            <a:pPr algn="ctr"/>
            <a:r>
              <a:rPr lang="en-US" sz="2800" b="1" u="sng" dirty="0" smtClean="0">
                <a:solidFill>
                  <a:schemeClr val="tx1">
                    <a:lumMod val="50000"/>
                  </a:schemeClr>
                </a:solidFill>
                <a:latin typeface="Arial Black" pitchFamily="34" charset="0"/>
              </a:rPr>
              <a:t>SPEAKING</a:t>
            </a:r>
            <a:endParaRPr lang="en-IN" sz="2800" b="1" u="sng" cap="all" dirty="0">
              <a:solidFill>
                <a:schemeClr val="tx1">
                  <a:lumMod val="50000"/>
                </a:schemeClr>
              </a:solidFill>
              <a:latin typeface="Arial Black" pitchFamily="34" charset="0"/>
            </a:endParaRPr>
          </a:p>
        </p:txBody>
      </p:sp>
      <p:graphicFrame>
        <p:nvGraphicFramePr>
          <p:cNvPr id="9" name="Table 8"/>
          <p:cNvGraphicFramePr>
            <a:graphicFrameLocks noGrp="1"/>
          </p:cNvGraphicFramePr>
          <p:nvPr>
            <p:extLst>
              <p:ext uri="{D42A27DB-BD31-4B8C-83A1-F6EECF244321}">
                <p14:modId xmlns="" xmlns:p14="http://schemas.microsoft.com/office/powerpoint/2010/main" val="3213716170"/>
              </p:ext>
            </p:extLst>
          </p:nvPr>
        </p:nvGraphicFramePr>
        <p:xfrm>
          <a:off x="565682" y="570958"/>
          <a:ext cx="8398806" cy="3794760"/>
        </p:xfrm>
        <a:graphic>
          <a:graphicData uri="http://schemas.openxmlformats.org/drawingml/2006/table">
            <a:tbl>
              <a:tblPr firstRow="1" bandRow="1">
                <a:tableStyleId>{5C22544A-7EE6-4342-B048-85BDC9FD1C3A}</a:tableStyleId>
              </a:tblPr>
              <a:tblGrid>
                <a:gridCol w="2799602"/>
                <a:gridCol w="2799602"/>
                <a:gridCol w="2799602"/>
              </a:tblGrid>
              <a:tr h="695613">
                <a:tc>
                  <a:txBody>
                    <a:bodyPr/>
                    <a:lstStyle/>
                    <a:p>
                      <a:pPr algn="ctr">
                        <a:lnSpc>
                          <a:spcPct val="150000"/>
                        </a:lnSpc>
                      </a:pPr>
                      <a:r>
                        <a:rPr lang="en-IN" sz="1400" b="1" dirty="0" smtClean="0">
                          <a:solidFill>
                            <a:schemeClr val="tx1"/>
                          </a:solidFill>
                          <a:latin typeface="Arial" pitchFamily="34" charset="0"/>
                          <a:cs typeface="Arial" pitchFamily="34" charset="0"/>
                        </a:rPr>
                        <a:t>General</a:t>
                      </a:r>
                      <a:endParaRPr lang="en-IN" sz="1400" b="1" dirty="0">
                        <a:solidFill>
                          <a:schemeClr val="tx1"/>
                        </a:solidFill>
                        <a:latin typeface="Arial" pitchFamily="34" charset="0"/>
                        <a:cs typeface="Arial"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50000"/>
                        </a:lnSpc>
                      </a:pPr>
                      <a:r>
                        <a:rPr lang="en-IN" sz="1400" b="1" dirty="0" smtClean="0">
                          <a:solidFill>
                            <a:schemeClr val="tx1"/>
                          </a:solidFill>
                          <a:latin typeface="Arial" pitchFamily="34" charset="0"/>
                          <a:cs typeface="Arial" pitchFamily="34" charset="0"/>
                        </a:rPr>
                        <a:t>Academic:</a:t>
                      </a:r>
                    </a:p>
                    <a:p>
                      <a:pPr algn="ctr">
                        <a:lnSpc>
                          <a:spcPct val="150000"/>
                        </a:lnSpc>
                      </a:pPr>
                      <a:r>
                        <a:rPr lang="en-IN" sz="1400" b="1" dirty="0" smtClean="0">
                          <a:solidFill>
                            <a:schemeClr val="tx1"/>
                          </a:solidFill>
                          <a:latin typeface="Arial" pitchFamily="34" charset="0"/>
                          <a:cs typeface="Arial" pitchFamily="34" charset="0"/>
                        </a:rPr>
                        <a:t>Listening to/ during</a:t>
                      </a:r>
                      <a:endParaRPr lang="en-IN" sz="1400" b="1" dirty="0">
                        <a:solidFill>
                          <a:schemeClr val="tx1"/>
                        </a:solidFill>
                        <a:latin typeface="Arial" pitchFamily="34" charset="0"/>
                        <a:cs typeface="Arial"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IN" sz="1400" b="1" dirty="0" smtClean="0">
                          <a:solidFill>
                            <a:schemeClr val="tx1"/>
                          </a:solidFill>
                          <a:latin typeface="Arial" pitchFamily="34" charset="0"/>
                          <a:cs typeface="Arial" pitchFamily="34" charset="0"/>
                        </a:rPr>
                        <a:t>Professional:</a:t>
                      </a:r>
                    </a:p>
                    <a:p>
                      <a:pPr algn="ctr">
                        <a:lnSpc>
                          <a:spcPct val="150000"/>
                        </a:lnSpc>
                      </a:pPr>
                      <a:endParaRPr lang="en-IN" sz="1400" b="1" dirty="0">
                        <a:solidFill>
                          <a:schemeClr val="tx1"/>
                        </a:solidFill>
                        <a:latin typeface="Arial" pitchFamily="34" charset="0"/>
                        <a:cs typeface="Arial"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086100">
                <a:tc>
                  <a:txBody>
                    <a:bodyPr/>
                    <a:lstStyle/>
                    <a:p>
                      <a:pPr algn="l">
                        <a:lnSpc>
                          <a:spcPct val="150000"/>
                        </a:lnSpc>
                      </a:pPr>
                      <a:r>
                        <a:rPr lang="en-IN" sz="1200" dirty="0" smtClean="0">
                          <a:solidFill>
                            <a:schemeClr val="tx1"/>
                          </a:solidFill>
                          <a:latin typeface="Arial" pitchFamily="34" charset="0"/>
                          <a:cs typeface="Arial" pitchFamily="34" charset="0"/>
                        </a:rPr>
                        <a:t>Casual conversation</a:t>
                      </a:r>
                    </a:p>
                    <a:p>
                      <a:pPr>
                        <a:lnSpc>
                          <a:spcPct val="150000"/>
                        </a:lnSpc>
                      </a:pPr>
                      <a:r>
                        <a:rPr lang="en-IN" sz="1200" dirty="0" smtClean="0">
                          <a:latin typeface="Arial" pitchFamily="34" charset="0"/>
                          <a:cs typeface="Arial" pitchFamily="34" charset="0"/>
                        </a:rPr>
                        <a:t>• Casual conversation</a:t>
                      </a:r>
                    </a:p>
                    <a:p>
                      <a:pPr>
                        <a:lnSpc>
                          <a:spcPct val="150000"/>
                        </a:lnSpc>
                      </a:pPr>
                      <a:r>
                        <a:rPr lang="en-IN" sz="1200" dirty="0" smtClean="0">
                          <a:latin typeface="Arial" pitchFamily="34" charset="0"/>
                          <a:cs typeface="Arial" pitchFamily="34" charset="0"/>
                        </a:rPr>
                        <a:t>• Formal conversation</a:t>
                      </a:r>
                    </a:p>
                    <a:p>
                      <a:pPr>
                        <a:lnSpc>
                          <a:spcPct val="150000"/>
                        </a:lnSpc>
                      </a:pPr>
                      <a:r>
                        <a:rPr lang="en-IN" sz="1200" dirty="0" smtClean="0">
                          <a:latin typeface="Arial" pitchFamily="34" charset="0"/>
                          <a:cs typeface="Arial" pitchFamily="34" charset="0"/>
                        </a:rPr>
                        <a:t>• Social interaction</a:t>
                      </a:r>
                    </a:p>
                    <a:p>
                      <a:pPr>
                        <a:lnSpc>
                          <a:spcPct val="150000"/>
                        </a:lnSpc>
                      </a:pPr>
                      <a:r>
                        <a:rPr lang="en-IN" sz="1200" dirty="0" smtClean="0">
                          <a:latin typeface="Arial" pitchFamily="34" charset="0"/>
                          <a:cs typeface="Arial" pitchFamily="34" charset="0"/>
                        </a:rPr>
                        <a:t>• Public speeches</a:t>
                      </a:r>
                    </a:p>
                    <a:p>
                      <a:pPr>
                        <a:lnSpc>
                          <a:spcPct val="150000"/>
                        </a:lnSpc>
                      </a:pPr>
                      <a:r>
                        <a:rPr lang="en-IN" sz="1200" dirty="0" smtClean="0">
                          <a:latin typeface="Arial" pitchFamily="34" charset="0"/>
                          <a:cs typeface="Arial" pitchFamily="34" charset="0"/>
                        </a:rPr>
                        <a:t>• Small talks on local topics</a:t>
                      </a:r>
                    </a:p>
                    <a:p>
                      <a:pPr>
                        <a:lnSpc>
                          <a:spcPct val="150000"/>
                        </a:lnSpc>
                      </a:pPr>
                      <a:r>
                        <a:rPr lang="en-IN" sz="1200" dirty="0" smtClean="0">
                          <a:latin typeface="Arial" pitchFamily="34" charset="0"/>
                          <a:cs typeface="Arial" pitchFamily="34" charset="0"/>
                        </a:rPr>
                        <a:t>• Negotiation meanings in social</a:t>
                      </a:r>
                    </a:p>
                    <a:p>
                      <a:pPr>
                        <a:lnSpc>
                          <a:spcPct val="150000"/>
                        </a:lnSpc>
                      </a:pPr>
                      <a:r>
                        <a:rPr lang="en-IN" sz="1200" dirty="0" smtClean="0">
                          <a:latin typeface="Arial" pitchFamily="34" charset="0"/>
                          <a:cs typeface="Arial" pitchFamily="34" charset="0"/>
                        </a:rPr>
                        <a:t>situations</a:t>
                      </a:r>
                    </a:p>
                    <a:p>
                      <a:pPr>
                        <a:lnSpc>
                          <a:spcPct val="150000"/>
                        </a:lnSpc>
                      </a:pPr>
                      <a:r>
                        <a:rPr lang="en-IN" sz="1200" dirty="0" smtClean="0">
                          <a:latin typeface="Arial" pitchFamily="34" charset="0"/>
                          <a:cs typeface="Arial" pitchFamily="34" charset="0"/>
                        </a:rPr>
                        <a:t>• Conversation tasks in a given social milieu</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IN" sz="1200" dirty="0" smtClean="0">
                          <a:latin typeface="Arial" pitchFamily="34" charset="0"/>
                          <a:cs typeface="Arial" pitchFamily="34" charset="0"/>
                        </a:rPr>
                        <a:t>• Lectures</a:t>
                      </a:r>
                    </a:p>
                    <a:p>
                      <a:pPr>
                        <a:lnSpc>
                          <a:spcPct val="150000"/>
                        </a:lnSpc>
                      </a:pPr>
                      <a:r>
                        <a:rPr lang="en-IN" sz="1200" dirty="0" smtClean="0">
                          <a:latin typeface="Arial" pitchFamily="34" charset="0"/>
                          <a:cs typeface="Arial" pitchFamily="34" charset="0"/>
                        </a:rPr>
                        <a:t>• Tutorials and practical</a:t>
                      </a:r>
                    </a:p>
                    <a:p>
                      <a:pPr>
                        <a:lnSpc>
                          <a:spcPct val="150000"/>
                        </a:lnSpc>
                      </a:pPr>
                      <a:r>
                        <a:rPr lang="en-IN" sz="1200" dirty="0" smtClean="0">
                          <a:latin typeface="Arial" pitchFamily="34" charset="0"/>
                          <a:cs typeface="Arial" pitchFamily="34" charset="0"/>
                        </a:rPr>
                        <a:t>• Seminars and workshops</a:t>
                      </a:r>
                    </a:p>
                    <a:p>
                      <a:pPr>
                        <a:lnSpc>
                          <a:spcPct val="150000"/>
                        </a:lnSpc>
                      </a:pPr>
                      <a:r>
                        <a:rPr lang="en-IN" sz="1200" dirty="0" smtClean="0">
                          <a:latin typeface="Arial" pitchFamily="34" charset="0"/>
                          <a:cs typeface="Arial" pitchFamily="34" charset="0"/>
                        </a:rPr>
                        <a:t>• Technical presentations</a:t>
                      </a:r>
                    </a:p>
                    <a:p>
                      <a:pPr>
                        <a:lnSpc>
                          <a:spcPct val="150000"/>
                        </a:lnSpc>
                      </a:pPr>
                      <a:r>
                        <a:rPr lang="en-IN" sz="1200" dirty="0" smtClean="0">
                          <a:latin typeface="Arial" pitchFamily="34" charset="0"/>
                          <a:cs typeface="Arial" pitchFamily="34" charset="0"/>
                        </a:rPr>
                        <a:t>• Academic discussions</a:t>
                      </a:r>
                    </a:p>
                    <a:p>
                      <a:pPr>
                        <a:lnSpc>
                          <a:spcPct val="150000"/>
                        </a:lnSpc>
                      </a:pPr>
                      <a:r>
                        <a:rPr lang="en-IN" sz="1200" dirty="0" smtClean="0">
                          <a:latin typeface="Arial" pitchFamily="34" charset="0"/>
                          <a:cs typeface="Arial" pitchFamily="34" charset="0"/>
                        </a:rPr>
                        <a:t>• Academic interactions</a:t>
                      </a:r>
                    </a:p>
                    <a:p>
                      <a:pPr>
                        <a:lnSpc>
                          <a:spcPct val="150000"/>
                        </a:lnSpc>
                      </a:pPr>
                      <a:r>
                        <a:rPr lang="en-IN" sz="1200" dirty="0" smtClean="0">
                          <a:latin typeface="Arial" pitchFamily="34" charset="0"/>
                          <a:cs typeface="Arial" pitchFamily="34" charset="0"/>
                        </a:rPr>
                        <a:t>• Viva voce</a:t>
                      </a:r>
                    </a:p>
                    <a:p>
                      <a:pPr>
                        <a:lnSpc>
                          <a:spcPct val="150000"/>
                        </a:lnSpc>
                      </a:pPr>
                      <a:r>
                        <a:rPr lang="en-IN" sz="1200" dirty="0" smtClean="0">
                          <a:latin typeface="Arial" pitchFamily="34" charset="0"/>
                          <a:cs typeface="Arial" pitchFamily="34" charset="0"/>
                        </a:rPr>
                        <a:t>• Oral interactions</a:t>
                      </a:r>
                    </a:p>
                    <a:p>
                      <a:pPr>
                        <a:lnSpc>
                          <a:spcPct val="150000"/>
                        </a:lnSpc>
                      </a:pPr>
                      <a:r>
                        <a:rPr lang="en-IN" sz="1200" dirty="0" smtClean="0">
                          <a:latin typeface="Arial" pitchFamily="34" charset="0"/>
                          <a:cs typeface="Arial" pitchFamily="34" charset="0"/>
                        </a:rPr>
                        <a:t>• Oral reports</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IN" sz="1200" dirty="0" smtClean="0">
                          <a:latin typeface="Arial" pitchFamily="34" charset="0"/>
                          <a:cs typeface="Arial" pitchFamily="34" charset="0"/>
                        </a:rPr>
                        <a:t>• Professional interactions</a:t>
                      </a:r>
                    </a:p>
                    <a:p>
                      <a:pPr>
                        <a:lnSpc>
                          <a:spcPct val="150000"/>
                        </a:lnSpc>
                      </a:pPr>
                      <a:r>
                        <a:rPr lang="en-IN" sz="1200" dirty="0" smtClean="0">
                          <a:latin typeface="Arial" pitchFamily="34" charset="0"/>
                          <a:cs typeface="Arial" pitchFamily="34" charset="0"/>
                        </a:rPr>
                        <a:t>• Oral reports</a:t>
                      </a:r>
                    </a:p>
                    <a:p>
                      <a:pPr>
                        <a:lnSpc>
                          <a:spcPct val="150000"/>
                        </a:lnSpc>
                      </a:pPr>
                      <a:r>
                        <a:rPr lang="en-IN" sz="1200" dirty="0" smtClean="0">
                          <a:latin typeface="Arial" pitchFamily="34" charset="0"/>
                          <a:cs typeface="Arial" pitchFamily="34" charset="0"/>
                        </a:rPr>
                        <a:t>• Oral presentations</a:t>
                      </a:r>
                    </a:p>
                    <a:p>
                      <a:pPr>
                        <a:lnSpc>
                          <a:spcPct val="150000"/>
                        </a:lnSpc>
                      </a:pPr>
                      <a:r>
                        <a:rPr lang="en-IN" sz="1200" dirty="0" smtClean="0">
                          <a:latin typeface="Arial" pitchFamily="34" charset="0"/>
                          <a:cs typeface="Arial" pitchFamily="34" charset="0"/>
                        </a:rPr>
                        <a:t>• Group discussions/ meetings</a:t>
                      </a:r>
                    </a:p>
                    <a:p>
                      <a:pPr>
                        <a:lnSpc>
                          <a:spcPct val="150000"/>
                        </a:lnSpc>
                      </a:pPr>
                      <a:r>
                        <a:rPr lang="en-IN" sz="1200" dirty="0" smtClean="0">
                          <a:latin typeface="Arial" pitchFamily="34" charset="0"/>
                          <a:cs typeface="Arial" pitchFamily="34" charset="0"/>
                        </a:rPr>
                        <a:t>• Conferences</a:t>
                      </a:r>
                    </a:p>
                    <a:p>
                      <a:pPr>
                        <a:lnSpc>
                          <a:spcPct val="150000"/>
                        </a:lnSpc>
                      </a:pPr>
                      <a:r>
                        <a:rPr lang="en-IN" sz="1200" dirty="0" smtClean="0">
                          <a:latin typeface="Arial" pitchFamily="34" charset="0"/>
                          <a:cs typeface="Arial" pitchFamily="34" charset="0"/>
                        </a:rPr>
                        <a:t>• Workshops</a:t>
                      </a:r>
                    </a:p>
                    <a:p>
                      <a:pPr>
                        <a:lnSpc>
                          <a:spcPct val="150000"/>
                        </a:lnSpc>
                      </a:pPr>
                      <a:r>
                        <a:rPr lang="en-IN" sz="1200" dirty="0" smtClean="0">
                          <a:latin typeface="Arial" pitchFamily="34" charset="0"/>
                          <a:cs typeface="Arial" pitchFamily="34" charset="0"/>
                        </a:rPr>
                        <a:t>• Interviews</a:t>
                      </a:r>
                    </a:p>
                    <a:p>
                      <a:pPr>
                        <a:lnSpc>
                          <a:spcPct val="150000"/>
                        </a:lnSpc>
                      </a:pPr>
                      <a:r>
                        <a:rPr lang="en-IN" sz="1200" dirty="0" smtClean="0">
                          <a:latin typeface="Arial" pitchFamily="34" charset="0"/>
                          <a:cs typeface="Arial" pitchFamily="34" charset="0"/>
                        </a:rPr>
                        <a:t>• Professional discussions</a:t>
                      </a:r>
                    </a:p>
                    <a:p>
                      <a:pPr>
                        <a:lnSpc>
                          <a:spcPct val="150000"/>
                        </a:lnSpc>
                      </a:pPr>
                      <a:r>
                        <a:rPr lang="en-IN" sz="1200" dirty="0" smtClean="0">
                          <a:latin typeface="Arial" pitchFamily="34" charset="0"/>
                          <a:cs typeface="Arial" pitchFamily="34" charset="0"/>
                        </a:rPr>
                        <a:t>• Teleconferencing</a:t>
                      </a:r>
                    </a:p>
                    <a:p>
                      <a:pPr>
                        <a:lnSpc>
                          <a:spcPct val="150000"/>
                        </a:lnSpc>
                      </a:pPr>
                      <a:r>
                        <a:rPr lang="en-IN" sz="1200" dirty="0" smtClean="0">
                          <a:latin typeface="Arial" pitchFamily="34" charset="0"/>
                          <a:cs typeface="Arial" pitchFamily="34" charset="0"/>
                        </a:rPr>
                        <a:t>• video conferencing</a:t>
                      </a:r>
                    </a:p>
                  </a:txBody>
                  <a:tcPr marT="34290" marB="3429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 xmlns:p14="http://schemas.microsoft.com/office/powerpoint/2010/main" val="5090162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5"/>
          <p:cNvGrpSpPr>
            <a:grpSpLocks/>
          </p:cNvGrpSpPr>
          <p:nvPr/>
        </p:nvGrpSpPr>
        <p:grpSpPr bwMode="auto">
          <a:xfrm>
            <a:off x="1" y="1"/>
            <a:ext cx="9144001" cy="5164038"/>
            <a:chOff x="0" y="-123767"/>
            <a:chExt cx="16217902" cy="9242368"/>
          </a:xfrm>
        </p:grpSpPr>
        <p:sp>
          <p:nvSpPr>
            <p:cNvPr id="15" name="object 7"/>
            <p:cNvSpPr>
              <a:spLocks noChangeArrowheads="1"/>
            </p:cNvSpPr>
            <p:nvPr/>
          </p:nvSpPr>
          <p:spPr bwMode="auto">
            <a:xfrm>
              <a:off x="2" y="8458200"/>
              <a:ext cx="162179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sp>
          <p:nvSpPr>
            <p:cNvPr id="16" name="object 6"/>
            <p:cNvSpPr>
              <a:spLocks noChangeArrowheads="1"/>
            </p:cNvSpPr>
            <p:nvPr/>
          </p:nvSpPr>
          <p:spPr bwMode="auto">
            <a:xfrm>
              <a:off x="0" y="-123767"/>
              <a:ext cx="1003300" cy="9242368"/>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grpSp>
      <p:sp>
        <p:nvSpPr>
          <p:cNvPr id="17" name="Footer Placeholder 11"/>
          <p:cNvSpPr txBox="1">
            <a:spLocks/>
          </p:cNvSpPr>
          <p:nvPr/>
        </p:nvSpPr>
        <p:spPr>
          <a:xfrm>
            <a:off x="1115616" y="4855766"/>
            <a:ext cx="7632848"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lang="en-IN" dirty="0">
              <a:solidFill>
                <a:schemeClr val="bg1">
                  <a:lumMod val="65000"/>
                </a:schemeClr>
              </a:solidFill>
            </a:endParaRPr>
          </a:p>
        </p:txBody>
      </p:sp>
      <p:sp>
        <p:nvSpPr>
          <p:cNvPr id="20" name="TextBox 12"/>
          <p:cNvSpPr txBox="1">
            <a:spLocks noChangeArrowheads="1"/>
          </p:cNvSpPr>
          <p:nvPr/>
        </p:nvSpPr>
        <p:spPr bwMode="auto">
          <a:xfrm>
            <a:off x="282841" y="-3114"/>
            <a:ext cx="8861159" cy="523220"/>
          </a:xfrm>
          <a:prstGeom prst="rect">
            <a:avLst/>
          </a:prstGeom>
          <a:noFill/>
          <a:ln w="9525">
            <a:noFill/>
            <a:miter lim="800000"/>
            <a:headEnd/>
            <a:tailEnd/>
          </a:ln>
        </p:spPr>
        <p:txBody>
          <a:bodyPr wrap="square">
            <a:spAutoFit/>
          </a:bodyPr>
          <a:lstStyle/>
          <a:p>
            <a:pPr algn="ctr"/>
            <a:r>
              <a:rPr lang="en-US" sz="2800" b="1" u="sng" dirty="0" smtClean="0">
                <a:solidFill>
                  <a:schemeClr val="tx1">
                    <a:lumMod val="50000"/>
                  </a:schemeClr>
                </a:solidFill>
                <a:latin typeface="Arial Black" pitchFamily="34" charset="0"/>
              </a:rPr>
              <a:t>READING</a:t>
            </a:r>
            <a:endParaRPr lang="en-IN" sz="2800" b="1" u="sng" cap="all" dirty="0">
              <a:solidFill>
                <a:schemeClr val="tx1">
                  <a:lumMod val="50000"/>
                </a:schemeClr>
              </a:solidFill>
              <a:latin typeface="Arial Black" pitchFamily="34" charset="0"/>
            </a:endParaRPr>
          </a:p>
        </p:txBody>
      </p:sp>
      <p:sp>
        <p:nvSpPr>
          <p:cNvPr id="21" name="Rectangle 20"/>
          <p:cNvSpPr/>
          <p:nvPr/>
        </p:nvSpPr>
        <p:spPr>
          <a:xfrm>
            <a:off x="565682" y="465517"/>
            <a:ext cx="8578317" cy="1323439"/>
          </a:xfrm>
          <a:prstGeom prst="rect">
            <a:avLst/>
          </a:prstGeom>
        </p:spPr>
        <p:txBody>
          <a:bodyPr wrap="square">
            <a:spAutoFit/>
          </a:bodyPr>
          <a:lstStyle/>
          <a:p>
            <a:pPr algn="just"/>
            <a:r>
              <a:rPr lang="en-IN" sz="2000" dirty="0">
                <a:latin typeface="Arial" pitchFamily="34" charset="0"/>
                <a:cs typeface="Arial" pitchFamily="34" charset="0"/>
              </a:rPr>
              <a:t>Like listening and speaking, reading is </a:t>
            </a:r>
            <a:r>
              <a:rPr lang="en-IN" sz="2000" dirty="0" smtClean="0">
                <a:latin typeface="Arial" pitchFamily="34" charset="0"/>
                <a:cs typeface="Arial" pitchFamily="34" charset="0"/>
              </a:rPr>
              <a:t>also important </a:t>
            </a:r>
            <a:r>
              <a:rPr lang="en-IN" sz="2000" dirty="0">
                <a:latin typeface="Arial" pitchFamily="34" charset="0"/>
                <a:cs typeface="Arial" pitchFamily="34" charset="0"/>
              </a:rPr>
              <a:t>for </a:t>
            </a:r>
            <a:r>
              <a:rPr lang="en-IN" sz="2000" dirty="0" smtClean="0">
                <a:latin typeface="Arial" pitchFamily="34" charset="0"/>
                <a:cs typeface="Arial" pitchFamily="34" charset="0"/>
              </a:rPr>
              <a:t>effective communication</a:t>
            </a:r>
            <a:r>
              <a:rPr lang="en-IN" sz="2000" dirty="0">
                <a:latin typeface="Arial" pitchFamily="34" charset="0"/>
                <a:cs typeface="Arial" pitchFamily="34" charset="0"/>
              </a:rPr>
              <a:t>. You </a:t>
            </a:r>
            <a:r>
              <a:rPr lang="en-IN" sz="2000" dirty="0" smtClean="0">
                <a:latin typeface="Arial" pitchFamily="34" charset="0"/>
                <a:cs typeface="Arial" pitchFamily="34" charset="0"/>
              </a:rPr>
              <a:t>need effective </a:t>
            </a:r>
            <a:r>
              <a:rPr lang="en-IN" sz="2000" dirty="0">
                <a:latin typeface="Arial" pitchFamily="34" charset="0"/>
                <a:cs typeface="Arial" pitchFamily="34" charset="0"/>
              </a:rPr>
              <a:t>reading skills as you may be required </a:t>
            </a:r>
            <a:r>
              <a:rPr lang="en-IN" sz="2000" dirty="0" smtClean="0">
                <a:latin typeface="Arial" pitchFamily="34" charset="0"/>
                <a:cs typeface="Arial" pitchFamily="34" charset="0"/>
              </a:rPr>
              <a:t>to read </a:t>
            </a:r>
            <a:r>
              <a:rPr lang="en-IN" sz="2000" dirty="0">
                <a:latin typeface="Arial" pitchFamily="34" charset="0"/>
                <a:cs typeface="Arial" pitchFamily="34" charset="0"/>
              </a:rPr>
              <a:t>several kinds of reading material for </a:t>
            </a:r>
            <a:r>
              <a:rPr lang="en-IN" sz="2000" dirty="0" smtClean="0">
                <a:latin typeface="Arial" pitchFamily="34" charset="0"/>
                <a:cs typeface="Arial" pitchFamily="34" charset="0"/>
              </a:rPr>
              <a:t>different general</a:t>
            </a:r>
            <a:r>
              <a:rPr lang="en-IN" sz="2000" dirty="0">
                <a:latin typeface="Arial" pitchFamily="34" charset="0"/>
                <a:cs typeface="Arial" pitchFamily="34" charset="0"/>
              </a:rPr>
              <a:t>, academic and professional purposes</a:t>
            </a:r>
            <a:r>
              <a:rPr lang="en-IN" sz="2000" dirty="0" smtClean="0">
                <a:latin typeface="Arial" pitchFamily="34" charset="0"/>
                <a:cs typeface="Arial" pitchFamily="34" charset="0"/>
              </a:rPr>
              <a:t>.</a:t>
            </a:r>
            <a:endParaRPr lang="en-IN" sz="2000" dirty="0">
              <a:latin typeface="Arial" pitchFamily="34" charset="0"/>
              <a:cs typeface="Arial" pitchFamily="34" charset="0"/>
            </a:endParaRPr>
          </a:p>
        </p:txBody>
      </p:sp>
      <p:pic>
        <p:nvPicPr>
          <p:cNvPr id="9" name="Picture 2" descr="https://encrypted-tbn0.gstatic.com/images?q=tbn%3AANd9GcQr3TC1HHXXlDPOOoI1we3KNbePwmJMtKO-aw&amp;usqp=CAU"/>
          <p:cNvPicPr>
            <a:picLocks noChangeAspect="1" noChangeArrowheads="1"/>
          </p:cNvPicPr>
          <p:nvPr/>
        </p:nvPicPr>
        <p:blipFill rotWithShape="1">
          <a:blip r:embed="rId3">
            <a:extLst>
              <a:ext uri="{28A0092B-C50C-407E-A947-70E740481C1C}">
                <a14:useLocalDpi xmlns="" xmlns:a14="http://schemas.microsoft.com/office/drawing/2010/main" val="0"/>
              </a:ext>
            </a:extLst>
          </a:blip>
          <a:srcRect t="32363" r="60215" b="32363"/>
          <a:stretch/>
        </p:blipFill>
        <p:spPr bwMode="auto">
          <a:xfrm>
            <a:off x="7315198" y="3503534"/>
            <a:ext cx="1828800" cy="1288620"/>
          </a:xfrm>
          <a:prstGeom prst="rect">
            <a:avLst/>
          </a:prstGeom>
          <a:noFill/>
          <a:extLst>
            <a:ext uri="{909E8E84-426E-40DD-AFC4-6F175D3DCCD1}">
              <a14:hiddenFill xmlns="" xmlns:a14="http://schemas.microsoft.com/office/drawing/2010/main">
                <a:solidFill>
                  <a:srgbClr val="FFFFFF"/>
                </a:solidFill>
              </a14:hiddenFill>
            </a:ext>
          </a:extLst>
        </p:spPr>
      </p:pic>
      <p:pic>
        <p:nvPicPr>
          <p:cNvPr id="5124" name="Picture 4" descr="What I learnt from a year of reading only books by women | Financial Times"/>
          <p:cNvPicPr>
            <a:picLocks noChangeAspect="1" noChangeArrowheads="1"/>
          </p:cNvPicPr>
          <p:nvPr/>
        </p:nvPicPr>
        <p:blipFill rotWithShape="1">
          <a:blip r:embed="rId4">
            <a:extLst>
              <a:ext uri="{28A0092B-C50C-407E-A947-70E740481C1C}">
                <a14:useLocalDpi xmlns="" xmlns:a14="http://schemas.microsoft.com/office/drawing/2010/main" val="0"/>
              </a:ext>
            </a:extLst>
          </a:blip>
          <a:srcRect l="6964" r="6907"/>
          <a:stretch/>
        </p:blipFill>
        <p:spPr bwMode="auto">
          <a:xfrm>
            <a:off x="683569" y="1519034"/>
            <a:ext cx="6199583" cy="3035744"/>
          </a:xfrm>
          <a:prstGeom prst="rect">
            <a:avLst/>
          </a:prstGeom>
          <a:noFill/>
          <a:extLst>
            <a:ext uri="{909E8E84-426E-40DD-AFC4-6F175D3DCCD1}">
              <a14:hiddenFill xmlns="" xmlns:a14="http://schemas.microsoft.com/office/drawing/2010/main">
                <a:solidFill>
                  <a:srgbClr val="FFFFFF"/>
                </a:solidFill>
              </a14:hiddenFill>
            </a:ext>
          </a:extLst>
        </p:spPr>
      </p:pic>
      <p:pic>
        <p:nvPicPr>
          <p:cNvPr id="5126" name="Picture 6" descr="The Power Of 'Just Reading' A Good Novel"/>
          <p:cNvPicPr>
            <a:picLocks noChangeAspect="1" noChangeArrowheads="1"/>
          </p:cNvPicPr>
          <p:nvPr/>
        </p:nvPicPr>
        <p:blipFill rotWithShape="1">
          <a:blip r:embed="rId5" cstate="print">
            <a:extLst>
              <a:ext uri="{28A0092B-C50C-407E-A947-70E740481C1C}">
                <a14:useLocalDpi xmlns="" xmlns:a14="http://schemas.microsoft.com/office/drawing/2010/main" val="0"/>
              </a:ext>
            </a:extLst>
          </a:blip>
          <a:srcRect l="50000"/>
          <a:stretch/>
        </p:blipFill>
        <p:spPr bwMode="auto">
          <a:xfrm>
            <a:off x="7104279" y="1519033"/>
            <a:ext cx="1862807" cy="186280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997819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5"/>
          <p:cNvGrpSpPr>
            <a:grpSpLocks/>
          </p:cNvGrpSpPr>
          <p:nvPr/>
        </p:nvGrpSpPr>
        <p:grpSpPr bwMode="auto">
          <a:xfrm>
            <a:off x="1" y="1"/>
            <a:ext cx="9144001" cy="5164038"/>
            <a:chOff x="0" y="-123767"/>
            <a:chExt cx="16217902" cy="9242368"/>
          </a:xfrm>
        </p:grpSpPr>
        <p:sp>
          <p:nvSpPr>
            <p:cNvPr id="15" name="object 7"/>
            <p:cNvSpPr>
              <a:spLocks noChangeArrowheads="1"/>
            </p:cNvSpPr>
            <p:nvPr/>
          </p:nvSpPr>
          <p:spPr bwMode="auto">
            <a:xfrm>
              <a:off x="2" y="8458200"/>
              <a:ext cx="162179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sp>
          <p:nvSpPr>
            <p:cNvPr id="16" name="object 6"/>
            <p:cNvSpPr>
              <a:spLocks noChangeArrowheads="1"/>
            </p:cNvSpPr>
            <p:nvPr/>
          </p:nvSpPr>
          <p:spPr bwMode="auto">
            <a:xfrm>
              <a:off x="0" y="-123767"/>
              <a:ext cx="1003300" cy="9242368"/>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grpSp>
      <p:sp>
        <p:nvSpPr>
          <p:cNvPr id="17" name="Footer Placeholder 11"/>
          <p:cNvSpPr txBox="1">
            <a:spLocks/>
          </p:cNvSpPr>
          <p:nvPr/>
        </p:nvSpPr>
        <p:spPr>
          <a:xfrm>
            <a:off x="1115616" y="4855766"/>
            <a:ext cx="7632848"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lang="en-IN" dirty="0">
              <a:solidFill>
                <a:schemeClr val="bg1">
                  <a:lumMod val="65000"/>
                </a:schemeClr>
              </a:solidFill>
            </a:endParaRPr>
          </a:p>
        </p:txBody>
      </p:sp>
      <p:sp>
        <p:nvSpPr>
          <p:cNvPr id="20" name="TextBox 12"/>
          <p:cNvSpPr txBox="1">
            <a:spLocks noChangeArrowheads="1"/>
          </p:cNvSpPr>
          <p:nvPr/>
        </p:nvSpPr>
        <p:spPr bwMode="auto">
          <a:xfrm>
            <a:off x="282841" y="-3114"/>
            <a:ext cx="8861159" cy="523220"/>
          </a:xfrm>
          <a:prstGeom prst="rect">
            <a:avLst/>
          </a:prstGeom>
          <a:noFill/>
          <a:ln w="9525">
            <a:noFill/>
            <a:miter lim="800000"/>
            <a:headEnd/>
            <a:tailEnd/>
          </a:ln>
        </p:spPr>
        <p:txBody>
          <a:bodyPr wrap="square">
            <a:spAutoFit/>
          </a:bodyPr>
          <a:lstStyle/>
          <a:p>
            <a:pPr algn="ctr"/>
            <a:r>
              <a:rPr lang="en-US" sz="2800" b="1" u="sng" dirty="0" smtClean="0">
                <a:solidFill>
                  <a:schemeClr val="tx1">
                    <a:lumMod val="50000"/>
                  </a:schemeClr>
                </a:solidFill>
                <a:latin typeface="Arial Black" pitchFamily="34" charset="0"/>
              </a:rPr>
              <a:t>READING</a:t>
            </a:r>
            <a:endParaRPr lang="en-IN" sz="2800" b="1" u="sng" cap="all" dirty="0">
              <a:solidFill>
                <a:schemeClr val="tx1">
                  <a:lumMod val="50000"/>
                </a:schemeClr>
              </a:solidFill>
              <a:latin typeface="Arial Black" pitchFamily="34" charset="0"/>
            </a:endParaRPr>
          </a:p>
        </p:txBody>
      </p:sp>
      <p:graphicFrame>
        <p:nvGraphicFramePr>
          <p:cNvPr id="8" name="Table 7"/>
          <p:cNvGraphicFramePr>
            <a:graphicFrameLocks noGrp="1"/>
          </p:cNvGraphicFramePr>
          <p:nvPr>
            <p:extLst>
              <p:ext uri="{D42A27DB-BD31-4B8C-83A1-F6EECF244321}">
                <p14:modId xmlns="" xmlns:p14="http://schemas.microsoft.com/office/powerpoint/2010/main" val="1631736114"/>
              </p:ext>
            </p:extLst>
          </p:nvPr>
        </p:nvGraphicFramePr>
        <p:xfrm>
          <a:off x="655436" y="681540"/>
          <a:ext cx="8398806" cy="4050450"/>
        </p:xfrm>
        <a:graphic>
          <a:graphicData uri="http://schemas.openxmlformats.org/drawingml/2006/table">
            <a:tbl>
              <a:tblPr firstRow="1" bandRow="1">
                <a:tableStyleId>{5C22544A-7EE6-4342-B048-85BDC9FD1C3A}</a:tableStyleId>
              </a:tblPr>
              <a:tblGrid>
                <a:gridCol w="2799602"/>
                <a:gridCol w="2799602"/>
                <a:gridCol w="2799602"/>
              </a:tblGrid>
              <a:tr h="756084">
                <a:tc>
                  <a:txBody>
                    <a:bodyPr/>
                    <a:lstStyle/>
                    <a:p>
                      <a:pPr algn="ctr">
                        <a:lnSpc>
                          <a:spcPct val="150000"/>
                        </a:lnSpc>
                      </a:pPr>
                      <a:r>
                        <a:rPr lang="en-IN" sz="1400" b="1" dirty="0" smtClean="0">
                          <a:solidFill>
                            <a:schemeClr val="tx1"/>
                          </a:solidFill>
                          <a:latin typeface="Arial" pitchFamily="34" charset="0"/>
                          <a:cs typeface="Arial" pitchFamily="34" charset="0"/>
                        </a:rPr>
                        <a:t>General</a:t>
                      </a:r>
                      <a:endParaRPr lang="en-IN" sz="1400" b="1" dirty="0">
                        <a:solidFill>
                          <a:schemeClr val="tx1"/>
                        </a:solidFill>
                        <a:latin typeface="Arial" pitchFamily="34" charset="0"/>
                        <a:cs typeface="Arial"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50000"/>
                        </a:lnSpc>
                      </a:pPr>
                      <a:r>
                        <a:rPr lang="en-IN" sz="1400" b="1" dirty="0" smtClean="0">
                          <a:solidFill>
                            <a:schemeClr val="tx1"/>
                          </a:solidFill>
                          <a:latin typeface="Arial" pitchFamily="34" charset="0"/>
                          <a:cs typeface="Arial" pitchFamily="34" charset="0"/>
                        </a:rPr>
                        <a:t>Academic:</a:t>
                      </a:r>
                    </a:p>
                    <a:p>
                      <a:pPr algn="ctr">
                        <a:lnSpc>
                          <a:spcPct val="150000"/>
                        </a:lnSpc>
                      </a:pPr>
                      <a:r>
                        <a:rPr lang="en-IN" sz="1400" b="1" dirty="0" smtClean="0">
                          <a:solidFill>
                            <a:schemeClr val="tx1"/>
                          </a:solidFill>
                          <a:latin typeface="Arial" pitchFamily="34" charset="0"/>
                          <a:cs typeface="Arial" pitchFamily="34" charset="0"/>
                        </a:rPr>
                        <a:t>Listening to/ during</a:t>
                      </a:r>
                      <a:endParaRPr lang="en-IN" sz="1400" b="1" dirty="0">
                        <a:solidFill>
                          <a:schemeClr val="tx1"/>
                        </a:solidFill>
                        <a:latin typeface="Arial" pitchFamily="34" charset="0"/>
                        <a:cs typeface="Arial"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IN" sz="1400" b="1" dirty="0" smtClean="0">
                          <a:solidFill>
                            <a:schemeClr val="tx1"/>
                          </a:solidFill>
                          <a:latin typeface="Arial" pitchFamily="34" charset="0"/>
                          <a:cs typeface="Arial" pitchFamily="34" charset="0"/>
                        </a:rPr>
                        <a:t>Professional:</a:t>
                      </a:r>
                    </a:p>
                    <a:p>
                      <a:pPr algn="ctr">
                        <a:lnSpc>
                          <a:spcPct val="150000"/>
                        </a:lnSpc>
                      </a:pPr>
                      <a:endParaRPr lang="en-IN" sz="1400" b="1" dirty="0">
                        <a:solidFill>
                          <a:schemeClr val="tx1"/>
                        </a:solidFill>
                        <a:latin typeface="Arial" pitchFamily="34" charset="0"/>
                        <a:cs typeface="Arial"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294366">
                <a:tc>
                  <a:txBody>
                    <a:bodyPr/>
                    <a:lstStyle/>
                    <a:p>
                      <a:pPr>
                        <a:lnSpc>
                          <a:spcPct val="150000"/>
                        </a:lnSpc>
                      </a:pPr>
                      <a:r>
                        <a:rPr lang="en-IN" sz="1200" dirty="0" smtClean="0">
                          <a:latin typeface="Arial" pitchFamily="34" charset="0"/>
                          <a:cs typeface="Arial" pitchFamily="34" charset="0"/>
                        </a:rPr>
                        <a:t>• Newspapers</a:t>
                      </a:r>
                    </a:p>
                    <a:p>
                      <a:pPr>
                        <a:lnSpc>
                          <a:spcPct val="150000"/>
                        </a:lnSpc>
                      </a:pPr>
                      <a:r>
                        <a:rPr lang="en-IN" sz="1200" dirty="0" smtClean="0">
                          <a:latin typeface="Arial" pitchFamily="34" charset="0"/>
                          <a:cs typeface="Arial" pitchFamily="34" charset="0"/>
                        </a:rPr>
                        <a:t>• Magazines</a:t>
                      </a:r>
                    </a:p>
                    <a:p>
                      <a:pPr>
                        <a:lnSpc>
                          <a:spcPct val="150000"/>
                        </a:lnSpc>
                      </a:pPr>
                      <a:r>
                        <a:rPr lang="en-IN" sz="1200" dirty="0" smtClean="0">
                          <a:latin typeface="Arial" pitchFamily="34" charset="0"/>
                          <a:cs typeface="Arial" pitchFamily="34" charset="0"/>
                        </a:rPr>
                        <a:t>• Journals</a:t>
                      </a:r>
                    </a:p>
                    <a:p>
                      <a:pPr>
                        <a:lnSpc>
                          <a:spcPct val="150000"/>
                        </a:lnSpc>
                      </a:pPr>
                      <a:r>
                        <a:rPr lang="en-IN" sz="1200" dirty="0" smtClean="0">
                          <a:latin typeface="Arial" pitchFamily="34" charset="0"/>
                          <a:cs typeface="Arial" pitchFamily="34" charset="0"/>
                        </a:rPr>
                        <a:t>• Novels</a:t>
                      </a:r>
                    </a:p>
                    <a:p>
                      <a:pPr>
                        <a:lnSpc>
                          <a:spcPct val="150000"/>
                        </a:lnSpc>
                      </a:pPr>
                      <a:r>
                        <a:rPr lang="en-IN" sz="1200" dirty="0" smtClean="0">
                          <a:latin typeface="Arial" pitchFamily="34" charset="0"/>
                          <a:cs typeface="Arial" pitchFamily="34" charset="0"/>
                        </a:rPr>
                        <a:t>• Stories</a:t>
                      </a:r>
                    </a:p>
                    <a:p>
                      <a:pPr>
                        <a:lnSpc>
                          <a:spcPct val="150000"/>
                        </a:lnSpc>
                      </a:pPr>
                      <a:r>
                        <a:rPr lang="en-IN" sz="1200" dirty="0" smtClean="0">
                          <a:latin typeface="Arial" pitchFamily="34" charset="0"/>
                          <a:cs typeface="Arial" pitchFamily="34" charset="0"/>
                        </a:rPr>
                        <a:t>• Articles</a:t>
                      </a:r>
                    </a:p>
                    <a:p>
                      <a:pPr>
                        <a:lnSpc>
                          <a:spcPct val="150000"/>
                        </a:lnSpc>
                      </a:pPr>
                      <a:r>
                        <a:rPr lang="en-IN" sz="1200" dirty="0" smtClean="0">
                          <a:latin typeface="Arial" pitchFamily="34" charset="0"/>
                          <a:cs typeface="Arial" pitchFamily="34" charset="0"/>
                        </a:rPr>
                        <a:t>• Personal letters</a:t>
                      </a:r>
                    </a:p>
                    <a:p>
                      <a:pPr>
                        <a:lnSpc>
                          <a:spcPct val="150000"/>
                        </a:lnSpc>
                      </a:pPr>
                      <a:r>
                        <a:rPr lang="en-IN" sz="1200" dirty="0" smtClean="0">
                          <a:latin typeface="Arial" pitchFamily="34" charset="0"/>
                          <a:cs typeface="Arial" pitchFamily="34" charset="0"/>
                        </a:rPr>
                        <a:t>• Emails</a:t>
                      </a:r>
                    </a:p>
                    <a:p>
                      <a:pPr>
                        <a:lnSpc>
                          <a:spcPct val="150000"/>
                        </a:lnSpc>
                      </a:pPr>
                      <a:r>
                        <a:rPr lang="en-IN" sz="1200" dirty="0" smtClean="0">
                          <a:latin typeface="Arial" pitchFamily="34" charset="0"/>
                          <a:cs typeface="Arial" pitchFamily="34" charset="0"/>
                        </a:rPr>
                        <a:t>• General books</a:t>
                      </a:r>
                    </a:p>
                    <a:p>
                      <a:pPr>
                        <a:lnSpc>
                          <a:spcPct val="150000"/>
                        </a:lnSpc>
                      </a:pPr>
                      <a:r>
                        <a:rPr lang="en-IN" sz="1200" dirty="0" smtClean="0">
                          <a:latin typeface="Arial" pitchFamily="34" charset="0"/>
                          <a:cs typeface="Arial" pitchFamily="34" charset="0"/>
                        </a:rPr>
                        <a:t>• Entertainment literature</a:t>
                      </a:r>
                      <a:endParaRPr lang="en-IN" sz="1200" dirty="0">
                        <a:latin typeface="Arial" pitchFamily="34" charset="0"/>
                        <a:cs typeface="Arial"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IN" sz="1200" dirty="0" smtClean="0">
                          <a:latin typeface="Arial" pitchFamily="34" charset="0"/>
                          <a:cs typeface="Arial" pitchFamily="34" charset="0"/>
                        </a:rPr>
                        <a:t>• Text books</a:t>
                      </a:r>
                    </a:p>
                    <a:p>
                      <a:pPr>
                        <a:lnSpc>
                          <a:spcPct val="150000"/>
                        </a:lnSpc>
                      </a:pPr>
                      <a:r>
                        <a:rPr lang="en-IN" sz="1200" dirty="0" smtClean="0">
                          <a:latin typeface="Arial" pitchFamily="34" charset="0"/>
                          <a:cs typeface="Arial" pitchFamily="34" charset="0"/>
                        </a:rPr>
                        <a:t>• Journals</a:t>
                      </a:r>
                    </a:p>
                    <a:p>
                      <a:pPr>
                        <a:lnSpc>
                          <a:spcPct val="150000"/>
                        </a:lnSpc>
                      </a:pPr>
                      <a:r>
                        <a:rPr lang="en-IN" sz="1200" dirty="0" smtClean="0">
                          <a:latin typeface="Arial" pitchFamily="34" charset="0"/>
                          <a:cs typeface="Arial" pitchFamily="34" charset="0"/>
                        </a:rPr>
                        <a:t>• Research papers</a:t>
                      </a:r>
                    </a:p>
                    <a:p>
                      <a:pPr>
                        <a:lnSpc>
                          <a:spcPct val="150000"/>
                        </a:lnSpc>
                      </a:pPr>
                      <a:r>
                        <a:rPr lang="en-IN" sz="1200" dirty="0" smtClean="0">
                          <a:latin typeface="Arial" pitchFamily="34" charset="0"/>
                          <a:cs typeface="Arial" pitchFamily="34" charset="0"/>
                        </a:rPr>
                        <a:t>• Scientific articles</a:t>
                      </a:r>
                    </a:p>
                    <a:p>
                      <a:pPr>
                        <a:lnSpc>
                          <a:spcPct val="150000"/>
                        </a:lnSpc>
                      </a:pPr>
                      <a:r>
                        <a:rPr lang="en-IN" sz="1200" dirty="0" smtClean="0">
                          <a:latin typeface="Arial" pitchFamily="34" charset="0"/>
                          <a:cs typeface="Arial" pitchFamily="34" charset="0"/>
                        </a:rPr>
                        <a:t>• Classroom notes</a:t>
                      </a:r>
                    </a:p>
                    <a:p>
                      <a:pPr>
                        <a:lnSpc>
                          <a:spcPct val="150000"/>
                        </a:lnSpc>
                      </a:pPr>
                      <a:r>
                        <a:rPr lang="en-IN" sz="1200" dirty="0" smtClean="0">
                          <a:latin typeface="Arial" pitchFamily="34" charset="0"/>
                          <a:cs typeface="Arial" pitchFamily="34" charset="0"/>
                        </a:rPr>
                        <a:t>• Lecture notes</a:t>
                      </a:r>
                    </a:p>
                    <a:p>
                      <a:pPr>
                        <a:lnSpc>
                          <a:spcPct val="150000"/>
                        </a:lnSpc>
                      </a:pPr>
                      <a:r>
                        <a:rPr lang="en-IN" sz="1200" dirty="0" smtClean="0">
                          <a:latin typeface="Arial" pitchFamily="34" charset="0"/>
                          <a:cs typeface="Arial" pitchFamily="34" charset="0"/>
                        </a:rPr>
                        <a:t>• Thesis</a:t>
                      </a:r>
                    </a:p>
                    <a:p>
                      <a:pPr>
                        <a:lnSpc>
                          <a:spcPct val="150000"/>
                        </a:lnSpc>
                      </a:pPr>
                      <a:r>
                        <a:rPr lang="en-IN" sz="1200" dirty="0" smtClean="0">
                          <a:latin typeface="Arial" pitchFamily="34" charset="0"/>
                          <a:cs typeface="Arial" pitchFamily="34" charset="0"/>
                        </a:rPr>
                        <a:t>• Dissertations</a:t>
                      </a:r>
                    </a:p>
                    <a:p>
                      <a:pPr>
                        <a:lnSpc>
                          <a:spcPct val="150000"/>
                        </a:lnSpc>
                      </a:pPr>
                      <a:r>
                        <a:rPr lang="en-IN" sz="1200" dirty="0" smtClean="0">
                          <a:latin typeface="Arial" pitchFamily="34" charset="0"/>
                          <a:cs typeface="Arial" pitchFamily="34" charset="0"/>
                        </a:rPr>
                        <a:t>• Abstracts</a:t>
                      </a:r>
                      <a:endParaRPr lang="en-IN" sz="1200" dirty="0">
                        <a:latin typeface="Arial" pitchFamily="34" charset="0"/>
                        <a:cs typeface="Arial"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IN" sz="1200" dirty="0" smtClean="0">
                          <a:latin typeface="Arial" pitchFamily="34" charset="0"/>
                          <a:cs typeface="Arial" pitchFamily="34" charset="0"/>
                        </a:rPr>
                        <a:t>• Business reports</a:t>
                      </a:r>
                    </a:p>
                    <a:p>
                      <a:pPr>
                        <a:lnSpc>
                          <a:spcPct val="150000"/>
                        </a:lnSpc>
                      </a:pPr>
                      <a:r>
                        <a:rPr lang="en-IN" sz="1200" dirty="0" smtClean="0">
                          <a:latin typeface="Arial" pitchFamily="34" charset="0"/>
                          <a:cs typeface="Arial" pitchFamily="34" charset="0"/>
                        </a:rPr>
                        <a:t>• Proposals</a:t>
                      </a:r>
                    </a:p>
                    <a:p>
                      <a:pPr>
                        <a:lnSpc>
                          <a:spcPct val="150000"/>
                        </a:lnSpc>
                      </a:pPr>
                      <a:r>
                        <a:rPr lang="en-IN" sz="1200" dirty="0" smtClean="0">
                          <a:latin typeface="Arial" pitchFamily="34" charset="0"/>
                          <a:cs typeface="Arial" pitchFamily="34" charset="0"/>
                        </a:rPr>
                        <a:t>• Business letters</a:t>
                      </a:r>
                    </a:p>
                    <a:p>
                      <a:pPr>
                        <a:lnSpc>
                          <a:spcPct val="150000"/>
                        </a:lnSpc>
                      </a:pPr>
                      <a:r>
                        <a:rPr lang="en-IN" sz="1200" dirty="0" smtClean="0">
                          <a:latin typeface="Arial" pitchFamily="34" charset="0"/>
                          <a:cs typeface="Arial" pitchFamily="34" charset="0"/>
                        </a:rPr>
                        <a:t>• Memos</a:t>
                      </a:r>
                    </a:p>
                    <a:p>
                      <a:pPr>
                        <a:lnSpc>
                          <a:spcPct val="150000"/>
                        </a:lnSpc>
                      </a:pPr>
                      <a:r>
                        <a:rPr lang="en-IN" sz="1200" dirty="0" smtClean="0">
                          <a:latin typeface="Arial" pitchFamily="34" charset="0"/>
                          <a:cs typeface="Arial" pitchFamily="34" charset="0"/>
                        </a:rPr>
                        <a:t>• Email messages</a:t>
                      </a:r>
                    </a:p>
                    <a:p>
                      <a:pPr>
                        <a:lnSpc>
                          <a:spcPct val="150000"/>
                        </a:lnSpc>
                      </a:pPr>
                      <a:r>
                        <a:rPr lang="en-IN" sz="1200" dirty="0" smtClean="0">
                          <a:latin typeface="Arial" pitchFamily="34" charset="0"/>
                          <a:cs typeface="Arial" pitchFamily="34" charset="0"/>
                        </a:rPr>
                        <a:t>• Notes &amp; notices</a:t>
                      </a:r>
                    </a:p>
                    <a:p>
                      <a:pPr>
                        <a:lnSpc>
                          <a:spcPct val="150000"/>
                        </a:lnSpc>
                      </a:pPr>
                      <a:r>
                        <a:rPr lang="en-IN" sz="1200" dirty="0" smtClean="0">
                          <a:latin typeface="Arial" pitchFamily="34" charset="0"/>
                          <a:cs typeface="Arial" pitchFamily="34" charset="0"/>
                        </a:rPr>
                        <a:t>• Circulars</a:t>
                      </a:r>
                    </a:p>
                    <a:p>
                      <a:pPr>
                        <a:lnSpc>
                          <a:spcPct val="150000"/>
                        </a:lnSpc>
                      </a:pPr>
                      <a:r>
                        <a:rPr lang="en-IN" sz="1200" dirty="0" smtClean="0">
                          <a:latin typeface="Arial" pitchFamily="34" charset="0"/>
                          <a:cs typeface="Arial" pitchFamily="34" charset="0"/>
                        </a:rPr>
                        <a:t>• Promotional bulletins</a:t>
                      </a:r>
                    </a:p>
                    <a:p>
                      <a:pPr>
                        <a:lnSpc>
                          <a:spcPct val="150000"/>
                        </a:lnSpc>
                      </a:pPr>
                      <a:r>
                        <a:rPr lang="en-IN" sz="1200" dirty="0" smtClean="0">
                          <a:latin typeface="Arial" pitchFamily="34" charset="0"/>
                          <a:cs typeface="Arial" pitchFamily="34" charset="0"/>
                        </a:rPr>
                        <a:t>• Catalogues</a:t>
                      </a:r>
                    </a:p>
                    <a:p>
                      <a:pPr>
                        <a:lnSpc>
                          <a:spcPct val="150000"/>
                        </a:lnSpc>
                      </a:pPr>
                      <a:r>
                        <a:rPr lang="en-IN" sz="1200" dirty="0" smtClean="0">
                          <a:latin typeface="Arial" pitchFamily="34" charset="0"/>
                          <a:cs typeface="Arial" pitchFamily="34" charset="0"/>
                        </a:rPr>
                        <a:t>• Instruction manuals</a:t>
                      </a:r>
                    </a:p>
                    <a:p>
                      <a:pPr>
                        <a:lnSpc>
                          <a:spcPct val="150000"/>
                        </a:lnSpc>
                      </a:pPr>
                      <a:r>
                        <a:rPr lang="en-IN" sz="1200" dirty="0" smtClean="0">
                          <a:latin typeface="Arial" pitchFamily="34" charset="0"/>
                          <a:cs typeface="Arial" pitchFamily="34" charset="0"/>
                        </a:rPr>
                        <a:t>• Corporate brouchers</a:t>
                      </a:r>
                      <a:endParaRPr lang="en-IN" sz="1200" dirty="0">
                        <a:latin typeface="Arial" pitchFamily="34" charset="0"/>
                        <a:cs typeface="Arial"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9" name="Rectangle 8"/>
          <p:cNvSpPr/>
          <p:nvPr/>
        </p:nvSpPr>
        <p:spPr>
          <a:xfrm>
            <a:off x="565682" y="327451"/>
            <a:ext cx="8578317" cy="400110"/>
          </a:xfrm>
          <a:prstGeom prst="rect">
            <a:avLst/>
          </a:prstGeom>
        </p:spPr>
        <p:txBody>
          <a:bodyPr wrap="square">
            <a:spAutoFit/>
          </a:bodyPr>
          <a:lstStyle/>
          <a:p>
            <a:pPr algn="just"/>
            <a:r>
              <a:rPr lang="en-IN" sz="2000" dirty="0" smtClean="0">
                <a:latin typeface="Arial" pitchFamily="34" charset="0"/>
                <a:cs typeface="Arial" pitchFamily="34" charset="0"/>
              </a:rPr>
              <a:t>The following </a:t>
            </a:r>
            <a:r>
              <a:rPr lang="en-IN" sz="2000" dirty="0">
                <a:latin typeface="Arial" pitchFamily="34" charset="0"/>
                <a:cs typeface="Arial" pitchFamily="34" charset="0"/>
              </a:rPr>
              <a:t>table includes various </a:t>
            </a:r>
            <a:r>
              <a:rPr lang="en-IN" sz="2000" dirty="0" smtClean="0">
                <a:latin typeface="Arial" pitchFamily="34" charset="0"/>
                <a:cs typeface="Arial" pitchFamily="34" charset="0"/>
              </a:rPr>
              <a:t>reading </a:t>
            </a:r>
            <a:r>
              <a:rPr lang="en-IN" sz="2000" dirty="0">
                <a:latin typeface="Arial" pitchFamily="34" charset="0"/>
                <a:cs typeface="Arial" pitchFamily="34" charset="0"/>
              </a:rPr>
              <a:t>skills,</a:t>
            </a:r>
          </a:p>
        </p:txBody>
      </p:sp>
    </p:spTree>
    <p:extLst>
      <p:ext uri="{BB962C8B-B14F-4D97-AF65-F5344CB8AC3E}">
        <p14:creationId xmlns="" xmlns:p14="http://schemas.microsoft.com/office/powerpoint/2010/main" val="1859925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5"/>
          <p:cNvGrpSpPr>
            <a:grpSpLocks/>
          </p:cNvGrpSpPr>
          <p:nvPr/>
        </p:nvGrpSpPr>
        <p:grpSpPr bwMode="auto">
          <a:xfrm>
            <a:off x="1" y="1"/>
            <a:ext cx="9144001" cy="5164038"/>
            <a:chOff x="0" y="-123767"/>
            <a:chExt cx="16217902" cy="9242368"/>
          </a:xfrm>
        </p:grpSpPr>
        <p:sp>
          <p:nvSpPr>
            <p:cNvPr id="15" name="object 7"/>
            <p:cNvSpPr>
              <a:spLocks noChangeArrowheads="1"/>
            </p:cNvSpPr>
            <p:nvPr/>
          </p:nvSpPr>
          <p:spPr bwMode="auto">
            <a:xfrm>
              <a:off x="2" y="8458200"/>
              <a:ext cx="162179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sp>
          <p:nvSpPr>
            <p:cNvPr id="16" name="object 6"/>
            <p:cNvSpPr>
              <a:spLocks noChangeArrowheads="1"/>
            </p:cNvSpPr>
            <p:nvPr/>
          </p:nvSpPr>
          <p:spPr bwMode="auto">
            <a:xfrm>
              <a:off x="0" y="-123767"/>
              <a:ext cx="1003300" cy="9242368"/>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grpSp>
      <p:sp>
        <p:nvSpPr>
          <p:cNvPr id="17" name="Footer Placeholder 11"/>
          <p:cNvSpPr txBox="1">
            <a:spLocks/>
          </p:cNvSpPr>
          <p:nvPr/>
        </p:nvSpPr>
        <p:spPr>
          <a:xfrm>
            <a:off x="1115616" y="4855766"/>
            <a:ext cx="7632848"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lang="en-IN" dirty="0">
              <a:solidFill>
                <a:schemeClr val="bg1">
                  <a:lumMod val="65000"/>
                </a:schemeClr>
              </a:solidFill>
            </a:endParaRPr>
          </a:p>
        </p:txBody>
      </p:sp>
      <p:sp>
        <p:nvSpPr>
          <p:cNvPr id="20" name="TextBox 12"/>
          <p:cNvSpPr txBox="1">
            <a:spLocks noChangeArrowheads="1"/>
          </p:cNvSpPr>
          <p:nvPr/>
        </p:nvSpPr>
        <p:spPr bwMode="auto">
          <a:xfrm>
            <a:off x="282841" y="-3114"/>
            <a:ext cx="8861159" cy="523220"/>
          </a:xfrm>
          <a:prstGeom prst="rect">
            <a:avLst/>
          </a:prstGeom>
          <a:noFill/>
          <a:ln w="9525">
            <a:noFill/>
            <a:miter lim="800000"/>
            <a:headEnd/>
            <a:tailEnd/>
          </a:ln>
        </p:spPr>
        <p:txBody>
          <a:bodyPr wrap="square">
            <a:spAutoFit/>
          </a:bodyPr>
          <a:lstStyle/>
          <a:p>
            <a:pPr algn="ctr"/>
            <a:r>
              <a:rPr lang="en-US" sz="2800" b="1" u="sng" dirty="0" smtClean="0">
                <a:solidFill>
                  <a:schemeClr val="tx1">
                    <a:lumMod val="50000"/>
                  </a:schemeClr>
                </a:solidFill>
                <a:latin typeface="Arial Black" pitchFamily="34" charset="0"/>
              </a:rPr>
              <a:t>WRITING</a:t>
            </a:r>
            <a:endParaRPr lang="en-IN" sz="2800" b="1" u="sng" cap="all" dirty="0">
              <a:solidFill>
                <a:schemeClr val="tx1">
                  <a:lumMod val="50000"/>
                </a:schemeClr>
              </a:solidFill>
              <a:latin typeface="Arial Black" pitchFamily="34" charset="0"/>
            </a:endParaRPr>
          </a:p>
        </p:txBody>
      </p:sp>
      <p:sp>
        <p:nvSpPr>
          <p:cNvPr id="21" name="Rectangle 20"/>
          <p:cNvSpPr/>
          <p:nvPr/>
        </p:nvSpPr>
        <p:spPr>
          <a:xfrm>
            <a:off x="565682" y="465517"/>
            <a:ext cx="8578317" cy="1323439"/>
          </a:xfrm>
          <a:prstGeom prst="rect">
            <a:avLst/>
          </a:prstGeom>
        </p:spPr>
        <p:txBody>
          <a:bodyPr wrap="square">
            <a:spAutoFit/>
          </a:bodyPr>
          <a:lstStyle/>
          <a:p>
            <a:pPr algn="just"/>
            <a:r>
              <a:rPr lang="en-IN" sz="2000" dirty="0">
                <a:latin typeface="Arial" pitchFamily="34" charset="0"/>
                <a:cs typeface="Arial" pitchFamily="34" charset="0"/>
              </a:rPr>
              <a:t>The significance of writing cannot be </a:t>
            </a:r>
            <a:r>
              <a:rPr lang="en-IN" sz="2000" dirty="0" smtClean="0">
                <a:latin typeface="Arial" pitchFamily="34" charset="0"/>
                <a:cs typeface="Arial" pitchFamily="34" charset="0"/>
              </a:rPr>
              <a:t>overemphasised because </a:t>
            </a:r>
            <a:r>
              <a:rPr lang="en-IN" sz="2000" dirty="0">
                <a:latin typeface="Arial" pitchFamily="34" charset="0"/>
                <a:cs typeface="Arial" pitchFamily="34" charset="0"/>
              </a:rPr>
              <a:t>writing is so important for students of </a:t>
            </a:r>
            <a:r>
              <a:rPr lang="en-IN" sz="2000" dirty="0" smtClean="0">
                <a:latin typeface="Arial" pitchFamily="34" charset="0"/>
                <a:cs typeface="Arial" pitchFamily="34" charset="0"/>
              </a:rPr>
              <a:t>all kinds </a:t>
            </a:r>
            <a:r>
              <a:rPr lang="en-IN" sz="2000" dirty="0">
                <a:latin typeface="Arial" pitchFamily="34" charset="0"/>
                <a:cs typeface="Arial" pitchFamily="34" charset="0"/>
              </a:rPr>
              <a:t>and professionals in all fields. </a:t>
            </a:r>
            <a:r>
              <a:rPr lang="en-IN" sz="2000" dirty="0" smtClean="0">
                <a:latin typeface="Arial" pitchFamily="34" charset="0"/>
                <a:cs typeface="Arial" pitchFamily="34" charset="0"/>
              </a:rPr>
              <a:t>Both professionals </a:t>
            </a:r>
            <a:r>
              <a:rPr lang="en-IN" sz="2000" dirty="0">
                <a:latin typeface="Arial" pitchFamily="34" charset="0"/>
                <a:cs typeface="Arial" pitchFamily="34" charset="0"/>
              </a:rPr>
              <a:t>and students need excellent </a:t>
            </a:r>
            <a:r>
              <a:rPr lang="en-IN" sz="2000" dirty="0" smtClean="0">
                <a:latin typeface="Arial" pitchFamily="34" charset="0"/>
                <a:cs typeface="Arial" pitchFamily="34" charset="0"/>
              </a:rPr>
              <a:t>writing skills </a:t>
            </a:r>
            <a:r>
              <a:rPr lang="en-IN" sz="2000" dirty="0">
                <a:latin typeface="Arial" pitchFamily="34" charset="0"/>
                <a:cs typeface="Arial" pitchFamily="34" charset="0"/>
              </a:rPr>
              <a:t>to survive and excel in their pursuits</a:t>
            </a:r>
            <a:r>
              <a:rPr lang="en-IN" sz="2000" dirty="0" smtClean="0">
                <a:latin typeface="Arial" pitchFamily="34" charset="0"/>
                <a:cs typeface="Arial" pitchFamily="34" charset="0"/>
              </a:rPr>
              <a:t>.</a:t>
            </a:r>
            <a:endParaRPr lang="en-IN" sz="2000" dirty="0">
              <a:latin typeface="Arial" pitchFamily="34" charset="0"/>
              <a:cs typeface="Arial" pitchFamily="34" charset="0"/>
            </a:endParaRPr>
          </a:p>
        </p:txBody>
      </p:sp>
      <p:pic>
        <p:nvPicPr>
          <p:cNvPr id="3074" name="Picture 2" descr="https://encrypted-tbn0.gstatic.com/images?q=tbn%3AANd9GcQr3TC1HHXXlDPOOoI1we3KNbePwmJMtKO-aw&amp;usqp=CAU"/>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29763" t="64726" r="30452"/>
          <a:stretch/>
        </p:blipFill>
        <p:spPr bwMode="auto">
          <a:xfrm>
            <a:off x="7315198" y="3503534"/>
            <a:ext cx="1828800" cy="1288620"/>
          </a:xfrm>
          <a:prstGeom prst="rect">
            <a:avLst/>
          </a:prstGeom>
          <a:noFill/>
          <a:extLst>
            <a:ext uri="{909E8E84-426E-40DD-AFC4-6F175D3DCCD1}">
              <a14:hiddenFill xmlns="" xmlns:a14="http://schemas.microsoft.com/office/drawing/2010/main">
                <a:solidFill>
                  <a:srgbClr val="FFFFFF"/>
                </a:solidFill>
              </a14:hiddenFill>
            </a:ext>
          </a:extLst>
        </p:spPr>
      </p:pic>
      <p:pic>
        <p:nvPicPr>
          <p:cNvPr id="3076" name="Picture 4" descr="AI art: I'm using a language model called GPT-2 to write my next novel - Vox"/>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971601" y="1545637"/>
            <a:ext cx="6171083" cy="308554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20140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10"/>
          <p:cNvPicPr>
            <a:picLocks noChangeAspect="1" noChangeArrowheads="1"/>
          </p:cNvPicPr>
          <p:nvPr/>
        </p:nvPicPr>
        <p:blipFill>
          <a:blip r:embed="rId3"/>
          <a:srcRect/>
          <a:stretch>
            <a:fillRect/>
          </a:stretch>
        </p:blipFill>
        <p:spPr bwMode="auto">
          <a:xfrm>
            <a:off x="155307" y="123478"/>
            <a:ext cx="2256453" cy="1162915"/>
          </a:xfrm>
          <a:prstGeom prst="rect">
            <a:avLst/>
          </a:prstGeom>
          <a:noFill/>
          <a:ln w="9525">
            <a:noFill/>
            <a:miter lim="800000"/>
            <a:headEnd/>
            <a:tailEnd/>
          </a:ln>
        </p:spPr>
      </p:pic>
      <p:pic>
        <p:nvPicPr>
          <p:cNvPr id="6" name="Picture 11"/>
          <p:cNvPicPr>
            <a:picLocks noChangeAspect="1" noChangeArrowheads="1"/>
          </p:cNvPicPr>
          <p:nvPr/>
        </p:nvPicPr>
        <p:blipFill>
          <a:blip r:embed="rId4"/>
          <a:srcRect/>
          <a:stretch>
            <a:fillRect/>
          </a:stretch>
        </p:blipFill>
        <p:spPr bwMode="auto">
          <a:xfrm>
            <a:off x="7524328" y="205135"/>
            <a:ext cx="1435575" cy="1142479"/>
          </a:xfrm>
          <a:prstGeom prst="rect">
            <a:avLst/>
          </a:prstGeom>
          <a:noFill/>
          <a:ln w="9525">
            <a:noFill/>
            <a:miter lim="800000"/>
            <a:headEnd/>
            <a:tailEnd/>
          </a:ln>
        </p:spPr>
      </p:pic>
      <p:grpSp>
        <p:nvGrpSpPr>
          <p:cNvPr id="8" name="object 5"/>
          <p:cNvGrpSpPr>
            <a:grpSpLocks/>
          </p:cNvGrpSpPr>
          <p:nvPr/>
        </p:nvGrpSpPr>
        <p:grpSpPr bwMode="auto">
          <a:xfrm>
            <a:off x="0" y="69154"/>
            <a:ext cx="9144000" cy="5094884"/>
            <a:chOff x="0" y="0"/>
            <a:chExt cx="16217900" cy="9118600"/>
          </a:xfrm>
        </p:grpSpPr>
        <p:sp>
          <p:nvSpPr>
            <p:cNvPr id="9" name="object 6"/>
            <p:cNvSpPr>
              <a:spLocks noChangeArrowheads="1"/>
            </p:cNvSpPr>
            <p:nvPr/>
          </p:nvSpPr>
          <p:spPr bwMode="auto">
            <a:xfrm>
              <a:off x="0" y="0"/>
              <a:ext cx="1003300" cy="9118600"/>
            </a:xfrm>
            <a:prstGeom prst="rect">
              <a:avLst/>
            </a:prstGeom>
            <a:blipFill dpi="0" rotWithShape="1">
              <a:blip r:embed="rId5"/>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1" name="Footer Placeholder 11"/>
          <p:cNvSpPr txBox="1">
            <a:spLocks/>
          </p:cNvSpPr>
          <p:nvPr/>
        </p:nvSpPr>
        <p:spPr>
          <a:xfrm>
            <a:off x="1115616" y="4855765"/>
            <a:ext cx="7632848"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lang="en-IN" dirty="0">
              <a:solidFill>
                <a:schemeClr val="bg1">
                  <a:lumMod val="65000"/>
                </a:schemeClr>
              </a:solidFill>
            </a:endParaRPr>
          </a:p>
        </p:txBody>
      </p:sp>
      <p:sp>
        <p:nvSpPr>
          <p:cNvPr id="12" name="TextBox 12"/>
          <p:cNvSpPr txBox="1">
            <a:spLocks noChangeArrowheads="1"/>
          </p:cNvSpPr>
          <p:nvPr/>
        </p:nvSpPr>
        <p:spPr bwMode="auto">
          <a:xfrm>
            <a:off x="0" y="1203598"/>
            <a:ext cx="9144000" cy="584775"/>
          </a:xfrm>
          <a:prstGeom prst="rect">
            <a:avLst/>
          </a:prstGeom>
          <a:noFill/>
          <a:ln w="9525">
            <a:noFill/>
            <a:miter lim="800000"/>
            <a:headEnd/>
            <a:tailEnd/>
          </a:ln>
        </p:spPr>
        <p:txBody>
          <a:bodyPr wrap="square">
            <a:spAutoFit/>
          </a:bodyPr>
          <a:lstStyle/>
          <a:p>
            <a:pPr algn="ctr"/>
            <a:r>
              <a:rPr lang="en-US" sz="3200" u="sng" dirty="0" smtClean="0">
                <a:solidFill>
                  <a:schemeClr val="tx1">
                    <a:lumMod val="50000"/>
                  </a:schemeClr>
                </a:solidFill>
                <a:effectLst>
                  <a:outerShdw blurRad="38100" dist="38100" dir="2700000" algn="tl">
                    <a:srgbClr val="000000">
                      <a:alpha val="43137"/>
                    </a:srgbClr>
                  </a:outerShdw>
                </a:effectLst>
              </a:rPr>
              <a:t>VISION </a:t>
            </a:r>
            <a:r>
              <a:rPr lang="en-US" sz="3200" u="sng" dirty="0">
                <a:solidFill>
                  <a:schemeClr val="tx1">
                    <a:lumMod val="50000"/>
                  </a:schemeClr>
                </a:solidFill>
                <a:effectLst>
                  <a:outerShdw blurRad="38100" dist="38100" dir="2700000" algn="tl">
                    <a:srgbClr val="000000">
                      <a:alpha val="43137"/>
                    </a:srgbClr>
                  </a:outerShdw>
                </a:effectLst>
              </a:rPr>
              <a:t>AND MISSION OF </a:t>
            </a:r>
            <a:r>
              <a:rPr lang="en-US" sz="3200" u="sng" dirty="0" smtClean="0">
                <a:solidFill>
                  <a:schemeClr val="tx1">
                    <a:lumMod val="50000"/>
                  </a:schemeClr>
                </a:solidFill>
                <a:effectLst>
                  <a:outerShdw blurRad="38100" dist="38100" dir="2700000" algn="tl">
                    <a:srgbClr val="000000">
                      <a:alpha val="43137"/>
                    </a:srgbClr>
                  </a:outerShdw>
                </a:effectLst>
              </a:rPr>
              <a:t>DEPARTMENT</a:t>
            </a:r>
            <a:endParaRPr lang="en-IN" sz="3200" u="sng" dirty="0">
              <a:solidFill>
                <a:schemeClr val="tx1">
                  <a:lumMod val="50000"/>
                </a:schemeClr>
              </a:solidFill>
              <a:effectLst>
                <a:outerShdw blurRad="38100" dist="38100" dir="2700000" algn="tl">
                  <a:srgbClr val="000000">
                    <a:alpha val="43137"/>
                  </a:srgbClr>
                </a:outerShdw>
              </a:effectLst>
            </a:endParaRPr>
          </a:p>
        </p:txBody>
      </p:sp>
      <p:sp>
        <p:nvSpPr>
          <p:cNvPr id="13" name="Rectangle 12"/>
          <p:cNvSpPr/>
          <p:nvPr/>
        </p:nvSpPr>
        <p:spPr>
          <a:xfrm>
            <a:off x="565682" y="1779662"/>
            <a:ext cx="8038766" cy="2970044"/>
          </a:xfrm>
          <a:prstGeom prst="rect">
            <a:avLst/>
          </a:prstGeom>
        </p:spPr>
        <p:txBody>
          <a:bodyPr wrap="square">
            <a:spAutoFit/>
          </a:bodyPr>
          <a:lstStyle/>
          <a:p>
            <a:pPr marL="285750" indent="-285750">
              <a:buFont typeface="Wingdings" pitchFamily="2" charset="2"/>
              <a:buChar char="§"/>
            </a:pPr>
            <a:r>
              <a:rPr lang="en-IN" sz="1700" dirty="0"/>
              <a:t>Focus on evaluation of learning outcomes and motivate students to inculcate</a:t>
            </a:r>
          </a:p>
          <a:p>
            <a:pPr marL="285750" indent="-285750">
              <a:buFont typeface="Wingdings" pitchFamily="2" charset="2"/>
              <a:buChar char="§"/>
            </a:pPr>
            <a:r>
              <a:rPr lang="en-IN" sz="1700" dirty="0"/>
              <a:t>research aptitude by project based learning.</a:t>
            </a:r>
          </a:p>
          <a:p>
            <a:pPr marL="285750" indent="-285750">
              <a:buFont typeface="Wingdings" pitchFamily="2" charset="2"/>
              <a:buChar char="§"/>
            </a:pPr>
            <a:endParaRPr lang="en-IN" sz="1700" dirty="0"/>
          </a:p>
          <a:p>
            <a:pPr marL="285750" indent="-285750">
              <a:buFont typeface="Wingdings" pitchFamily="2" charset="2"/>
              <a:buChar char="§"/>
            </a:pPr>
            <a:r>
              <a:rPr lang="en-IN" sz="1700" dirty="0"/>
              <a:t>Identify, based on informed perception of Indian, regional and global needs, the</a:t>
            </a:r>
          </a:p>
          <a:p>
            <a:pPr marL="285750" indent="-285750">
              <a:buFont typeface="Wingdings" pitchFamily="2" charset="2"/>
              <a:buChar char="§"/>
            </a:pPr>
            <a:r>
              <a:rPr lang="en-IN" sz="1700" dirty="0"/>
              <a:t>areas of focus and provide platform to gain knowledge and solutions.</a:t>
            </a:r>
          </a:p>
          <a:p>
            <a:pPr marL="285750" indent="-285750">
              <a:buFont typeface="Wingdings" pitchFamily="2" charset="2"/>
              <a:buChar char="§"/>
            </a:pPr>
            <a:endParaRPr lang="en-IN" sz="1700" dirty="0"/>
          </a:p>
          <a:p>
            <a:pPr marL="285750" indent="-285750">
              <a:buFont typeface="Wingdings" pitchFamily="2" charset="2"/>
              <a:buChar char="§"/>
            </a:pPr>
            <a:r>
              <a:rPr lang="en-IN" sz="1700" dirty="0"/>
              <a:t>Offer opportunities for interaction between academia and industry.</a:t>
            </a:r>
          </a:p>
          <a:p>
            <a:pPr marL="285750" indent="-285750">
              <a:buFont typeface="Wingdings" pitchFamily="2" charset="2"/>
              <a:buChar char="§"/>
            </a:pPr>
            <a:endParaRPr lang="en-IN" sz="1700" dirty="0"/>
          </a:p>
          <a:p>
            <a:pPr marL="285750" indent="-285750">
              <a:buFont typeface="Wingdings" pitchFamily="2" charset="2"/>
              <a:buChar char="§"/>
            </a:pPr>
            <a:r>
              <a:rPr lang="en-IN" sz="1700" dirty="0"/>
              <a:t>Develop human potential to its fullest extent so that intellectually capable and</a:t>
            </a:r>
          </a:p>
          <a:p>
            <a:pPr marL="285750" indent="-285750">
              <a:buFont typeface="Wingdings" pitchFamily="2" charset="2"/>
              <a:buChar char="§"/>
            </a:pPr>
            <a:r>
              <a:rPr lang="en-IN" sz="1700" dirty="0"/>
              <a:t>imaginatively gifted leaders may emerge.</a:t>
            </a:r>
          </a:p>
        </p:txBody>
      </p:sp>
    </p:spTree>
    <p:extLst>
      <p:ext uri="{BB962C8B-B14F-4D97-AF65-F5344CB8AC3E}">
        <p14:creationId xmlns="" xmlns:p14="http://schemas.microsoft.com/office/powerpoint/2010/main" val="31189827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5"/>
          <p:cNvGrpSpPr>
            <a:grpSpLocks/>
          </p:cNvGrpSpPr>
          <p:nvPr/>
        </p:nvGrpSpPr>
        <p:grpSpPr bwMode="auto">
          <a:xfrm>
            <a:off x="1" y="1"/>
            <a:ext cx="9144001" cy="5164038"/>
            <a:chOff x="0" y="-123767"/>
            <a:chExt cx="16217902" cy="9242368"/>
          </a:xfrm>
        </p:grpSpPr>
        <p:sp>
          <p:nvSpPr>
            <p:cNvPr id="15" name="object 7"/>
            <p:cNvSpPr>
              <a:spLocks noChangeArrowheads="1"/>
            </p:cNvSpPr>
            <p:nvPr/>
          </p:nvSpPr>
          <p:spPr bwMode="auto">
            <a:xfrm>
              <a:off x="2" y="8458200"/>
              <a:ext cx="162179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sp>
          <p:nvSpPr>
            <p:cNvPr id="16" name="object 6"/>
            <p:cNvSpPr>
              <a:spLocks noChangeArrowheads="1"/>
            </p:cNvSpPr>
            <p:nvPr/>
          </p:nvSpPr>
          <p:spPr bwMode="auto">
            <a:xfrm>
              <a:off x="0" y="-123767"/>
              <a:ext cx="1003300" cy="9242368"/>
            </a:xfrm>
            <a:prstGeom prst="rect">
              <a:avLst/>
            </a:prstGeom>
            <a:blipFill dpi="0" rotWithShape="1">
              <a:blip r:embed="rId2"/>
              <a:srcRect/>
              <a:stretch>
                <a:fillRect/>
              </a:stretch>
            </a:blipFill>
            <a:ln w="9525">
              <a:noFill/>
              <a:miter lim="800000"/>
              <a:headEnd/>
              <a:tailEnd/>
            </a:ln>
          </p:spPr>
          <p:txBody>
            <a:bodyPr lIns="0" tIns="0" rIns="0" bIns="0"/>
            <a:lstStyle/>
            <a:p>
              <a:endParaRPr lang="en-US">
                <a:latin typeface="Calibri" pitchFamily="34" charset="0"/>
              </a:endParaRPr>
            </a:p>
          </p:txBody>
        </p:sp>
      </p:grpSp>
      <p:sp>
        <p:nvSpPr>
          <p:cNvPr id="17" name="Footer Placeholder 11"/>
          <p:cNvSpPr txBox="1">
            <a:spLocks/>
          </p:cNvSpPr>
          <p:nvPr/>
        </p:nvSpPr>
        <p:spPr>
          <a:xfrm>
            <a:off x="1115616" y="4855766"/>
            <a:ext cx="7632848"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lang="en-IN" dirty="0">
              <a:solidFill>
                <a:schemeClr val="bg1">
                  <a:lumMod val="65000"/>
                </a:schemeClr>
              </a:solidFill>
            </a:endParaRPr>
          </a:p>
        </p:txBody>
      </p:sp>
      <p:sp>
        <p:nvSpPr>
          <p:cNvPr id="20" name="TextBox 12"/>
          <p:cNvSpPr txBox="1">
            <a:spLocks noChangeArrowheads="1"/>
          </p:cNvSpPr>
          <p:nvPr/>
        </p:nvSpPr>
        <p:spPr bwMode="auto">
          <a:xfrm>
            <a:off x="282841" y="-3114"/>
            <a:ext cx="8861159" cy="523220"/>
          </a:xfrm>
          <a:prstGeom prst="rect">
            <a:avLst/>
          </a:prstGeom>
          <a:noFill/>
          <a:ln w="9525">
            <a:noFill/>
            <a:miter lim="800000"/>
            <a:headEnd/>
            <a:tailEnd/>
          </a:ln>
        </p:spPr>
        <p:txBody>
          <a:bodyPr wrap="square">
            <a:spAutoFit/>
          </a:bodyPr>
          <a:lstStyle/>
          <a:p>
            <a:pPr algn="ctr"/>
            <a:r>
              <a:rPr lang="en-US" sz="2800" b="1" u="sng" dirty="0" smtClean="0">
                <a:solidFill>
                  <a:schemeClr val="tx1">
                    <a:lumMod val="50000"/>
                  </a:schemeClr>
                </a:solidFill>
                <a:latin typeface="Arial Black" pitchFamily="34" charset="0"/>
              </a:rPr>
              <a:t>WRITING</a:t>
            </a:r>
            <a:endParaRPr lang="en-IN" sz="2800" b="1" u="sng" cap="all" dirty="0">
              <a:solidFill>
                <a:schemeClr val="tx1">
                  <a:lumMod val="50000"/>
                </a:schemeClr>
              </a:solidFill>
              <a:latin typeface="Arial Black" pitchFamily="34" charset="0"/>
            </a:endParaRPr>
          </a:p>
        </p:txBody>
      </p:sp>
      <p:graphicFrame>
        <p:nvGraphicFramePr>
          <p:cNvPr id="8" name="Table 7"/>
          <p:cNvGraphicFramePr>
            <a:graphicFrameLocks noGrp="1"/>
          </p:cNvGraphicFramePr>
          <p:nvPr>
            <p:extLst>
              <p:ext uri="{D42A27DB-BD31-4B8C-83A1-F6EECF244321}">
                <p14:modId xmlns="" xmlns:p14="http://schemas.microsoft.com/office/powerpoint/2010/main" val="959937213"/>
              </p:ext>
            </p:extLst>
          </p:nvPr>
        </p:nvGraphicFramePr>
        <p:xfrm>
          <a:off x="655436" y="681540"/>
          <a:ext cx="8398806" cy="4050450"/>
        </p:xfrm>
        <a:graphic>
          <a:graphicData uri="http://schemas.openxmlformats.org/drawingml/2006/table">
            <a:tbl>
              <a:tblPr firstRow="1" bandRow="1">
                <a:tableStyleId>{5C22544A-7EE6-4342-B048-85BDC9FD1C3A}</a:tableStyleId>
              </a:tblPr>
              <a:tblGrid>
                <a:gridCol w="2799602"/>
                <a:gridCol w="2799602"/>
                <a:gridCol w="2799602"/>
              </a:tblGrid>
              <a:tr h="756084">
                <a:tc>
                  <a:txBody>
                    <a:bodyPr/>
                    <a:lstStyle/>
                    <a:p>
                      <a:pPr algn="ctr">
                        <a:lnSpc>
                          <a:spcPct val="150000"/>
                        </a:lnSpc>
                      </a:pPr>
                      <a:r>
                        <a:rPr lang="en-IN" sz="1400" b="1" dirty="0" smtClean="0">
                          <a:solidFill>
                            <a:schemeClr val="tx1"/>
                          </a:solidFill>
                          <a:latin typeface="Arial" pitchFamily="34" charset="0"/>
                          <a:cs typeface="Arial" pitchFamily="34" charset="0"/>
                        </a:rPr>
                        <a:t>General</a:t>
                      </a:r>
                      <a:endParaRPr lang="en-IN" sz="1400" b="1" dirty="0">
                        <a:solidFill>
                          <a:schemeClr val="tx1"/>
                        </a:solidFill>
                        <a:latin typeface="Arial" pitchFamily="34" charset="0"/>
                        <a:cs typeface="Arial"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lnSpc>
                          <a:spcPct val="150000"/>
                        </a:lnSpc>
                      </a:pPr>
                      <a:r>
                        <a:rPr lang="en-IN" sz="1400" b="1" dirty="0" smtClean="0">
                          <a:solidFill>
                            <a:schemeClr val="tx1"/>
                          </a:solidFill>
                          <a:latin typeface="Arial" pitchFamily="34" charset="0"/>
                          <a:cs typeface="Arial" pitchFamily="34" charset="0"/>
                        </a:rPr>
                        <a:t>Academic:</a:t>
                      </a:r>
                    </a:p>
                    <a:p>
                      <a:pPr algn="ctr">
                        <a:lnSpc>
                          <a:spcPct val="150000"/>
                        </a:lnSpc>
                      </a:pPr>
                      <a:r>
                        <a:rPr lang="en-IN" sz="1400" b="1" dirty="0" smtClean="0">
                          <a:solidFill>
                            <a:schemeClr val="tx1"/>
                          </a:solidFill>
                          <a:latin typeface="Arial" pitchFamily="34" charset="0"/>
                          <a:cs typeface="Arial" pitchFamily="34" charset="0"/>
                        </a:rPr>
                        <a:t>Listening to/ during</a:t>
                      </a:r>
                      <a:endParaRPr lang="en-IN" sz="1400" b="1" dirty="0">
                        <a:solidFill>
                          <a:schemeClr val="tx1"/>
                        </a:solidFill>
                        <a:latin typeface="Arial" pitchFamily="34" charset="0"/>
                        <a:cs typeface="Arial"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IN" sz="1400" b="1" dirty="0" smtClean="0">
                          <a:solidFill>
                            <a:schemeClr val="tx1"/>
                          </a:solidFill>
                          <a:latin typeface="Arial" pitchFamily="34" charset="0"/>
                          <a:cs typeface="Arial" pitchFamily="34" charset="0"/>
                        </a:rPr>
                        <a:t>Professional:</a:t>
                      </a:r>
                    </a:p>
                    <a:p>
                      <a:pPr algn="ctr">
                        <a:lnSpc>
                          <a:spcPct val="150000"/>
                        </a:lnSpc>
                      </a:pPr>
                      <a:endParaRPr lang="en-IN" sz="1400" b="1" dirty="0">
                        <a:solidFill>
                          <a:schemeClr val="tx1"/>
                        </a:solidFill>
                        <a:latin typeface="Arial" pitchFamily="34" charset="0"/>
                        <a:cs typeface="Arial"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294366">
                <a:tc>
                  <a:txBody>
                    <a:bodyPr/>
                    <a:lstStyle/>
                    <a:p>
                      <a:pPr>
                        <a:lnSpc>
                          <a:spcPct val="150000"/>
                        </a:lnSpc>
                      </a:pPr>
                      <a:r>
                        <a:rPr lang="en-IN" sz="1200" dirty="0" smtClean="0">
                          <a:latin typeface="Arial" pitchFamily="34" charset="0"/>
                          <a:cs typeface="Arial" pitchFamily="34" charset="0"/>
                        </a:rPr>
                        <a:t>• Personal letters</a:t>
                      </a:r>
                    </a:p>
                    <a:p>
                      <a:pPr>
                        <a:lnSpc>
                          <a:spcPct val="150000"/>
                        </a:lnSpc>
                      </a:pPr>
                      <a:r>
                        <a:rPr lang="en-IN" sz="1200" dirty="0" smtClean="0">
                          <a:latin typeface="Arial" pitchFamily="34" charset="0"/>
                          <a:cs typeface="Arial" pitchFamily="34" charset="0"/>
                        </a:rPr>
                        <a:t>• Personal e-mail messages</a:t>
                      </a:r>
                    </a:p>
                    <a:p>
                      <a:pPr>
                        <a:lnSpc>
                          <a:spcPct val="150000"/>
                        </a:lnSpc>
                      </a:pPr>
                      <a:r>
                        <a:rPr lang="en-IN" sz="1200" dirty="0" smtClean="0">
                          <a:latin typeface="Arial" pitchFamily="34" charset="0"/>
                          <a:cs typeface="Arial" pitchFamily="34" charset="0"/>
                        </a:rPr>
                        <a:t>• Notes</a:t>
                      </a:r>
                    </a:p>
                    <a:p>
                      <a:pPr>
                        <a:lnSpc>
                          <a:spcPct val="150000"/>
                        </a:lnSpc>
                      </a:pPr>
                      <a:r>
                        <a:rPr lang="en-IN" sz="1200" dirty="0" smtClean="0">
                          <a:latin typeface="Arial" pitchFamily="34" charset="0"/>
                          <a:cs typeface="Arial" pitchFamily="34" charset="0"/>
                        </a:rPr>
                        <a:t>• Comments</a:t>
                      </a:r>
                    </a:p>
                    <a:p>
                      <a:pPr>
                        <a:lnSpc>
                          <a:spcPct val="150000"/>
                        </a:lnSpc>
                      </a:pPr>
                      <a:r>
                        <a:rPr lang="en-IN" sz="1200" dirty="0" smtClean="0">
                          <a:latin typeface="Arial" pitchFamily="34" charset="0"/>
                          <a:cs typeface="Arial" pitchFamily="34" charset="0"/>
                        </a:rPr>
                        <a:t>• General articles</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IN" sz="1200" dirty="0" smtClean="0">
                          <a:latin typeface="Arial" pitchFamily="34" charset="0"/>
                          <a:cs typeface="Arial" pitchFamily="34" charset="0"/>
                        </a:rPr>
                        <a:t>• Examination answers</a:t>
                      </a:r>
                    </a:p>
                    <a:p>
                      <a:pPr>
                        <a:lnSpc>
                          <a:spcPct val="150000"/>
                        </a:lnSpc>
                      </a:pPr>
                      <a:r>
                        <a:rPr lang="en-IN" sz="1200" dirty="0" smtClean="0">
                          <a:latin typeface="Arial" pitchFamily="34" charset="0"/>
                          <a:cs typeface="Arial" pitchFamily="34" charset="0"/>
                        </a:rPr>
                        <a:t>• Project reports</a:t>
                      </a:r>
                    </a:p>
                    <a:p>
                      <a:pPr>
                        <a:lnSpc>
                          <a:spcPct val="150000"/>
                        </a:lnSpc>
                      </a:pPr>
                      <a:r>
                        <a:rPr lang="en-IN" sz="1200" dirty="0" smtClean="0">
                          <a:latin typeface="Arial" pitchFamily="34" charset="0"/>
                          <a:cs typeface="Arial" pitchFamily="34" charset="0"/>
                        </a:rPr>
                        <a:t>• Lab reports</a:t>
                      </a:r>
                    </a:p>
                    <a:p>
                      <a:pPr>
                        <a:lnSpc>
                          <a:spcPct val="150000"/>
                        </a:lnSpc>
                      </a:pPr>
                      <a:r>
                        <a:rPr lang="en-IN" sz="1200" dirty="0" smtClean="0">
                          <a:latin typeface="Arial" pitchFamily="34" charset="0"/>
                          <a:cs typeface="Arial" pitchFamily="34" charset="0"/>
                        </a:rPr>
                        <a:t>• Synopsis</a:t>
                      </a:r>
                    </a:p>
                    <a:p>
                      <a:pPr>
                        <a:lnSpc>
                          <a:spcPct val="150000"/>
                        </a:lnSpc>
                      </a:pPr>
                      <a:r>
                        <a:rPr lang="en-IN" sz="1200" dirty="0" smtClean="0">
                          <a:latin typeface="Arial" pitchFamily="34" charset="0"/>
                          <a:cs typeface="Arial" pitchFamily="34" charset="0"/>
                        </a:rPr>
                        <a:t>• Thesis</a:t>
                      </a:r>
                    </a:p>
                    <a:p>
                      <a:pPr>
                        <a:lnSpc>
                          <a:spcPct val="150000"/>
                        </a:lnSpc>
                      </a:pPr>
                      <a:r>
                        <a:rPr lang="en-IN" sz="1200" dirty="0" smtClean="0">
                          <a:latin typeface="Arial" pitchFamily="34" charset="0"/>
                          <a:cs typeface="Arial" pitchFamily="34" charset="0"/>
                        </a:rPr>
                        <a:t>• Dissertations</a:t>
                      </a:r>
                    </a:p>
                    <a:p>
                      <a:pPr>
                        <a:lnSpc>
                          <a:spcPct val="150000"/>
                        </a:lnSpc>
                      </a:pPr>
                      <a:r>
                        <a:rPr lang="en-IN" sz="1200" dirty="0" smtClean="0">
                          <a:latin typeface="Arial" pitchFamily="34" charset="0"/>
                          <a:cs typeface="Arial" pitchFamily="34" charset="0"/>
                        </a:rPr>
                        <a:t>• Abstracts</a:t>
                      </a:r>
                    </a:p>
                    <a:p>
                      <a:pPr>
                        <a:lnSpc>
                          <a:spcPct val="150000"/>
                        </a:lnSpc>
                      </a:pPr>
                      <a:r>
                        <a:rPr lang="en-IN" sz="1200" dirty="0" smtClean="0">
                          <a:latin typeface="Arial" pitchFamily="34" charset="0"/>
                          <a:cs typeface="Arial" pitchFamily="34" charset="0"/>
                        </a:rPr>
                        <a:t>• Research papers</a:t>
                      </a:r>
                    </a:p>
                    <a:p>
                      <a:pPr>
                        <a:lnSpc>
                          <a:spcPct val="150000"/>
                        </a:lnSpc>
                      </a:pPr>
                      <a:r>
                        <a:rPr lang="en-IN" sz="1200" dirty="0" smtClean="0">
                          <a:latin typeface="Arial" pitchFamily="34" charset="0"/>
                          <a:cs typeface="Arial" pitchFamily="34" charset="0"/>
                        </a:rPr>
                        <a:t>• Scientific articles</a:t>
                      </a:r>
                    </a:p>
                    <a:p>
                      <a:pPr>
                        <a:lnSpc>
                          <a:spcPct val="150000"/>
                        </a:lnSpc>
                      </a:pPr>
                      <a:r>
                        <a:rPr lang="en-IN" sz="1200" dirty="0" smtClean="0">
                          <a:latin typeface="Arial" pitchFamily="34" charset="0"/>
                          <a:cs typeface="Arial" pitchFamily="34" charset="0"/>
                        </a:rPr>
                        <a:t>• Classroom notes</a:t>
                      </a:r>
                    </a:p>
                    <a:p>
                      <a:pPr>
                        <a:lnSpc>
                          <a:spcPct val="150000"/>
                        </a:lnSpc>
                      </a:pPr>
                      <a:r>
                        <a:rPr lang="en-IN" sz="1200" dirty="0" smtClean="0">
                          <a:latin typeface="Arial" pitchFamily="34" charset="0"/>
                          <a:cs typeface="Arial" pitchFamily="34" charset="0"/>
                        </a:rPr>
                        <a:t>• Lecture notes</a:t>
                      </a:r>
                      <a:endParaRPr lang="en-IN" sz="1200" dirty="0">
                        <a:solidFill>
                          <a:schemeClr val="tx1"/>
                        </a:solidFill>
                        <a:latin typeface="Arial" pitchFamily="34" charset="0"/>
                        <a:cs typeface="Arial" pitchFamily="34" charset="0"/>
                      </a:endParaRP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IN" sz="1200" dirty="0" smtClean="0">
                          <a:latin typeface="Arial" pitchFamily="34" charset="0"/>
                          <a:cs typeface="Arial" pitchFamily="34" charset="0"/>
                        </a:rPr>
                        <a:t>• technical reports</a:t>
                      </a:r>
                    </a:p>
                    <a:p>
                      <a:pPr>
                        <a:lnSpc>
                          <a:spcPct val="150000"/>
                        </a:lnSpc>
                      </a:pPr>
                      <a:r>
                        <a:rPr lang="en-IN" sz="1200" dirty="0" smtClean="0">
                          <a:latin typeface="Arial" pitchFamily="34" charset="0"/>
                          <a:cs typeface="Arial" pitchFamily="34" charset="0"/>
                        </a:rPr>
                        <a:t>• Industrial reports</a:t>
                      </a:r>
                    </a:p>
                    <a:p>
                      <a:pPr>
                        <a:lnSpc>
                          <a:spcPct val="150000"/>
                        </a:lnSpc>
                      </a:pPr>
                      <a:r>
                        <a:rPr lang="en-IN" sz="1200" dirty="0" smtClean="0">
                          <a:latin typeface="Arial" pitchFamily="34" charset="0"/>
                          <a:cs typeface="Arial" pitchFamily="34" charset="0"/>
                        </a:rPr>
                        <a:t>• Project proposals</a:t>
                      </a:r>
                    </a:p>
                    <a:p>
                      <a:pPr>
                        <a:lnSpc>
                          <a:spcPct val="150000"/>
                        </a:lnSpc>
                      </a:pPr>
                      <a:r>
                        <a:rPr lang="en-IN" sz="1200" dirty="0" smtClean="0">
                          <a:latin typeface="Arial" pitchFamily="34" charset="0"/>
                          <a:cs typeface="Arial" pitchFamily="34" charset="0"/>
                        </a:rPr>
                        <a:t>• Business proposals</a:t>
                      </a:r>
                    </a:p>
                    <a:p>
                      <a:pPr>
                        <a:lnSpc>
                          <a:spcPct val="150000"/>
                        </a:lnSpc>
                      </a:pPr>
                      <a:r>
                        <a:rPr lang="en-IN" sz="1200" dirty="0" smtClean="0">
                          <a:latin typeface="Arial" pitchFamily="34" charset="0"/>
                          <a:cs typeface="Arial" pitchFamily="34" charset="0"/>
                        </a:rPr>
                        <a:t>• Business letters</a:t>
                      </a:r>
                    </a:p>
                    <a:p>
                      <a:pPr>
                        <a:lnSpc>
                          <a:spcPct val="150000"/>
                        </a:lnSpc>
                      </a:pPr>
                      <a:r>
                        <a:rPr lang="en-IN" sz="1200" dirty="0" smtClean="0">
                          <a:latin typeface="Arial" pitchFamily="34" charset="0"/>
                          <a:cs typeface="Arial" pitchFamily="34" charset="0"/>
                        </a:rPr>
                        <a:t>• Electronic mailing</a:t>
                      </a:r>
                    </a:p>
                    <a:p>
                      <a:pPr>
                        <a:lnSpc>
                          <a:spcPct val="150000"/>
                        </a:lnSpc>
                      </a:pPr>
                      <a:r>
                        <a:rPr lang="en-IN" sz="1200" dirty="0" smtClean="0">
                          <a:latin typeface="Arial" pitchFamily="34" charset="0"/>
                          <a:cs typeface="Arial" pitchFamily="34" charset="0"/>
                        </a:rPr>
                        <a:t>• Memos, Notices</a:t>
                      </a:r>
                    </a:p>
                    <a:p>
                      <a:pPr>
                        <a:lnSpc>
                          <a:spcPct val="150000"/>
                        </a:lnSpc>
                      </a:pPr>
                      <a:r>
                        <a:rPr lang="en-IN" sz="1200" dirty="0" smtClean="0">
                          <a:latin typeface="Arial" pitchFamily="34" charset="0"/>
                          <a:cs typeface="Arial" pitchFamily="34" charset="0"/>
                        </a:rPr>
                        <a:t>• Agenda, Minutes</a:t>
                      </a:r>
                    </a:p>
                    <a:p>
                      <a:pPr>
                        <a:lnSpc>
                          <a:spcPct val="150000"/>
                        </a:lnSpc>
                      </a:pPr>
                      <a:r>
                        <a:rPr lang="en-IN" sz="1200" dirty="0" smtClean="0">
                          <a:latin typeface="Arial" pitchFamily="34" charset="0"/>
                          <a:cs typeface="Arial" pitchFamily="34" charset="0"/>
                        </a:rPr>
                        <a:t>• Technical abstracts</a:t>
                      </a:r>
                    </a:p>
                    <a:p>
                      <a:pPr>
                        <a:lnSpc>
                          <a:spcPct val="150000"/>
                        </a:lnSpc>
                      </a:pPr>
                      <a:r>
                        <a:rPr lang="en-IN" sz="1200" dirty="0" smtClean="0">
                          <a:latin typeface="Arial" pitchFamily="34" charset="0"/>
                          <a:cs typeface="Arial" pitchFamily="34" charset="0"/>
                        </a:rPr>
                        <a:t>• Job applications</a:t>
                      </a:r>
                    </a:p>
                    <a:p>
                      <a:pPr>
                        <a:lnSpc>
                          <a:spcPct val="150000"/>
                        </a:lnSpc>
                      </a:pPr>
                      <a:r>
                        <a:rPr lang="en-IN" sz="1200" dirty="0" smtClean="0">
                          <a:latin typeface="Arial" pitchFamily="34" charset="0"/>
                          <a:cs typeface="Arial" pitchFamily="34" charset="0"/>
                        </a:rPr>
                        <a:t>• Resumes</a:t>
                      </a:r>
                    </a:p>
                  </a:txBody>
                  <a:tcPr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9" name="Rectangle 8"/>
          <p:cNvSpPr/>
          <p:nvPr/>
        </p:nvSpPr>
        <p:spPr>
          <a:xfrm>
            <a:off x="565682" y="327451"/>
            <a:ext cx="8578317" cy="400110"/>
          </a:xfrm>
          <a:prstGeom prst="rect">
            <a:avLst/>
          </a:prstGeom>
        </p:spPr>
        <p:txBody>
          <a:bodyPr wrap="square">
            <a:spAutoFit/>
          </a:bodyPr>
          <a:lstStyle/>
          <a:p>
            <a:pPr algn="just"/>
            <a:r>
              <a:rPr lang="en-IN" sz="2000" dirty="0" smtClean="0">
                <a:latin typeface="Arial" pitchFamily="34" charset="0"/>
                <a:cs typeface="Arial" pitchFamily="34" charset="0"/>
              </a:rPr>
              <a:t>The following </a:t>
            </a:r>
            <a:r>
              <a:rPr lang="en-IN" sz="2000" dirty="0">
                <a:latin typeface="Arial" pitchFamily="34" charset="0"/>
                <a:cs typeface="Arial" pitchFamily="34" charset="0"/>
              </a:rPr>
              <a:t>table includes various writing skills,</a:t>
            </a:r>
          </a:p>
        </p:txBody>
      </p:sp>
    </p:spTree>
    <p:extLst>
      <p:ext uri="{BB962C8B-B14F-4D97-AF65-F5344CB8AC3E}">
        <p14:creationId xmlns="" xmlns:p14="http://schemas.microsoft.com/office/powerpoint/2010/main" val="20722563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p:cNvPicPr>
            <a:picLocks noChangeAspect="1" noChangeArrowheads="1"/>
          </p:cNvPicPr>
          <p:nvPr/>
        </p:nvPicPr>
        <p:blipFill>
          <a:blip r:embed="rId3"/>
          <a:srcRect/>
          <a:stretch>
            <a:fillRect/>
          </a:stretch>
        </p:blipFill>
        <p:spPr bwMode="auto">
          <a:xfrm>
            <a:off x="155307" y="123478"/>
            <a:ext cx="2256453" cy="1162915"/>
          </a:xfrm>
          <a:prstGeom prst="rect">
            <a:avLst/>
          </a:prstGeom>
          <a:noFill/>
          <a:ln w="9525">
            <a:noFill/>
            <a:miter lim="800000"/>
            <a:headEnd/>
            <a:tailEnd/>
          </a:ln>
        </p:spPr>
      </p:pic>
      <p:pic>
        <p:nvPicPr>
          <p:cNvPr id="6" name="Picture 11"/>
          <p:cNvPicPr>
            <a:picLocks noChangeAspect="1" noChangeArrowheads="1"/>
          </p:cNvPicPr>
          <p:nvPr/>
        </p:nvPicPr>
        <p:blipFill>
          <a:blip r:embed="rId4"/>
          <a:srcRect/>
          <a:stretch>
            <a:fillRect/>
          </a:stretch>
        </p:blipFill>
        <p:spPr bwMode="auto">
          <a:xfrm>
            <a:off x="7524328" y="205135"/>
            <a:ext cx="1435575" cy="1142479"/>
          </a:xfrm>
          <a:prstGeom prst="rect">
            <a:avLst/>
          </a:prstGeom>
          <a:noFill/>
          <a:ln w="9525">
            <a:noFill/>
            <a:miter lim="800000"/>
            <a:headEnd/>
            <a:tailEnd/>
          </a:ln>
        </p:spPr>
      </p:pic>
      <p:grpSp>
        <p:nvGrpSpPr>
          <p:cNvPr id="2" name="object 5"/>
          <p:cNvGrpSpPr>
            <a:grpSpLocks/>
          </p:cNvGrpSpPr>
          <p:nvPr/>
        </p:nvGrpSpPr>
        <p:grpSpPr bwMode="auto">
          <a:xfrm>
            <a:off x="0" y="69154"/>
            <a:ext cx="9144000" cy="5094884"/>
            <a:chOff x="0" y="0"/>
            <a:chExt cx="16217900" cy="9118600"/>
          </a:xfrm>
        </p:grpSpPr>
        <p:sp>
          <p:nvSpPr>
            <p:cNvPr id="9" name="object 6"/>
            <p:cNvSpPr>
              <a:spLocks noChangeArrowheads="1"/>
            </p:cNvSpPr>
            <p:nvPr/>
          </p:nvSpPr>
          <p:spPr bwMode="auto">
            <a:xfrm>
              <a:off x="0" y="0"/>
              <a:ext cx="1003300" cy="9118600"/>
            </a:xfrm>
            <a:prstGeom prst="rect">
              <a:avLst/>
            </a:prstGeom>
            <a:blipFill dpi="0" rotWithShape="1">
              <a:blip r:embed="rId5"/>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1" name="Footer Placeholder 11"/>
          <p:cNvSpPr txBox="1">
            <a:spLocks/>
          </p:cNvSpPr>
          <p:nvPr/>
        </p:nvSpPr>
        <p:spPr>
          <a:xfrm>
            <a:off x="1115616" y="4855765"/>
            <a:ext cx="7632848"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lang="en-IN" dirty="0">
              <a:solidFill>
                <a:schemeClr val="bg1">
                  <a:lumMod val="65000"/>
                </a:schemeClr>
              </a:solidFill>
            </a:endParaRPr>
          </a:p>
        </p:txBody>
      </p:sp>
      <p:sp>
        <p:nvSpPr>
          <p:cNvPr id="16" name="Rectangle 15"/>
          <p:cNvSpPr/>
          <p:nvPr/>
        </p:nvSpPr>
        <p:spPr>
          <a:xfrm>
            <a:off x="3736675" y="285734"/>
            <a:ext cx="1670650" cy="830997"/>
          </a:xfrm>
          <a:prstGeom prst="rect">
            <a:avLst/>
          </a:prstGeom>
        </p:spPr>
        <p:txBody>
          <a:bodyPr wrap="square">
            <a:spAutoFit/>
          </a:bodyPr>
          <a:lstStyle/>
          <a:p>
            <a:pPr algn="ctr"/>
            <a:r>
              <a:rPr lang="en-US" sz="2400" b="1" u="sng" dirty="0" smtClean="0"/>
              <a:t>WRITING SKILLS </a:t>
            </a:r>
          </a:p>
        </p:txBody>
      </p:sp>
      <p:sp>
        <p:nvSpPr>
          <p:cNvPr id="17" name="Rectangle 16"/>
          <p:cNvSpPr/>
          <p:nvPr/>
        </p:nvSpPr>
        <p:spPr>
          <a:xfrm>
            <a:off x="857224" y="1500180"/>
            <a:ext cx="7858180" cy="2554545"/>
          </a:xfrm>
          <a:prstGeom prst="rect">
            <a:avLst/>
          </a:prstGeom>
        </p:spPr>
        <p:txBody>
          <a:bodyPr wrap="square">
            <a:spAutoFit/>
          </a:bodyPr>
          <a:lstStyle/>
          <a:p>
            <a:r>
              <a:rPr lang="en-US" sz="2000" dirty="0" smtClean="0"/>
              <a:t>Writing is a way to express human emotions, knowledge. Every writer has his/her own style of writing, which reflects his personality. However, each piece of writing requires different style and tone which can decide on the basis of the content of the writing. No matter what you write it is very important for you to stay focus on your purpose of writing. There are mainly four categories in which all different type of writing fall, which are narrative writing, descriptive writing, expository writing, and persuasive writing.</a:t>
            </a:r>
            <a:endParaRPr lang="en-US" sz="2000" dirty="0"/>
          </a:p>
        </p:txBody>
      </p:sp>
    </p:spTree>
    <p:extLst>
      <p:ext uri="{BB962C8B-B14F-4D97-AF65-F5344CB8AC3E}">
        <p14:creationId xmlns="" xmlns:p14="http://schemas.microsoft.com/office/powerpoint/2010/main" val="13010128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p:cNvPicPr>
            <a:picLocks noChangeAspect="1" noChangeArrowheads="1"/>
          </p:cNvPicPr>
          <p:nvPr/>
        </p:nvPicPr>
        <p:blipFill>
          <a:blip r:embed="rId3"/>
          <a:srcRect/>
          <a:stretch>
            <a:fillRect/>
          </a:stretch>
        </p:blipFill>
        <p:spPr bwMode="auto">
          <a:xfrm>
            <a:off x="155307" y="123478"/>
            <a:ext cx="2256453" cy="1162915"/>
          </a:xfrm>
          <a:prstGeom prst="rect">
            <a:avLst/>
          </a:prstGeom>
          <a:noFill/>
          <a:ln w="9525">
            <a:noFill/>
            <a:miter lim="800000"/>
            <a:headEnd/>
            <a:tailEnd/>
          </a:ln>
        </p:spPr>
      </p:pic>
      <p:pic>
        <p:nvPicPr>
          <p:cNvPr id="6" name="Picture 11"/>
          <p:cNvPicPr>
            <a:picLocks noChangeAspect="1" noChangeArrowheads="1"/>
          </p:cNvPicPr>
          <p:nvPr/>
        </p:nvPicPr>
        <p:blipFill>
          <a:blip r:embed="rId4"/>
          <a:srcRect/>
          <a:stretch>
            <a:fillRect/>
          </a:stretch>
        </p:blipFill>
        <p:spPr bwMode="auto">
          <a:xfrm>
            <a:off x="7524328" y="205135"/>
            <a:ext cx="1435575" cy="1142479"/>
          </a:xfrm>
          <a:prstGeom prst="rect">
            <a:avLst/>
          </a:prstGeom>
          <a:noFill/>
          <a:ln w="9525">
            <a:noFill/>
            <a:miter lim="800000"/>
            <a:headEnd/>
            <a:tailEnd/>
          </a:ln>
        </p:spPr>
      </p:pic>
      <p:grpSp>
        <p:nvGrpSpPr>
          <p:cNvPr id="2" name="object 5"/>
          <p:cNvGrpSpPr>
            <a:grpSpLocks/>
          </p:cNvGrpSpPr>
          <p:nvPr/>
        </p:nvGrpSpPr>
        <p:grpSpPr bwMode="auto">
          <a:xfrm>
            <a:off x="0" y="69154"/>
            <a:ext cx="9144000" cy="5094884"/>
            <a:chOff x="0" y="0"/>
            <a:chExt cx="16217900" cy="9118600"/>
          </a:xfrm>
        </p:grpSpPr>
        <p:sp>
          <p:nvSpPr>
            <p:cNvPr id="9" name="object 6"/>
            <p:cNvSpPr>
              <a:spLocks noChangeArrowheads="1"/>
            </p:cNvSpPr>
            <p:nvPr/>
          </p:nvSpPr>
          <p:spPr bwMode="auto">
            <a:xfrm>
              <a:off x="0" y="0"/>
              <a:ext cx="1003300" cy="9118600"/>
            </a:xfrm>
            <a:prstGeom prst="rect">
              <a:avLst/>
            </a:prstGeom>
            <a:blipFill dpi="0" rotWithShape="1">
              <a:blip r:embed="rId5"/>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1" name="Footer Placeholder 11"/>
          <p:cNvSpPr txBox="1">
            <a:spLocks/>
          </p:cNvSpPr>
          <p:nvPr/>
        </p:nvSpPr>
        <p:spPr>
          <a:xfrm>
            <a:off x="1115616" y="4855765"/>
            <a:ext cx="7632848"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lang="en-IN" dirty="0">
              <a:solidFill>
                <a:schemeClr val="bg1">
                  <a:lumMod val="65000"/>
                </a:schemeClr>
              </a:solidFill>
            </a:endParaRPr>
          </a:p>
        </p:txBody>
      </p:sp>
      <p:pic>
        <p:nvPicPr>
          <p:cNvPr id="8" name="Picture 7" descr="writing-skill.png"/>
          <p:cNvPicPr>
            <a:picLocks noChangeAspect="1"/>
          </p:cNvPicPr>
          <p:nvPr/>
        </p:nvPicPr>
        <p:blipFill>
          <a:blip r:embed="rId6"/>
          <a:stretch>
            <a:fillRect/>
          </a:stretch>
        </p:blipFill>
        <p:spPr>
          <a:xfrm>
            <a:off x="0" y="0"/>
            <a:ext cx="9144000" cy="6072206"/>
          </a:xfrm>
          <a:prstGeom prst="rect">
            <a:avLst/>
          </a:prstGeom>
          <a:ln>
            <a:solidFill>
              <a:schemeClr val="accent2"/>
            </a:solidFill>
          </a:ln>
        </p:spPr>
      </p:pic>
    </p:spTree>
    <p:extLst>
      <p:ext uri="{BB962C8B-B14F-4D97-AF65-F5344CB8AC3E}">
        <p14:creationId xmlns="" xmlns:p14="http://schemas.microsoft.com/office/powerpoint/2010/main" val="13010128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p:cNvPicPr>
            <a:picLocks noChangeAspect="1" noChangeArrowheads="1"/>
          </p:cNvPicPr>
          <p:nvPr/>
        </p:nvPicPr>
        <p:blipFill>
          <a:blip r:embed="rId3"/>
          <a:srcRect/>
          <a:stretch>
            <a:fillRect/>
          </a:stretch>
        </p:blipFill>
        <p:spPr bwMode="auto">
          <a:xfrm>
            <a:off x="155307" y="123478"/>
            <a:ext cx="2256453" cy="1162915"/>
          </a:xfrm>
          <a:prstGeom prst="rect">
            <a:avLst/>
          </a:prstGeom>
          <a:noFill/>
          <a:ln w="9525">
            <a:noFill/>
            <a:miter lim="800000"/>
            <a:headEnd/>
            <a:tailEnd/>
          </a:ln>
        </p:spPr>
      </p:pic>
      <p:pic>
        <p:nvPicPr>
          <p:cNvPr id="6" name="Picture 11"/>
          <p:cNvPicPr>
            <a:picLocks noChangeAspect="1" noChangeArrowheads="1"/>
          </p:cNvPicPr>
          <p:nvPr/>
        </p:nvPicPr>
        <p:blipFill>
          <a:blip r:embed="rId4"/>
          <a:srcRect/>
          <a:stretch>
            <a:fillRect/>
          </a:stretch>
        </p:blipFill>
        <p:spPr bwMode="auto">
          <a:xfrm>
            <a:off x="7524328" y="205135"/>
            <a:ext cx="1435575" cy="1142479"/>
          </a:xfrm>
          <a:prstGeom prst="rect">
            <a:avLst/>
          </a:prstGeom>
          <a:noFill/>
          <a:ln w="9525">
            <a:noFill/>
            <a:miter lim="800000"/>
            <a:headEnd/>
            <a:tailEnd/>
          </a:ln>
        </p:spPr>
      </p:pic>
      <p:grpSp>
        <p:nvGrpSpPr>
          <p:cNvPr id="2" name="object 5"/>
          <p:cNvGrpSpPr>
            <a:grpSpLocks/>
          </p:cNvGrpSpPr>
          <p:nvPr/>
        </p:nvGrpSpPr>
        <p:grpSpPr bwMode="auto">
          <a:xfrm>
            <a:off x="0" y="69154"/>
            <a:ext cx="9144000" cy="5094884"/>
            <a:chOff x="0" y="0"/>
            <a:chExt cx="16217900" cy="9118600"/>
          </a:xfrm>
        </p:grpSpPr>
        <p:sp>
          <p:nvSpPr>
            <p:cNvPr id="9" name="object 6"/>
            <p:cNvSpPr>
              <a:spLocks noChangeArrowheads="1"/>
            </p:cNvSpPr>
            <p:nvPr/>
          </p:nvSpPr>
          <p:spPr bwMode="auto">
            <a:xfrm>
              <a:off x="0" y="0"/>
              <a:ext cx="1003300" cy="9118600"/>
            </a:xfrm>
            <a:prstGeom prst="rect">
              <a:avLst/>
            </a:prstGeom>
            <a:blipFill dpi="0" rotWithShape="1">
              <a:blip r:embed="rId5"/>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1" name="Footer Placeholder 11"/>
          <p:cNvSpPr txBox="1">
            <a:spLocks/>
          </p:cNvSpPr>
          <p:nvPr/>
        </p:nvSpPr>
        <p:spPr>
          <a:xfrm>
            <a:off x="1115616" y="4855765"/>
            <a:ext cx="7632848"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lang="en-IN" dirty="0">
              <a:solidFill>
                <a:schemeClr val="bg1">
                  <a:lumMod val="65000"/>
                </a:schemeClr>
              </a:solidFill>
            </a:endParaRPr>
          </a:p>
        </p:txBody>
      </p:sp>
      <p:sp>
        <p:nvSpPr>
          <p:cNvPr id="8" name="Rectangle 7"/>
          <p:cNvSpPr/>
          <p:nvPr/>
        </p:nvSpPr>
        <p:spPr>
          <a:xfrm>
            <a:off x="3618854" y="357172"/>
            <a:ext cx="1906291" cy="830997"/>
          </a:xfrm>
          <a:prstGeom prst="rect">
            <a:avLst/>
          </a:prstGeom>
        </p:spPr>
        <p:txBody>
          <a:bodyPr wrap="square">
            <a:spAutoFit/>
          </a:bodyPr>
          <a:lstStyle/>
          <a:p>
            <a:r>
              <a:rPr lang="en-IN" sz="2400" b="1" u="sng" dirty="0" smtClean="0"/>
              <a:t>Steps To be followed </a:t>
            </a:r>
            <a:endParaRPr lang="en-US" sz="2400" b="1" u="sng" dirty="0"/>
          </a:p>
        </p:txBody>
      </p:sp>
      <p:sp>
        <p:nvSpPr>
          <p:cNvPr id="12" name="Rectangle 11"/>
          <p:cNvSpPr/>
          <p:nvPr/>
        </p:nvSpPr>
        <p:spPr>
          <a:xfrm>
            <a:off x="2286000" y="1357304"/>
            <a:ext cx="4572000" cy="3170099"/>
          </a:xfrm>
          <a:prstGeom prst="rect">
            <a:avLst/>
          </a:prstGeom>
        </p:spPr>
        <p:txBody>
          <a:bodyPr wrap="square">
            <a:spAutoFit/>
          </a:bodyPr>
          <a:lstStyle/>
          <a:p>
            <a:pPr>
              <a:buFont typeface="Wingdings" pitchFamily="2" charset="2"/>
              <a:buChar char="§"/>
            </a:pPr>
            <a:r>
              <a:rPr lang="en-IN" sz="2000" dirty="0" smtClean="0"/>
              <a:t>Clarity and integrity of the message .</a:t>
            </a:r>
          </a:p>
          <a:p>
            <a:pPr>
              <a:buFont typeface="Arial" pitchFamily="34" charset="0"/>
              <a:buChar char="•"/>
            </a:pPr>
            <a:r>
              <a:rPr lang="en-IN" sz="2000" dirty="0" smtClean="0"/>
              <a:t>Analyse and simplify the content .</a:t>
            </a:r>
          </a:p>
          <a:p>
            <a:pPr>
              <a:buFont typeface="Arial" pitchFamily="34" charset="0"/>
              <a:buChar char="•"/>
            </a:pPr>
            <a:r>
              <a:rPr lang="en-IN" sz="2000" dirty="0" smtClean="0"/>
              <a:t>Main purpose and objective(message) should be clear .</a:t>
            </a:r>
          </a:p>
          <a:p>
            <a:pPr>
              <a:buFont typeface="Arial" pitchFamily="34" charset="0"/>
              <a:buChar char="•"/>
            </a:pPr>
            <a:r>
              <a:rPr lang="en-IN" sz="2000" dirty="0" smtClean="0"/>
              <a:t>Language should be familiar with the parties.</a:t>
            </a:r>
          </a:p>
          <a:p>
            <a:pPr>
              <a:buFont typeface="Arial" pitchFamily="34" charset="0"/>
              <a:buChar char="•"/>
            </a:pPr>
            <a:r>
              <a:rPr lang="en-IN" sz="2000" dirty="0" smtClean="0"/>
              <a:t>A medium should be appropriate to convey message .</a:t>
            </a:r>
          </a:p>
          <a:p>
            <a:pPr>
              <a:buFont typeface="Arial" pitchFamily="34" charset="0"/>
              <a:buChar char="•"/>
            </a:pPr>
            <a:r>
              <a:rPr lang="en-IN" sz="2000" dirty="0" smtClean="0"/>
              <a:t>Feed back of the employees should be taken.</a:t>
            </a:r>
          </a:p>
        </p:txBody>
      </p:sp>
    </p:spTree>
    <p:extLst>
      <p:ext uri="{BB962C8B-B14F-4D97-AF65-F5344CB8AC3E}">
        <p14:creationId xmlns="" xmlns:p14="http://schemas.microsoft.com/office/powerpoint/2010/main" val="13010128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1453"/>
            <a:ext cx="7239000" cy="4520349"/>
          </a:xfrm>
        </p:spPr>
        <p:txBody>
          <a:bodyPr>
            <a:noAutofit/>
          </a:bodyPr>
          <a:lstStyle/>
          <a:p>
            <a:r>
              <a:rPr lang="en-IN" sz="1400" u="sng" dirty="0" smtClean="0">
                <a:solidFill>
                  <a:schemeClr val="tx1"/>
                </a:solidFill>
                <a:latin typeface="+mj-lt"/>
              </a:rPr>
              <a:t>The writing process :-</a:t>
            </a:r>
          </a:p>
          <a:p>
            <a:r>
              <a:rPr lang="en-US" sz="1400" u="sng" dirty="0" smtClean="0">
                <a:latin typeface="+mj-lt"/>
                <a:cs typeface="Browallia New" pitchFamily="34" charset="-34"/>
              </a:rPr>
              <a:t>Prewriting</a:t>
            </a:r>
          </a:p>
          <a:p>
            <a:r>
              <a:rPr lang="en-US" sz="1400" dirty="0" smtClean="0">
                <a:latin typeface="+mj-lt"/>
                <a:cs typeface="Browallia New" pitchFamily="34" charset="-34"/>
              </a:rPr>
              <a:t>You’re ready to start writing. So why has that blank page been staring back at you for the past hour? Prewriting identifies everything you need to do before you sit down to start your rough draft.</a:t>
            </a:r>
          </a:p>
          <a:p>
            <a:pPr lvl="1"/>
            <a:r>
              <a:rPr lang="en-US" sz="1400" b="1" dirty="0" smtClean="0">
                <a:latin typeface="+mj-lt"/>
                <a:cs typeface="Browallia New" pitchFamily="34" charset="-34"/>
              </a:rPr>
              <a:t>Find Your Idea</a:t>
            </a:r>
            <a:br>
              <a:rPr lang="en-US" sz="1400" b="1" dirty="0" smtClean="0">
                <a:latin typeface="+mj-lt"/>
                <a:cs typeface="Browallia New" pitchFamily="34" charset="-34"/>
              </a:rPr>
            </a:br>
            <a:r>
              <a:rPr lang="en-US" sz="1400" dirty="0" smtClean="0">
                <a:latin typeface="+mj-lt"/>
                <a:cs typeface="Browallia New" pitchFamily="34" charset="-34"/>
              </a:rPr>
              <a:t>Ideas are all around you. You might draw inspiration from a routine, an everyday situation or a childhood memory. Alternatively, keep a notebook specifically devoted to catching your ideas as they come to you. Your own imagination is the only limit to finding your source of inspiration.</a:t>
            </a:r>
          </a:p>
          <a:p>
            <a:pPr lvl="1"/>
            <a:r>
              <a:rPr lang="en-US" sz="1400" b="1" dirty="0" smtClean="0">
                <a:latin typeface="+mj-lt"/>
                <a:cs typeface="Browallia New" pitchFamily="34" charset="-34"/>
              </a:rPr>
              <a:t>Build On Your Idea</a:t>
            </a:r>
            <a:br>
              <a:rPr lang="en-US" sz="1400" b="1" dirty="0" smtClean="0">
                <a:latin typeface="+mj-lt"/>
                <a:cs typeface="Browallia New" pitchFamily="34" charset="-34"/>
              </a:rPr>
            </a:br>
            <a:r>
              <a:rPr lang="en-US" sz="1400" dirty="0" smtClean="0">
                <a:latin typeface="+mj-lt"/>
                <a:cs typeface="Browallia New" pitchFamily="34" charset="-34"/>
              </a:rPr>
              <a:t>Two of the most popular methods of fleshing out your idea are free writing and brainstorming. Free writing means writing every idea that comes into your head. Do not stop to edit your mistakes, just let the ideas flow. Or, try brainstorming. If you're on a computer, try a manual process first to help you visualize your narrative: write your idea in the center of the page and work outwards in all of the different directions you can take your story.</a:t>
            </a:r>
          </a:p>
          <a:p>
            <a:pPr lvl="1"/>
            <a:r>
              <a:rPr lang="en-US" sz="1400" b="1" dirty="0" smtClean="0">
                <a:latin typeface="+mj-lt"/>
                <a:cs typeface="Browallia New" pitchFamily="34" charset="-34"/>
              </a:rPr>
              <a:t>Plan and Structure</a:t>
            </a:r>
            <a:br>
              <a:rPr lang="en-US" sz="1400" b="1" dirty="0" smtClean="0">
                <a:latin typeface="+mj-lt"/>
                <a:cs typeface="Browallia New" pitchFamily="34" charset="-34"/>
              </a:rPr>
            </a:br>
            <a:r>
              <a:rPr lang="en-US" sz="1400" dirty="0" smtClean="0">
                <a:latin typeface="+mj-lt"/>
                <a:cs typeface="Browallia New" pitchFamily="34" charset="-34"/>
              </a:rPr>
              <a:t>Piecing the puzzle together comes next. It's time to sort through your ideas and choose which ones you will use to form your story.</a:t>
            </a:r>
          </a:p>
          <a:p>
            <a:endParaRPr lang="en-US" sz="1400" dirty="0">
              <a:solidFill>
                <a:schemeClr val="accent2">
                  <a:lumMod val="40000"/>
                  <a:lumOff val="60000"/>
                </a:schemeClr>
              </a:solidFill>
              <a:latin typeface="+mj-lt"/>
            </a:endParaRPr>
          </a:p>
        </p:txBody>
      </p:sp>
      <p:sp>
        <p:nvSpPr>
          <p:cNvPr id="4" name="Slide Number Placeholder 3"/>
          <p:cNvSpPr>
            <a:spLocks noGrp="1"/>
          </p:cNvSpPr>
          <p:nvPr>
            <p:ph type="sldNum" sz="quarter" idx="12"/>
          </p:nvPr>
        </p:nvSpPr>
        <p:spPr/>
        <p:txBody>
          <a:bodyPr/>
          <a:lstStyle/>
          <a:p>
            <a:fld id="{EEF74DA8-DEDA-4BBE-956F-D341FF26D5B4}" type="slidenum">
              <a:rPr lang="en-US" smtClean="0"/>
              <a:pPr/>
              <a:t>34</a:t>
            </a:fld>
            <a:endParaRPr lang="en-US"/>
          </a:p>
        </p:txBody>
      </p:sp>
      <p:sp>
        <p:nvSpPr>
          <p:cNvPr id="5" name="Footer Placeholder 4"/>
          <p:cNvSpPr>
            <a:spLocks noGrp="1"/>
          </p:cNvSpPr>
          <p:nvPr>
            <p:ph type="ftr" sz="quarter" idx="11"/>
          </p:nvPr>
        </p:nvSpPr>
        <p:spPr/>
        <p:txBody>
          <a:bodyPr/>
          <a:lstStyle/>
          <a:p>
            <a:r>
              <a:rPr lang="en-US" dirty="0" err="1" smtClean="0"/>
              <a:t>i</a:t>
            </a:r>
            <a:r>
              <a:rPr lang="en-US" dirty="0" smtClean="0"/>
              <a:t> </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7874"/>
            <a:ext cx="7239000" cy="4573928"/>
          </a:xfrm>
        </p:spPr>
        <p:txBody>
          <a:bodyPr>
            <a:normAutofit fontScale="77500" lnSpcReduction="20000"/>
          </a:bodyPr>
          <a:lstStyle/>
          <a:p>
            <a:r>
              <a:rPr lang="en-US" sz="4600" dirty="0" smtClean="0"/>
              <a:t>Revision:-</a:t>
            </a:r>
          </a:p>
          <a:p>
            <a:r>
              <a:rPr lang="en-US" sz="2100" dirty="0" smtClean="0"/>
              <a:t>Your story can change a great deal during this stage. When revising their work, many writers naturally adopt the A.R.R.R. approach:</a:t>
            </a:r>
          </a:p>
          <a:p>
            <a:pPr lvl="1"/>
            <a:r>
              <a:rPr lang="en-US" sz="2100" b="1" dirty="0" smtClean="0">
                <a:solidFill>
                  <a:schemeClr val="tx1"/>
                </a:solidFill>
              </a:rPr>
              <a:t>Add:</a:t>
            </a:r>
            <a:r>
              <a:rPr lang="en-US" sz="2100" dirty="0" smtClean="0">
                <a:solidFill>
                  <a:schemeClr val="tx1"/>
                </a:solidFill>
              </a:rPr>
              <a:t> The average novel has between 60,000 and 100,000 words. Does your book have enough words to be considered a novel? Have you given your readers all the information they need to make sense of your story? If not, go back to your notebook that you kept for additional scenes and any additional details.</a:t>
            </a:r>
          </a:p>
          <a:p>
            <a:pPr lvl="1"/>
            <a:r>
              <a:rPr lang="en-US" sz="2100" b="1" dirty="0" smtClean="0">
                <a:solidFill>
                  <a:schemeClr val="tx1"/>
                </a:solidFill>
              </a:rPr>
              <a:t>Rearrange: </a:t>
            </a:r>
            <a:r>
              <a:rPr lang="en-US" sz="2100" dirty="0" smtClean="0">
                <a:solidFill>
                  <a:schemeClr val="tx1"/>
                </a:solidFill>
              </a:rPr>
              <a:t>Consider the flow, pacing and sequencing of your story. Would the plot be better served if some of the events occur in a different order?</a:t>
            </a:r>
          </a:p>
          <a:p>
            <a:pPr lvl="1"/>
            <a:r>
              <a:rPr lang="en-US" sz="2100" b="1" dirty="0" smtClean="0">
                <a:solidFill>
                  <a:schemeClr val="tx1"/>
                </a:solidFill>
              </a:rPr>
              <a:t>Remove:</a:t>
            </a:r>
            <a:r>
              <a:rPr lang="en-US" sz="2100" dirty="0" smtClean="0">
                <a:solidFill>
                  <a:schemeClr val="tx1"/>
                </a:solidFill>
              </a:rPr>
              <a:t> After making additions to your story, how is your word count now? Are your readers experiencing information overload? You may need to eliminate passages that don’t quite fit.</a:t>
            </a:r>
          </a:p>
          <a:p>
            <a:pPr lvl="1"/>
            <a:r>
              <a:rPr lang="en-US" sz="2100" b="1" dirty="0" smtClean="0">
                <a:solidFill>
                  <a:schemeClr val="tx1"/>
                </a:solidFill>
              </a:rPr>
              <a:t>Replace:</a:t>
            </a:r>
            <a:r>
              <a:rPr lang="en-US" sz="2100" dirty="0" smtClean="0">
                <a:solidFill>
                  <a:schemeClr val="tx1"/>
                </a:solidFill>
              </a:rPr>
              <a:t> The most effective way to revise your work is to ask for a second opinion. Do you need more vivid details to help clarify your work? Is one scene contradicting another? Ask friends or fellow writers to take a look and give you feedback, and if something isn’t working rewrite it and replace it.</a:t>
            </a:r>
          </a:p>
          <a:p>
            <a:endParaRPr lang="en-US" dirty="0"/>
          </a:p>
        </p:txBody>
      </p:sp>
      <p:sp>
        <p:nvSpPr>
          <p:cNvPr id="4" name="Slide Number Placeholder 3"/>
          <p:cNvSpPr>
            <a:spLocks noGrp="1"/>
          </p:cNvSpPr>
          <p:nvPr>
            <p:ph type="sldNum" sz="quarter" idx="12"/>
          </p:nvPr>
        </p:nvSpPr>
        <p:spPr/>
        <p:txBody>
          <a:bodyPr/>
          <a:lstStyle/>
          <a:p>
            <a:fld id="{EEF74DA8-DEDA-4BBE-956F-D341FF26D5B4}" type="slidenum">
              <a:rPr lang="en-US" smtClean="0"/>
              <a:pPr/>
              <a:t>35</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7874"/>
            <a:ext cx="7239000" cy="4573928"/>
          </a:xfrm>
        </p:spPr>
        <p:txBody>
          <a:bodyPr>
            <a:normAutofit fontScale="92500" lnSpcReduction="10000"/>
          </a:bodyPr>
          <a:lstStyle/>
          <a:p>
            <a:r>
              <a:rPr lang="en-US" sz="3600" dirty="0" smtClean="0"/>
              <a:t>Editing</a:t>
            </a:r>
          </a:p>
          <a:p>
            <a:r>
              <a:rPr lang="en-US" dirty="0" smtClean="0"/>
              <a:t>You have overhauled your story. It’s time to fine tune your manuscript line by line. Check for repetition, clarity, grammar, spelling and punctuation. Editing is an extremely detailed process and its best when performed by a professional. You can hire your own editor or utilized the editing services available through </a:t>
            </a:r>
            <a:r>
              <a:rPr lang="en-US" dirty="0" err="1" smtClean="0"/>
              <a:t>LifeRich</a:t>
            </a:r>
            <a:r>
              <a:rPr lang="en-US" dirty="0" smtClean="0"/>
              <a:t> Publishing. Nobody wants to read a book that is full of mistakes, and they certainly won’t buy a book that is riddled with them.</a:t>
            </a:r>
          </a:p>
          <a:p>
            <a:r>
              <a:rPr lang="en-US" dirty="0" smtClean="0"/>
              <a:t> </a:t>
            </a:r>
            <a:r>
              <a:rPr lang="en-US" sz="3200" dirty="0" smtClean="0"/>
              <a:t>Publishing</a:t>
            </a:r>
          </a:p>
          <a:p>
            <a:r>
              <a:rPr lang="en-US" dirty="0" smtClean="0"/>
              <a:t>You now have a completed manuscript ready to publish.</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EEF74DA8-DEDA-4BBE-956F-D341FF26D5B4}" type="slidenum">
              <a:rPr lang="en-US" smtClean="0"/>
              <a:pPr/>
              <a:t>36</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4297"/>
            <a:ext cx="8229600" cy="4380326"/>
          </a:xfrm>
        </p:spPr>
        <p:txBody>
          <a:bodyPr>
            <a:normAutofit fontScale="92500" lnSpcReduction="10000"/>
          </a:bodyPr>
          <a:lstStyle/>
          <a:p>
            <a:r>
              <a:rPr lang="en-IN" sz="3900" dirty="0" smtClean="0">
                <a:solidFill>
                  <a:schemeClr val="accent1"/>
                </a:solidFill>
              </a:rPr>
              <a:t>Types of writing </a:t>
            </a:r>
            <a:endParaRPr lang="en-US" sz="3900" dirty="0" smtClean="0">
              <a:solidFill>
                <a:schemeClr val="accent1"/>
              </a:solidFill>
            </a:endParaRPr>
          </a:p>
          <a:p>
            <a:r>
              <a:rPr lang="en-US" dirty="0" smtClean="0"/>
              <a:t> </a:t>
            </a:r>
            <a:r>
              <a:rPr lang="en-US" sz="3200" dirty="0" smtClean="0">
                <a:solidFill>
                  <a:schemeClr val="accent2">
                    <a:lumMod val="60000"/>
                    <a:lumOff val="40000"/>
                  </a:schemeClr>
                </a:solidFill>
              </a:rPr>
              <a:t>Narrative writing </a:t>
            </a:r>
            <a:r>
              <a:rPr lang="en-US" sz="3200" dirty="0" smtClean="0"/>
              <a:t>:- </a:t>
            </a:r>
          </a:p>
          <a:p>
            <a:r>
              <a:rPr lang="en-US" dirty="0" smtClean="0"/>
              <a:t>In </a:t>
            </a:r>
            <a:r>
              <a:rPr lang="en-US" dirty="0"/>
              <a:t>narrative writing, the writer develops a lot of fictional character and tell what happened to them in the form of a story. Mostly, stories are narrated from the point of view of one character, which is called first-person narration. All novels, poetry, short stories, biographies, and autobiographies fall under this category. A whole narrative writing is an answer to the simple and small question “what happened then?”. Narrative writing always has a person who tells a story or an </a:t>
            </a:r>
            <a:r>
              <a:rPr lang="en-US" dirty="0">
                <a:hlinkClick r:id="rId2"/>
              </a:rPr>
              <a:t>event</a:t>
            </a:r>
            <a:r>
              <a:rPr lang="en-US" dirty="0"/>
              <a:t> from his / her point of view. It has characters who carry the story. It has a dialogue.</a:t>
            </a:r>
          </a:p>
        </p:txBody>
      </p:sp>
      <p:sp>
        <p:nvSpPr>
          <p:cNvPr id="4" name="Slide Number Placeholder 3"/>
          <p:cNvSpPr>
            <a:spLocks noGrp="1"/>
          </p:cNvSpPr>
          <p:nvPr>
            <p:ph type="sldNum" sz="quarter" idx="12"/>
          </p:nvPr>
        </p:nvSpPr>
        <p:spPr/>
        <p:txBody>
          <a:bodyPr/>
          <a:lstStyle/>
          <a:p>
            <a:fld id="{EEF74DA8-DEDA-4BBE-956F-D341FF26D5B4}" type="slidenum">
              <a:rPr lang="en-US" smtClean="0"/>
              <a:pPr/>
              <a:t>37</a:t>
            </a:fld>
            <a:endParaRPr lang="en-US"/>
          </a:p>
        </p:txBody>
      </p:sp>
      <p:sp>
        <p:nvSpPr>
          <p:cNvPr id="5" name="Footer Placeholder 4"/>
          <p:cNvSpPr>
            <a:spLocks noGrp="1"/>
          </p:cNvSpPr>
          <p:nvPr>
            <p:ph type="ftr" sz="quarter" idx="11"/>
          </p:nvPr>
        </p:nvSpPr>
        <p:spPr>
          <a:xfrm>
            <a:off x="3428992" y="4805958"/>
            <a:ext cx="5214974" cy="273844"/>
          </a:xfrm>
        </p:spPr>
        <p:txBody>
          <a:bodyPr/>
          <a:lstStyle/>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7875"/>
            <a:ext cx="8229600" cy="4326748"/>
          </a:xfrm>
        </p:spPr>
        <p:txBody>
          <a:bodyPr>
            <a:normAutofit fontScale="85000" lnSpcReduction="10000"/>
          </a:bodyPr>
          <a:lstStyle/>
          <a:p>
            <a:r>
              <a:rPr lang="en-US" sz="3500" dirty="0">
                <a:solidFill>
                  <a:schemeClr val="tx1"/>
                </a:solidFill>
              </a:rPr>
              <a:t>Expository writing </a:t>
            </a:r>
            <a:r>
              <a:rPr lang="en-US" sz="3500" dirty="0" smtClean="0">
                <a:solidFill>
                  <a:schemeClr val="tx1"/>
                </a:solidFill>
              </a:rPr>
              <a:t>: (Information writing </a:t>
            </a:r>
            <a:r>
              <a:rPr lang="en-US" dirty="0" smtClean="0">
                <a:solidFill>
                  <a:schemeClr val="tx1"/>
                </a:solidFill>
              </a:rPr>
              <a:t>)</a:t>
            </a:r>
            <a:endParaRPr lang="en-US" dirty="0">
              <a:solidFill>
                <a:schemeClr val="tx1"/>
              </a:solidFill>
            </a:endParaRPr>
          </a:p>
          <a:p>
            <a:r>
              <a:rPr lang="en-US" dirty="0" smtClean="0">
                <a:solidFill>
                  <a:schemeClr val="tx1"/>
                </a:solidFill>
              </a:rPr>
              <a:t>This</a:t>
            </a:r>
            <a:r>
              <a:rPr lang="en-US" dirty="0">
                <a:solidFill>
                  <a:schemeClr val="tx1"/>
                </a:solidFill>
              </a:rPr>
              <a:t> </a:t>
            </a:r>
            <a:r>
              <a:rPr lang="en-US" b="1" dirty="0">
                <a:solidFill>
                  <a:schemeClr val="tx1"/>
                </a:solidFill>
              </a:rPr>
              <a:t>type of writing</a:t>
            </a:r>
            <a:r>
              <a:rPr lang="en-US" dirty="0">
                <a:solidFill>
                  <a:schemeClr val="tx1"/>
                </a:solidFill>
              </a:rPr>
              <a:t> styles is commonly found in textbooks. This types of writing is used to explain things, </a:t>
            </a:r>
            <a:r>
              <a:rPr lang="en-US" dirty="0">
                <a:solidFill>
                  <a:schemeClr val="tx1"/>
                </a:solidFill>
                <a:hlinkClick r:id="rId2"/>
              </a:rPr>
              <a:t>people</a:t>
            </a:r>
            <a:r>
              <a:rPr lang="en-US" dirty="0">
                <a:solidFill>
                  <a:schemeClr val="tx1"/>
                </a:solidFill>
              </a:rPr>
              <a:t>, place, relationship or an idea. Expository writing is used to provide information about various things, therefore, it is sometimes also referred to as information writing. In this types of </a:t>
            </a:r>
            <a:r>
              <a:rPr lang="en-US" b="1" dirty="0">
                <a:solidFill>
                  <a:schemeClr val="tx1"/>
                </a:solidFill>
              </a:rPr>
              <a:t>writing</a:t>
            </a:r>
            <a:r>
              <a:rPr lang="en-US" dirty="0">
                <a:solidFill>
                  <a:schemeClr val="tx1"/>
                </a:solidFill>
              </a:rPr>
              <a:t>, the author provides factual information about a certain subject rather than voicing his / her own opinion.</a:t>
            </a:r>
          </a:p>
          <a:p>
            <a:r>
              <a:rPr lang="en-US" dirty="0">
                <a:solidFill>
                  <a:schemeClr val="tx1"/>
                </a:solidFill>
              </a:rPr>
              <a:t>This types of writing is built on facts, statics, reasons, laws and principle, cause, effects, and examples. As this information written in this types of writing is factual, therefore, it is written without emotions and from the point of view of a third person. Self-</a:t>
            </a:r>
            <a:r>
              <a:rPr lang="en-US" dirty="0">
                <a:solidFill>
                  <a:schemeClr val="tx1"/>
                </a:solidFill>
                <a:hlinkClick r:id="rId3"/>
              </a:rPr>
              <a:t>reference</a:t>
            </a:r>
            <a:r>
              <a:rPr lang="en-US" dirty="0">
                <a:solidFill>
                  <a:schemeClr val="tx1"/>
                </a:solidFill>
              </a:rPr>
              <a:t> can be used in expository writing but to give an external description and explanation and not to explain personal feelings and opinions.</a:t>
            </a:r>
          </a:p>
          <a:p>
            <a:endParaRPr lang="en-US" dirty="0">
              <a:solidFill>
                <a:schemeClr val="accent4"/>
              </a:solidFill>
            </a:endParaRPr>
          </a:p>
        </p:txBody>
      </p:sp>
      <p:sp>
        <p:nvSpPr>
          <p:cNvPr id="4" name="Slide Number Placeholder 3"/>
          <p:cNvSpPr>
            <a:spLocks noGrp="1"/>
          </p:cNvSpPr>
          <p:nvPr>
            <p:ph type="sldNum" sz="quarter" idx="12"/>
          </p:nvPr>
        </p:nvSpPr>
        <p:spPr/>
        <p:txBody>
          <a:bodyPr/>
          <a:lstStyle/>
          <a:p>
            <a:fld id="{EEF74DA8-DEDA-4BBE-956F-D341FF26D5B4}"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1454"/>
            <a:ext cx="8229600" cy="4273169"/>
          </a:xfrm>
        </p:spPr>
        <p:txBody>
          <a:bodyPr>
            <a:normAutofit fontScale="92500" lnSpcReduction="20000"/>
          </a:bodyPr>
          <a:lstStyle/>
          <a:p>
            <a:r>
              <a:rPr lang="en-US" sz="3500" dirty="0">
                <a:solidFill>
                  <a:schemeClr val="tx1"/>
                </a:solidFill>
              </a:rPr>
              <a:t>Persuasive </a:t>
            </a:r>
            <a:r>
              <a:rPr lang="en-US" sz="3500" dirty="0" smtClean="0">
                <a:solidFill>
                  <a:schemeClr val="tx1"/>
                </a:solidFill>
              </a:rPr>
              <a:t>writing</a:t>
            </a:r>
          </a:p>
          <a:p>
            <a:r>
              <a:rPr lang="en-US" dirty="0">
                <a:solidFill>
                  <a:schemeClr val="tx1"/>
                </a:solidFill>
              </a:rPr>
              <a:t>The main purpose of this type of writing is to persuade its audience about something. It includes opinion and a personal point of view of the author.  The author should have known about the other side of the topic so that he can present the strongest information to counter it. He/she should be able to develop a well-defined and debatable topic.</a:t>
            </a:r>
          </a:p>
          <a:p>
            <a:r>
              <a:rPr lang="en-US" dirty="0">
                <a:solidFill>
                  <a:schemeClr val="tx1"/>
                </a:solidFill>
              </a:rPr>
              <a:t>Sometimes the author writes about the other side of the opposing point and refute them and give a strong explanation for why he/she does it. Even though persuasive writing includes a personal opinion of the author, it is still written objectively. Persuasive writing usually uses </a:t>
            </a:r>
            <a:r>
              <a:rPr lang="en-US" dirty="0">
                <a:solidFill>
                  <a:schemeClr val="tx1"/>
                </a:solidFill>
                <a:hlinkClick r:id="rId2"/>
              </a:rPr>
              <a:t>emotional appeal</a:t>
            </a:r>
            <a:r>
              <a:rPr lang="en-US" dirty="0">
                <a:solidFill>
                  <a:schemeClr val="tx1"/>
                </a:solidFill>
              </a:rPr>
              <a:t> to win the heart and confidence of readers.</a:t>
            </a:r>
          </a:p>
          <a:p>
            <a:endParaRPr lang="en-US" dirty="0"/>
          </a:p>
          <a:p>
            <a:endParaRPr lang="en-US" dirty="0"/>
          </a:p>
        </p:txBody>
      </p:sp>
      <p:sp>
        <p:nvSpPr>
          <p:cNvPr id="4" name="Slide Number Placeholder 3"/>
          <p:cNvSpPr>
            <a:spLocks noGrp="1"/>
          </p:cNvSpPr>
          <p:nvPr>
            <p:ph type="sldNum" sz="quarter" idx="12"/>
          </p:nvPr>
        </p:nvSpPr>
        <p:spPr/>
        <p:txBody>
          <a:bodyPr/>
          <a:lstStyle/>
          <a:p>
            <a:fld id="{EEF74DA8-DEDA-4BBE-956F-D341FF26D5B4}" type="slidenum">
              <a:rPr lang="en-US" smtClean="0"/>
              <a:pPr/>
              <a:t>39</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10"/>
          <p:cNvPicPr>
            <a:picLocks noChangeAspect="1" noChangeArrowheads="1"/>
          </p:cNvPicPr>
          <p:nvPr/>
        </p:nvPicPr>
        <p:blipFill>
          <a:blip r:embed="rId3"/>
          <a:srcRect/>
          <a:stretch>
            <a:fillRect/>
          </a:stretch>
        </p:blipFill>
        <p:spPr bwMode="auto">
          <a:xfrm>
            <a:off x="155307" y="123478"/>
            <a:ext cx="2256453" cy="1162915"/>
          </a:xfrm>
          <a:prstGeom prst="rect">
            <a:avLst/>
          </a:prstGeom>
          <a:noFill/>
          <a:ln w="9525">
            <a:noFill/>
            <a:miter lim="800000"/>
            <a:headEnd/>
            <a:tailEnd/>
          </a:ln>
        </p:spPr>
      </p:pic>
      <p:pic>
        <p:nvPicPr>
          <p:cNvPr id="6" name="Picture 11"/>
          <p:cNvPicPr>
            <a:picLocks noChangeAspect="1" noChangeArrowheads="1"/>
          </p:cNvPicPr>
          <p:nvPr/>
        </p:nvPicPr>
        <p:blipFill>
          <a:blip r:embed="rId4"/>
          <a:srcRect/>
          <a:stretch>
            <a:fillRect/>
          </a:stretch>
        </p:blipFill>
        <p:spPr bwMode="auto">
          <a:xfrm>
            <a:off x="7524328" y="205135"/>
            <a:ext cx="1435575" cy="1142479"/>
          </a:xfrm>
          <a:prstGeom prst="rect">
            <a:avLst/>
          </a:prstGeom>
          <a:noFill/>
          <a:ln w="9525">
            <a:noFill/>
            <a:miter lim="800000"/>
            <a:headEnd/>
            <a:tailEnd/>
          </a:ln>
        </p:spPr>
      </p:pic>
      <p:grpSp>
        <p:nvGrpSpPr>
          <p:cNvPr id="8" name="object 5"/>
          <p:cNvGrpSpPr>
            <a:grpSpLocks/>
          </p:cNvGrpSpPr>
          <p:nvPr/>
        </p:nvGrpSpPr>
        <p:grpSpPr bwMode="auto">
          <a:xfrm>
            <a:off x="0" y="69154"/>
            <a:ext cx="9144000" cy="5094884"/>
            <a:chOff x="0" y="0"/>
            <a:chExt cx="16217900" cy="9118600"/>
          </a:xfrm>
        </p:grpSpPr>
        <p:sp>
          <p:nvSpPr>
            <p:cNvPr id="9" name="object 6"/>
            <p:cNvSpPr>
              <a:spLocks noChangeArrowheads="1"/>
            </p:cNvSpPr>
            <p:nvPr/>
          </p:nvSpPr>
          <p:spPr bwMode="auto">
            <a:xfrm>
              <a:off x="0" y="0"/>
              <a:ext cx="1003300" cy="9118600"/>
            </a:xfrm>
            <a:prstGeom prst="rect">
              <a:avLst/>
            </a:prstGeom>
            <a:blipFill dpi="0" rotWithShape="1">
              <a:blip r:embed="rId5"/>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1" name="Footer Placeholder 11"/>
          <p:cNvSpPr txBox="1">
            <a:spLocks/>
          </p:cNvSpPr>
          <p:nvPr/>
        </p:nvSpPr>
        <p:spPr>
          <a:xfrm>
            <a:off x="1115616" y="4855765"/>
            <a:ext cx="7632848"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lang="en-IN" dirty="0">
              <a:solidFill>
                <a:schemeClr val="bg1">
                  <a:lumMod val="65000"/>
                </a:schemeClr>
              </a:solidFill>
            </a:endParaRPr>
          </a:p>
        </p:txBody>
      </p:sp>
      <p:sp>
        <p:nvSpPr>
          <p:cNvPr id="12" name="TextBox 12"/>
          <p:cNvSpPr txBox="1">
            <a:spLocks noChangeArrowheads="1"/>
          </p:cNvSpPr>
          <p:nvPr/>
        </p:nvSpPr>
        <p:spPr bwMode="auto">
          <a:xfrm>
            <a:off x="0" y="1203598"/>
            <a:ext cx="9144000" cy="584775"/>
          </a:xfrm>
          <a:prstGeom prst="rect">
            <a:avLst/>
          </a:prstGeom>
          <a:noFill/>
          <a:ln w="9525">
            <a:noFill/>
            <a:miter lim="800000"/>
            <a:headEnd/>
            <a:tailEnd/>
          </a:ln>
        </p:spPr>
        <p:txBody>
          <a:bodyPr wrap="square">
            <a:spAutoFit/>
          </a:bodyPr>
          <a:lstStyle/>
          <a:p>
            <a:pPr algn="ctr"/>
            <a:r>
              <a:rPr lang="en-US" sz="3200" u="sng" dirty="0" smtClean="0">
                <a:solidFill>
                  <a:schemeClr val="tx1">
                    <a:lumMod val="50000"/>
                  </a:schemeClr>
                </a:solidFill>
                <a:effectLst>
                  <a:outerShdw blurRad="38100" dist="38100" dir="2700000" algn="tl">
                    <a:srgbClr val="000000">
                      <a:alpha val="43137"/>
                    </a:srgbClr>
                  </a:outerShdw>
                </a:effectLst>
              </a:rPr>
              <a:t>Course Objective</a:t>
            </a:r>
            <a:endParaRPr lang="en-IN" sz="3200" u="sng" dirty="0">
              <a:solidFill>
                <a:schemeClr val="tx1">
                  <a:lumMod val="50000"/>
                </a:schemeClr>
              </a:solidFill>
              <a:effectLst>
                <a:outerShdw blurRad="38100" dist="38100" dir="2700000" algn="tl">
                  <a:srgbClr val="000000">
                    <a:alpha val="43137"/>
                  </a:srgbClr>
                </a:outerShdw>
              </a:effectLst>
            </a:endParaRPr>
          </a:p>
        </p:txBody>
      </p:sp>
      <p:sp>
        <p:nvSpPr>
          <p:cNvPr id="13" name="Rectangle 12"/>
          <p:cNvSpPr/>
          <p:nvPr/>
        </p:nvSpPr>
        <p:spPr>
          <a:xfrm>
            <a:off x="565682" y="1869668"/>
            <a:ext cx="8038766" cy="2862322"/>
          </a:xfrm>
          <a:prstGeom prst="rect">
            <a:avLst/>
          </a:prstGeom>
        </p:spPr>
        <p:txBody>
          <a:bodyPr wrap="square">
            <a:spAutoFit/>
          </a:bodyPr>
          <a:lstStyle/>
          <a:p>
            <a:r>
              <a:rPr lang="en-IN" sz="1800" b="1" dirty="0" smtClean="0"/>
              <a:t>CO1</a:t>
            </a:r>
            <a:r>
              <a:rPr lang="en-IN" sz="1800" b="1" dirty="0"/>
              <a:t>: </a:t>
            </a:r>
            <a:r>
              <a:rPr lang="en-IN" sz="1800" dirty="0"/>
              <a:t>able to express themselves better in technical writing by understanding the concept, style and methodology used in Technical communication</a:t>
            </a:r>
            <a:r>
              <a:rPr lang="en-IN" sz="1800" dirty="0" smtClean="0"/>
              <a:t>.</a:t>
            </a:r>
          </a:p>
          <a:p>
            <a:endParaRPr lang="en-IN" sz="1800" dirty="0"/>
          </a:p>
          <a:p>
            <a:r>
              <a:rPr lang="en-IN" sz="1800" b="1" dirty="0"/>
              <a:t>CO2: </a:t>
            </a:r>
            <a:r>
              <a:rPr lang="en-IN" sz="1800" dirty="0"/>
              <a:t>able to pursue higher studies by working on all aspects of English Language and also develop a better understanding of process and design of technical texts</a:t>
            </a:r>
            <a:r>
              <a:rPr lang="en-IN" sz="1800" dirty="0" smtClean="0"/>
              <a:t>.</a:t>
            </a:r>
          </a:p>
          <a:p>
            <a:endParaRPr lang="en-IN" sz="1800" dirty="0"/>
          </a:p>
          <a:p>
            <a:r>
              <a:rPr lang="en-IN" sz="1800" b="1" dirty="0"/>
              <a:t>CO3: </a:t>
            </a:r>
            <a:r>
              <a:rPr lang="en-IN" sz="1800" dirty="0"/>
              <a:t>able to get an in depth knowledge of technical communication used in professional life by getting to know all the forms and aspects of Technical Communication.</a:t>
            </a:r>
          </a:p>
        </p:txBody>
      </p:sp>
    </p:spTree>
    <p:extLst>
      <p:ext uri="{BB962C8B-B14F-4D97-AF65-F5344CB8AC3E}">
        <p14:creationId xmlns="" xmlns:p14="http://schemas.microsoft.com/office/powerpoint/2010/main" val="130101288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7875"/>
            <a:ext cx="8229600" cy="4326748"/>
          </a:xfrm>
        </p:spPr>
        <p:txBody>
          <a:bodyPr>
            <a:normAutofit fontScale="85000" lnSpcReduction="10000"/>
          </a:bodyPr>
          <a:lstStyle/>
          <a:p>
            <a:r>
              <a:rPr lang="en-US" sz="3900" dirty="0">
                <a:solidFill>
                  <a:schemeClr val="tx1"/>
                </a:solidFill>
              </a:rPr>
              <a:t>Descriptive </a:t>
            </a:r>
            <a:r>
              <a:rPr lang="en-US" sz="3900" dirty="0" smtClean="0">
                <a:solidFill>
                  <a:schemeClr val="tx1"/>
                </a:solidFill>
              </a:rPr>
              <a:t>writing</a:t>
            </a:r>
          </a:p>
          <a:p>
            <a:r>
              <a:rPr lang="en-US" dirty="0" smtClean="0"/>
              <a:t>It  </a:t>
            </a:r>
            <a:r>
              <a:rPr lang="en-US" dirty="0"/>
              <a:t>is describing things such as characters, places, events etc. in details. It is like painting a picture in the minds of readers. Descriptive writing is an art of </a:t>
            </a:r>
            <a:r>
              <a:rPr lang="en-US" dirty="0" smtClean="0"/>
              <a:t>showing </a:t>
            </a:r>
            <a:r>
              <a:rPr lang="en-US" dirty="0"/>
              <a:t>something through words. A writer describes everything with respect to all senses. Through words, he tells you how it looks like, feels like, smells like and sounds like. Descriptive writing does the job of connecting the outer world with the inner world.</a:t>
            </a:r>
          </a:p>
          <a:p>
            <a:r>
              <a:rPr lang="en-US" dirty="0"/>
              <a:t>A writer uses various adjectives and adverbs to make the picture vivid for the reader. Descriptive writing usually written with the point of view of the first person and the context of the writing is emotional and personal. </a:t>
            </a:r>
            <a:r>
              <a:rPr lang="en-US" dirty="0" err="1"/>
              <a:t>Haruki</a:t>
            </a:r>
            <a:r>
              <a:rPr lang="en-US" dirty="0"/>
              <a:t> Murakami, a Japanese writer is famous for his descriptive writing. His books like Kafka on the shore and Norwegian woods are the best samples of his descriptive writing.</a:t>
            </a:r>
          </a:p>
          <a:p>
            <a:endParaRPr lang="en-US" dirty="0"/>
          </a:p>
        </p:txBody>
      </p:sp>
      <p:sp>
        <p:nvSpPr>
          <p:cNvPr id="4" name="Slide Number Placeholder 3"/>
          <p:cNvSpPr>
            <a:spLocks noGrp="1"/>
          </p:cNvSpPr>
          <p:nvPr>
            <p:ph type="sldNum" sz="quarter" idx="12"/>
          </p:nvPr>
        </p:nvSpPr>
        <p:spPr/>
        <p:txBody>
          <a:bodyPr/>
          <a:lstStyle/>
          <a:p>
            <a:fld id="{EEF74DA8-DEDA-4BBE-956F-D341FF26D5B4}"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67874"/>
            <a:ext cx="7239000" cy="4573928"/>
          </a:xfrm>
        </p:spPr>
        <p:txBody>
          <a:bodyPr/>
          <a:lstStyle/>
          <a:p>
            <a:r>
              <a:rPr lang="en-US" dirty="0" smtClean="0"/>
              <a:t> </a:t>
            </a:r>
            <a:r>
              <a:rPr lang="en-US" sz="3200" dirty="0" smtClean="0">
                <a:solidFill>
                  <a:schemeClr val="tx1"/>
                </a:solidFill>
              </a:rPr>
              <a:t>REVIEW WRITING </a:t>
            </a:r>
            <a:r>
              <a:rPr lang="en-US" dirty="0" smtClean="0">
                <a:solidFill>
                  <a:schemeClr val="tx1"/>
                </a:solidFill>
              </a:rPr>
              <a:t>:-</a:t>
            </a:r>
          </a:p>
          <a:p>
            <a:r>
              <a:rPr lang="en-US" dirty="0" smtClean="0">
                <a:solidFill>
                  <a:schemeClr val="tx1"/>
                </a:solidFill>
              </a:rPr>
              <a:t>Reviewing things has become a trend these days. People review everything like restaurants, food, cosmetic </a:t>
            </a:r>
            <a:r>
              <a:rPr lang="en-US" dirty="0" smtClean="0">
                <a:solidFill>
                  <a:schemeClr val="tx1"/>
                </a:solidFill>
                <a:hlinkClick r:id="rId2"/>
              </a:rPr>
              <a:t>products</a:t>
            </a:r>
            <a:r>
              <a:rPr lang="en-US" dirty="0" smtClean="0">
                <a:solidFill>
                  <a:schemeClr val="tx1"/>
                </a:solidFill>
              </a:rPr>
              <a:t>, books, movies, and even mobile phones and laptops. Tech savvy people read the review of things online before making any purchase. Therefore, it has become so important that many companies pay people to review their products. Review writing is art.</a:t>
            </a:r>
          </a:p>
          <a:p>
            <a:r>
              <a:rPr lang="en-US" dirty="0" smtClean="0">
                <a:solidFill>
                  <a:schemeClr val="tx1"/>
                </a:solidFill>
              </a:rPr>
              <a:t>It requires both persuasive </a:t>
            </a:r>
            <a:r>
              <a:rPr lang="en-US" dirty="0" smtClean="0"/>
              <a:t>writing skills as well as descriptive writing skills.</a:t>
            </a:r>
          </a:p>
          <a:p>
            <a:endParaRPr lang="en-US" dirty="0"/>
          </a:p>
        </p:txBody>
      </p:sp>
      <p:sp>
        <p:nvSpPr>
          <p:cNvPr id="4" name="Slide Number Placeholder 3"/>
          <p:cNvSpPr>
            <a:spLocks noGrp="1"/>
          </p:cNvSpPr>
          <p:nvPr>
            <p:ph type="sldNum" sz="quarter" idx="12"/>
          </p:nvPr>
        </p:nvSpPr>
        <p:spPr/>
        <p:txBody>
          <a:bodyPr/>
          <a:lstStyle/>
          <a:p>
            <a:fld id="{EEF74DA8-DEDA-4BBE-956F-D341FF26D5B4}" type="slidenum">
              <a:rPr lang="en-US" smtClean="0"/>
              <a:pPr/>
              <a:t>41</a:t>
            </a:fld>
            <a:endParaRPr lang="en-US"/>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p:cNvPicPr>
            <a:picLocks noChangeAspect="1" noChangeArrowheads="1"/>
          </p:cNvPicPr>
          <p:nvPr/>
        </p:nvPicPr>
        <p:blipFill>
          <a:blip r:embed="rId3"/>
          <a:srcRect/>
          <a:stretch>
            <a:fillRect/>
          </a:stretch>
        </p:blipFill>
        <p:spPr bwMode="auto">
          <a:xfrm>
            <a:off x="155307" y="123478"/>
            <a:ext cx="2256453" cy="1162915"/>
          </a:xfrm>
          <a:prstGeom prst="rect">
            <a:avLst/>
          </a:prstGeom>
          <a:noFill/>
          <a:ln w="9525">
            <a:noFill/>
            <a:miter lim="800000"/>
            <a:headEnd/>
            <a:tailEnd/>
          </a:ln>
        </p:spPr>
      </p:pic>
      <p:pic>
        <p:nvPicPr>
          <p:cNvPr id="6" name="Picture 11"/>
          <p:cNvPicPr>
            <a:picLocks noChangeAspect="1" noChangeArrowheads="1"/>
          </p:cNvPicPr>
          <p:nvPr/>
        </p:nvPicPr>
        <p:blipFill>
          <a:blip r:embed="rId4"/>
          <a:srcRect/>
          <a:stretch>
            <a:fillRect/>
          </a:stretch>
        </p:blipFill>
        <p:spPr bwMode="auto">
          <a:xfrm>
            <a:off x="7524328" y="205135"/>
            <a:ext cx="1435575" cy="1142479"/>
          </a:xfrm>
          <a:prstGeom prst="rect">
            <a:avLst/>
          </a:prstGeom>
          <a:noFill/>
          <a:ln w="9525">
            <a:noFill/>
            <a:miter lim="800000"/>
            <a:headEnd/>
            <a:tailEnd/>
          </a:ln>
        </p:spPr>
      </p:pic>
      <p:grpSp>
        <p:nvGrpSpPr>
          <p:cNvPr id="2" name="object 5"/>
          <p:cNvGrpSpPr>
            <a:grpSpLocks/>
          </p:cNvGrpSpPr>
          <p:nvPr/>
        </p:nvGrpSpPr>
        <p:grpSpPr bwMode="auto">
          <a:xfrm>
            <a:off x="0" y="69154"/>
            <a:ext cx="9144000" cy="5094884"/>
            <a:chOff x="0" y="0"/>
            <a:chExt cx="16217900" cy="9118600"/>
          </a:xfrm>
        </p:grpSpPr>
        <p:sp>
          <p:nvSpPr>
            <p:cNvPr id="9" name="object 6"/>
            <p:cNvSpPr>
              <a:spLocks noChangeArrowheads="1"/>
            </p:cNvSpPr>
            <p:nvPr/>
          </p:nvSpPr>
          <p:spPr bwMode="auto">
            <a:xfrm>
              <a:off x="0" y="0"/>
              <a:ext cx="1003300" cy="9118600"/>
            </a:xfrm>
            <a:prstGeom prst="rect">
              <a:avLst/>
            </a:prstGeom>
            <a:blipFill dpi="0" rotWithShape="1">
              <a:blip r:embed="rId5"/>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1" name="Footer Placeholder 11"/>
          <p:cNvSpPr txBox="1">
            <a:spLocks/>
          </p:cNvSpPr>
          <p:nvPr/>
        </p:nvSpPr>
        <p:spPr>
          <a:xfrm>
            <a:off x="1115616" y="4855765"/>
            <a:ext cx="7632848"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lang="en-IN" dirty="0">
              <a:solidFill>
                <a:schemeClr val="bg1">
                  <a:lumMod val="65000"/>
                </a:schemeClr>
              </a:solidFill>
            </a:endParaRPr>
          </a:p>
        </p:txBody>
      </p:sp>
      <p:sp>
        <p:nvSpPr>
          <p:cNvPr id="12" name="TextBox 12"/>
          <p:cNvSpPr txBox="1">
            <a:spLocks noChangeArrowheads="1"/>
          </p:cNvSpPr>
          <p:nvPr/>
        </p:nvSpPr>
        <p:spPr bwMode="auto">
          <a:xfrm>
            <a:off x="0" y="1566540"/>
            <a:ext cx="9144000" cy="584775"/>
          </a:xfrm>
          <a:prstGeom prst="rect">
            <a:avLst/>
          </a:prstGeom>
          <a:noFill/>
          <a:ln w="9525">
            <a:noFill/>
            <a:miter lim="800000"/>
            <a:headEnd/>
            <a:tailEnd/>
          </a:ln>
        </p:spPr>
        <p:txBody>
          <a:bodyPr wrap="square">
            <a:spAutoFit/>
          </a:bodyPr>
          <a:lstStyle/>
          <a:p>
            <a:pPr algn="ctr"/>
            <a:r>
              <a:rPr lang="en-US" sz="3200" dirty="0" smtClean="0">
                <a:effectLst>
                  <a:outerShdw blurRad="38100" dist="38100" dir="2700000" algn="tl">
                    <a:srgbClr val="000000">
                      <a:alpha val="43137"/>
                    </a:srgbClr>
                  </a:outerShdw>
                </a:effectLst>
              </a:rPr>
              <a:t>REFERENCES/BIBLOGRAPHY</a:t>
            </a:r>
            <a:endParaRPr lang="en-IN" sz="3200"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632210" y="2427734"/>
            <a:ext cx="1559099" cy="203130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391807" y="2425836"/>
            <a:ext cx="1756257" cy="20332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506658" y="2402219"/>
            <a:ext cx="1585622" cy="20568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468309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Picture 10"/>
          <p:cNvPicPr>
            <a:picLocks noChangeAspect="1" noChangeArrowheads="1"/>
          </p:cNvPicPr>
          <p:nvPr/>
        </p:nvPicPr>
        <p:blipFill>
          <a:blip r:embed="rId3"/>
          <a:srcRect/>
          <a:stretch>
            <a:fillRect/>
          </a:stretch>
        </p:blipFill>
        <p:spPr bwMode="auto">
          <a:xfrm>
            <a:off x="155307" y="123478"/>
            <a:ext cx="2256453" cy="1162915"/>
          </a:xfrm>
          <a:prstGeom prst="rect">
            <a:avLst/>
          </a:prstGeom>
          <a:noFill/>
          <a:ln w="9525">
            <a:noFill/>
            <a:miter lim="800000"/>
            <a:headEnd/>
            <a:tailEnd/>
          </a:ln>
        </p:spPr>
      </p:pic>
      <p:pic>
        <p:nvPicPr>
          <p:cNvPr id="6" name="Picture 11"/>
          <p:cNvPicPr>
            <a:picLocks noChangeAspect="1" noChangeArrowheads="1"/>
          </p:cNvPicPr>
          <p:nvPr/>
        </p:nvPicPr>
        <p:blipFill>
          <a:blip r:embed="rId4"/>
          <a:srcRect/>
          <a:stretch>
            <a:fillRect/>
          </a:stretch>
        </p:blipFill>
        <p:spPr bwMode="auto">
          <a:xfrm>
            <a:off x="7524328" y="205135"/>
            <a:ext cx="1435575" cy="1142479"/>
          </a:xfrm>
          <a:prstGeom prst="rect">
            <a:avLst/>
          </a:prstGeom>
          <a:noFill/>
          <a:ln w="9525">
            <a:noFill/>
            <a:miter lim="800000"/>
            <a:headEnd/>
            <a:tailEnd/>
          </a:ln>
        </p:spPr>
      </p:pic>
      <p:grpSp>
        <p:nvGrpSpPr>
          <p:cNvPr id="8" name="object 5"/>
          <p:cNvGrpSpPr>
            <a:grpSpLocks/>
          </p:cNvGrpSpPr>
          <p:nvPr/>
        </p:nvGrpSpPr>
        <p:grpSpPr bwMode="auto">
          <a:xfrm>
            <a:off x="0" y="69154"/>
            <a:ext cx="9144000" cy="5094884"/>
            <a:chOff x="0" y="0"/>
            <a:chExt cx="16217900" cy="9118600"/>
          </a:xfrm>
        </p:grpSpPr>
        <p:sp>
          <p:nvSpPr>
            <p:cNvPr id="9" name="object 6"/>
            <p:cNvSpPr>
              <a:spLocks noChangeArrowheads="1"/>
            </p:cNvSpPr>
            <p:nvPr/>
          </p:nvSpPr>
          <p:spPr bwMode="auto">
            <a:xfrm>
              <a:off x="0" y="0"/>
              <a:ext cx="1003300" cy="9118600"/>
            </a:xfrm>
            <a:prstGeom prst="rect">
              <a:avLst/>
            </a:prstGeom>
            <a:blipFill dpi="0" rotWithShape="1">
              <a:blip r:embed="rId5"/>
              <a:srcRect/>
              <a:stretch>
                <a:fillRect/>
              </a:stretch>
            </a:blipFill>
            <a:ln w="9525">
              <a:noFill/>
              <a:miter lim="800000"/>
              <a:headEnd/>
              <a:tailEnd/>
            </a:ln>
          </p:spPr>
          <p:txBody>
            <a:bodyPr lIns="0" tIns="0" rIns="0" bIns="0"/>
            <a:lstStyle/>
            <a:p>
              <a:endParaRPr lang="en-US">
                <a:latin typeface="Calibri" pitchFamily="34" charset="0"/>
              </a:endParaRPr>
            </a:p>
          </p:txBody>
        </p:sp>
        <p:sp>
          <p:nvSpPr>
            <p:cNvPr id="10" name="object 7"/>
            <p:cNvSpPr>
              <a:spLocks noChangeArrowheads="1"/>
            </p:cNvSpPr>
            <p:nvPr/>
          </p:nvSpPr>
          <p:spPr bwMode="auto">
            <a:xfrm>
              <a:off x="939800" y="8458200"/>
              <a:ext cx="15278100" cy="660400"/>
            </a:xfrm>
            <a:custGeom>
              <a:avLst/>
              <a:gdLst>
                <a:gd name="T0" fmla="*/ 0 w 15278100"/>
                <a:gd name="T1" fmla="*/ 0 h 660400"/>
                <a:gd name="T2" fmla="*/ 15278100 w 15278100"/>
                <a:gd name="T3" fmla="*/ 660400 h 660400"/>
              </a:gdLst>
              <a:ahLst/>
              <a:cxnLst/>
              <a:rect l="T0" t="T1" r="T2" b="T3"/>
              <a:pathLst>
                <a:path w="15278100" h="660400">
                  <a:moveTo>
                    <a:pt x="15278100" y="0"/>
                  </a:moveTo>
                  <a:lnTo>
                    <a:pt x="0" y="0"/>
                  </a:lnTo>
                  <a:lnTo>
                    <a:pt x="0" y="660400"/>
                  </a:lnTo>
                  <a:lnTo>
                    <a:pt x="15278100" y="660400"/>
                  </a:lnTo>
                  <a:lnTo>
                    <a:pt x="15278100" y="0"/>
                  </a:lnTo>
                  <a:close/>
                </a:path>
              </a:pathLst>
            </a:custGeom>
            <a:solidFill>
              <a:srgbClr val="FFFF00"/>
            </a:solidFill>
            <a:ln w="9525">
              <a:noFill/>
              <a:miter lim="800000"/>
              <a:headEnd/>
              <a:tailEnd/>
            </a:ln>
          </p:spPr>
          <p:txBody>
            <a:bodyPr lIns="0" tIns="0" rIns="0" bIns="0"/>
            <a:lstStyle/>
            <a:p>
              <a:endParaRPr lang="en-US">
                <a:latin typeface="Calibri" pitchFamily="34" charset="0"/>
              </a:endParaRPr>
            </a:p>
          </p:txBody>
        </p:sp>
      </p:grpSp>
      <p:sp>
        <p:nvSpPr>
          <p:cNvPr id="11" name="Footer Placeholder 11"/>
          <p:cNvSpPr txBox="1">
            <a:spLocks/>
          </p:cNvSpPr>
          <p:nvPr/>
        </p:nvSpPr>
        <p:spPr>
          <a:xfrm>
            <a:off x="1115616" y="4855765"/>
            <a:ext cx="7632848"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defRPr/>
            </a:pPr>
            <a:endParaRPr lang="en-IN" dirty="0">
              <a:solidFill>
                <a:schemeClr val="bg1">
                  <a:lumMod val="65000"/>
                </a:schemeClr>
              </a:solidFill>
            </a:endParaRPr>
          </a:p>
        </p:txBody>
      </p:sp>
      <p:sp>
        <p:nvSpPr>
          <p:cNvPr id="13" name="Google Shape;306;p38"/>
          <p:cNvSpPr txBox="1">
            <a:spLocks noGrp="1"/>
          </p:cNvSpPr>
          <p:nvPr>
            <p:ph type="ctrTitle" idx="4294967295"/>
          </p:nvPr>
        </p:nvSpPr>
        <p:spPr>
          <a:xfrm>
            <a:off x="3477482" y="2291006"/>
            <a:ext cx="4782900" cy="78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dirty="0" smtClean="0">
                <a:solidFill>
                  <a:schemeClr val="tx1">
                    <a:lumMod val="50000"/>
                  </a:schemeClr>
                </a:solidFill>
              </a:rPr>
              <a:t>Thank You!</a:t>
            </a:r>
            <a:endParaRPr sz="6000" dirty="0">
              <a:solidFill>
                <a:schemeClr val="tx1">
                  <a:lumMod val="50000"/>
                </a:schemeClr>
              </a:solidFill>
            </a:endParaRPr>
          </a:p>
        </p:txBody>
      </p:sp>
      <p:sp>
        <p:nvSpPr>
          <p:cNvPr id="14" name="Google Shape;307;p38"/>
          <p:cNvSpPr txBox="1">
            <a:spLocks noGrp="1"/>
          </p:cNvSpPr>
          <p:nvPr>
            <p:ph type="subTitle" idx="4294967295"/>
          </p:nvPr>
        </p:nvSpPr>
        <p:spPr>
          <a:xfrm>
            <a:off x="3477482" y="3083094"/>
            <a:ext cx="4782900" cy="7848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dirty="0">
                <a:solidFill>
                  <a:srgbClr val="FFC000"/>
                </a:solidFill>
              </a:rPr>
              <a:t>Any questions?</a:t>
            </a:r>
            <a:endParaRPr sz="3600" b="1" dirty="0">
              <a:solidFill>
                <a:srgbClr val="FFC000"/>
              </a:solidFill>
            </a:endParaRPr>
          </a:p>
        </p:txBody>
      </p:sp>
      <p:pic>
        <p:nvPicPr>
          <p:cNvPr id="15" name="Google Shape;310;p38"/>
          <p:cNvPicPr preferRelativeResize="0"/>
          <p:nvPr/>
        </p:nvPicPr>
        <p:blipFill>
          <a:blip r:embed="rId6">
            <a:extLst>
              <a:ext uri="{28A0092B-C50C-407E-A947-70E740481C1C}">
                <a14:useLocalDpi xmlns="" xmlns:a14="http://schemas.microsoft.com/office/drawing/2010/main" val="0"/>
              </a:ext>
            </a:extLst>
          </a:blip>
          <a:stretch>
            <a:fillRect/>
          </a:stretch>
        </p:blipFill>
        <p:spPr>
          <a:xfrm>
            <a:off x="1259632" y="2308328"/>
            <a:ext cx="1751100" cy="1393910"/>
          </a:xfrm>
          <a:prstGeom prst="wedgeRectCallout">
            <a:avLst>
              <a:gd name="adj1" fmla="val 64804"/>
              <a:gd name="adj2" fmla="val -33464"/>
            </a:avLst>
          </a:prstGeom>
          <a:noFill/>
          <a:ln w="114300" cap="flat" cmpd="sng">
            <a:solidFill>
              <a:srgbClr val="FFC000"/>
            </a:solidFill>
            <a:prstDash val="solid"/>
            <a:miter lim="8000"/>
            <a:headEnd type="none" w="sm" len="sm"/>
            <a:tailEnd type="none" w="sm" len="sm"/>
          </a:ln>
        </p:spPr>
      </p:pic>
    </p:spTree>
    <p:extLst>
      <p:ext uri="{BB962C8B-B14F-4D97-AF65-F5344CB8AC3E}">
        <p14:creationId xmlns="" xmlns:p14="http://schemas.microsoft.com/office/powerpoint/2010/main" val="40200124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ctrTitle"/>
          </p:nvPr>
        </p:nvSpPr>
        <p:spPr>
          <a:xfrm>
            <a:off x="1054350" y="2571750"/>
            <a:ext cx="7035300" cy="163489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smtClean="0"/>
              <a:t>TECHNICAL</a:t>
            </a:r>
            <a:br>
              <a:rPr lang="en" dirty="0" smtClean="0"/>
            </a:br>
            <a:r>
              <a:rPr lang="en" dirty="0" smtClean="0"/>
              <a:t>COMMUNICATION</a:t>
            </a:r>
            <a:endParaRPr dirty="0"/>
          </a:p>
        </p:txBody>
      </p:sp>
      <p:pic>
        <p:nvPicPr>
          <p:cNvPr id="2051" name="Picture 3"/>
          <p:cNvPicPr>
            <a:picLocks noChangeAspect="1" noChangeArrowheads="1"/>
          </p:cNvPicPr>
          <p:nvPr/>
        </p:nvPicPr>
        <p:blipFill>
          <a:blip r:embed="rId3">
            <a:extLst>
              <a:ext uri="{BEBA8EAE-BF5A-486C-A8C5-ECC9F3942E4B}">
                <a14:imgProps xmlns="" xmlns:a14="http://schemas.microsoft.com/office/drawing/2010/main">
                  <a14:imgLayer r:embed="rId4">
                    <a14:imgEffect>
                      <a14:backgroundRemoval t="2500" b="76375" l="1500" r="96917"/>
                    </a14:imgEffect>
                  </a14:imgLayer>
                </a14:imgProps>
              </a:ext>
              <a:ext uri="{28A0092B-C50C-407E-A947-70E740481C1C}">
                <a14:useLocalDpi xmlns="" xmlns:a14="http://schemas.microsoft.com/office/drawing/2010/main" val="0"/>
              </a:ext>
            </a:extLst>
          </a:blip>
          <a:srcRect/>
          <a:stretch>
            <a:fillRect/>
          </a:stretch>
        </p:blipFill>
        <p:spPr bwMode="auto">
          <a:xfrm>
            <a:off x="3581097" y="1131590"/>
            <a:ext cx="1981806" cy="13212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Footer Placeholder 11"/>
          <p:cNvSpPr txBox="1">
            <a:spLocks/>
          </p:cNvSpPr>
          <p:nvPr/>
        </p:nvSpPr>
        <p:spPr>
          <a:xfrm>
            <a:off x="0" y="4948014"/>
            <a:ext cx="9144000"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endParaRPr lang="en-IN" sz="1100" spc="300" dirty="0">
              <a:solidFill>
                <a:schemeClr val="tx1">
                  <a:lumMod val="50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a:spLocks noGrp="1"/>
          </p:cNvSpPr>
          <p:nvPr>
            <p:ph type="ctrTitle"/>
          </p:nvPr>
        </p:nvSpPr>
        <p:spPr>
          <a:xfrm>
            <a:off x="665225" y="1513525"/>
            <a:ext cx="58803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rgbClr val="2F3848"/>
              </a:solidFill>
            </a:endParaRPr>
          </a:p>
          <a:p>
            <a:pPr marL="0" lvl="0" indent="0" algn="l" rtl="0">
              <a:spcBef>
                <a:spcPts val="0"/>
              </a:spcBef>
              <a:spcAft>
                <a:spcPts val="0"/>
              </a:spcAft>
              <a:buNone/>
            </a:pPr>
            <a:r>
              <a:rPr lang="en" dirty="0" smtClean="0"/>
              <a:t>Introduction</a:t>
            </a:r>
            <a:endParaRPr dirty="0"/>
          </a:p>
        </p:txBody>
      </p:sp>
      <p:sp>
        <p:nvSpPr>
          <p:cNvPr id="114" name="Google Shape;114;p19"/>
          <p:cNvSpPr txBox="1">
            <a:spLocks noGrp="1"/>
          </p:cNvSpPr>
          <p:nvPr>
            <p:ph type="subTitle" idx="1"/>
          </p:nvPr>
        </p:nvSpPr>
        <p:spPr>
          <a:xfrm>
            <a:off x="854250" y="2941700"/>
            <a:ext cx="4738500" cy="74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dirty="0"/>
              <a:t>Let’s </a:t>
            </a:r>
            <a:r>
              <a:rPr lang="en" dirty="0" smtClean="0"/>
              <a:t>start</a:t>
            </a:r>
            <a:endParaRPr dirty="0"/>
          </a:p>
        </p:txBody>
      </p:sp>
      <p:sp>
        <p:nvSpPr>
          <p:cNvPr id="5" name="Footer Placeholder 11"/>
          <p:cNvSpPr txBox="1">
            <a:spLocks/>
          </p:cNvSpPr>
          <p:nvPr/>
        </p:nvSpPr>
        <p:spPr>
          <a:xfrm>
            <a:off x="0" y="4948014"/>
            <a:ext cx="9144000"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endParaRPr lang="en-IN" sz="1100" spc="300" dirty="0">
              <a:solidFill>
                <a:schemeClr val="tx1">
                  <a:lumMod val="50000"/>
                </a:schemeClr>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7"/>
          <p:cNvSpPr txBox="1">
            <a:spLocks noGrp="1"/>
          </p:cNvSpPr>
          <p:nvPr>
            <p:ph type="title"/>
          </p:nvPr>
        </p:nvSpPr>
        <p:spPr>
          <a:xfrm>
            <a:off x="832475" y="126338"/>
            <a:ext cx="7951800" cy="730200"/>
          </a:xfrm>
          <a:prstGeom prst="rect">
            <a:avLst/>
          </a:prstGeom>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smtClean="0"/>
              <a:t>Introduction</a:t>
            </a:r>
            <a:endParaRPr sz="3200" dirty="0"/>
          </a:p>
        </p:txBody>
      </p:sp>
      <p:sp>
        <p:nvSpPr>
          <p:cNvPr id="96" name="Google Shape;96;p17"/>
          <p:cNvSpPr txBox="1"/>
          <p:nvPr/>
        </p:nvSpPr>
        <p:spPr>
          <a:xfrm>
            <a:off x="457200" y="642924"/>
            <a:ext cx="8229600" cy="4233083"/>
          </a:xfrm>
          <a:prstGeom prst="rect">
            <a:avLst/>
          </a:prstGeom>
          <a:noFill/>
          <a:ln>
            <a:noFill/>
          </a:ln>
        </p:spPr>
        <p:txBody>
          <a:bodyPr spcFirstLastPara="1" wrap="square" lIns="91425" tIns="91425" rIns="91425" bIns="91425" anchor="t" anchorCtr="0">
            <a:noAutofit/>
          </a:bodyPr>
          <a:lstStyle/>
          <a:p>
            <a:pPr lvl="0" algn="just">
              <a:spcBef>
                <a:spcPts val="600"/>
              </a:spcBef>
            </a:pPr>
            <a:endParaRPr lang="en-US" sz="1800" dirty="0" smtClean="0">
              <a:latin typeface="Source Sans Pro" charset="0"/>
            </a:endParaRPr>
          </a:p>
          <a:p>
            <a:pPr lvl="0" algn="just">
              <a:spcBef>
                <a:spcPts val="600"/>
              </a:spcBef>
            </a:pPr>
            <a:endParaRPr lang="en-US" sz="1800" dirty="0" smtClean="0">
              <a:latin typeface="Source Sans Pro" charset="0"/>
            </a:endParaRPr>
          </a:p>
          <a:p>
            <a:pPr lvl="0" algn="just">
              <a:spcBef>
                <a:spcPts val="600"/>
              </a:spcBef>
            </a:pPr>
            <a:endParaRPr lang="en-US" sz="1800" dirty="0" smtClean="0">
              <a:latin typeface="Source Sans Pro" charset="0"/>
            </a:endParaRPr>
          </a:p>
          <a:p>
            <a:pPr lvl="0" algn="just">
              <a:spcBef>
                <a:spcPts val="600"/>
              </a:spcBef>
            </a:pPr>
            <a:r>
              <a:rPr lang="en-US" sz="2800" dirty="0" smtClean="0">
                <a:latin typeface="Source Sans Pro" charset="0"/>
              </a:rPr>
              <a:t>Technical Communication </a:t>
            </a:r>
            <a:r>
              <a:rPr lang="en-US" sz="2000" dirty="0" smtClean="0">
                <a:latin typeface="Source Sans Pro" charset="0"/>
              </a:rPr>
              <a:t>is </a:t>
            </a:r>
            <a:r>
              <a:rPr lang="en-US" sz="2000" dirty="0">
                <a:latin typeface="Source Sans Pro" charset="0"/>
              </a:rPr>
              <a:t>a </a:t>
            </a:r>
            <a:r>
              <a:rPr lang="en-US" sz="2000" dirty="0" smtClean="0">
                <a:latin typeface="Source Sans Pro" charset="0"/>
              </a:rPr>
              <a:t>process of communication that help users to accomplish a defined goal  or task .  The main purpose is to give a specific information related to some particular task. Technical communication can be either </a:t>
            </a:r>
            <a:r>
              <a:rPr lang="en-US" sz="2000" dirty="0" smtClean="0">
                <a:solidFill>
                  <a:schemeClr val="accent3"/>
                </a:solidFill>
                <a:latin typeface="Source Sans Pro" charset="0"/>
              </a:rPr>
              <a:t>written</a:t>
            </a:r>
            <a:r>
              <a:rPr lang="en-US" sz="2000" dirty="0" smtClean="0">
                <a:latin typeface="Source Sans Pro" charset="0"/>
              </a:rPr>
              <a:t> </a:t>
            </a:r>
            <a:r>
              <a:rPr lang="en-US" sz="2000" dirty="0">
                <a:latin typeface="Source Sans Pro" charset="0"/>
              </a:rPr>
              <a:t>or </a:t>
            </a:r>
            <a:r>
              <a:rPr lang="en-US" sz="2000" dirty="0">
                <a:solidFill>
                  <a:schemeClr val="accent3"/>
                </a:solidFill>
                <a:latin typeface="Source Sans Pro" charset="0"/>
              </a:rPr>
              <a:t>verbal </a:t>
            </a:r>
            <a:r>
              <a:rPr lang="en-US" sz="2000" dirty="0" smtClean="0">
                <a:solidFill>
                  <a:schemeClr val="accent3"/>
                </a:solidFill>
                <a:latin typeface="Source Sans Pro" charset="0"/>
              </a:rPr>
              <a:t>communication</a:t>
            </a:r>
            <a:r>
              <a:rPr lang="en-US" sz="2000" dirty="0" smtClean="0">
                <a:latin typeface="Source Sans Pro" charset="0"/>
              </a:rPr>
              <a:t> </a:t>
            </a:r>
            <a:r>
              <a:rPr lang="en-US" sz="2000" dirty="0">
                <a:latin typeface="Source Sans Pro" charset="0"/>
              </a:rPr>
              <a:t>that can help users to </a:t>
            </a:r>
            <a:r>
              <a:rPr lang="en-US" sz="2000" dirty="0" smtClean="0">
                <a:latin typeface="Source Sans Pro" charset="0"/>
              </a:rPr>
              <a:t>communicate on their specialized topics to accomplish  a </a:t>
            </a:r>
            <a:r>
              <a:rPr lang="en-US" sz="2000" dirty="0">
                <a:latin typeface="Source Sans Pro" charset="0"/>
              </a:rPr>
              <a:t>defined goal or task.  </a:t>
            </a:r>
            <a:r>
              <a:rPr lang="en-US" sz="2000" dirty="0" smtClean="0">
                <a:latin typeface="Source Sans Pro" charset="0"/>
              </a:rPr>
              <a:t>It </a:t>
            </a:r>
            <a:r>
              <a:rPr lang="en-US" sz="2000" dirty="0">
                <a:latin typeface="Source Sans Pro" charset="0"/>
              </a:rPr>
              <a:t>is </a:t>
            </a:r>
            <a:r>
              <a:rPr lang="en-US" sz="2000" dirty="0" smtClean="0">
                <a:latin typeface="Source Sans Pro" charset="0"/>
              </a:rPr>
              <a:t>helpful </a:t>
            </a:r>
            <a:r>
              <a:rPr lang="en-US" sz="2000" dirty="0">
                <a:latin typeface="Source Sans Pro" charset="0"/>
              </a:rPr>
              <a:t>to assist users who need specific information on completing tasks, using products, operating equipment, and so on</a:t>
            </a:r>
            <a:r>
              <a:rPr lang="en-US" sz="1800" dirty="0" smtClean="0">
                <a:latin typeface="Source Sans Pro" charset="0"/>
              </a:rPr>
              <a:t>.</a:t>
            </a:r>
            <a:endParaRPr sz="1800" dirty="0">
              <a:solidFill>
                <a:schemeClr val="dk1"/>
              </a:solidFill>
              <a:latin typeface="Source Sans Pro" charset="0"/>
              <a:ea typeface="Source Sans Pro"/>
              <a:cs typeface="Source Sans Pro"/>
              <a:sym typeface="Source Sans Pro"/>
            </a:endParaRPr>
          </a:p>
        </p:txBody>
      </p:sp>
      <p:sp>
        <p:nvSpPr>
          <p:cNvPr id="9" name="Footer Placeholder 11"/>
          <p:cNvSpPr txBox="1">
            <a:spLocks/>
          </p:cNvSpPr>
          <p:nvPr/>
        </p:nvSpPr>
        <p:spPr>
          <a:xfrm>
            <a:off x="0" y="4948014"/>
            <a:ext cx="9144000"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endParaRPr lang="en-IN" sz="1100" spc="300" dirty="0">
              <a:solidFill>
                <a:schemeClr val="tx1">
                  <a:lumMod val="50000"/>
                </a:schemeClr>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a:spLocks noGrp="1"/>
          </p:cNvSpPr>
          <p:nvPr>
            <p:ph type="ctrTitle"/>
          </p:nvPr>
        </p:nvSpPr>
        <p:spPr>
          <a:xfrm>
            <a:off x="665224" y="1513525"/>
            <a:ext cx="8155247"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dirty="0">
              <a:solidFill>
                <a:srgbClr val="2F3848"/>
              </a:solidFill>
            </a:endParaRPr>
          </a:p>
          <a:p>
            <a:pPr lvl="0"/>
            <a:r>
              <a:rPr lang="en-US" dirty="0" smtClean="0"/>
              <a:t>Technical </a:t>
            </a:r>
            <a:r>
              <a:rPr lang="en-US" dirty="0"/>
              <a:t>communication </a:t>
            </a:r>
            <a:r>
              <a:rPr lang="en-US" dirty="0" smtClean="0"/>
              <a:t/>
            </a:r>
            <a:br>
              <a:rPr lang="en-US" dirty="0" smtClean="0"/>
            </a:br>
            <a:r>
              <a:rPr lang="en-US" dirty="0" smtClean="0"/>
              <a:t>and </a:t>
            </a:r>
            <a:br>
              <a:rPr lang="en-US" dirty="0" smtClean="0"/>
            </a:br>
            <a:r>
              <a:rPr lang="en-US" dirty="0" smtClean="0"/>
              <a:t>General communication </a:t>
            </a:r>
            <a:endParaRPr dirty="0"/>
          </a:p>
        </p:txBody>
      </p:sp>
      <p:sp>
        <p:nvSpPr>
          <p:cNvPr id="114" name="Google Shape;114;p19"/>
          <p:cNvSpPr txBox="1">
            <a:spLocks noGrp="1"/>
          </p:cNvSpPr>
          <p:nvPr>
            <p:ph type="subTitle" idx="1"/>
          </p:nvPr>
        </p:nvSpPr>
        <p:spPr>
          <a:xfrm>
            <a:off x="854250" y="2941700"/>
            <a:ext cx="4738500" cy="74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smtClean="0"/>
              <a:t>Is there any difference ?</a:t>
            </a:r>
            <a:endParaRPr dirty="0"/>
          </a:p>
        </p:txBody>
      </p:sp>
      <p:sp>
        <p:nvSpPr>
          <p:cNvPr id="8" name="Footer Placeholder 11"/>
          <p:cNvSpPr txBox="1">
            <a:spLocks/>
          </p:cNvSpPr>
          <p:nvPr/>
        </p:nvSpPr>
        <p:spPr>
          <a:xfrm>
            <a:off x="0" y="4948014"/>
            <a:ext cx="9144000"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endParaRPr lang="en-IN" sz="1100" spc="300" dirty="0">
              <a:solidFill>
                <a:schemeClr val="tx1">
                  <a:lumMod val="50000"/>
                </a:schemeClr>
              </a:solidFill>
            </a:endParaRPr>
          </a:p>
        </p:txBody>
      </p:sp>
    </p:spTree>
    <p:extLst>
      <p:ext uri="{BB962C8B-B14F-4D97-AF65-F5344CB8AC3E}">
        <p14:creationId xmlns="" xmlns:p14="http://schemas.microsoft.com/office/powerpoint/2010/main" val="40315160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1"/>
          <p:cNvSpPr txBox="1">
            <a:spLocks noGrp="1"/>
          </p:cNvSpPr>
          <p:nvPr>
            <p:ph type="title"/>
          </p:nvPr>
        </p:nvSpPr>
        <p:spPr>
          <a:xfrm>
            <a:off x="251520" y="126338"/>
            <a:ext cx="8640960" cy="730200"/>
          </a:xfrm>
          <a:prstGeom prst="rect">
            <a:avLst/>
          </a:prstGeom>
          <a:ln>
            <a:noFill/>
          </a:ln>
        </p:spPr>
        <p:txBody>
          <a:bodyPr spcFirstLastPara="1" wrap="square" lIns="91425" tIns="91425" rIns="91425" bIns="91425" anchor="ctr" anchorCtr="0">
            <a:noAutofit/>
          </a:bodyPr>
          <a:lstStyle/>
          <a:p>
            <a:pPr lvl="0"/>
            <a:r>
              <a:rPr lang="en-US" sz="1800" dirty="0" smtClean="0"/>
              <a:t>What’s </a:t>
            </a:r>
            <a:r>
              <a:rPr lang="en-US" sz="1800" dirty="0"/>
              <a:t>the difference between technical communication </a:t>
            </a:r>
            <a:r>
              <a:rPr lang="en-US" sz="1800" dirty="0" smtClean="0"/>
              <a:t>and General Communication</a:t>
            </a:r>
            <a:endParaRPr sz="1800" dirty="0"/>
          </a:p>
        </p:txBody>
      </p:sp>
      <p:sp>
        <p:nvSpPr>
          <p:cNvPr id="126" name="Google Shape;126;p21"/>
          <p:cNvSpPr txBox="1">
            <a:spLocks noGrp="1"/>
          </p:cNvSpPr>
          <p:nvPr>
            <p:ph type="body" idx="1"/>
          </p:nvPr>
        </p:nvSpPr>
        <p:spPr>
          <a:xfrm>
            <a:off x="753150" y="1006290"/>
            <a:ext cx="7637700" cy="4013732"/>
          </a:xfrm>
          <a:prstGeom prst="rect">
            <a:avLst/>
          </a:prstGeom>
        </p:spPr>
        <p:txBody>
          <a:bodyPr spcFirstLastPara="1" wrap="square" lIns="91425" tIns="91425" rIns="91425" bIns="91425" anchor="t" anchorCtr="0">
            <a:noAutofit/>
          </a:bodyPr>
          <a:lstStyle/>
          <a:p>
            <a:pPr marL="342900" indent="-342900" algn="just">
              <a:buClr>
                <a:schemeClr val="accent3"/>
              </a:buClr>
              <a:buSzPct val="90000"/>
              <a:buNone/>
            </a:pPr>
            <a:r>
              <a:rPr lang="en-IN" dirty="0" smtClean="0"/>
              <a:t>Technical Communication </a:t>
            </a:r>
          </a:p>
          <a:p>
            <a:pPr marL="342900" indent="-342900" algn="just">
              <a:buClr>
                <a:schemeClr val="accent3"/>
              </a:buClr>
              <a:buSzPct val="90000"/>
              <a:buNone/>
            </a:pPr>
            <a:r>
              <a:rPr lang="en-IN" dirty="0" smtClean="0"/>
              <a:t>1.  It has fixed technical message .</a:t>
            </a:r>
          </a:p>
          <a:p>
            <a:pPr marL="342900" indent="-342900" algn="just">
              <a:buClr>
                <a:schemeClr val="accent3"/>
              </a:buClr>
              <a:buSzPct val="90000"/>
              <a:buNone/>
            </a:pPr>
            <a:r>
              <a:rPr lang="en-IN" dirty="0" smtClean="0"/>
              <a:t>2 . It is always formal.</a:t>
            </a:r>
          </a:p>
          <a:p>
            <a:pPr marL="342900" indent="-342900" algn="just">
              <a:buClr>
                <a:schemeClr val="accent3"/>
              </a:buClr>
              <a:buSzPct val="90000"/>
              <a:buNone/>
            </a:pPr>
            <a:r>
              <a:rPr lang="en-IN" dirty="0" smtClean="0"/>
              <a:t>3 It has a set pattern.</a:t>
            </a:r>
          </a:p>
          <a:p>
            <a:pPr marL="342900" indent="-342900" algn="just">
              <a:buClr>
                <a:schemeClr val="accent3"/>
              </a:buClr>
              <a:buSzPct val="90000"/>
              <a:buNone/>
            </a:pPr>
            <a:r>
              <a:rPr lang="en-IN" dirty="0" smtClean="0"/>
              <a:t>4 it can be verbal or non verbal .</a:t>
            </a:r>
          </a:p>
          <a:p>
            <a:pPr marL="342900" indent="-342900" algn="just">
              <a:buClr>
                <a:schemeClr val="accent3"/>
              </a:buClr>
              <a:buSzPct val="90000"/>
              <a:buNone/>
            </a:pPr>
            <a:r>
              <a:rPr lang="en-IN" dirty="0" smtClean="0"/>
              <a:t>5 The audience are fixed.</a:t>
            </a:r>
          </a:p>
          <a:p>
            <a:pPr marL="342900" indent="-342900" algn="just">
              <a:buClr>
                <a:schemeClr val="accent3"/>
              </a:buClr>
              <a:buSzPct val="90000"/>
              <a:buNone/>
            </a:pPr>
            <a:r>
              <a:rPr lang="en-IN" dirty="0" smtClean="0"/>
              <a:t>6 It involves reports ,graphs and  pie charts and proper data.</a:t>
            </a:r>
          </a:p>
          <a:p>
            <a:pPr marL="342900" indent="-342900" algn="just">
              <a:buClr>
                <a:schemeClr val="accent3"/>
              </a:buClr>
              <a:buSzPct val="90000"/>
              <a:buNone/>
            </a:pPr>
            <a:endParaRPr lang="en-IN" dirty="0" smtClean="0"/>
          </a:p>
          <a:p>
            <a:pPr marL="342900" indent="-342900" algn="just">
              <a:buClr>
                <a:schemeClr val="accent3"/>
              </a:buClr>
              <a:buSzPct val="90000"/>
              <a:buNone/>
            </a:pPr>
            <a:endParaRPr lang="en-US" dirty="0" smtClean="0"/>
          </a:p>
        </p:txBody>
      </p:sp>
      <p:sp>
        <p:nvSpPr>
          <p:cNvPr id="7" name="Footer Placeholder 11"/>
          <p:cNvSpPr txBox="1">
            <a:spLocks/>
          </p:cNvSpPr>
          <p:nvPr/>
        </p:nvSpPr>
        <p:spPr>
          <a:xfrm>
            <a:off x="0" y="4948014"/>
            <a:ext cx="9144000" cy="24755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endParaRPr lang="en-IN" sz="1100" spc="300" dirty="0">
              <a:solidFill>
                <a:schemeClr val="tx1">
                  <a:lumMod val="50000"/>
                </a:schemeClr>
              </a:solidFill>
            </a:endParaRPr>
          </a:p>
        </p:txBody>
      </p:sp>
    </p:spTree>
    <p:extLst>
      <p:ext uri="{BB962C8B-B14F-4D97-AF65-F5344CB8AC3E}">
        <p14:creationId xmlns="" xmlns:p14="http://schemas.microsoft.com/office/powerpoint/2010/main" val="3773334256"/>
      </p:ext>
    </p:extLst>
  </p:cSld>
  <p:clrMapOvr>
    <a:masterClrMapping/>
  </p:clrMapOvr>
  <p:timing>
    <p:tnLst>
      <p:par>
        <p:cTn id="1" dur="indefinite" restart="never" nodeType="tmRoot"/>
      </p:par>
    </p:tnLst>
  </p:timing>
</p:sld>
</file>

<file path=ppt/theme/theme1.xml><?xml version="1.0" encoding="utf-8"?>
<a:theme xmlns:a="http://schemas.openxmlformats.org/drawingml/2006/main" name="Benedick template">
  <a:themeElements>
    <a:clrScheme name="Custom 347">
      <a:dk1>
        <a:srgbClr val="2F3848"/>
      </a:dk1>
      <a:lt1>
        <a:srgbClr val="FFFFFF"/>
      </a:lt1>
      <a:dk2>
        <a:srgbClr val="6A717C"/>
      </a:dk2>
      <a:lt2>
        <a:srgbClr val="EFEFEF"/>
      </a:lt2>
      <a:accent1>
        <a:srgbClr val="00C5B9"/>
      </a:accent1>
      <a:accent2>
        <a:srgbClr val="6CF3CE"/>
      </a:accent2>
      <a:accent3>
        <a:srgbClr val="F05768"/>
      </a:accent3>
      <a:accent4>
        <a:srgbClr val="FD8E80"/>
      </a:accent4>
      <a:accent5>
        <a:srgbClr val="2F3848"/>
      </a:accent5>
      <a:accent6>
        <a:srgbClr val="6A717C"/>
      </a:accent6>
      <a:hlink>
        <a:srgbClr val="00C5B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1050</TotalTime>
  <Words>1989</Words>
  <Application>Microsoft Office PowerPoint</Application>
  <PresentationFormat>On-screen Show (16:9)</PresentationFormat>
  <Paragraphs>299</Paragraphs>
  <Slides>43</Slides>
  <Notes>25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Source Sans Pro</vt:lpstr>
      <vt:lpstr>Times New Roman</vt:lpstr>
      <vt:lpstr>Calibri</vt:lpstr>
      <vt:lpstr>Wingdings</vt:lpstr>
      <vt:lpstr>Arial Black</vt:lpstr>
      <vt:lpstr>Browallia New</vt:lpstr>
      <vt:lpstr>Benedick template</vt:lpstr>
      <vt:lpstr>Slide 1</vt:lpstr>
      <vt:lpstr>Slide 2</vt:lpstr>
      <vt:lpstr>Slide 3</vt:lpstr>
      <vt:lpstr>Slide 4</vt:lpstr>
      <vt:lpstr>TECHNICAL COMMUNICATION</vt:lpstr>
      <vt:lpstr> Introduction</vt:lpstr>
      <vt:lpstr>Introduction</vt:lpstr>
      <vt:lpstr> Technical communication  and  General communication </vt:lpstr>
      <vt:lpstr>What’s the difference between technical communication and General Communication</vt:lpstr>
      <vt:lpstr>       What’s the difference between technical communication and General    Communication</vt:lpstr>
      <vt:lpstr>Characteristics of Technical communication.</vt:lpstr>
      <vt:lpstr>Things to be kept in mind </vt:lpstr>
      <vt:lpstr>Note</vt:lpstr>
      <vt:lpstr> Technical document</vt:lpstr>
      <vt:lpstr>Types of Technical Documents :-</vt:lpstr>
      <vt:lpstr>Slide 16</vt:lpstr>
      <vt:lpstr>Slide 17</vt:lpstr>
      <vt:lpstr>Features of Technical communication</vt:lpstr>
      <vt:lpstr>Let’s review some user experiences</vt:lpstr>
      <vt:lpstr>Importance of Technical communication</vt:lpstr>
      <vt:lpstr>Importance</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TECHNICAL COMMUNICATION</dc:title>
  <dc:creator>NineSquare</dc:creator>
  <cp:lastModifiedBy>lenovo</cp:lastModifiedBy>
  <cp:revision>81</cp:revision>
  <dcterms:modified xsi:type="dcterms:W3CDTF">2020-12-09T09:14:24Z</dcterms:modified>
</cp:coreProperties>
</file>