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313" r:id="rId4"/>
    <p:sldId id="269" r:id="rId5"/>
    <p:sldId id="270" r:id="rId6"/>
    <p:sldId id="271" r:id="rId7"/>
    <p:sldId id="274" r:id="rId8"/>
    <p:sldId id="292" r:id="rId9"/>
    <p:sldId id="275" r:id="rId10"/>
    <p:sldId id="277" r:id="rId11"/>
    <p:sldId id="280" r:id="rId12"/>
    <p:sldId id="293" r:id="rId13"/>
    <p:sldId id="294" r:id="rId14"/>
    <p:sldId id="295" r:id="rId15"/>
    <p:sldId id="296" r:id="rId16"/>
    <p:sldId id="281" r:id="rId17"/>
    <p:sldId id="299" r:id="rId18"/>
    <p:sldId id="304" r:id="rId19"/>
    <p:sldId id="309" r:id="rId20"/>
    <p:sldId id="307" r:id="rId21"/>
    <p:sldId id="310" r:id="rId22"/>
    <p:sldId id="312" r:id="rId23"/>
    <p:sldId id="303" r:id="rId24"/>
    <p:sldId id="306" r:id="rId25"/>
    <p:sldId id="311" r:id="rId26"/>
    <p:sldId id="302" r:id="rId27"/>
    <p:sldId id="300" r:id="rId28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AB6B-8520-4849-B4F3-C78F14AE9AAC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E174-6B68-4348-9E6B-1B5916085218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00315-2235-40E8-8635-B3E9C9254762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B782-B0ED-4E15-B608-9948608A1BCE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25E67B-163A-436E-8A9B-5DD2F2B6F3D2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43461B-E001-487C-8A82-C795F66451AC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 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215900"/>
            <a:ext cx="14173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4478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478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4350" y="368300"/>
            <a:ext cx="137922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15900"/>
            <a:ext cx="14249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15900"/>
            <a:ext cx="14554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478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2806700"/>
            <a:ext cx="14097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368300"/>
            <a:ext cx="14859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45542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92100"/>
            <a:ext cx="140208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327150" y="8255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521700"/>
            <a:ext cx="5191125" cy="673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Shankar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0" y="215900"/>
            <a:ext cx="13639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0"/>
            <a:ext cx="14401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2501900"/>
            <a:ext cx="14859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5542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706599" cy="80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630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82800" cy="815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Shankar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</a:t>
            </a:r>
            <a:r>
              <a:rPr lang="en-US" dirty="0" smtClean="0"/>
              <a:t> Shankar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786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Electrical Engineering Department strives to be recognized globally for outcome based technical knowledge and to produce quality human being who can manage the advance technologies and contribute to society. 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endParaRPr lang="en-US" sz="2800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impart quality technical knowledge to the learners to make them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globally competitive Electrical engineers.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provide the learners ethical guidelines along with excellent academic environment for a long productive career.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promote industry-institute relationship.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Inverse Z-Transform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368300"/>
            <a:ext cx="14173199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020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554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0"/>
            <a:ext cx="14097000" cy="7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7150" y="6921500"/>
            <a:ext cx="1455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1732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2217</TotalTime>
  <Words>730</Words>
  <Application>Microsoft Office PowerPoint</Application>
  <PresentationFormat>Custom</PresentationFormat>
  <Paragraphs>117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181</cp:revision>
  <dcterms:created xsi:type="dcterms:W3CDTF">2020-05-30T11:11:36Z</dcterms:created>
  <dcterms:modified xsi:type="dcterms:W3CDTF">2020-08-19T08:09:07Z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