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67" r:id="rId3"/>
    <p:sldId id="318" r:id="rId4"/>
    <p:sldId id="269" r:id="rId5"/>
    <p:sldId id="270" r:id="rId6"/>
    <p:sldId id="271" r:id="rId7"/>
    <p:sldId id="274" r:id="rId8"/>
    <p:sldId id="292" r:id="rId9"/>
    <p:sldId id="275" r:id="rId10"/>
    <p:sldId id="276" r:id="rId11"/>
    <p:sldId id="277" r:id="rId12"/>
    <p:sldId id="280" r:id="rId13"/>
    <p:sldId id="293" r:id="rId14"/>
    <p:sldId id="294" r:id="rId15"/>
    <p:sldId id="295" r:id="rId16"/>
    <p:sldId id="296" r:id="rId17"/>
    <p:sldId id="281" r:id="rId18"/>
    <p:sldId id="299" r:id="rId19"/>
    <p:sldId id="304" r:id="rId20"/>
    <p:sldId id="309" r:id="rId21"/>
    <p:sldId id="307" r:id="rId22"/>
    <p:sldId id="310" r:id="rId23"/>
    <p:sldId id="312" r:id="rId24"/>
    <p:sldId id="303" r:id="rId25"/>
    <p:sldId id="306" r:id="rId26"/>
    <p:sldId id="311" r:id="rId27"/>
    <p:sldId id="315" r:id="rId28"/>
    <p:sldId id="314" r:id="rId29"/>
    <p:sldId id="313" r:id="rId30"/>
    <p:sldId id="316" r:id="rId31"/>
    <p:sldId id="317" r:id="rId32"/>
    <p:sldId id="302" r:id="rId33"/>
    <p:sldId id="300" r:id="rId34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8/19/2020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D8C81-80D1-4574-A5FD-D5F4CEBF02B6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FFCB5-152C-4B36-8BAE-920AD966BA47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9AB77-1315-4089-B27E-8A9DF12C5D37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3A204-C673-4CED-8B46-5046EA85657E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9833E8-2868-41DF-95A3-34BD8F1A2C8A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9347A5-99E8-42D5-93E6-A46C34103228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6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smtClean="0"/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Dr.Shivshankar Sharma,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1150" y="0"/>
            <a:ext cx="6477000" cy="81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70660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554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444500"/>
            <a:ext cx="14859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859000" cy="792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0"/>
            <a:ext cx="143256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054100"/>
            <a:ext cx="13182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478000" cy="769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7828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15900"/>
            <a:ext cx="141732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15900"/>
            <a:ext cx="147828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7828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697288"/>
            <a:ext cx="14478000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550" y="292100"/>
            <a:ext cx="14706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368300"/>
            <a:ext cx="14630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15900"/>
            <a:ext cx="14630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15900"/>
            <a:ext cx="14401800" cy="800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26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3868399" cy="777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27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15900"/>
            <a:ext cx="14630400" cy="800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28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520700"/>
            <a:ext cx="14249400" cy="83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29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8590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4750" y="1435100"/>
            <a:ext cx="14401800" cy="7862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Electrical Engineering Department strives to be recognized globally for outcome based technical knowledge and to produce quality human being who can manage the advance technologies and contribute to society. 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endParaRPr lang="en-US" sz="2800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impart quality technical knowledge to the learners to make them</a:t>
            </a:r>
          </a:p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globally competitive Electrical engineers.</a:t>
            </a:r>
          </a:p>
          <a:p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provide the learners ethical guidelines along with excellent academic environment for a long productive career.</a:t>
            </a:r>
          </a:p>
          <a:p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promote industry-institute relationship.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  <a:t/>
            </a:r>
            <a:b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</a:br>
            <a:endParaRPr lang="en-US" sz="2800" kern="0" dirty="0" smtClean="0">
              <a:solidFill>
                <a:srgbClr val="77B6D9"/>
              </a:solidFill>
              <a:latin typeface="Arial"/>
              <a:cs typeface="Arial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30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0"/>
            <a:ext cx="144018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0950" y="2273300"/>
            <a:ext cx="6477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8550" y="2730500"/>
            <a:ext cx="6248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31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368300"/>
            <a:ext cx="14249400" cy="78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Shivshankar</a:t>
            </a:r>
            <a:r>
              <a:rPr lang="en-US" dirty="0" smtClean="0">
                <a:solidFill>
                  <a:schemeClr val="tx1"/>
                </a:solidFill>
              </a:rPr>
              <a:t> Sharma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32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(Ch.21,page no.21.12-21.20)</a:t>
            </a:r>
          </a:p>
          <a:p>
            <a:r>
              <a:rPr lang="en-US" sz="3200" dirty="0" smtClean="0"/>
              <a:t>2.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(Ch.19,page no.979-1012)</a:t>
            </a:r>
          </a:p>
          <a:p>
            <a:r>
              <a:rPr lang="en-US" sz="3200" dirty="0" smtClean="0"/>
              <a:t>3.Advanced Engineering Mathematics by Prof. </a:t>
            </a:r>
            <a:r>
              <a:rPr lang="en-US" sz="3200" dirty="0" err="1" smtClean="0"/>
              <a:t>Kantesh</a:t>
            </a:r>
            <a:r>
              <a:rPr lang="en-US" sz="3200" dirty="0" smtClean="0"/>
              <a:t> Gupta (Ch.7,page no.7.1-7.32)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http://www.infocobuild.com/education/audio-video-courses/mathematics/TransformTechniquesForEngineers-IIT-Madras/lecture-47.html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33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Shivshankar</a:t>
            </a:r>
            <a:r>
              <a:rPr lang="en-US" dirty="0" smtClean="0"/>
              <a:t> Sharma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Inverse Z-Transform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596900"/>
            <a:ext cx="140208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859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15900"/>
            <a:ext cx="144018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6750" y="0"/>
            <a:ext cx="6858000" cy="798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6350" y="673100"/>
            <a:ext cx="5105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0"/>
            <a:ext cx="144780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2166</TotalTime>
  <Words>816</Words>
  <Application>Microsoft Office PowerPoint</Application>
  <PresentationFormat>Custom</PresentationFormat>
  <Paragraphs>135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173</cp:revision>
  <dcterms:created xsi:type="dcterms:W3CDTF">2020-05-30T11:11:36Z</dcterms:created>
  <dcterms:modified xsi:type="dcterms:W3CDTF">2020-08-19T08:07:14Z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