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313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297" r:id="rId20"/>
    <p:sldId id="304" r:id="rId21"/>
    <p:sldId id="309" r:id="rId22"/>
    <p:sldId id="308" r:id="rId23"/>
    <p:sldId id="307" r:id="rId24"/>
    <p:sldId id="310" r:id="rId25"/>
    <p:sldId id="312" r:id="rId26"/>
    <p:sldId id="303" r:id="rId27"/>
    <p:sldId id="306" r:id="rId28"/>
    <p:sldId id="311" r:id="rId29"/>
    <p:sldId id="314" r:id="rId30"/>
    <p:sldId id="300" r:id="rId31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0FCB-5A03-480F-99A4-4AC638B60DFF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56FC-5B9C-4C62-8A46-4A11E92574CF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5FD5-CBEB-49C4-B5A1-D5C2E56F65E4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4CAB-BC4A-4682-A794-8F30913B5175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901D2F-9CE8-4101-93BC-33306A0C4E6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EC6BDC-E5B4-4840-8E43-21209C3E9794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sz="3600" dirty="0" smtClean="0"/>
              <a:t> </a:t>
            </a:r>
            <a:r>
              <a:rPr lang="en-US" sz="3200" dirty="0" err="1" smtClean="0"/>
              <a:t>Shivshankar</a:t>
            </a:r>
            <a:r>
              <a:rPr lang="en-US" sz="3200" dirty="0" smtClean="0"/>
              <a:t> Sharma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0"/>
            <a:ext cx="144780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"/>
            <a:ext cx="15468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" y="2654300"/>
            <a:ext cx="1478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2350" y="4178300"/>
            <a:ext cx="1463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4554199" cy="25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273300"/>
            <a:ext cx="14630399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9000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392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2425700"/>
            <a:ext cx="1508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114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087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1892300"/>
            <a:ext cx="1508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"/>
            <a:ext cx="15087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" y="2501900"/>
            <a:ext cx="1524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0" y="5930900"/>
            <a:ext cx="1455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47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087600" cy="25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801938"/>
            <a:ext cx="1447800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901700"/>
            <a:ext cx="13106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http://www.infocobuild.com/education/audio-video-courses/mathematics/TransformTechniquesForEngineers-IIT-Madras/lecture-45.html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Z-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163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197100"/>
            <a:ext cx="14706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87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1638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3644900"/>
            <a:ext cx="1504315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1"/>
            <a:ext cx="1508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578100"/>
            <a:ext cx="15271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7828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568700"/>
            <a:ext cx="1485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764</Words>
  <Application>Microsoft Office PowerPoint</Application>
  <PresentationFormat>Custom</PresentationFormat>
  <Paragraphs>126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154</cp:revision>
  <dcterms:created xsi:type="dcterms:W3CDTF">2020-05-30T11:11:36Z</dcterms:created>
  <dcterms:modified xsi:type="dcterms:W3CDTF">2020-08-19T08:06:29Z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