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3"/>
  </p:notesMasterIdLst>
  <p:sldIdLst>
    <p:sldId id="256" r:id="rId2"/>
    <p:sldId id="267" r:id="rId3"/>
    <p:sldId id="313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99" r:id="rId19"/>
    <p:sldId id="297" r:id="rId20"/>
    <p:sldId id="304" r:id="rId21"/>
    <p:sldId id="303" r:id="rId22"/>
    <p:sldId id="305" r:id="rId23"/>
    <p:sldId id="306" r:id="rId24"/>
    <p:sldId id="307" r:id="rId25"/>
    <p:sldId id="310" r:id="rId26"/>
    <p:sldId id="309" r:id="rId27"/>
    <p:sldId id="308" r:id="rId28"/>
    <p:sldId id="312" r:id="rId29"/>
    <p:sldId id="311" r:id="rId30"/>
    <p:sldId id="314" r:id="rId31"/>
    <p:sldId id="300" r:id="rId32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8/19/2020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4E186-09A0-4711-9CC0-53F0B4B70C3C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EFF94-AC21-4588-BD53-956AF3EF15E5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33E0-9C92-4458-914E-8F47EBB17726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A67C-C518-4E38-AC72-93DEA1E325AA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2F8D898-6C02-48D7-BD4F-FCE51AF4C5AD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B456E5-36C2-4A4A-92D7-73F178304E14}" type="datetime1">
              <a:rPr lang="en-US" smtClean="0"/>
              <a:pPr>
                <a:defRPr/>
              </a:pPr>
              <a:t>8/19/2020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Dr.Shivshankar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Sharma,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8300"/>
            <a:ext cx="136398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292100"/>
            <a:ext cx="13944600" cy="800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92100"/>
            <a:ext cx="142494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96900"/>
            <a:ext cx="14020800" cy="760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1950" y="215900"/>
            <a:ext cx="13639799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292100"/>
            <a:ext cx="14554200" cy="77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0"/>
            <a:ext cx="14020800" cy="806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249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3792199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0"/>
            <a:ext cx="14782800" cy="798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5750" y="292100"/>
            <a:ext cx="14097000" cy="769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68300"/>
            <a:ext cx="141732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8550" y="0"/>
            <a:ext cx="14630400" cy="821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23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630400" cy="777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24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1"/>
            <a:ext cx="14020800" cy="3187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27150" y="3492500"/>
            <a:ext cx="14020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25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9550" y="0"/>
            <a:ext cx="14401799" cy="8140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26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15900"/>
            <a:ext cx="14478000" cy="8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27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27150" y="292100"/>
            <a:ext cx="1432559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28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8150" y="368300"/>
            <a:ext cx="13487399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29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520700"/>
            <a:ext cx="13944599" cy="7619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 shankar Sharma 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74750" y="1435100"/>
            <a:ext cx="14401800" cy="7862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Electrical Engineering Department strives to be recognized globally for outcome based technical knowledge and to produce quality human being who can manage the advance technologies and contribute to society. 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endParaRPr lang="en-US" sz="2800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endParaRPr lang="en-US" sz="2800" b="1" kern="0" dirty="0" smtClean="0">
              <a:latin typeface="Arial"/>
              <a:cs typeface="Arial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To impart quality technical knowledge to the learners to make them</a:t>
            </a:r>
          </a:p>
          <a:p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globally competitive Electrical engineers.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provide the learners ethical guidelines along with excellent academic environment for a long productive career.</a:t>
            </a:r>
          </a:p>
          <a:p>
            <a:endParaRPr lang="en-US" sz="28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v"/>
            </a:pP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To promote industry-institute relationship.</a:t>
            </a:r>
          </a:p>
          <a:p>
            <a:pPr>
              <a:lnSpc>
                <a:spcPct val="115000"/>
              </a:lnSpc>
              <a:spcBef>
                <a:spcPts val="1075"/>
              </a:spcBef>
            </a:pPr>
            <a: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  <a:t/>
            </a:r>
            <a:br>
              <a:rPr lang="en-US" sz="2800" kern="0" dirty="0" smtClean="0">
                <a:solidFill>
                  <a:srgbClr val="77B6D9"/>
                </a:solidFill>
                <a:latin typeface="Arial"/>
                <a:cs typeface="Arial"/>
              </a:rPr>
            </a:br>
            <a:endParaRPr lang="en-US" sz="2800" kern="0" dirty="0" smtClean="0">
              <a:solidFill>
                <a:srgbClr val="77B6D9"/>
              </a:solidFill>
              <a:latin typeface="Arial"/>
              <a:cs typeface="Arial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Shiv</a:t>
            </a:r>
            <a:r>
              <a:rPr lang="en-US" dirty="0" smtClean="0">
                <a:solidFill>
                  <a:schemeClr val="tx1"/>
                </a:solidFill>
              </a:rPr>
              <a:t> Shankar Sharma (Associate Professor, </a:t>
            </a:r>
            <a:r>
              <a:rPr lang="en-US" dirty="0" err="1" smtClean="0">
                <a:solidFill>
                  <a:schemeClr val="tx1"/>
                </a:solidFill>
              </a:rPr>
              <a:t>Deptt</a:t>
            </a:r>
            <a:r>
              <a:rPr lang="en-US" dirty="0" smtClean="0">
                <a:solidFill>
                  <a:schemeClr val="tx1"/>
                </a:solidFill>
              </a:rPr>
              <a:t>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30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(Ch.21,page no.21.12-21.20)</a:t>
            </a:r>
          </a:p>
          <a:p>
            <a:r>
              <a:rPr lang="en-US" sz="3200" dirty="0" smtClean="0"/>
              <a:t>2.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(Ch.19,page no.979-1012)</a:t>
            </a:r>
          </a:p>
          <a:p>
            <a:r>
              <a:rPr lang="en-US" sz="3200" dirty="0" smtClean="0"/>
              <a:t>3.Advanced Engineering Mathematics by Prof. </a:t>
            </a:r>
            <a:r>
              <a:rPr lang="en-US" sz="3200" dirty="0" err="1" smtClean="0"/>
              <a:t>Kantesh</a:t>
            </a:r>
            <a:r>
              <a:rPr lang="en-US" sz="3200" dirty="0" smtClean="0"/>
              <a:t> Gupta (Ch.7,page no.7.1-7.32)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1" name="Rectangle 10"/>
          <p:cNvSpPr/>
          <p:nvPr/>
        </p:nvSpPr>
        <p:spPr>
          <a:xfrm>
            <a:off x="2089150" y="5854700"/>
            <a:ext cx="1219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http://www.infocobuild.com/education/audio-video-courses/mathematics/TransformTechniquesForEngineers-IIT-Madras/lecture-43.html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Shivshankar Sharma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31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dirty="0" smtClean="0"/>
              <a:t>Dr. </a:t>
            </a:r>
            <a:r>
              <a:rPr lang="en-US" dirty="0" err="1" smtClean="0"/>
              <a:t>Shivshankar</a:t>
            </a:r>
            <a:r>
              <a:rPr lang="en-US" dirty="0" smtClean="0"/>
              <a:t> Sharma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/>
              <a:t>CONTENTS (TO BE COVERED)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3613150" y="2501901"/>
            <a:ext cx="9601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smtClean="0"/>
              <a:t>Definition and Properties of Z-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Z- 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1358900"/>
            <a:ext cx="14401800" cy="678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0550" y="444500"/>
            <a:ext cx="129540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444500"/>
            <a:ext cx="14325600" cy="784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3792199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Shivshankar Sharma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0"/>
            <a:ext cx="13868400" cy="814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1942</TotalTime>
  <Words>785</Words>
  <Application>Microsoft Office PowerPoint</Application>
  <PresentationFormat>Custom</PresentationFormat>
  <Paragraphs>130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135</cp:revision>
  <dcterms:created xsi:type="dcterms:W3CDTF">2020-05-30T11:11:36Z</dcterms:created>
  <dcterms:modified xsi:type="dcterms:W3CDTF">2020-08-19T08:02:22Z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