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67" r:id="rId3"/>
    <p:sldId id="321" r:id="rId4"/>
    <p:sldId id="269" r:id="rId5"/>
    <p:sldId id="270" r:id="rId6"/>
    <p:sldId id="271" r:id="rId7"/>
    <p:sldId id="314" r:id="rId8"/>
    <p:sldId id="274" r:id="rId9"/>
    <p:sldId id="292" r:id="rId10"/>
    <p:sldId id="275" r:id="rId11"/>
    <p:sldId id="276" r:id="rId12"/>
    <p:sldId id="280" r:id="rId13"/>
    <p:sldId id="293" r:id="rId14"/>
    <p:sldId id="294" r:id="rId15"/>
    <p:sldId id="295" r:id="rId16"/>
    <p:sldId id="281" r:id="rId17"/>
    <p:sldId id="299" r:id="rId18"/>
    <p:sldId id="297" r:id="rId19"/>
    <p:sldId id="316" r:id="rId20"/>
    <p:sldId id="320" r:id="rId21"/>
    <p:sldId id="319" r:id="rId22"/>
    <p:sldId id="318" r:id="rId23"/>
    <p:sldId id="313" r:id="rId24"/>
    <p:sldId id="300" r:id="rId25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9/1/2020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8E16E-3C4B-4B20-8761-506F023B064C}" type="datetime1">
              <a:rPr lang="en-US" smtClean="0"/>
              <a:t>9/1/2020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CBDA8-CD2F-4A3C-9593-D4B2DFD7F904}" type="datetime1">
              <a:rPr lang="en-US" smtClean="0"/>
              <a:t>9/1/2020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5DC8F-9641-4976-BB0C-69006F3B799C}" type="datetime1">
              <a:rPr lang="en-US" smtClean="0"/>
              <a:t>9/1/2020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6EDA7-CB84-4E90-9A3A-B7D21AF1858B}" type="datetime1">
              <a:rPr lang="en-US" smtClean="0"/>
              <a:t>9/1/2020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9BB462A-2AA9-42A7-903D-60E2FEBA94F2}" type="datetime1">
              <a:rPr lang="en-US" smtClean="0"/>
              <a:t>9/1/2020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FBB83F-F8FE-4D2E-9984-ED1353DADF5B}" type="datetime1">
              <a:rPr lang="en-US" smtClean="0"/>
              <a:t>9/1/2020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cobuild.com/education/audio-video-courses/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IV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Dr.Shivshankar Sharma,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15901"/>
            <a:ext cx="148590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0"/>
            <a:ext cx="14478000" cy="82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15900"/>
            <a:ext cx="149352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7828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292100"/>
            <a:ext cx="144780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292100"/>
            <a:ext cx="142494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8947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1038225"/>
            <a:ext cx="1621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8150" y="368300"/>
            <a:ext cx="12877800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292100"/>
            <a:ext cx="143256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15900"/>
            <a:ext cx="147828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15900"/>
            <a:ext cx="145542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5542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48590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15900"/>
            <a:ext cx="14859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Shivshankar</a:t>
            </a:r>
            <a:r>
              <a:rPr lang="en-US" dirty="0" smtClean="0">
                <a:solidFill>
                  <a:schemeClr val="tx1"/>
                </a:solidFill>
              </a:rPr>
              <a:t> Sharma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1.Advanced Engineering Mathematics by Prof.ERWIN KREYSZIG (Ch.10,page no.557-580)</a:t>
            </a:r>
          </a:p>
          <a:p>
            <a:r>
              <a:rPr lang="en-US" sz="3200" dirty="0" smtClean="0"/>
              <a:t>2. Advanced Engineering Mathematics by Prof.H.K Dass (Ch.14,page no.851-875)</a:t>
            </a:r>
          </a:p>
          <a:p>
            <a:r>
              <a:rPr lang="en-US" sz="3200" dirty="0" smtClean="0"/>
              <a:t>3.Advanced Engineering Mathematics by B.V RAMANA  (Ch.20,pageno.20.1.20.5)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89150" y="58547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hlinkClick r:id="rId3"/>
              </a:rPr>
              <a:t>http://www.infocobuild.com/education/audio-video-courses/m</a:t>
            </a:r>
            <a:endParaRPr lang="en-US" sz="3200" dirty="0" smtClean="0"/>
          </a:p>
          <a:p>
            <a:r>
              <a:rPr lang="en-US" sz="3200" dirty="0" smtClean="0"/>
              <a:t>athematics/</a:t>
            </a:r>
            <a:r>
              <a:rPr lang="en-US" sz="3200" dirty="0" err="1" smtClean="0"/>
              <a:t>TransformTechniquesForEngineers</a:t>
            </a:r>
            <a:r>
              <a:rPr lang="en-US" sz="3200" dirty="0" smtClean="0"/>
              <a:t>-IIT-Madras/lecture-47.html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Shivshankar</a:t>
            </a:r>
            <a:r>
              <a:rPr lang="en-US" dirty="0" smtClean="0"/>
              <a:t> Sharma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444500"/>
            <a:ext cx="1424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5979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4750" y="1435100"/>
            <a:ext cx="14401800" cy="7862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Electrical Engineering Department strives to be recognized globally for outcome based technical knowledge and to produce quality human being who can manage the advance technologies and contribute to society. </a:t>
            </a:r>
          </a:p>
          <a:p>
            <a:pPr>
              <a:lnSpc>
                <a:spcPct val="115000"/>
              </a:lnSpc>
              <a:spcBef>
                <a:spcPts val="1075"/>
              </a:spcBef>
            </a:pPr>
            <a:endParaRPr lang="en-US" sz="2800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impart quality technical knowledge to the learners to make them</a:t>
            </a:r>
          </a:p>
          <a:p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globally competitive Electrical engineers.</a:t>
            </a:r>
          </a:p>
          <a:p>
            <a:endParaRPr lang="en-US" sz="2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provide the learners ethical guidelines along with excellent academic environment for a long productive career.</a:t>
            </a:r>
          </a:p>
          <a:p>
            <a:endParaRPr lang="en-US" sz="2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promote industry-institute relationship.</a:t>
            </a:r>
          </a:p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en-US" sz="2800" kern="0" dirty="0" smtClean="0">
                <a:solidFill>
                  <a:srgbClr val="77B6D9"/>
                </a:solidFill>
                <a:latin typeface="Arial"/>
                <a:cs typeface="Arial"/>
              </a:rPr>
              <a:t/>
            </a:r>
            <a:br>
              <a:rPr lang="en-US" sz="2800" kern="0" dirty="0" smtClean="0">
                <a:solidFill>
                  <a:srgbClr val="77B6D9"/>
                </a:solidFill>
                <a:latin typeface="Arial"/>
                <a:cs typeface="Arial"/>
              </a:rPr>
            </a:br>
            <a:endParaRPr lang="en-US" sz="2800" kern="0" dirty="0" smtClean="0">
              <a:solidFill>
                <a:srgbClr val="77B6D9"/>
              </a:solidFill>
              <a:latin typeface="Arial"/>
              <a:cs typeface="Arial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CONTENTS (TO BE COVERED)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613150" y="3471845"/>
            <a:ext cx="960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 </a:t>
            </a:r>
            <a:r>
              <a:rPr lang="en-US" sz="7200" dirty="0" smtClean="0"/>
              <a:t>Convolution Theorem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368300"/>
            <a:ext cx="14401799" cy="784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819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478280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4935200" cy="81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7828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368300"/>
            <a:ext cx="147828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2236</TotalTime>
  <Words>645</Words>
  <Application>Microsoft Office PowerPoint</Application>
  <PresentationFormat>Custom</PresentationFormat>
  <Paragraphs>110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200</cp:revision>
  <dcterms:created xsi:type="dcterms:W3CDTF">2020-05-30T11:11:36Z</dcterms:created>
  <dcterms:modified xsi:type="dcterms:W3CDTF">2020-09-01T03:44:50Z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