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317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2BE2-30C1-4719-A2ED-2DC4E84194EF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1F6D-C935-4704-A31D-284144A95462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D602-CD9F-4C97-A343-6AEE950BC150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4703-B217-4CCC-810E-A20D4A63365C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27D96-55FC-4F5B-A930-1415C2569CE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659C1-F9DF-45F9-962D-55843DCC7215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87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5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520700"/>
            <a:ext cx="147065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51955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1732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2494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564</Words>
  <Application>Microsoft Office PowerPoint</Application>
  <PresentationFormat>Custom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184</cp:revision>
  <dcterms:created xsi:type="dcterms:W3CDTF">2020-05-30T11:11:36Z</dcterms:created>
  <dcterms:modified xsi:type="dcterms:W3CDTF">2020-08-28T05:27:14Z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