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31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81" r:id="rId19"/>
    <p:sldId id="299" r:id="rId20"/>
    <p:sldId id="297" r:id="rId21"/>
    <p:sldId id="304" r:id="rId22"/>
    <p:sldId id="303" r:id="rId23"/>
    <p:sldId id="305" r:id="rId24"/>
    <p:sldId id="310" r:id="rId25"/>
    <p:sldId id="316" r:id="rId26"/>
    <p:sldId id="300" r:id="rId27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F39B-D6AC-4052-95EC-230FF92B20E2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0B62-32A7-4664-B01E-E303E5E2CF2C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20D7-BF27-403B-A883-AC5CDAD4AF9E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FB18-C8D4-4BCF-93DE-99B2614878AB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3782FE-C6BA-4373-96D5-F2FED7A65D05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D1AD36-DBD8-44FE-9A3E-8A4AE52C0F2B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859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338" y="4064000"/>
            <a:ext cx="5991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6304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65150" y="23495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Sol. (a)</a:t>
            </a:r>
            <a:endParaRPr lang="en-US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950" y="1968500"/>
            <a:ext cx="1074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550" y="3297238"/>
            <a:ext cx="144018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47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173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2494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950" y="6235700"/>
            <a:ext cx="1394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2494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401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097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</TotalTime>
  <Words>688</Words>
  <Application>Microsoft Office PowerPoint</Application>
  <PresentationFormat>Custom</PresentationFormat>
  <Paragraphs>117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172</cp:revision>
  <dcterms:created xsi:type="dcterms:W3CDTF">2020-05-30T11:11:36Z</dcterms:created>
  <dcterms:modified xsi:type="dcterms:W3CDTF">2020-08-28T05:25:43Z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