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317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297" r:id="rId22"/>
    <p:sldId id="313" r:id="rId23"/>
    <p:sldId id="300" r:id="rId2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4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8C37-8BBF-456B-A585-EA9E4BE6EE77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BBF5-D17D-4CA0-A540-857D47D2B261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DED5-743D-4F2A-B251-7E4B7FDF49C4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4297-1023-4364-88F0-F934E21EF408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6CC87A-CFC1-4E5F-B66B-AB7CDA1A4083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3DEC8-0BCA-45F3-8056-EFDC5CBC9D80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4478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7150100"/>
            <a:ext cx="1417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8300"/>
            <a:ext cx="13716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249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425700"/>
            <a:ext cx="1440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5900"/>
            <a:ext cx="142494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4401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Definition and Properties of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Fourier Sine-Transform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358900"/>
            <a:ext cx="14935199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4787900"/>
            <a:ext cx="1485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631</Words>
  <Application>Microsoft Office PowerPoint</Application>
  <PresentationFormat>Custom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160</cp:revision>
  <dcterms:created xsi:type="dcterms:W3CDTF">2020-05-30T11:11:36Z</dcterms:created>
  <dcterms:modified xsi:type="dcterms:W3CDTF">2020-08-28T05:27:37Z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