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4.jpg" ContentType="image/jpg"/>
  <Override PartName="/ppt/media/image9.jpg" ContentType="image/jpg"/>
  <Override PartName="/ppt/media/image10.jpg" ContentType="image/jpg"/>
  <Override PartName="/ppt/media/image12.jpg" ContentType="image/jpg"/>
  <Override PartName="/ppt/media/image13.jpg" ContentType="image/jpg"/>
  <Override PartName="/ppt/media/image14.jpg" ContentType="image/jpg"/>
  <Override PartName="/ppt/media/image16.jpg" ContentType="image/jpg"/>
  <Override PartName="/ppt/media/image20.jpg" ContentType="image/jpg"/>
  <Override PartName="/ppt/media/image21.jpg" ContentType="image/jpg"/>
  <Override PartName="/ppt/media/image23.jpg" ContentType="image/jpg"/>
  <Override PartName="/ppt/media/image24.jpg" ContentType="image/jpg"/>
  <Override PartName="/ppt/media/image25.jpg" ContentType="image/jpg"/>
  <Override PartName="/ppt/media/image26.jpg" ContentType="image/jpg"/>
  <Override PartName="/ppt/media/image27.jpg" ContentType="image/jpg"/>
  <Override PartName="/ppt/media/image28.jpg" ContentType="image/jpg"/>
  <Override PartName="/ppt/media/image34.jpg" ContentType="image/jpg"/>
  <Override PartName="/ppt/media/image35.jpg" ContentType="image/jpg"/>
  <Override PartName="/ppt/media/image36.jpg" ContentType="image/jpg"/>
  <Override PartName="/ppt/media/image38.jpg" ContentType="image/jpg"/>
  <Override PartName="/ppt/media/image39.jpg" ContentType="image/jpg"/>
  <Override PartName="/ppt/media/image41.jpg" ContentType="image/jpg"/>
  <Override PartName="/ppt/media/image42.jpg" ContentType="image/jpg"/>
  <Override PartName="/ppt/media/image45.jpg" ContentType="image/jpg"/>
  <Override PartName="/ppt/media/image46.jpg" ContentType="image/jpg"/>
  <Override PartName="/ppt/media/image47.jpg" ContentType="image/jpg"/>
  <Override PartName="/ppt/media/image48.jpg" ContentType="image/jpg"/>
  <Override PartName="/ppt/media/image49.jpg" ContentType="image/jpg"/>
  <Override PartName="/ppt/media/image58.jpg" ContentType="image/jpg"/>
  <Override PartName="/ppt/media/image60.jpg" ContentType="image/jpg"/>
  <Override PartName="/ppt/media/image68.jpg" ContentType="image/jpg"/>
  <Override PartName="/ppt/media/image70.jpg" ContentType="image/jpg"/>
  <Override PartName="/ppt/media/image78.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323" r:id="rId3"/>
    <p:sldId id="326" r:id="rId4"/>
    <p:sldId id="327" r:id="rId5"/>
    <p:sldId id="328" r:id="rId6"/>
    <p:sldId id="329" r:id="rId7"/>
    <p:sldId id="324" r:id="rId8"/>
    <p:sldId id="325" r:id="rId9"/>
    <p:sldId id="330" r:id="rId10"/>
    <p:sldId id="257"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4007" y="69722"/>
            <a:ext cx="9013825" cy="6693534"/>
          </a:xfrm>
          <a:custGeom>
            <a:avLst/>
            <a:gdLst/>
            <a:ahLst/>
            <a:cxnLst/>
            <a:rect l="l" t="t" r="r" b="b"/>
            <a:pathLst>
              <a:path w="9013825" h="6693534">
                <a:moveTo>
                  <a:pt x="0" y="329946"/>
                </a:moveTo>
                <a:lnTo>
                  <a:pt x="3577" y="281184"/>
                </a:lnTo>
                <a:lnTo>
                  <a:pt x="13968" y="234645"/>
                </a:lnTo>
                <a:lnTo>
                  <a:pt x="30664" y="190840"/>
                </a:lnTo>
                <a:lnTo>
                  <a:pt x="53153" y="150277"/>
                </a:lnTo>
                <a:lnTo>
                  <a:pt x="80925" y="113468"/>
                </a:lnTo>
                <a:lnTo>
                  <a:pt x="113469" y="80923"/>
                </a:lnTo>
                <a:lnTo>
                  <a:pt x="150276" y="53151"/>
                </a:lnTo>
                <a:lnTo>
                  <a:pt x="190835" y="30662"/>
                </a:lnTo>
                <a:lnTo>
                  <a:pt x="234636" y="13967"/>
                </a:lnTo>
                <a:lnTo>
                  <a:pt x="281168" y="3576"/>
                </a:lnTo>
                <a:lnTo>
                  <a:pt x="329920" y="0"/>
                </a:lnTo>
                <a:lnTo>
                  <a:pt x="8683498" y="0"/>
                </a:lnTo>
                <a:lnTo>
                  <a:pt x="8732228" y="3576"/>
                </a:lnTo>
                <a:lnTo>
                  <a:pt x="8778740" y="13967"/>
                </a:lnTo>
                <a:lnTo>
                  <a:pt x="8822525" y="30662"/>
                </a:lnTo>
                <a:lnTo>
                  <a:pt x="8863071" y="53151"/>
                </a:lnTo>
                <a:lnTo>
                  <a:pt x="8899868" y="80923"/>
                </a:lnTo>
                <a:lnTo>
                  <a:pt x="8932405" y="113468"/>
                </a:lnTo>
                <a:lnTo>
                  <a:pt x="8960172" y="150277"/>
                </a:lnTo>
                <a:lnTo>
                  <a:pt x="8982656" y="190840"/>
                </a:lnTo>
                <a:lnTo>
                  <a:pt x="8999349" y="234645"/>
                </a:lnTo>
                <a:lnTo>
                  <a:pt x="9009740" y="281184"/>
                </a:lnTo>
                <a:lnTo>
                  <a:pt x="9013317" y="329946"/>
                </a:lnTo>
                <a:lnTo>
                  <a:pt x="9013317" y="6363525"/>
                </a:lnTo>
                <a:lnTo>
                  <a:pt x="9009740" y="6412277"/>
                </a:lnTo>
                <a:lnTo>
                  <a:pt x="8999349" y="6458809"/>
                </a:lnTo>
                <a:lnTo>
                  <a:pt x="8982656" y="6502608"/>
                </a:lnTo>
                <a:lnTo>
                  <a:pt x="8960172" y="6543167"/>
                </a:lnTo>
                <a:lnTo>
                  <a:pt x="8932405" y="6579973"/>
                </a:lnTo>
                <a:lnTo>
                  <a:pt x="8899868" y="6612516"/>
                </a:lnTo>
                <a:lnTo>
                  <a:pt x="8863071" y="6640287"/>
                </a:lnTo>
                <a:lnTo>
                  <a:pt x="8822525" y="6662775"/>
                </a:lnTo>
                <a:lnTo>
                  <a:pt x="8778740" y="6679470"/>
                </a:lnTo>
                <a:lnTo>
                  <a:pt x="8732228" y="6689861"/>
                </a:lnTo>
                <a:lnTo>
                  <a:pt x="8683498" y="6693438"/>
                </a:lnTo>
                <a:lnTo>
                  <a:pt x="329920" y="6693439"/>
                </a:lnTo>
                <a:lnTo>
                  <a:pt x="281168" y="6689861"/>
                </a:lnTo>
                <a:lnTo>
                  <a:pt x="234636" y="6679470"/>
                </a:lnTo>
                <a:lnTo>
                  <a:pt x="190835" y="6662775"/>
                </a:lnTo>
                <a:lnTo>
                  <a:pt x="150276" y="6640287"/>
                </a:lnTo>
                <a:lnTo>
                  <a:pt x="113469" y="6612516"/>
                </a:lnTo>
                <a:lnTo>
                  <a:pt x="80925" y="6579973"/>
                </a:lnTo>
                <a:lnTo>
                  <a:pt x="53153" y="6543167"/>
                </a:lnTo>
                <a:lnTo>
                  <a:pt x="30664" y="6502608"/>
                </a:lnTo>
                <a:lnTo>
                  <a:pt x="13968" y="6458809"/>
                </a:lnTo>
                <a:lnTo>
                  <a:pt x="3577" y="6412277"/>
                </a:lnTo>
                <a:lnTo>
                  <a:pt x="0" y="6363525"/>
                </a:lnTo>
                <a:lnTo>
                  <a:pt x="0" y="329946"/>
                </a:lnTo>
                <a:close/>
              </a:path>
            </a:pathLst>
          </a:custGeom>
          <a:ln w="12700">
            <a:solidFill>
              <a:srgbClr val="000000"/>
            </a:solidFill>
          </a:ln>
        </p:spPr>
        <p:txBody>
          <a:bodyPr wrap="square" lIns="0" tIns="0" rIns="0" bIns="0" rtlCol="0"/>
          <a:lstStyle/>
          <a:p>
            <a:endParaRPr/>
          </a:p>
        </p:txBody>
      </p:sp>
      <p:sp>
        <p:nvSpPr>
          <p:cNvPr id="17" name="bg object 17"/>
          <p:cNvSpPr/>
          <p:nvPr/>
        </p:nvSpPr>
        <p:spPr>
          <a:xfrm>
            <a:off x="0" y="3048000"/>
            <a:ext cx="9144000" cy="1295400"/>
          </a:xfrm>
          <a:custGeom>
            <a:avLst/>
            <a:gdLst/>
            <a:ahLst/>
            <a:cxnLst/>
            <a:rect l="l" t="t" r="r" b="b"/>
            <a:pathLst>
              <a:path w="9144000" h="1295400">
                <a:moveTo>
                  <a:pt x="9144000" y="0"/>
                </a:moveTo>
                <a:lnTo>
                  <a:pt x="0" y="0"/>
                </a:lnTo>
                <a:lnTo>
                  <a:pt x="0" y="1295400"/>
                </a:lnTo>
                <a:lnTo>
                  <a:pt x="9144000" y="1295400"/>
                </a:lnTo>
                <a:lnTo>
                  <a:pt x="9144000" y="0"/>
                </a:lnTo>
                <a:close/>
              </a:path>
            </a:pathLst>
          </a:custGeom>
          <a:solidFill>
            <a:srgbClr val="D24717"/>
          </a:solidFill>
        </p:spPr>
        <p:txBody>
          <a:bodyPr wrap="square" lIns="0" tIns="0" rIns="0" bIns="0" rtlCol="0"/>
          <a:lstStyle/>
          <a:p>
            <a:endParaRPr/>
          </a:p>
        </p:txBody>
      </p:sp>
      <p:sp>
        <p:nvSpPr>
          <p:cNvPr id="2" name="Holder 2"/>
          <p:cNvSpPr>
            <a:spLocks noGrp="1"/>
          </p:cNvSpPr>
          <p:nvPr>
            <p:ph type="ctrTitle"/>
          </p:nvPr>
        </p:nvSpPr>
        <p:spPr>
          <a:xfrm>
            <a:off x="1749170" y="2715150"/>
            <a:ext cx="5645658" cy="1527175"/>
          </a:xfrm>
          <a:prstGeom prst="rect">
            <a:avLst/>
          </a:prstGeom>
        </p:spPr>
        <p:txBody>
          <a:bodyPr wrap="square" lIns="0" tIns="0" rIns="0" bIns="0">
            <a:spAutoFit/>
          </a:bodyPr>
          <a:lstStyle>
            <a:lvl1pPr>
              <a:defRPr sz="5400" b="1" i="1">
                <a:solidFill>
                  <a:schemeClr val="bg1"/>
                </a:solidFill>
                <a:latin typeface="Monotype Corsiva"/>
                <a:cs typeface="Monotype Corsiva"/>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12/28/2020</a:t>
            </a:fld>
            <a:endParaRPr lang="en-US"/>
          </a:p>
        </p:txBody>
      </p:sp>
      <p:sp>
        <p:nvSpPr>
          <p:cNvPr id="6" name="Holder 6"/>
          <p:cNvSpPr>
            <a:spLocks noGrp="1"/>
          </p:cNvSpPr>
          <p:nvPr>
            <p:ph type="sldNum" sz="quarter" idx="7"/>
          </p:nvPr>
        </p:nvSpPr>
        <p:spPr/>
        <p:txBody>
          <a:bodyPr lIns="0" tIns="0" rIns="0" bIns="0"/>
          <a:lstStyle>
            <a:lvl1pPr>
              <a:defRPr sz="1400" b="0" i="0">
                <a:solidFill>
                  <a:schemeClr val="bg1"/>
                </a:solidFill>
                <a:latin typeface="Arial"/>
                <a:cs typeface="Arial"/>
              </a:defRPr>
            </a:lvl1pPr>
          </a:lstStyle>
          <a:p>
            <a:pPr marL="38100">
              <a:lnSpc>
                <a:spcPts val="165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6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12/28/2020</a:t>
            </a:fld>
            <a:endParaRPr lang="en-US"/>
          </a:p>
        </p:txBody>
      </p:sp>
      <p:sp>
        <p:nvSpPr>
          <p:cNvPr id="6" name="Holder 6"/>
          <p:cNvSpPr>
            <a:spLocks noGrp="1"/>
          </p:cNvSpPr>
          <p:nvPr>
            <p:ph type="sldNum" sz="quarter" idx="7"/>
          </p:nvPr>
        </p:nvSpPr>
        <p:spPr/>
        <p:txBody>
          <a:bodyPr lIns="0" tIns="0" rIns="0" bIns="0"/>
          <a:lstStyle>
            <a:lvl1pPr>
              <a:defRPr sz="1400" b="0" i="0">
                <a:solidFill>
                  <a:schemeClr val="bg1"/>
                </a:solidFill>
                <a:latin typeface="Arial"/>
                <a:cs typeface="Arial"/>
              </a:defRPr>
            </a:lvl1pPr>
          </a:lstStyle>
          <a:p>
            <a:pPr marL="38100">
              <a:lnSpc>
                <a:spcPts val="165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12/28/2020</a:t>
            </a:fld>
            <a:endParaRPr lang="en-US"/>
          </a:p>
        </p:txBody>
      </p:sp>
      <p:sp>
        <p:nvSpPr>
          <p:cNvPr id="7" name="Holder 7"/>
          <p:cNvSpPr>
            <a:spLocks noGrp="1"/>
          </p:cNvSpPr>
          <p:nvPr>
            <p:ph type="sldNum" sz="quarter" idx="7"/>
          </p:nvPr>
        </p:nvSpPr>
        <p:spPr/>
        <p:txBody>
          <a:bodyPr lIns="0" tIns="0" rIns="0" bIns="0"/>
          <a:lstStyle>
            <a:lvl1pPr>
              <a:defRPr sz="1400" b="0" i="0">
                <a:solidFill>
                  <a:schemeClr val="bg1"/>
                </a:solidFill>
                <a:latin typeface="Arial"/>
                <a:cs typeface="Arial"/>
              </a:defRPr>
            </a:lvl1pPr>
          </a:lstStyle>
          <a:p>
            <a:pPr marL="38100">
              <a:lnSpc>
                <a:spcPts val="165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12/28/2020</a:t>
            </a:fld>
            <a:endParaRPr lang="en-US"/>
          </a:p>
        </p:txBody>
      </p:sp>
      <p:sp>
        <p:nvSpPr>
          <p:cNvPr id="5" name="Holder 5"/>
          <p:cNvSpPr>
            <a:spLocks noGrp="1"/>
          </p:cNvSpPr>
          <p:nvPr>
            <p:ph type="sldNum" sz="quarter" idx="7"/>
          </p:nvPr>
        </p:nvSpPr>
        <p:spPr/>
        <p:txBody>
          <a:bodyPr lIns="0" tIns="0" rIns="0" bIns="0"/>
          <a:lstStyle>
            <a:lvl1pPr>
              <a:defRPr sz="1400" b="0" i="0">
                <a:solidFill>
                  <a:schemeClr val="bg1"/>
                </a:solidFill>
                <a:latin typeface="Arial"/>
                <a:cs typeface="Arial"/>
              </a:defRPr>
            </a:lvl1pPr>
          </a:lstStyle>
          <a:p>
            <a:pPr marL="38100">
              <a:lnSpc>
                <a:spcPts val="165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12/28/2020</a:t>
            </a:fld>
            <a:endParaRPr lang="en-US"/>
          </a:p>
        </p:txBody>
      </p:sp>
      <p:sp>
        <p:nvSpPr>
          <p:cNvPr id="4" name="Holder 4"/>
          <p:cNvSpPr>
            <a:spLocks noGrp="1"/>
          </p:cNvSpPr>
          <p:nvPr>
            <p:ph type="sldNum" sz="quarter" idx="7"/>
          </p:nvPr>
        </p:nvSpPr>
        <p:spPr/>
        <p:txBody>
          <a:bodyPr lIns="0" tIns="0" rIns="0" bIns="0"/>
          <a:lstStyle>
            <a:lvl1pPr>
              <a:defRPr sz="1400" b="0" i="0">
                <a:solidFill>
                  <a:schemeClr val="bg1"/>
                </a:solidFill>
                <a:latin typeface="Arial"/>
                <a:cs typeface="Arial"/>
              </a:defRPr>
            </a:lvl1pPr>
          </a:lstStyle>
          <a:p>
            <a:pPr marL="38100">
              <a:lnSpc>
                <a:spcPts val="165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4007" y="69722"/>
            <a:ext cx="9013825" cy="6693534"/>
          </a:xfrm>
          <a:custGeom>
            <a:avLst/>
            <a:gdLst/>
            <a:ahLst/>
            <a:cxnLst/>
            <a:rect l="l" t="t" r="r" b="b"/>
            <a:pathLst>
              <a:path w="9013825" h="6693534">
                <a:moveTo>
                  <a:pt x="0" y="329946"/>
                </a:moveTo>
                <a:lnTo>
                  <a:pt x="3577" y="281184"/>
                </a:lnTo>
                <a:lnTo>
                  <a:pt x="13968" y="234645"/>
                </a:lnTo>
                <a:lnTo>
                  <a:pt x="30664" y="190840"/>
                </a:lnTo>
                <a:lnTo>
                  <a:pt x="53153" y="150277"/>
                </a:lnTo>
                <a:lnTo>
                  <a:pt x="80925" y="113468"/>
                </a:lnTo>
                <a:lnTo>
                  <a:pt x="113469" y="80923"/>
                </a:lnTo>
                <a:lnTo>
                  <a:pt x="150276" y="53151"/>
                </a:lnTo>
                <a:lnTo>
                  <a:pt x="190835" y="30662"/>
                </a:lnTo>
                <a:lnTo>
                  <a:pt x="234636" y="13967"/>
                </a:lnTo>
                <a:lnTo>
                  <a:pt x="281168" y="3576"/>
                </a:lnTo>
                <a:lnTo>
                  <a:pt x="329920" y="0"/>
                </a:lnTo>
                <a:lnTo>
                  <a:pt x="8683498" y="0"/>
                </a:lnTo>
                <a:lnTo>
                  <a:pt x="8732228" y="3576"/>
                </a:lnTo>
                <a:lnTo>
                  <a:pt x="8778740" y="13967"/>
                </a:lnTo>
                <a:lnTo>
                  <a:pt x="8822525" y="30662"/>
                </a:lnTo>
                <a:lnTo>
                  <a:pt x="8863071" y="53151"/>
                </a:lnTo>
                <a:lnTo>
                  <a:pt x="8899868" y="80923"/>
                </a:lnTo>
                <a:lnTo>
                  <a:pt x="8932405" y="113468"/>
                </a:lnTo>
                <a:lnTo>
                  <a:pt x="8960172" y="150277"/>
                </a:lnTo>
                <a:lnTo>
                  <a:pt x="8982656" y="190840"/>
                </a:lnTo>
                <a:lnTo>
                  <a:pt x="8999349" y="234645"/>
                </a:lnTo>
                <a:lnTo>
                  <a:pt x="9009740" y="281184"/>
                </a:lnTo>
                <a:lnTo>
                  <a:pt x="9013317" y="329946"/>
                </a:lnTo>
                <a:lnTo>
                  <a:pt x="9013317" y="6363525"/>
                </a:lnTo>
                <a:lnTo>
                  <a:pt x="9009740" y="6412277"/>
                </a:lnTo>
                <a:lnTo>
                  <a:pt x="8999349" y="6458809"/>
                </a:lnTo>
                <a:lnTo>
                  <a:pt x="8982656" y="6502608"/>
                </a:lnTo>
                <a:lnTo>
                  <a:pt x="8960172" y="6543167"/>
                </a:lnTo>
                <a:lnTo>
                  <a:pt x="8932405" y="6579973"/>
                </a:lnTo>
                <a:lnTo>
                  <a:pt x="8899868" y="6612516"/>
                </a:lnTo>
                <a:lnTo>
                  <a:pt x="8863071" y="6640287"/>
                </a:lnTo>
                <a:lnTo>
                  <a:pt x="8822525" y="6662775"/>
                </a:lnTo>
                <a:lnTo>
                  <a:pt x="8778740" y="6679470"/>
                </a:lnTo>
                <a:lnTo>
                  <a:pt x="8732228" y="6689861"/>
                </a:lnTo>
                <a:lnTo>
                  <a:pt x="8683498" y="6693438"/>
                </a:lnTo>
                <a:lnTo>
                  <a:pt x="329920" y="6693439"/>
                </a:lnTo>
                <a:lnTo>
                  <a:pt x="281168" y="6689861"/>
                </a:lnTo>
                <a:lnTo>
                  <a:pt x="234636" y="6679470"/>
                </a:lnTo>
                <a:lnTo>
                  <a:pt x="190835" y="6662775"/>
                </a:lnTo>
                <a:lnTo>
                  <a:pt x="150276" y="6640287"/>
                </a:lnTo>
                <a:lnTo>
                  <a:pt x="113469" y="6612516"/>
                </a:lnTo>
                <a:lnTo>
                  <a:pt x="80925" y="6579973"/>
                </a:lnTo>
                <a:lnTo>
                  <a:pt x="53153" y="6543167"/>
                </a:lnTo>
                <a:lnTo>
                  <a:pt x="30664" y="6502608"/>
                </a:lnTo>
                <a:lnTo>
                  <a:pt x="13968" y="6458809"/>
                </a:lnTo>
                <a:lnTo>
                  <a:pt x="3577" y="6412277"/>
                </a:lnTo>
                <a:lnTo>
                  <a:pt x="0" y="6363525"/>
                </a:lnTo>
                <a:lnTo>
                  <a:pt x="0" y="329946"/>
                </a:lnTo>
                <a:close/>
              </a:path>
            </a:pathLst>
          </a:custGeom>
          <a:ln w="12700">
            <a:solidFill>
              <a:srgbClr val="000000"/>
            </a:solidFill>
          </a:ln>
        </p:spPr>
        <p:txBody>
          <a:bodyPr wrap="square" lIns="0" tIns="0" rIns="0" bIns="0" rtlCol="0"/>
          <a:lstStyle/>
          <a:p>
            <a:endParaRPr/>
          </a:p>
        </p:txBody>
      </p:sp>
      <p:sp>
        <p:nvSpPr>
          <p:cNvPr id="2" name="Holder 2"/>
          <p:cNvSpPr>
            <a:spLocks noGrp="1"/>
          </p:cNvSpPr>
          <p:nvPr>
            <p:ph type="title"/>
          </p:nvPr>
        </p:nvSpPr>
        <p:spPr>
          <a:xfrm>
            <a:off x="103835" y="252222"/>
            <a:ext cx="8936329" cy="452120"/>
          </a:xfrm>
          <a:prstGeom prst="rect">
            <a:avLst/>
          </a:prstGeom>
        </p:spPr>
        <p:txBody>
          <a:bodyPr wrap="square" lIns="0" tIns="0" rIns="0" bIns="0">
            <a:spAutoFit/>
          </a:bodyPr>
          <a:lstStyle>
            <a:lvl1pPr>
              <a:defRPr sz="2800" b="1" i="0">
                <a:solidFill>
                  <a:schemeClr val="bg1"/>
                </a:solidFill>
                <a:latin typeface="Arial"/>
                <a:cs typeface="Arial"/>
              </a:defRPr>
            </a:lvl1pPr>
          </a:lstStyle>
          <a:p>
            <a:endParaRPr/>
          </a:p>
        </p:txBody>
      </p:sp>
      <p:sp>
        <p:nvSpPr>
          <p:cNvPr id="3" name="Holder 3"/>
          <p:cNvSpPr>
            <a:spLocks noGrp="1"/>
          </p:cNvSpPr>
          <p:nvPr>
            <p:ph type="body" idx="1"/>
          </p:nvPr>
        </p:nvSpPr>
        <p:spPr>
          <a:xfrm>
            <a:off x="383539" y="1092453"/>
            <a:ext cx="8376920" cy="3256915"/>
          </a:xfrm>
          <a:prstGeom prst="rect">
            <a:avLst/>
          </a:prstGeom>
        </p:spPr>
        <p:txBody>
          <a:bodyPr wrap="square" lIns="0" tIns="0" rIns="0" bIns="0">
            <a:spAutoFit/>
          </a:bodyPr>
          <a:lstStyle>
            <a:lvl1pPr>
              <a:defRPr sz="26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12/28/2020</a:t>
            </a:fld>
            <a:endParaRPr lang="en-US"/>
          </a:p>
        </p:txBody>
      </p:sp>
      <p:sp>
        <p:nvSpPr>
          <p:cNvPr id="6" name="Holder 6"/>
          <p:cNvSpPr>
            <a:spLocks noGrp="1"/>
          </p:cNvSpPr>
          <p:nvPr>
            <p:ph type="sldNum" sz="quarter" idx="7"/>
          </p:nvPr>
        </p:nvSpPr>
        <p:spPr>
          <a:xfrm>
            <a:off x="238048" y="6331533"/>
            <a:ext cx="274320" cy="224790"/>
          </a:xfrm>
          <a:prstGeom prst="rect">
            <a:avLst/>
          </a:prstGeom>
        </p:spPr>
        <p:txBody>
          <a:bodyPr wrap="square" lIns="0" tIns="0" rIns="0" bIns="0">
            <a:spAutoFit/>
          </a:bodyPr>
          <a:lstStyle>
            <a:lvl1pPr>
              <a:defRPr sz="1400" b="0" i="0">
                <a:solidFill>
                  <a:schemeClr val="bg1"/>
                </a:solidFill>
                <a:latin typeface="Arial"/>
                <a:cs typeface="Arial"/>
              </a:defRPr>
            </a:lvl1pPr>
          </a:lstStyle>
          <a:p>
            <a:pPr marL="38100">
              <a:lnSpc>
                <a:spcPts val="165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g"/><Relationship Id="rId1" Type="http://schemas.openxmlformats.org/officeDocument/2006/relationships/slideLayout" Target="../slideLayouts/slideLayout4.xml"/><Relationship Id="rId4" Type="http://schemas.openxmlformats.org/officeDocument/2006/relationships/image" Target="../media/image60.jpg"/></Relationships>
</file>

<file path=ppt/slides/_rels/slide6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6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6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5313" y="69722"/>
              <a:ext cx="9013825" cy="6692265"/>
            </a:xfrm>
            <a:custGeom>
              <a:avLst/>
              <a:gdLst/>
              <a:ahLst/>
              <a:cxnLst/>
              <a:rect l="l" t="t" r="r" b="b"/>
              <a:pathLst>
                <a:path w="9013825" h="6692265">
                  <a:moveTo>
                    <a:pt x="0" y="329946"/>
                  </a:moveTo>
                  <a:lnTo>
                    <a:pt x="3576" y="281184"/>
                  </a:lnTo>
                  <a:lnTo>
                    <a:pt x="13965" y="234645"/>
                  </a:lnTo>
                  <a:lnTo>
                    <a:pt x="30657" y="190840"/>
                  </a:lnTo>
                  <a:lnTo>
                    <a:pt x="53141" y="150277"/>
                  </a:lnTo>
                  <a:lnTo>
                    <a:pt x="80907" y="113468"/>
                  </a:lnTo>
                  <a:lnTo>
                    <a:pt x="113445" y="80923"/>
                  </a:lnTo>
                  <a:lnTo>
                    <a:pt x="150245" y="53151"/>
                  </a:lnTo>
                  <a:lnTo>
                    <a:pt x="190796" y="30662"/>
                  </a:lnTo>
                  <a:lnTo>
                    <a:pt x="234589" y="13967"/>
                  </a:lnTo>
                  <a:lnTo>
                    <a:pt x="281114" y="3576"/>
                  </a:lnTo>
                  <a:lnTo>
                    <a:pt x="329859" y="0"/>
                  </a:lnTo>
                  <a:lnTo>
                    <a:pt x="8683462" y="0"/>
                  </a:lnTo>
                  <a:lnTo>
                    <a:pt x="8732224" y="3576"/>
                  </a:lnTo>
                  <a:lnTo>
                    <a:pt x="8778762" y="13967"/>
                  </a:lnTo>
                  <a:lnTo>
                    <a:pt x="8822568" y="30662"/>
                  </a:lnTo>
                  <a:lnTo>
                    <a:pt x="8863130" y="53151"/>
                  </a:lnTo>
                  <a:lnTo>
                    <a:pt x="8899939" y="80923"/>
                  </a:lnTo>
                  <a:lnTo>
                    <a:pt x="8932485" y="113468"/>
                  </a:lnTo>
                  <a:lnTo>
                    <a:pt x="8960257" y="150277"/>
                  </a:lnTo>
                  <a:lnTo>
                    <a:pt x="8982745" y="190840"/>
                  </a:lnTo>
                  <a:lnTo>
                    <a:pt x="8999440" y="234645"/>
                  </a:lnTo>
                  <a:lnTo>
                    <a:pt x="9009831" y="281184"/>
                  </a:lnTo>
                  <a:lnTo>
                    <a:pt x="9013408" y="329946"/>
                  </a:lnTo>
                  <a:lnTo>
                    <a:pt x="9013408" y="6362369"/>
                  </a:lnTo>
                  <a:lnTo>
                    <a:pt x="9009831" y="6411115"/>
                  </a:lnTo>
                  <a:lnTo>
                    <a:pt x="8999440" y="6457639"/>
                  </a:lnTo>
                  <a:lnTo>
                    <a:pt x="8982745" y="6501432"/>
                  </a:lnTo>
                  <a:lnTo>
                    <a:pt x="8960257" y="6541984"/>
                  </a:lnTo>
                  <a:lnTo>
                    <a:pt x="8932485" y="6578785"/>
                  </a:lnTo>
                  <a:lnTo>
                    <a:pt x="8899939" y="6611323"/>
                  </a:lnTo>
                  <a:lnTo>
                    <a:pt x="8863130" y="6639090"/>
                  </a:lnTo>
                  <a:lnTo>
                    <a:pt x="8822568" y="6661574"/>
                  </a:lnTo>
                  <a:lnTo>
                    <a:pt x="8778762" y="6678266"/>
                  </a:lnTo>
                  <a:lnTo>
                    <a:pt x="8732224" y="6688655"/>
                  </a:lnTo>
                  <a:lnTo>
                    <a:pt x="8683462" y="6692231"/>
                  </a:lnTo>
                  <a:lnTo>
                    <a:pt x="329859" y="6692231"/>
                  </a:lnTo>
                  <a:lnTo>
                    <a:pt x="281114" y="6688655"/>
                  </a:lnTo>
                  <a:lnTo>
                    <a:pt x="234589" y="6678266"/>
                  </a:lnTo>
                  <a:lnTo>
                    <a:pt x="190796" y="6661574"/>
                  </a:lnTo>
                  <a:lnTo>
                    <a:pt x="150245" y="6639090"/>
                  </a:lnTo>
                  <a:lnTo>
                    <a:pt x="113445" y="6611323"/>
                  </a:lnTo>
                  <a:lnTo>
                    <a:pt x="80907" y="6578785"/>
                  </a:lnTo>
                  <a:lnTo>
                    <a:pt x="53141" y="6541984"/>
                  </a:lnTo>
                  <a:lnTo>
                    <a:pt x="30657" y="6501432"/>
                  </a:lnTo>
                  <a:lnTo>
                    <a:pt x="13965" y="6457639"/>
                  </a:lnTo>
                  <a:lnTo>
                    <a:pt x="3576" y="6411115"/>
                  </a:lnTo>
                  <a:lnTo>
                    <a:pt x="0" y="6362369"/>
                  </a:lnTo>
                  <a:lnTo>
                    <a:pt x="0" y="329946"/>
                  </a:lnTo>
                  <a:close/>
                </a:path>
              </a:pathLst>
            </a:custGeom>
            <a:ln w="12700">
              <a:solidFill>
                <a:srgbClr val="000000"/>
              </a:solidFill>
            </a:ln>
          </p:spPr>
          <p:txBody>
            <a:bodyPr wrap="square" lIns="0" tIns="0" rIns="0" bIns="0" rtlCol="0"/>
            <a:lstStyle/>
            <a:p>
              <a:endParaRPr/>
            </a:p>
          </p:txBody>
        </p:sp>
        <p:sp>
          <p:nvSpPr>
            <p:cNvPr id="5" name="object 5"/>
            <p:cNvSpPr/>
            <p:nvPr/>
          </p:nvSpPr>
          <p:spPr>
            <a:xfrm>
              <a:off x="62931" y="1396688"/>
              <a:ext cx="9022080" cy="120650"/>
            </a:xfrm>
            <a:custGeom>
              <a:avLst/>
              <a:gdLst/>
              <a:ahLst/>
              <a:cxnLst/>
              <a:rect l="l" t="t" r="r" b="b"/>
              <a:pathLst>
                <a:path w="9022080" h="120650">
                  <a:moveTo>
                    <a:pt x="9021572" y="0"/>
                  </a:moveTo>
                  <a:lnTo>
                    <a:pt x="0" y="0"/>
                  </a:lnTo>
                  <a:lnTo>
                    <a:pt x="0" y="120580"/>
                  </a:lnTo>
                  <a:lnTo>
                    <a:pt x="9021572" y="120580"/>
                  </a:lnTo>
                  <a:lnTo>
                    <a:pt x="9021572" y="0"/>
                  </a:lnTo>
                  <a:close/>
                </a:path>
              </a:pathLst>
            </a:custGeom>
            <a:solidFill>
              <a:srgbClr val="E6B0AB"/>
            </a:solidFill>
          </p:spPr>
          <p:txBody>
            <a:bodyPr wrap="square" lIns="0" tIns="0" rIns="0" bIns="0" rtlCol="0"/>
            <a:lstStyle/>
            <a:p>
              <a:endParaRPr/>
            </a:p>
          </p:txBody>
        </p:sp>
        <p:sp>
          <p:nvSpPr>
            <p:cNvPr id="6" name="object 6"/>
            <p:cNvSpPr/>
            <p:nvPr/>
          </p:nvSpPr>
          <p:spPr>
            <a:xfrm>
              <a:off x="62931" y="2976711"/>
              <a:ext cx="9022080" cy="111125"/>
            </a:xfrm>
            <a:custGeom>
              <a:avLst/>
              <a:gdLst/>
              <a:ahLst/>
              <a:cxnLst/>
              <a:rect l="l" t="t" r="r" b="b"/>
              <a:pathLst>
                <a:path w="9022080" h="111125">
                  <a:moveTo>
                    <a:pt x="9021572" y="0"/>
                  </a:moveTo>
                  <a:lnTo>
                    <a:pt x="0" y="0"/>
                  </a:lnTo>
                  <a:lnTo>
                    <a:pt x="0" y="110531"/>
                  </a:lnTo>
                  <a:lnTo>
                    <a:pt x="9021572" y="110531"/>
                  </a:lnTo>
                  <a:lnTo>
                    <a:pt x="9021572" y="0"/>
                  </a:lnTo>
                  <a:close/>
                </a:path>
              </a:pathLst>
            </a:custGeom>
            <a:solidFill>
              <a:srgbClr val="918485"/>
            </a:solidFill>
          </p:spPr>
          <p:txBody>
            <a:bodyPr wrap="square" lIns="0" tIns="0" rIns="0" bIns="0" rtlCol="0"/>
            <a:lstStyle/>
            <a:p>
              <a:endParaRPr/>
            </a:p>
          </p:txBody>
        </p:sp>
      </p:grpSp>
      <p:sp>
        <p:nvSpPr>
          <p:cNvPr id="8" name="object 8"/>
          <p:cNvSpPr txBox="1">
            <a:spLocks noGrp="1"/>
          </p:cNvSpPr>
          <p:nvPr>
            <p:ph type="title"/>
          </p:nvPr>
        </p:nvSpPr>
        <p:spPr>
          <a:xfrm>
            <a:off x="62931" y="1517269"/>
            <a:ext cx="9022080" cy="661720"/>
          </a:xfrm>
          <a:prstGeom prst="rect">
            <a:avLst/>
          </a:prstGeom>
          <a:solidFill>
            <a:srgbClr val="D24717"/>
          </a:solidFill>
        </p:spPr>
        <p:txBody>
          <a:bodyPr vert="horz" wrap="square" lIns="0" tIns="45720" rIns="0" bIns="0" rtlCol="0">
            <a:spAutoFit/>
          </a:bodyPr>
          <a:lstStyle/>
          <a:p>
            <a:pPr marL="3168650" marR="1430020" indent="-1203325">
              <a:lnSpc>
                <a:spcPct val="100000"/>
              </a:lnSpc>
              <a:spcBef>
                <a:spcPts val="360"/>
              </a:spcBef>
            </a:pPr>
            <a:r>
              <a:rPr sz="4000" b="0" spc="-5" dirty="0">
                <a:latin typeface="Arial"/>
                <a:cs typeface="Arial"/>
              </a:rPr>
              <a:t>Digital Image </a:t>
            </a:r>
            <a:r>
              <a:rPr sz="4000" b="0" spc="-5" dirty="0" smtClean="0">
                <a:latin typeface="Arial"/>
                <a:cs typeface="Arial"/>
              </a:rPr>
              <a:t>Processing</a:t>
            </a:r>
            <a:endParaRPr sz="4000" dirty="0">
              <a:latin typeface="Arial"/>
              <a:cs typeface="Arial"/>
            </a:endParaRPr>
          </a:p>
        </p:txBody>
      </p:sp>
      <p:sp>
        <p:nvSpPr>
          <p:cNvPr id="9" name="object 9"/>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10" name="object 10"/>
          <p:cNvSpPr txBox="1"/>
          <p:nvPr/>
        </p:nvSpPr>
        <p:spPr>
          <a:xfrm>
            <a:off x="286816" y="6331533"/>
            <a:ext cx="175895" cy="224790"/>
          </a:xfrm>
          <a:prstGeom prst="rect">
            <a:avLst/>
          </a:prstGeom>
        </p:spPr>
        <p:txBody>
          <a:bodyPr vert="horz" wrap="square" lIns="0" tIns="0" rIns="0" bIns="0" rtlCol="0">
            <a:spAutoFit/>
          </a:bodyPr>
          <a:lstStyle/>
          <a:p>
            <a:pPr marL="38100">
              <a:lnSpc>
                <a:spcPts val="1650"/>
              </a:lnSpc>
            </a:pPr>
            <a:fld id="{81D60167-4931-47E6-BA6A-407CBD079E47}" type="slidenum">
              <a:rPr sz="1400" dirty="0">
                <a:solidFill>
                  <a:srgbClr val="FFFFFF"/>
                </a:solidFill>
                <a:latin typeface="Arial"/>
                <a:cs typeface="Arial"/>
              </a:rPr>
              <a:t>1</a:t>
            </a:fld>
            <a:endParaRPr sz="140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3" name="object 3"/>
          <p:cNvSpPr txBox="1">
            <a:spLocks noGrp="1"/>
          </p:cNvSpPr>
          <p:nvPr>
            <p:ph type="title"/>
          </p:nvPr>
        </p:nvSpPr>
        <p:spPr>
          <a:xfrm>
            <a:off x="993444" y="127253"/>
            <a:ext cx="3505200" cy="574040"/>
          </a:xfrm>
          <a:prstGeom prst="rect">
            <a:avLst/>
          </a:prstGeom>
        </p:spPr>
        <p:txBody>
          <a:bodyPr vert="horz" wrap="square" lIns="0" tIns="12700" rIns="0" bIns="0" rtlCol="0">
            <a:spAutoFit/>
          </a:bodyPr>
          <a:lstStyle/>
          <a:p>
            <a:pPr marL="12700">
              <a:lnSpc>
                <a:spcPct val="100000"/>
              </a:lnSpc>
              <a:spcBef>
                <a:spcPts val="100"/>
              </a:spcBef>
            </a:pPr>
            <a:r>
              <a:rPr sz="3600" spc="-5" dirty="0"/>
              <a:t>What </a:t>
            </a:r>
            <a:r>
              <a:rPr sz="3600" spc="-10" dirty="0"/>
              <a:t>is </a:t>
            </a:r>
            <a:r>
              <a:rPr sz="3600" spc="-5" dirty="0"/>
              <a:t>Image</a:t>
            </a:r>
            <a:r>
              <a:rPr sz="3600" spc="-40" dirty="0"/>
              <a:t> </a:t>
            </a:r>
            <a:r>
              <a:rPr sz="3600" dirty="0"/>
              <a:t>?</a:t>
            </a:r>
            <a:endParaRPr sz="3600"/>
          </a:p>
        </p:txBody>
      </p:sp>
      <p:sp>
        <p:nvSpPr>
          <p:cNvPr id="4" name="object 4"/>
          <p:cNvSpPr txBox="1"/>
          <p:nvPr/>
        </p:nvSpPr>
        <p:spPr>
          <a:xfrm>
            <a:off x="702055" y="1092453"/>
            <a:ext cx="7752080" cy="1489075"/>
          </a:xfrm>
          <a:prstGeom prst="rect">
            <a:avLst/>
          </a:prstGeom>
        </p:spPr>
        <p:txBody>
          <a:bodyPr vert="horz" wrap="square" lIns="0" tIns="12700" rIns="0" bIns="0" rtlCol="0">
            <a:spAutoFit/>
          </a:bodyPr>
          <a:lstStyle/>
          <a:p>
            <a:pPr marL="462280" marR="5080" indent="-450215">
              <a:lnSpc>
                <a:spcPct val="100000"/>
              </a:lnSpc>
              <a:spcBef>
                <a:spcPts val="100"/>
              </a:spcBef>
              <a:buFont typeface="Wingdings"/>
              <a:buChar char=""/>
              <a:tabLst>
                <a:tab pos="462280" algn="l"/>
                <a:tab pos="462915" algn="l"/>
                <a:tab pos="1065530" algn="l"/>
                <a:tab pos="2129155" algn="l"/>
                <a:tab pos="2580640" algn="l"/>
                <a:tab pos="2981960" algn="l"/>
                <a:tab pos="4094479" algn="l"/>
                <a:tab pos="6276975" algn="l"/>
                <a:tab pos="6763384" algn="l"/>
                <a:tab pos="7162800" algn="l"/>
              </a:tabLst>
            </a:pPr>
            <a:r>
              <a:rPr sz="2400" spc="-10" dirty="0">
                <a:latin typeface="Arial"/>
                <a:cs typeface="Arial"/>
              </a:rPr>
              <a:t>A</a:t>
            </a:r>
            <a:r>
              <a:rPr sz="2400" spc="-5" dirty="0">
                <a:latin typeface="Arial"/>
                <a:cs typeface="Arial"/>
              </a:rPr>
              <a:t>n</a:t>
            </a:r>
            <a:r>
              <a:rPr sz="2400" dirty="0">
                <a:latin typeface="Arial"/>
                <a:cs typeface="Arial"/>
              </a:rPr>
              <a:t>	</a:t>
            </a:r>
            <a:r>
              <a:rPr sz="2400" spc="-5" dirty="0">
                <a:latin typeface="Arial"/>
                <a:cs typeface="Arial"/>
              </a:rPr>
              <a:t>im</a:t>
            </a:r>
            <a:r>
              <a:rPr sz="2400" dirty="0">
                <a:latin typeface="Arial"/>
                <a:cs typeface="Arial"/>
              </a:rPr>
              <a:t>a</a:t>
            </a:r>
            <a:r>
              <a:rPr sz="2400" spc="-5" dirty="0">
                <a:latin typeface="Arial"/>
                <a:cs typeface="Arial"/>
              </a:rPr>
              <a:t>ge</a:t>
            </a:r>
            <a:r>
              <a:rPr sz="2400" dirty="0">
                <a:latin typeface="Arial"/>
                <a:cs typeface="Arial"/>
              </a:rPr>
              <a:t>	</a:t>
            </a:r>
            <a:r>
              <a:rPr sz="2400" spc="-10" dirty="0">
                <a:latin typeface="Arial"/>
                <a:cs typeface="Arial"/>
              </a:rPr>
              <a:t>i</a:t>
            </a:r>
            <a:r>
              <a:rPr sz="2400" spc="-5" dirty="0">
                <a:latin typeface="Arial"/>
                <a:cs typeface="Arial"/>
              </a:rPr>
              <a:t>s</a:t>
            </a:r>
            <a:r>
              <a:rPr sz="2400" dirty="0">
                <a:latin typeface="Arial"/>
                <a:cs typeface="Arial"/>
              </a:rPr>
              <a:t>	</a:t>
            </a:r>
            <a:r>
              <a:rPr sz="2400" spc="-5" dirty="0">
                <a:latin typeface="Arial"/>
                <a:cs typeface="Arial"/>
              </a:rPr>
              <a:t>a</a:t>
            </a:r>
            <a:r>
              <a:rPr sz="2400" dirty="0">
                <a:latin typeface="Arial"/>
                <a:cs typeface="Arial"/>
              </a:rPr>
              <a:t>	</a:t>
            </a:r>
            <a:r>
              <a:rPr sz="2400" spc="-5" dirty="0">
                <a:latin typeface="Arial"/>
                <a:cs typeface="Arial"/>
              </a:rPr>
              <a:t>spatial</a:t>
            </a:r>
            <a:r>
              <a:rPr sz="2400" dirty="0">
                <a:latin typeface="Arial"/>
                <a:cs typeface="Arial"/>
              </a:rPr>
              <a:t>	</a:t>
            </a:r>
            <a:r>
              <a:rPr sz="2400" spc="-5" dirty="0">
                <a:latin typeface="Arial"/>
                <a:cs typeface="Arial"/>
              </a:rPr>
              <a:t>repr</a:t>
            </a:r>
            <a:r>
              <a:rPr sz="2400" spc="5" dirty="0">
                <a:latin typeface="Arial"/>
                <a:cs typeface="Arial"/>
              </a:rPr>
              <a:t>e</a:t>
            </a:r>
            <a:r>
              <a:rPr sz="2400" spc="-5" dirty="0">
                <a:latin typeface="Arial"/>
                <a:cs typeface="Arial"/>
              </a:rPr>
              <a:t>sentation</a:t>
            </a:r>
            <a:r>
              <a:rPr sz="2400" dirty="0">
                <a:latin typeface="Arial"/>
                <a:cs typeface="Arial"/>
              </a:rPr>
              <a:t>	</a:t>
            </a:r>
            <a:r>
              <a:rPr sz="2400" spc="-5" dirty="0">
                <a:latin typeface="Arial"/>
                <a:cs typeface="Arial"/>
              </a:rPr>
              <a:t>o</a:t>
            </a:r>
            <a:r>
              <a:rPr sz="2400" dirty="0">
                <a:latin typeface="Arial"/>
                <a:cs typeface="Arial"/>
              </a:rPr>
              <a:t>f	</a:t>
            </a:r>
            <a:r>
              <a:rPr sz="2400" spc="-5" dirty="0">
                <a:latin typeface="Arial"/>
                <a:cs typeface="Arial"/>
              </a:rPr>
              <a:t>a</a:t>
            </a:r>
            <a:r>
              <a:rPr sz="2400" dirty="0">
                <a:latin typeface="Arial"/>
                <a:cs typeface="Arial"/>
              </a:rPr>
              <a:t>	tw</a:t>
            </a:r>
            <a:r>
              <a:rPr sz="2400" spc="-5" dirty="0">
                <a:latin typeface="Arial"/>
                <a:cs typeface="Arial"/>
              </a:rPr>
              <a:t>o</a:t>
            </a:r>
            <a:r>
              <a:rPr sz="2400" dirty="0">
                <a:latin typeface="Arial"/>
                <a:cs typeface="Arial"/>
              </a:rPr>
              <a:t>-  </a:t>
            </a:r>
            <a:r>
              <a:rPr sz="2400" spc="-5" dirty="0">
                <a:latin typeface="Arial"/>
                <a:cs typeface="Arial"/>
              </a:rPr>
              <a:t>dimensional or three-dimensional</a:t>
            </a:r>
            <a:r>
              <a:rPr sz="2400" spc="85" dirty="0">
                <a:latin typeface="Arial"/>
                <a:cs typeface="Arial"/>
              </a:rPr>
              <a:t> </a:t>
            </a:r>
            <a:r>
              <a:rPr sz="2400" spc="-5" dirty="0">
                <a:latin typeface="Arial"/>
                <a:cs typeface="Arial"/>
              </a:rPr>
              <a:t>scene.</a:t>
            </a:r>
            <a:endParaRPr sz="2400">
              <a:latin typeface="Arial"/>
              <a:cs typeface="Arial"/>
            </a:endParaRPr>
          </a:p>
          <a:p>
            <a:pPr marL="462280" marR="5080" indent="-450215">
              <a:lnSpc>
                <a:spcPct val="100000"/>
              </a:lnSpc>
              <a:buFont typeface="Wingdings"/>
              <a:buChar char=""/>
              <a:tabLst>
                <a:tab pos="462280" algn="l"/>
                <a:tab pos="462915" algn="l"/>
                <a:tab pos="1022985" algn="l"/>
                <a:tab pos="2042795" algn="l"/>
                <a:tab pos="2449830" algn="l"/>
                <a:tab pos="2976880" algn="l"/>
                <a:tab pos="3921760" algn="l"/>
                <a:tab pos="4380865" algn="l"/>
                <a:tab pos="4735830" algn="l"/>
                <a:tab pos="5754370" algn="l"/>
                <a:tab pos="6722109" algn="l"/>
              </a:tabLst>
            </a:pPr>
            <a:r>
              <a:rPr sz="2400" spc="-10" dirty="0">
                <a:latin typeface="Arial"/>
                <a:cs typeface="Arial"/>
              </a:rPr>
              <a:t>A</a:t>
            </a:r>
            <a:r>
              <a:rPr sz="2400" spc="-5" dirty="0">
                <a:latin typeface="Arial"/>
                <a:cs typeface="Arial"/>
              </a:rPr>
              <a:t>n</a:t>
            </a:r>
            <a:r>
              <a:rPr sz="2400" dirty="0">
                <a:latin typeface="Arial"/>
                <a:cs typeface="Arial"/>
              </a:rPr>
              <a:t>	</a:t>
            </a:r>
            <a:r>
              <a:rPr sz="2400" spc="-5" dirty="0">
                <a:latin typeface="Arial"/>
                <a:cs typeface="Arial"/>
              </a:rPr>
              <a:t>image</a:t>
            </a:r>
            <a:r>
              <a:rPr sz="2400" dirty="0">
                <a:latin typeface="Arial"/>
                <a:cs typeface="Arial"/>
              </a:rPr>
              <a:t>	</a:t>
            </a:r>
            <a:r>
              <a:rPr sz="2400" spc="-10" dirty="0">
                <a:latin typeface="Arial"/>
                <a:cs typeface="Arial"/>
              </a:rPr>
              <a:t>i</a:t>
            </a:r>
            <a:r>
              <a:rPr sz="2400" spc="-5" dirty="0">
                <a:latin typeface="Arial"/>
                <a:cs typeface="Arial"/>
              </a:rPr>
              <a:t>s</a:t>
            </a:r>
            <a:r>
              <a:rPr sz="2400" dirty="0">
                <a:latin typeface="Arial"/>
                <a:cs typeface="Arial"/>
              </a:rPr>
              <a:t>	</a:t>
            </a:r>
            <a:r>
              <a:rPr sz="2400" spc="-10" dirty="0">
                <a:latin typeface="Arial"/>
                <a:cs typeface="Arial"/>
              </a:rPr>
              <a:t>a</a:t>
            </a:r>
            <a:r>
              <a:rPr sz="2400" spc="-5" dirty="0">
                <a:latin typeface="Arial"/>
                <a:cs typeface="Arial"/>
              </a:rPr>
              <a:t>n</a:t>
            </a:r>
            <a:r>
              <a:rPr sz="2400" dirty="0">
                <a:latin typeface="Arial"/>
                <a:cs typeface="Arial"/>
              </a:rPr>
              <a:t>	</a:t>
            </a:r>
            <a:r>
              <a:rPr sz="2400" spc="-5" dirty="0">
                <a:latin typeface="Arial"/>
                <a:cs typeface="Arial"/>
              </a:rPr>
              <a:t>arr</a:t>
            </a:r>
            <a:r>
              <a:rPr sz="2400" spc="-15" dirty="0">
                <a:latin typeface="Arial"/>
                <a:cs typeface="Arial"/>
              </a:rPr>
              <a:t>a</a:t>
            </a:r>
            <a:r>
              <a:rPr sz="2400" spc="-180" dirty="0">
                <a:latin typeface="Arial"/>
                <a:cs typeface="Arial"/>
              </a:rPr>
              <a:t>y</a:t>
            </a:r>
            <a:r>
              <a:rPr sz="2400" dirty="0">
                <a:latin typeface="Arial"/>
                <a:cs typeface="Arial"/>
              </a:rPr>
              <a:t>,	</a:t>
            </a:r>
            <a:r>
              <a:rPr sz="2400" spc="-10" dirty="0">
                <a:latin typeface="Arial"/>
                <a:cs typeface="Arial"/>
              </a:rPr>
              <a:t>o</a:t>
            </a:r>
            <a:r>
              <a:rPr sz="2400" spc="-5" dirty="0">
                <a:latin typeface="Arial"/>
                <a:cs typeface="Arial"/>
              </a:rPr>
              <a:t>r</a:t>
            </a:r>
            <a:r>
              <a:rPr sz="2400" dirty="0">
                <a:latin typeface="Arial"/>
                <a:cs typeface="Arial"/>
              </a:rPr>
              <a:t>	</a:t>
            </a:r>
            <a:r>
              <a:rPr sz="2400" spc="-5" dirty="0">
                <a:latin typeface="Arial"/>
                <a:cs typeface="Arial"/>
              </a:rPr>
              <a:t>a</a:t>
            </a:r>
            <a:r>
              <a:rPr sz="2400" dirty="0">
                <a:latin typeface="Arial"/>
                <a:cs typeface="Arial"/>
              </a:rPr>
              <a:t>	mat</a:t>
            </a:r>
            <a:r>
              <a:rPr sz="2400" spc="-5" dirty="0">
                <a:latin typeface="Arial"/>
                <a:cs typeface="Arial"/>
              </a:rPr>
              <a:t>rix</a:t>
            </a:r>
            <a:r>
              <a:rPr sz="2400" dirty="0">
                <a:latin typeface="Arial"/>
                <a:cs typeface="Arial"/>
              </a:rPr>
              <a:t>	</a:t>
            </a:r>
            <a:r>
              <a:rPr sz="2400" spc="-5" dirty="0">
                <a:latin typeface="Arial"/>
                <a:cs typeface="Arial"/>
              </a:rPr>
              <a:t>pixels</a:t>
            </a:r>
            <a:r>
              <a:rPr sz="2400" dirty="0">
                <a:latin typeface="Arial"/>
                <a:cs typeface="Arial"/>
              </a:rPr>
              <a:t>	</a:t>
            </a:r>
            <a:r>
              <a:rPr sz="2400" spc="-5" dirty="0">
                <a:latin typeface="Arial"/>
                <a:cs typeface="Arial"/>
              </a:rPr>
              <a:t>(picture  elements) arranged in columns and</a:t>
            </a:r>
            <a:r>
              <a:rPr sz="2400" spc="65" dirty="0">
                <a:latin typeface="Arial"/>
                <a:cs typeface="Arial"/>
              </a:rPr>
              <a:t> </a:t>
            </a:r>
            <a:r>
              <a:rPr sz="2400" spc="-5" dirty="0">
                <a:latin typeface="Arial"/>
                <a:cs typeface="Arial"/>
              </a:rPr>
              <a:t>rows.</a:t>
            </a:r>
            <a:endParaRPr sz="2400">
              <a:latin typeface="Arial"/>
              <a:cs typeface="Arial"/>
            </a:endParaRPr>
          </a:p>
        </p:txBody>
      </p:sp>
      <p:grpSp>
        <p:nvGrpSpPr>
          <p:cNvPr id="5" name="object 5"/>
          <p:cNvGrpSpPr/>
          <p:nvPr/>
        </p:nvGrpSpPr>
        <p:grpSpPr>
          <a:xfrm>
            <a:off x="146304" y="3206905"/>
            <a:ext cx="4123054" cy="3460750"/>
            <a:chOff x="146304" y="3206905"/>
            <a:chExt cx="4123054" cy="3460750"/>
          </a:xfrm>
        </p:grpSpPr>
        <p:sp>
          <p:nvSpPr>
            <p:cNvPr id="6" name="object 6"/>
            <p:cNvSpPr/>
            <p:nvPr/>
          </p:nvSpPr>
          <p:spPr>
            <a:xfrm>
              <a:off x="270070" y="3206905"/>
              <a:ext cx="3998779" cy="3041494"/>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grpSp>
      <p:sp>
        <p:nvSpPr>
          <p:cNvPr id="8" name="object 8"/>
          <p:cNvSpPr/>
          <p:nvPr/>
        </p:nvSpPr>
        <p:spPr>
          <a:xfrm>
            <a:off x="4561713" y="3200400"/>
            <a:ext cx="4353687" cy="3048000"/>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286816" y="6331533"/>
            <a:ext cx="175895" cy="224790"/>
          </a:xfrm>
          <a:prstGeom prst="rect">
            <a:avLst/>
          </a:prstGeom>
        </p:spPr>
        <p:txBody>
          <a:bodyPr vert="horz" wrap="square" lIns="0" tIns="0" rIns="0" bIns="0" rtlCol="0">
            <a:spAutoFit/>
          </a:bodyPr>
          <a:lstStyle/>
          <a:p>
            <a:pPr marL="38100">
              <a:lnSpc>
                <a:spcPts val="1650"/>
              </a:lnSpc>
            </a:pPr>
            <a:fld id="{81D60167-4931-47E6-BA6A-407CBD079E47}" type="slidenum">
              <a:rPr sz="1400" dirty="0">
                <a:solidFill>
                  <a:srgbClr val="FFFFFF"/>
                </a:solidFill>
                <a:latin typeface="Arial"/>
                <a:cs typeface="Arial"/>
              </a:rPr>
              <a:t>10</a:t>
            </a:fld>
            <a:endParaRPr sz="14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prstGeom prst="rect">
            <a:avLst/>
          </a:prstGeom>
        </p:spPr>
        <p:txBody>
          <a:bodyPr vert="horz" wrap="square" lIns="0" tIns="12700" rIns="0" bIns="0" rtlCol="0">
            <a:spAutoFit/>
          </a:bodyPr>
          <a:lstStyle/>
          <a:p>
            <a:pPr marL="362585" marR="5080" indent="-274320">
              <a:lnSpc>
                <a:spcPct val="100000"/>
              </a:lnSpc>
              <a:spcBef>
                <a:spcPts val="100"/>
              </a:spcBef>
              <a:buClr>
                <a:srgbClr val="D24717"/>
              </a:buClr>
              <a:buSzPct val="85416"/>
              <a:buFont typeface="Wingdings 2"/>
              <a:buChar char=""/>
              <a:tabLst>
                <a:tab pos="362585" algn="l"/>
                <a:tab pos="363220" algn="l"/>
                <a:tab pos="1530350" algn="l"/>
                <a:tab pos="1915795" algn="l"/>
                <a:tab pos="2864485" algn="l"/>
                <a:tab pos="3845560" algn="l"/>
                <a:tab pos="5472430" algn="l"/>
                <a:tab pos="6792595" algn="l"/>
                <a:tab pos="7753984" algn="l"/>
              </a:tabLst>
            </a:pPr>
            <a:r>
              <a:rPr sz="2400" dirty="0"/>
              <a:t>Int</a:t>
            </a:r>
            <a:r>
              <a:rPr sz="2400" spc="-5" dirty="0"/>
              <a:t>erest	</a:t>
            </a:r>
            <a:r>
              <a:rPr sz="2400" spc="-10" dirty="0"/>
              <a:t>i</a:t>
            </a:r>
            <a:r>
              <a:rPr sz="2400" spc="-5" dirty="0"/>
              <a:t>n</a:t>
            </a:r>
            <a:r>
              <a:rPr sz="2400" dirty="0"/>
              <a:t>	</a:t>
            </a:r>
            <a:r>
              <a:rPr sz="2400" spc="-5" dirty="0"/>
              <a:t>digit</a:t>
            </a:r>
            <a:r>
              <a:rPr sz="2400" dirty="0"/>
              <a:t>a</a:t>
            </a:r>
            <a:r>
              <a:rPr sz="2400" spc="-5" dirty="0"/>
              <a:t>l</a:t>
            </a:r>
            <a:r>
              <a:rPr sz="2400" dirty="0"/>
              <a:t>	</a:t>
            </a:r>
            <a:r>
              <a:rPr sz="2400" spc="-5" dirty="0"/>
              <a:t>im</a:t>
            </a:r>
            <a:r>
              <a:rPr sz="2400" dirty="0"/>
              <a:t>a</a:t>
            </a:r>
            <a:r>
              <a:rPr sz="2400" spc="-5" dirty="0"/>
              <a:t>ge</a:t>
            </a:r>
            <a:r>
              <a:rPr sz="2400" dirty="0"/>
              <a:t>	</a:t>
            </a:r>
            <a:r>
              <a:rPr sz="2400" spc="-5" dirty="0"/>
              <a:t>proces</a:t>
            </a:r>
            <a:r>
              <a:rPr sz="2400" dirty="0"/>
              <a:t>s</a:t>
            </a:r>
            <a:r>
              <a:rPr sz="2400" spc="-5" dirty="0"/>
              <a:t>ing</a:t>
            </a:r>
            <a:r>
              <a:rPr sz="2400" dirty="0"/>
              <a:t>	met</a:t>
            </a:r>
            <a:r>
              <a:rPr sz="2400" spc="-5" dirty="0"/>
              <a:t>ho</a:t>
            </a:r>
            <a:r>
              <a:rPr sz="2400" spc="-15" dirty="0"/>
              <a:t>d</a:t>
            </a:r>
            <a:r>
              <a:rPr sz="2400" dirty="0"/>
              <a:t>s	stems	from  two </a:t>
            </a:r>
            <a:r>
              <a:rPr sz="2400" spc="-5" dirty="0"/>
              <a:t>principal application</a:t>
            </a:r>
            <a:r>
              <a:rPr sz="2400" spc="55" dirty="0"/>
              <a:t> </a:t>
            </a:r>
            <a:r>
              <a:rPr sz="2400" spc="-5" dirty="0"/>
              <a:t>areas:</a:t>
            </a:r>
            <a:endParaRPr sz="2400"/>
          </a:p>
          <a:p>
            <a:pPr marL="76200">
              <a:lnSpc>
                <a:spcPct val="100000"/>
              </a:lnSpc>
            </a:pPr>
            <a:endParaRPr sz="3550"/>
          </a:p>
          <a:p>
            <a:pPr marL="546100" marR="5715" indent="-457200">
              <a:lnSpc>
                <a:spcPct val="100000"/>
              </a:lnSpc>
              <a:buClr>
                <a:srgbClr val="D24717"/>
              </a:buClr>
              <a:buSzPct val="85416"/>
              <a:buAutoNum type="arabicPeriod"/>
              <a:tabLst>
                <a:tab pos="545465" algn="l"/>
                <a:tab pos="546100" algn="l"/>
                <a:tab pos="2713355" algn="l"/>
                <a:tab pos="3353435" algn="l"/>
                <a:tab pos="4792345" algn="l"/>
                <a:tab pos="6688455" algn="l"/>
                <a:tab pos="7430770" algn="l"/>
              </a:tabLst>
            </a:pPr>
            <a:r>
              <a:rPr sz="2400" dirty="0"/>
              <a:t>I</a:t>
            </a:r>
            <a:r>
              <a:rPr sz="2400" spc="5" dirty="0"/>
              <a:t>m</a:t>
            </a:r>
            <a:r>
              <a:rPr sz="2400" spc="-5" dirty="0"/>
              <a:t>provement</a:t>
            </a:r>
            <a:r>
              <a:rPr sz="2400" dirty="0"/>
              <a:t>	</a:t>
            </a:r>
            <a:r>
              <a:rPr sz="2400" spc="-5" dirty="0"/>
              <a:t>o</a:t>
            </a:r>
            <a:r>
              <a:rPr sz="2400" dirty="0"/>
              <a:t>f	pic</a:t>
            </a:r>
            <a:r>
              <a:rPr sz="2400" spc="5" dirty="0"/>
              <a:t>t</a:t>
            </a:r>
            <a:r>
              <a:rPr sz="2400" spc="-5" dirty="0"/>
              <a:t>orial</a:t>
            </a:r>
            <a:r>
              <a:rPr sz="2400" dirty="0"/>
              <a:t>	</a:t>
            </a:r>
            <a:r>
              <a:rPr sz="2400" spc="-5" dirty="0"/>
              <a:t>i</a:t>
            </a:r>
            <a:r>
              <a:rPr sz="2400" spc="-15" dirty="0"/>
              <a:t>n</a:t>
            </a:r>
            <a:r>
              <a:rPr sz="2400" dirty="0"/>
              <a:t>for</a:t>
            </a:r>
            <a:r>
              <a:rPr sz="2400" spc="5" dirty="0"/>
              <a:t>m</a:t>
            </a:r>
            <a:r>
              <a:rPr sz="2400" spc="-5" dirty="0"/>
              <a:t>ation</a:t>
            </a:r>
            <a:r>
              <a:rPr sz="2400" dirty="0"/>
              <a:t>	for	</a:t>
            </a:r>
            <a:r>
              <a:rPr sz="2400" spc="-5" dirty="0"/>
              <a:t>human  interpretation</a:t>
            </a:r>
            <a:endParaRPr sz="2400"/>
          </a:p>
          <a:p>
            <a:pPr marL="76200">
              <a:lnSpc>
                <a:spcPct val="100000"/>
              </a:lnSpc>
              <a:spcBef>
                <a:spcPts val="55"/>
              </a:spcBef>
              <a:buClr>
                <a:srgbClr val="D24717"/>
              </a:buClr>
              <a:buFont typeface="Arial"/>
              <a:buAutoNum type="arabicPeriod"/>
            </a:pPr>
            <a:endParaRPr sz="3500"/>
          </a:p>
          <a:p>
            <a:pPr marL="546100" marR="6350" indent="-457200">
              <a:lnSpc>
                <a:spcPct val="100000"/>
              </a:lnSpc>
              <a:buClr>
                <a:srgbClr val="D24717"/>
              </a:buClr>
              <a:buSzPct val="85416"/>
              <a:buAutoNum type="arabicPeriod"/>
              <a:tabLst>
                <a:tab pos="545465" algn="l"/>
                <a:tab pos="546100" algn="l"/>
              </a:tabLst>
            </a:pPr>
            <a:r>
              <a:rPr sz="2400" dirty="0"/>
              <a:t>Processing </a:t>
            </a:r>
            <a:r>
              <a:rPr sz="2400" spc="-5" dirty="0"/>
              <a:t>of image data </a:t>
            </a:r>
            <a:r>
              <a:rPr sz="2400" dirty="0"/>
              <a:t>for </a:t>
            </a:r>
            <a:r>
              <a:rPr sz="2400" spc="-5" dirty="0"/>
              <a:t>storage, transmission, and  representation </a:t>
            </a:r>
            <a:r>
              <a:rPr sz="2400" dirty="0"/>
              <a:t>for </a:t>
            </a:r>
            <a:r>
              <a:rPr sz="2400" spc="-5" dirty="0"/>
              <a:t>autonomous machine</a:t>
            </a:r>
            <a:r>
              <a:rPr sz="2400" spc="60" dirty="0"/>
              <a:t> </a:t>
            </a:r>
            <a:r>
              <a:rPr sz="2400" spc="-5" dirty="0"/>
              <a:t>perception</a:t>
            </a:r>
            <a:endParaRPr sz="2400"/>
          </a:p>
        </p:txBody>
      </p:sp>
      <p:sp>
        <p:nvSpPr>
          <p:cNvPr id="3" name="object 3"/>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4" name="object 4"/>
          <p:cNvSpPr txBox="1">
            <a:spLocks noGrp="1"/>
          </p:cNvSpPr>
          <p:nvPr>
            <p:ph type="title"/>
          </p:nvPr>
        </p:nvSpPr>
        <p:spPr>
          <a:xfrm>
            <a:off x="78739" y="188213"/>
            <a:ext cx="7520940" cy="513715"/>
          </a:xfrm>
          <a:prstGeom prst="rect">
            <a:avLst/>
          </a:prstGeom>
        </p:spPr>
        <p:txBody>
          <a:bodyPr vert="horz" wrap="square" lIns="0" tIns="12700" rIns="0" bIns="0" rtlCol="0">
            <a:spAutoFit/>
          </a:bodyPr>
          <a:lstStyle/>
          <a:p>
            <a:pPr marL="12700">
              <a:lnSpc>
                <a:spcPct val="100000"/>
              </a:lnSpc>
              <a:spcBef>
                <a:spcPts val="100"/>
              </a:spcBef>
            </a:pPr>
            <a:r>
              <a:rPr sz="3200" dirty="0"/>
              <a:t>WHY…..digital </a:t>
            </a:r>
            <a:r>
              <a:rPr sz="3200" spc="-5" dirty="0"/>
              <a:t>image</a:t>
            </a:r>
            <a:r>
              <a:rPr sz="3200" spc="-55" dirty="0"/>
              <a:t> </a:t>
            </a:r>
            <a:r>
              <a:rPr sz="3200" spc="-5" dirty="0"/>
              <a:t>processing…???</a:t>
            </a:r>
            <a:endParaRPr sz="3200"/>
          </a:p>
        </p:txBody>
      </p:sp>
      <p:sp>
        <p:nvSpPr>
          <p:cNvPr id="5" name="object 5"/>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6" name="object 6"/>
          <p:cNvSpPr txBox="1"/>
          <p:nvPr/>
        </p:nvSpPr>
        <p:spPr>
          <a:xfrm>
            <a:off x="286816" y="6331533"/>
            <a:ext cx="175895" cy="224790"/>
          </a:xfrm>
          <a:prstGeom prst="rect">
            <a:avLst/>
          </a:prstGeom>
        </p:spPr>
        <p:txBody>
          <a:bodyPr vert="horz" wrap="square" lIns="0" tIns="0" rIns="0" bIns="0" rtlCol="0">
            <a:spAutoFit/>
          </a:bodyPr>
          <a:lstStyle/>
          <a:p>
            <a:pPr marL="38100">
              <a:lnSpc>
                <a:spcPts val="1650"/>
              </a:lnSpc>
            </a:pPr>
            <a:fld id="{81D60167-4931-47E6-BA6A-407CBD079E47}" type="slidenum">
              <a:rPr sz="1400" dirty="0">
                <a:solidFill>
                  <a:srgbClr val="FFFFFF"/>
                </a:solidFill>
                <a:latin typeface="Arial"/>
                <a:cs typeface="Arial"/>
              </a:rPr>
              <a:t>11</a:t>
            </a:fld>
            <a:endParaRPr sz="14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1016253"/>
            <a:ext cx="8301355" cy="1275080"/>
          </a:xfrm>
          <a:prstGeom prst="rect">
            <a:avLst/>
          </a:prstGeom>
        </p:spPr>
        <p:txBody>
          <a:bodyPr vert="horz" wrap="square" lIns="0" tIns="88900" rIns="0" bIns="0" rtlCol="0">
            <a:spAutoFit/>
          </a:bodyPr>
          <a:lstStyle/>
          <a:p>
            <a:pPr marL="12700">
              <a:lnSpc>
                <a:spcPct val="100000"/>
              </a:lnSpc>
              <a:spcBef>
                <a:spcPts val="700"/>
              </a:spcBef>
            </a:pPr>
            <a:r>
              <a:rPr sz="2400" b="1" spc="-5" dirty="0">
                <a:solidFill>
                  <a:srgbClr val="0000FF"/>
                </a:solidFill>
                <a:latin typeface="Arial"/>
                <a:cs typeface="Arial"/>
              </a:rPr>
              <a:t>DIP</a:t>
            </a:r>
            <a:r>
              <a:rPr sz="2400" b="1" spc="-65" dirty="0">
                <a:solidFill>
                  <a:srgbClr val="0000FF"/>
                </a:solidFill>
                <a:latin typeface="Arial"/>
                <a:cs typeface="Arial"/>
              </a:rPr>
              <a:t> </a:t>
            </a:r>
            <a:r>
              <a:rPr sz="2400" b="1" dirty="0">
                <a:solidFill>
                  <a:srgbClr val="0000FF"/>
                </a:solidFill>
                <a:latin typeface="Arial"/>
                <a:cs typeface="Arial"/>
              </a:rPr>
              <a:t>Definition:</a:t>
            </a:r>
            <a:endParaRPr sz="2400">
              <a:latin typeface="Arial"/>
              <a:cs typeface="Arial"/>
            </a:endParaRPr>
          </a:p>
          <a:p>
            <a:pPr marL="286385" marR="5080">
              <a:lnSpc>
                <a:spcPct val="100000"/>
              </a:lnSpc>
              <a:spcBef>
                <a:spcPts val="600"/>
              </a:spcBef>
              <a:tabLst>
                <a:tab pos="658495" algn="l"/>
                <a:tab pos="2150745" algn="l"/>
                <a:tab pos="2573020" algn="l"/>
                <a:tab pos="3604895" algn="l"/>
                <a:tab pos="4415790" algn="l"/>
                <a:tab pos="5024120" algn="l"/>
                <a:tab pos="5886450" algn="l"/>
                <a:tab pos="6579870" algn="l"/>
                <a:tab pos="7677784" algn="l"/>
                <a:tab pos="8118475" algn="l"/>
              </a:tabLst>
            </a:pPr>
            <a:r>
              <a:rPr sz="2400" dirty="0">
                <a:latin typeface="Arial"/>
                <a:cs typeface="Arial"/>
              </a:rPr>
              <a:t>A	</a:t>
            </a:r>
            <a:r>
              <a:rPr sz="2400" spc="-5" dirty="0">
                <a:latin typeface="Arial"/>
                <a:cs typeface="Arial"/>
              </a:rPr>
              <a:t>D</a:t>
            </a:r>
            <a:r>
              <a:rPr sz="2400" spc="-15" dirty="0">
                <a:latin typeface="Arial"/>
                <a:cs typeface="Arial"/>
              </a:rPr>
              <a:t>i</a:t>
            </a:r>
            <a:r>
              <a:rPr sz="2400" dirty="0">
                <a:latin typeface="Arial"/>
                <a:cs typeface="Arial"/>
              </a:rPr>
              <a:t>s</a:t>
            </a:r>
            <a:r>
              <a:rPr sz="2400" spc="5" dirty="0">
                <a:latin typeface="Arial"/>
                <a:cs typeface="Arial"/>
              </a:rPr>
              <a:t>c</a:t>
            </a:r>
            <a:r>
              <a:rPr sz="2400" spc="-5" dirty="0">
                <a:latin typeface="Arial"/>
                <a:cs typeface="Arial"/>
              </a:rPr>
              <a:t>ip</a:t>
            </a:r>
            <a:r>
              <a:rPr sz="2400" dirty="0">
                <a:latin typeface="Arial"/>
                <a:cs typeface="Arial"/>
              </a:rPr>
              <a:t>l</a:t>
            </a:r>
            <a:r>
              <a:rPr sz="2400" spc="-5" dirty="0">
                <a:latin typeface="Arial"/>
                <a:cs typeface="Arial"/>
              </a:rPr>
              <a:t>ine</a:t>
            </a:r>
            <a:r>
              <a:rPr sz="2400" dirty="0">
                <a:latin typeface="Arial"/>
                <a:cs typeface="Arial"/>
              </a:rPr>
              <a:t>	</a:t>
            </a:r>
            <a:r>
              <a:rPr sz="2400" spc="-10" dirty="0">
                <a:latin typeface="Arial"/>
                <a:cs typeface="Arial"/>
              </a:rPr>
              <a:t>i</a:t>
            </a:r>
            <a:r>
              <a:rPr sz="2400" spc="-5" dirty="0">
                <a:latin typeface="Arial"/>
                <a:cs typeface="Arial"/>
              </a:rPr>
              <a:t>n</a:t>
            </a:r>
            <a:r>
              <a:rPr sz="2400" dirty="0">
                <a:latin typeface="Arial"/>
                <a:cs typeface="Arial"/>
              </a:rPr>
              <a:t>	</a:t>
            </a:r>
            <a:r>
              <a:rPr sz="2400" spc="-5" dirty="0">
                <a:latin typeface="Arial"/>
                <a:cs typeface="Arial"/>
              </a:rPr>
              <a:t>Which</a:t>
            </a:r>
            <a:r>
              <a:rPr sz="2400" dirty="0">
                <a:latin typeface="Arial"/>
                <a:cs typeface="Arial"/>
              </a:rPr>
              <a:t>	</a:t>
            </a:r>
            <a:r>
              <a:rPr sz="2400" spc="-5" dirty="0">
                <a:latin typeface="Arial"/>
                <a:cs typeface="Arial"/>
              </a:rPr>
              <a:t>B</a:t>
            </a:r>
            <a:r>
              <a:rPr sz="2400" spc="-15" dirty="0">
                <a:latin typeface="Arial"/>
                <a:cs typeface="Arial"/>
              </a:rPr>
              <a:t>o</a:t>
            </a:r>
            <a:r>
              <a:rPr sz="2400" dirty="0">
                <a:latin typeface="Arial"/>
                <a:cs typeface="Arial"/>
              </a:rPr>
              <a:t>th	t</a:t>
            </a:r>
            <a:r>
              <a:rPr sz="2400" spc="-10" dirty="0">
                <a:latin typeface="Arial"/>
                <a:cs typeface="Arial"/>
              </a:rPr>
              <a:t>h</a:t>
            </a:r>
            <a:r>
              <a:rPr sz="2400" spc="-5" dirty="0">
                <a:latin typeface="Arial"/>
                <a:cs typeface="Arial"/>
              </a:rPr>
              <a:t>e</a:t>
            </a:r>
            <a:r>
              <a:rPr sz="2400" dirty="0">
                <a:latin typeface="Arial"/>
                <a:cs typeface="Arial"/>
              </a:rPr>
              <a:t>	Input	</a:t>
            </a:r>
            <a:r>
              <a:rPr sz="2400" spc="-10" dirty="0">
                <a:latin typeface="Arial"/>
                <a:cs typeface="Arial"/>
              </a:rPr>
              <a:t>an</a:t>
            </a:r>
            <a:r>
              <a:rPr sz="2400" spc="-5" dirty="0">
                <a:latin typeface="Arial"/>
                <a:cs typeface="Arial"/>
              </a:rPr>
              <a:t>d</a:t>
            </a:r>
            <a:r>
              <a:rPr sz="2400" dirty="0">
                <a:latin typeface="Arial"/>
                <a:cs typeface="Arial"/>
              </a:rPr>
              <a:t>	O</a:t>
            </a:r>
            <a:r>
              <a:rPr sz="2400" spc="-10" dirty="0">
                <a:latin typeface="Arial"/>
                <a:cs typeface="Arial"/>
              </a:rPr>
              <a:t>u</a:t>
            </a:r>
            <a:r>
              <a:rPr sz="2400" dirty="0">
                <a:latin typeface="Arial"/>
                <a:cs typeface="Arial"/>
              </a:rPr>
              <a:t>tput	</a:t>
            </a:r>
            <a:r>
              <a:rPr sz="2400" spc="-5" dirty="0">
                <a:latin typeface="Arial"/>
                <a:cs typeface="Arial"/>
              </a:rPr>
              <a:t>o</a:t>
            </a:r>
            <a:r>
              <a:rPr sz="2400" dirty="0">
                <a:latin typeface="Arial"/>
                <a:cs typeface="Arial"/>
              </a:rPr>
              <a:t>f	</a:t>
            </a:r>
            <a:r>
              <a:rPr sz="2400" spc="-5" dirty="0">
                <a:latin typeface="Arial"/>
                <a:cs typeface="Arial"/>
              </a:rPr>
              <a:t>a  Process are </a:t>
            </a:r>
            <a:r>
              <a:rPr sz="2400" dirty="0">
                <a:latin typeface="Arial"/>
                <a:cs typeface="Arial"/>
              </a:rPr>
              <a:t>Images.</a:t>
            </a:r>
            <a:endParaRPr sz="2400">
              <a:latin typeface="Arial"/>
              <a:cs typeface="Arial"/>
            </a:endParaRPr>
          </a:p>
        </p:txBody>
      </p:sp>
      <p:sp>
        <p:nvSpPr>
          <p:cNvPr id="3" name="object 3"/>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4" name="object 4"/>
          <p:cNvSpPr txBox="1">
            <a:spLocks noGrp="1"/>
          </p:cNvSpPr>
          <p:nvPr>
            <p:ph type="title"/>
          </p:nvPr>
        </p:nvSpPr>
        <p:spPr>
          <a:xfrm>
            <a:off x="78739" y="127253"/>
            <a:ext cx="7557134" cy="574040"/>
          </a:xfrm>
          <a:prstGeom prst="rect">
            <a:avLst/>
          </a:prstGeom>
        </p:spPr>
        <p:txBody>
          <a:bodyPr vert="horz" wrap="square" lIns="0" tIns="12700" rIns="0" bIns="0" rtlCol="0">
            <a:spAutoFit/>
          </a:bodyPr>
          <a:lstStyle/>
          <a:p>
            <a:pPr marL="12700">
              <a:lnSpc>
                <a:spcPct val="100000"/>
              </a:lnSpc>
              <a:spcBef>
                <a:spcPts val="100"/>
              </a:spcBef>
            </a:pPr>
            <a:r>
              <a:rPr sz="3600" spc="-45" dirty="0"/>
              <a:t>W</a:t>
            </a:r>
            <a:r>
              <a:rPr sz="2850" spc="-45" dirty="0"/>
              <a:t>HAT </a:t>
            </a:r>
            <a:r>
              <a:rPr sz="3600" spc="5" dirty="0"/>
              <a:t>I</a:t>
            </a:r>
            <a:r>
              <a:rPr sz="2850" spc="5" dirty="0"/>
              <a:t>S </a:t>
            </a:r>
            <a:r>
              <a:rPr sz="3600" spc="-20" dirty="0"/>
              <a:t>D</a:t>
            </a:r>
            <a:r>
              <a:rPr sz="2850" spc="-20" dirty="0"/>
              <a:t>IGITAL </a:t>
            </a:r>
            <a:r>
              <a:rPr sz="3600" spc="15" dirty="0"/>
              <a:t>I</a:t>
            </a:r>
            <a:r>
              <a:rPr sz="2850" spc="15" dirty="0"/>
              <a:t>MAGE</a:t>
            </a:r>
            <a:r>
              <a:rPr sz="2850" spc="790" dirty="0"/>
              <a:t> </a:t>
            </a:r>
            <a:r>
              <a:rPr sz="3600" spc="15" dirty="0"/>
              <a:t>P</a:t>
            </a:r>
            <a:r>
              <a:rPr sz="2850" spc="15" dirty="0"/>
              <a:t>ROCESSING</a:t>
            </a:r>
            <a:r>
              <a:rPr sz="3600" spc="15" dirty="0"/>
              <a:t>?</a:t>
            </a:r>
            <a:endParaRPr sz="3600"/>
          </a:p>
        </p:txBody>
      </p:sp>
      <p:sp>
        <p:nvSpPr>
          <p:cNvPr id="5" name="object 5"/>
          <p:cNvSpPr txBox="1"/>
          <p:nvPr/>
        </p:nvSpPr>
        <p:spPr>
          <a:xfrm>
            <a:off x="3384550" y="3949700"/>
            <a:ext cx="2051050" cy="1387475"/>
          </a:xfrm>
          <a:prstGeom prst="rect">
            <a:avLst/>
          </a:prstGeom>
          <a:solidFill>
            <a:srgbClr val="D24717"/>
          </a:solidFill>
          <a:ln w="28575">
            <a:solidFill>
              <a:srgbClr val="696363"/>
            </a:solidFill>
          </a:ln>
        </p:spPr>
        <p:txBody>
          <a:bodyPr vert="horz" wrap="square" lIns="0" tIns="400050" rIns="0" bIns="0" rtlCol="0">
            <a:spAutoFit/>
          </a:bodyPr>
          <a:lstStyle/>
          <a:p>
            <a:pPr marL="234950">
              <a:lnSpc>
                <a:spcPct val="100000"/>
              </a:lnSpc>
              <a:spcBef>
                <a:spcPts val="3150"/>
              </a:spcBef>
            </a:pPr>
            <a:r>
              <a:rPr sz="3200" b="1" spc="-5" dirty="0">
                <a:latin typeface="Arial"/>
                <a:cs typeface="Arial"/>
              </a:rPr>
              <a:t>Process</a:t>
            </a:r>
            <a:endParaRPr sz="3200">
              <a:latin typeface="Arial"/>
              <a:cs typeface="Arial"/>
            </a:endParaRPr>
          </a:p>
        </p:txBody>
      </p:sp>
      <p:grpSp>
        <p:nvGrpSpPr>
          <p:cNvPr id="6" name="object 6"/>
          <p:cNvGrpSpPr/>
          <p:nvPr/>
        </p:nvGrpSpPr>
        <p:grpSpPr>
          <a:xfrm>
            <a:off x="2397188" y="4224337"/>
            <a:ext cx="1002030" cy="784225"/>
            <a:chOff x="2397188" y="4224337"/>
            <a:chExt cx="1002030" cy="784225"/>
          </a:xfrm>
        </p:grpSpPr>
        <p:sp>
          <p:nvSpPr>
            <p:cNvPr id="7" name="object 7"/>
            <p:cNvSpPr/>
            <p:nvPr/>
          </p:nvSpPr>
          <p:spPr>
            <a:xfrm>
              <a:off x="2411476" y="4238625"/>
              <a:ext cx="973455" cy="755650"/>
            </a:xfrm>
            <a:custGeom>
              <a:avLst/>
              <a:gdLst/>
              <a:ahLst/>
              <a:cxnLst/>
              <a:rect l="l" t="t" r="r" b="b"/>
              <a:pathLst>
                <a:path w="973454" h="755650">
                  <a:moveTo>
                    <a:pt x="729742" y="0"/>
                  </a:moveTo>
                  <a:lnTo>
                    <a:pt x="729742" y="188849"/>
                  </a:lnTo>
                  <a:lnTo>
                    <a:pt x="0" y="188849"/>
                  </a:lnTo>
                  <a:lnTo>
                    <a:pt x="0" y="566674"/>
                  </a:lnTo>
                  <a:lnTo>
                    <a:pt x="729742" y="566674"/>
                  </a:lnTo>
                  <a:lnTo>
                    <a:pt x="729742" y="755650"/>
                  </a:lnTo>
                  <a:lnTo>
                    <a:pt x="973074" y="377825"/>
                  </a:lnTo>
                  <a:lnTo>
                    <a:pt x="729742" y="0"/>
                  </a:lnTo>
                  <a:close/>
                </a:path>
              </a:pathLst>
            </a:custGeom>
            <a:solidFill>
              <a:srgbClr val="FFFFCC"/>
            </a:solidFill>
          </p:spPr>
          <p:txBody>
            <a:bodyPr wrap="square" lIns="0" tIns="0" rIns="0" bIns="0" rtlCol="0"/>
            <a:lstStyle/>
            <a:p>
              <a:endParaRPr/>
            </a:p>
          </p:txBody>
        </p:sp>
        <p:sp>
          <p:nvSpPr>
            <p:cNvPr id="8" name="object 8"/>
            <p:cNvSpPr/>
            <p:nvPr/>
          </p:nvSpPr>
          <p:spPr>
            <a:xfrm>
              <a:off x="2411476" y="4238625"/>
              <a:ext cx="973455" cy="755650"/>
            </a:xfrm>
            <a:custGeom>
              <a:avLst/>
              <a:gdLst/>
              <a:ahLst/>
              <a:cxnLst/>
              <a:rect l="l" t="t" r="r" b="b"/>
              <a:pathLst>
                <a:path w="973454" h="755650">
                  <a:moveTo>
                    <a:pt x="0" y="188849"/>
                  </a:moveTo>
                  <a:lnTo>
                    <a:pt x="729742" y="188849"/>
                  </a:lnTo>
                  <a:lnTo>
                    <a:pt x="729742" y="0"/>
                  </a:lnTo>
                  <a:lnTo>
                    <a:pt x="973074" y="377825"/>
                  </a:lnTo>
                  <a:lnTo>
                    <a:pt x="729742" y="755650"/>
                  </a:lnTo>
                  <a:lnTo>
                    <a:pt x="729742" y="566674"/>
                  </a:lnTo>
                  <a:lnTo>
                    <a:pt x="0" y="566674"/>
                  </a:lnTo>
                  <a:lnTo>
                    <a:pt x="0" y="188849"/>
                  </a:lnTo>
                  <a:close/>
                </a:path>
              </a:pathLst>
            </a:custGeom>
            <a:ln w="28575">
              <a:solidFill>
                <a:srgbClr val="000000"/>
              </a:solidFill>
            </a:ln>
          </p:spPr>
          <p:txBody>
            <a:bodyPr wrap="square" lIns="0" tIns="0" rIns="0" bIns="0" rtlCol="0"/>
            <a:lstStyle/>
            <a:p>
              <a:endParaRPr/>
            </a:p>
          </p:txBody>
        </p:sp>
      </p:grpSp>
      <p:grpSp>
        <p:nvGrpSpPr>
          <p:cNvPr id="9" name="object 9"/>
          <p:cNvGrpSpPr/>
          <p:nvPr/>
        </p:nvGrpSpPr>
        <p:grpSpPr>
          <a:xfrm>
            <a:off x="5421312" y="4224337"/>
            <a:ext cx="1002030" cy="784225"/>
            <a:chOff x="5421312" y="4224337"/>
            <a:chExt cx="1002030" cy="784225"/>
          </a:xfrm>
        </p:grpSpPr>
        <p:sp>
          <p:nvSpPr>
            <p:cNvPr id="10" name="object 10"/>
            <p:cNvSpPr/>
            <p:nvPr/>
          </p:nvSpPr>
          <p:spPr>
            <a:xfrm>
              <a:off x="5435600" y="4238625"/>
              <a:ext cx="973455" cy="755650"/>
            </a:xfrm>
            <a:custGeom>
              <a:avLst/>
              <a:gdLst/>
              <a:ahLst/>
              <a:cxnLst/>
              <a:rect l="l" t="t" r="r" b="b"/>
              <a:pathLst>
                <a:path w="973454" h="755650">
                  <a:moveTo>
                    <a:pt x="729869" y="0"/>
                  </a:moveTo>
                  <a:lnTo>
                    <a:pt x="729869" y="188849"/>
                  </a:lnTo>
                  <a:lnTo>
                    <a:pt x="0" y="188849"/>
                  </a:lnTo>
                  <a:lnTo>
                    <a:pt x="0" y="566674"/>
                  </a:lnTo>
                  <a:lnTo>
                    <a:pt x="729869" y="566674"/>
                  </a:lnTo>
                  <a:lnTo>
                    <a:pt x="729869" y="755650"/>
                  </a:lnTo>
                  <a:lnTo>
                    <a:pt x="973074" y="377825"/>
                  </a:lnTo>
                  <a:lnTo>
                    <a:pt x="729869" y="0"/>
                  </a:lnTo>
                  <a:close/>
                </a:path>
              </a:pathLst>
            </a:custGeom>
            <a:solidFill>
              <a:srgbClr val="FFFFCC"/>
            </a:solidFill>
          </p:spPr>
          <p:txBody>
            <a:bodyPr wrap="square" lIns="0" tIns="0" rIns="0" bIns="0" rtlCol="0"/>
            <a:lstStyle/>
            <a:p>
              <a:endParaRPr/>
            </a:p>
          </p:txBody>
        </p:sp>
        <p:sp>
          <p:nvSpPr>
            <p:cNvPr id="11" name="object 11"/>
            <p:cNvSpPr/>
            <p:nvPr/>
          </p:nvSpPr>
          <p:spPr>
            <a:xfrm>
              <a:off x="5435600" y="4238625"/>
              <a:ext cx="973455" cy="755650"/>
            </a:xfrm>
            <a:custGeom>
              <a:avLst/>
              <a:gdLst/>
              <a:ahLst/>
              <a:cxnLst/>
              <a:rect l="l" t="t" r="r" b="b"/>
              <a:pathLst>
                <a:path w="973454" h="755650">
                  <a:moveTo>
                    <a:pt x="0" y="188849"/>
                  </a:moveTo>
                  <a:lnTo>
                    <a:pt x="729869" y="188849"/>
                  </a:lnTo>
                  <a:lnTo>
                    <a:pt x="729869" y="0"/>
                  </a:lnTo>
                  <a:lnTo>
                    <a:pt x="973074" y="377825"/>
                  </a:lnTo>
                  <a:lnTo>
                    <a:pt x="729869" y="755650"/>
                  </a:lnTo>
                  <a:lnTo>
                    <a:pt x="729869" y="566674"/>
                  </a:lnTo>
                  <a:lnTo>
                    <a:pt x="0" y="566674"/>
                  </a:lnTo>
                  <a:lnTo>
                    <a:pt x="0" y="188849"/>
                  </a:lnTo>
                  <a:close/>
                </a:path>
              </a:pathLst>
            </a:custGeom>
            <a:ln w="28575">
              <a:solidFill>
                <a:srgbClr val="000000"/>
              </a:solidFill>
            </a:ln>
          </p:spPr>
          <p:txBody>
            <a:bodyPr wrap="square" lIns="0" tIns="0" rIns="0" bIns="0" rtlCol="0"/>
            <a:lstStyle/>
            <a:p>
              <a:endParaRPr/>
            </a:p>
          </p:txBody>
        </p:sp>
      </p:grpSp>
      <p:sp>
        <p:nvSpPr>
          <p:cNvPr id="12" name="object 12"/>
          <p:cNvSpPr txBox="1"/>
          <p:nvPr/>
        </p:nvSpPr>
        <p:spPr>
          <a:xfrm>
            <a:off x="1518919" y="4407789"/>
            <a:ext cx="732155"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Arial"/>
                <a:cs typeface="Arial"/>
              </a:rPr>
              <a:t>I</a:t>
            </a:r>
            <a:r>
              <a:rPr sz="2000" spc="-10" dirty="0">
                <a:latin typeface="Arial"/>
                <a:cs typeface="Arial"/>
              </a:rPr>
              <a:t>m</a:t>
            </a:r>
            <a:r>
              <a:rPr sz="2000" dirty="0">
                <a:latin typeface="Arial"/>
                <a:cs typeface="Arial"/>
              </a:rPr>
              <a:t>age</a:t>
            </a:r>
            <a:endParaRPr sz="2000">
              <a:latin typeface="Arial"/>
              <a:cs typeface="Arial"/>
            </a:endParaRPr>
          </a:p>
        </p:txBody>
      </p:sp>
      <p:sp>
        <p:nvSpPr>
          <p:cNvPr id="13" name="object 13"/>
          <p:cNvSpPr txBox="1"/>
          <p:nvPr/>
        </p:nvSpPr>
        <p:spPr>
          <a:xfrm>
            <a:off x="6560057" y="4409313"/>
            <a:ext cx="732155"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Arial"/>
                <a:cs typeface="Arial"/>
              </a:rPr>
              <a:t>I</a:t>
            </a:r>
            <a:r>
              <a:rPr sz="2000" spc="-10" dirty="0">
                <a:latin typeface="Arial"/>
                <a:cs typeface="Arial"/>
              </a:rPr>
              <a:t>m</a:t>
            </a:r>
            <a:r>
              <a:rPr sz="2000" dirty="0">
                <a:latin typeface="Arial"/>
                <a:cs typeface="Arial"/>
              </a:rPr>
              <a:t>age</a:t>
            </a:r>
            <a:endParaRPr sz="2000">
              <a:latin typeface="Arial"/>
              <a:cs typeface="Arial"/>
            </a:endParaRPr>
          </a:p>
        </p:txBody>
      </p:sp>
      <p:sp>
        <p:nvSpPr>
          <p:cNvPr id="14" name="object 14"/>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15" name="object 15"/>
          <p:cNvSpPr txBox="1"/>
          <p:nvPr/>
        </p:nvSpPr>
        <p:spPr>
          <a:xfrm>
            <a:off x="286816" y="6331533"/>
            <a:ext cx="175895" cy="224790"/>
          </a:xfrm>
          <a:prstGeom prst="rect">
            <a:avLst/>
          </a:prstGeom>
        </p:spPr>
        <p:txBody>
          <a:bodyPr vert="horz" wrap="square" lIns="0" tIns="0" rIns="0" bIns="0" rtlCol="0">
            <a:spAutoFit/>
          </a:bodyPr>
          <a:lstStyle/>
          <a:p>
            <a:pPr marL="38100">
              <a:lnSpc>
                <a:spcPts val="1650"/>
              </a:lnSpc>
            </a:pPr>
            <a:fld id="{81D60167-4931-47E6-BA6A-407CBD079E47}" type="slidenum">
              <a:rPr sz="1400" dirty="0">
                <a:solidFill>
                  <a:srgbClr val="FFFFFF"/>
                </a:solidFill>
                <a:latin typeface="Arial"/>
                <a:cs typeface="Arial"/>
              </a:rPr>
              <a:t>12</a:t>
            </a:fld>
            <a:endParaRPr sz="14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863244"/>
            <a:ext cx="8300084" cy="3089275"/>
          </a:xfrm>
          <a:prstGeom prst="rect">
            <a:avLst/>
          </a:prstGeom>
        </p:spPr>
        <p:txBody>
          <a:bodyPr vert="horz" wrap="square" lIns="0" tIns="12700" rIns="0" bIns="0" rtlCol="0">
            <a:spAutoFit/>
          </a:bodyPr>
          <a:lstStyle/>
          <a:p>
            <a:pPr marL="286385" marR="5080" indent="-286385">
              <a:lnSpc>
                <a:spcPct val="122700"/>
              </a:lnSpc>
              <a:spcBef>
                <a:spcPts val="100"/>
              </a:spcBef>
              <a:buClr>
                <a:srgbClr val="D24717"/>
              </a:buClr>
              <a:buSzPct val="84090"/>
              <a:buFont typeface="Wingdings 2"/>
              <a:buChar char=""/>
              <a:tabLst>
                <a:tab pos="286385" algn="l"/>
                <a:tab pos="287020" algn="l"/>
                <a:tab pos="1838325" algn="l"/>
                <a:tab pos="2144395" algn="l"/>
                <a:tab pos="2765425" algn="l"/>
                <a:tab pos="3068320" algn="l"/>
                <a:tab pos="3623310" algn="l"/>
                <a:tab pos="4584700" algn="l"/>
                <a:tab pos="5606415" algn="l"/>
                <a:tab pos="7281545" algn="l"/>
                <a:tab pos="7898765" algn="l"/>
              </a:tabLst>
            </a:pPr>
            <a:r>
              <a:rPr sz="2200" spc="-10" dirty="0">
                <a:latin typeface="Arial"/>
                <a:cs typeface="Arial"/>
              </a:rPr>
              <a:t>An </a:t>
            </a:r>
            <a:r>
              <a:rPr sz="2200" spc="-5" dirty="0">
                <a:latin typeface="Arial"/>
                <a:cs typeface="Arial"/>
              </a:rPr>
              <a:t>image may be defined as a two-dimensional function, </a:t>
            </a:r>
            <a:r>
              <a:rPr sz="2200" b="1" spc="-5" dirty="0">
                <a:latin typeface="Arial"/>
                <a:cs typeface="Arial"/>
              </a:rPr>
              <a:t>f(x, </a:t>
            </a:r>
            <a:r>
              <a:rPr sz="2200" b="1" spc="-10" dirty="0">
                <a:latin typeface="Arial"/>
                <a:cs typeface="Arial"/>
              </a:rPr>
              <a:t>y)</a:t>
            </a:r>
            <a:r>
              <a:rPr sz="2200" spc="-10" dirty="0">
                <a:latin typeface="Arial"/>
                <a:cs typeface="Arial"/>
              </a:rPr>
              <a:t>,  </a:t>
            </a:r>
            <a:r>
              <a:rPr sz="2200" spc="-5" dirty="0">
                <a:latin typeface="Arial"/>
                <a:cs typeface="Arial"/>
              </a:rPr>
              <a:t>where</a:t>
            </a:r>
            <a:r>
              <a:rPr sz="2200" dirty="0">
                <a:latin typeface="Arial"/>
                <a:cs typeface="Arial"/>
              </a:rPr>
              <a:t>	</a:t>
            </a:r>
            <a:r>
              <a:rPr sz="2200" b="1" spc="-5" dirty="0">
                <a:latin typeface="Arial"/>
                <a:cs typeface="Arial"/>
              </a:rPr>
              <a:t>x</a:t>
            </a:r>
            <a:r>
              <a:rPr sz="2200" b="1" dirty="0">
                <a:latin typeface="Arial"/>
                <a:cs typeface="Arial"/>
              </a:rPr>
              <a:t>	</a:t>
            </a:r>
            <a:r>
              <a:rPr sz="2200" spc="-5" dirty="0">
                <a:latin typeface="Arial"/>
                <a:cs typeface="Arial"/>
              </a:rPr>
              <a:t>a</a:t>
            </a:r>
            <a:r>
              <a:rPr sz="2200" spc="10" dirty="0">
                <a:latin typeface="Arial"/>
                <a:cs typeface="Arial"/>
              </a:rPr>
              <a:t>n</a:t>
            </a:r>
            <a:r>
              <a:rPr sz="2200" spc="-5" dirty="0">
                <a:latin typeface="Arial"/>
                <a:cs typeface="Arial"/>
              </a:rPr>
              <a:t>d</a:t>
            </a:r>
            <a:r>
              <a:rPr sz="2200" dirty="0">
                <a:latin typeface="Arial"/>
                <a:cs typeface="Arial"/>
              </a:rPr>
              <a:t>	</a:t>
            </a:r>
            <a:r>
              <a:rPr sz="2200" b="1" spc="-5" dirty="0">
                <a:latin typeface="Arial"/>
                <a:cs typeface="Arial"/>
              </a:rPr>
              <a:t>y</a:t>
            </a:r>
            <a:r>
              <a:rPr sz="2200" b="1" dirty="0">
                <a:latin typeface="Arial"/>
                <a:cs typeface="Arial"/>
              </a:rPr>
              <a:t>	</a:t>
            </a:r>
            <a:r>
              <a:rPr sz="2200" spc="-5" dirty="0">
                <a:latin typeface="Arial"/>
                <a:cs typeface="Arial"/>
              </a:rPr>
              <a:t>are</a:t>
            </a:r>
            <a:r>
              <a:rPr sz="2200" dirty="0">
                <a:latin typeface="Arial"/>
                <a:cs typeface="Arial"/>
              </a:rPr>
              <a:t>	</a:t>
            </a:r>
            <a:r>
              <a:rPr sz="2200" spc="-5" dirty="0">
                <a:latin typeface="Arial"/>
                <a:cs typeface="Arial"/>
              </a:rPr>
              <a:t>s</a:t>
            </a:r>
            <a:r>
              <a:rPr sz="2200" spc="10" dirty="0">
                <a:latin typeface="Arial"/>
                <a:cs typeface="Arial"/>
              </a:rPr>
              <a:t>p</a:t>
            </a:r>
            <a:r>
              <a:rPr sz="2200" spc="-5" dirty="0">
                <a:latin typeface="Arial"/>
                <a:cs typeface="Arial"/>
              </a:rPr>
              <a:t>at</a:t>
            </a:r>
            <a:r>
              <a:rPr sz="2200" dirty="0">
                <a:latin typeface="Arial"/>
                <a:cs typeface="Arial"/>
              </a:rPr>
              <a:t>i</a:t>
            </a:r>
            <a:r>
              <a:rPr sz="2200" spc="-5" dirty="0">
                <a:latin typeface="Arial"/>
                <a:cs typeface="Arial"/>
              </a:rPr>
              <a:t>al</a:t>
            </a:r>
            <a:r>
              <a:rPr sz="2200" dirty="0">
                <a:latin typeface="Arial"/>
                <a:cs typeface="Arial"/>
              </a:rPr>
              <a:t>	</a:t>
            </a:r>
            <a:r>
              <a:rPr sz="2200" spc="-5" dirty="0">
                <a:latin typeface="Arial"/>
                <a:cs typeface="Arial"/>
              </a:rPr>
              <a:t>(p</a:t>
            </a:r>
            <a:r>
              <a:rPr sz="2200" dirty="0">
                <a:latin typeface="Arial"/>
                <a:cs typeface="Arial"/>
              </a:rPr>
              <a:t>l</a:t>
            </a:r>
            <a:r>
              <a:rPr sz="2200" spc="-5" dirty="0">
                <a:latin typeface="Arial"/>
                <a:cs typeface="Arial"/>
              </a:rPr>
              <a:t>an</a:t>
            </a:r>
            <a:r>
              <a:rPr sz="2200" dirty="0">
                <a:latin typeface="Arial"/>
                <a:cs typeface="Arial"/>
              </a:rPr>
              <a:t>e</a:t>
            </a:r>
            <a:r>
              <a:rPr sz="2200" spc="-5" dirty="0">
                <a:latin typeface="Arial"/>
                <a:cs typeface="Arial"/>
              </a:rPr>
              <a:t>)</a:t>
            </a:r>
            <a:r>
              <a:rPr sz="2200" dirty="0">
                <a:latin typeface="Arial"/>
                <a:cs typeface="Arial"/>
              </a:rPr>
              <a:t>	</a:t>
            </a:r>
            <a:r>
              <a:rPr sz="2200" spc="-5" dirty="0">
                <a:latin typeface="Arial"/>
                <a:cs typeface="Arial"/>
              </a:rPr>
              <a:t>c</a:t>
            </a:r>
            <a:r>
              <a:rPr sz="2200" dirty="0">
                <a:latin typeface="Arial"/>
                <a:cs typeface="Arial"/>
              </a:rPr>
              <a:t>o</a:t>
            </a:r>
            <a:r>
              <a:rPr sz="2200" spc="-5" dirty="0">
                <a:latin typeface="Arial"/>
                <a:cs typeface="Arial"/>
              </a:rPr>
              <a:t>ordinates,</a:t>
            </a:r>
            <a:r>
              <a:rPr sz="2200" dirty="0">
                <a:latin typeface="Arial"/>
                <a:cs typeface="Arial"/>
              </a:rPr>
              <a:t>	</a:t>
            </a:r>
            <a:r>
              <a:rPr sz="2200" spc="-5" dirty="0">
                <a:latin typeface="Arial"/>
                <a:cs typeface="Arial"/>
              </a:rPr>
              <a:t>and</a:t>
            </a:r>
            <a:r>
              <a:rPr sz="2200" dirty="0">
                <a:latin typeface="Arial"/>
                <a:cs typeface="Arial"/>
              </a:rPr>
              <a:t>	</a:t>
            </a:r>
            <a:r>
              <a:rPr sz="2200" spc="-5" dirty="0">
                <a:latin typeface="Arial"/>
                <a:cs typeface="Arial"/>
              </a:rPr>
              <a:t>the</a:t>
            </a:r>
            <a:endParaRPr sz="2200">
              <a:latin typeface="Arial"/>
              <a:cs typeface="Arial"/>
            </a:endParaRPr>
          </a:p>
          <a:p>
            <a:pPr marL="286385">
              <a:lnSpc>
                <a:spcPct val="100000"/>
              </a:lnSpc>
              <a:tabLst>
                <a:tab pos="1658620" algn="l"/>
                <a:tab pos="2052955" algn="l"/>
                <a:tab pos="2306320" algn="l"/>
                <a:tab pos="2700020" algn="l"/>
                <a:tab pos="3312160" algn="l"/>
                <a:tab pos="3938904" algn="l"/>
                <a:tab pos="4331970" algn="l"/>
                <a:tab pos="5939790" algn="l"/>
                <a:tab pos="6642734" algn="l"/>
                <a:tab pos="7005955" algn="l"/>
                <a:tab pos="7897495" algn="l"/>
              </a:tabLst>
            </a:pPr>
            <a:r>
              <a:rPr sz="2200" spc="-5" dirty="0">
                <a:latin typeface="Arial"/>
                <a:cs typeface="Arial"/>
              </a:rPr>
              <a:t>ampl</a:t>
            </a:r>
            <a:r>
              <a:rPr sz="2200" dirty="0">
                <a:latin typeface="Arial"/>
                <a:cs typeface="Arial"/>
              </a:rPr>
              <a:t>i</a:t>
            </a:r>
            <a:r>
              <a:rPr sz="2200" spc="-5" dirty="0">
                <a:latin typeface="Arial"/>
                <a:cs typeface="Arial"/>
              </a:rPr>
              <a:t>tude</a:t>
            </a:r>
            <a:r>
              <a:rPr sz="2200" dirty="0">
                <a:latin typeface="Arial"/>
                <a:cs typeface="Arial"/>
              </a:rPr>
              <a:t>	</a:t>
            </a:r>
            <a:r>
              <a:rPr sz="2200" spc="10" dirty="0">
                <a:latin typeface="Arial"/>
                <a:cs typeface="Arial"/>
              </a:rPr>
              <a:t>o</a:t>
            </a:r>
            <a:r>
              <a:rPr sz="2200" spc="-5" dirty="0">
                <a:latin typeface="Arial"/>
                <a:cs typeface="Arial"/>
              </a:rPr>
              <a:t>f</a:t>
            </a:r>
            <a:r>
              <a:rPr sz="2200" dirty="0">
                <a:latin typeface="Arial"/>
                <a:cs typeface="Arial"/>
              </a:rPr>
              <a:t>	</a:t>
            </a:r>
            <a:r>
              <a:rPr sz="2200" b="1" spc="-5" dirty="0">
                <a:latin typeface="Arial"/>
                <a:cs typeface="Arial"/>
              </a:rPr>
              <a:t>f</a:t>
            </a:r>
            <a:r>
              <a:rPr sz="2200" b="1" dirty="0">
                <a:latin typeface="Arial"/>
                <a:cs typeface="Arial"/>
              </a:rPr>
              <a:t>	</a:t>
            </a:r>
            <a:r>
              <a:rPr sz="2200" spc="-5" dirty="0">
                <a:latin typeface="Arial"/>
                <a:cs typeface="Arial"/>
              </a:rPr>
              <a:t>at</a:t>
            </a:r>
            <a:r>
              <a:rPr sz="2200" dirty="0">
                <a:latin typeface="Arial"/>
                <a:cs typeface="Arial"/>
              </a:rPr>
              <a:t>	</a:t>
            </a:r>
            <a:r>
              <a:rPr sz="2200" spc="5" dirty="0">
                <a:latin typeface="Arial"/>
                <a:cs typeface="Arial"/>
              </a:rPr>
              <a:t>a</a:t>
            </a:r>
            <a:r>
              <a:rPr sz="2200" spc="-5" dirty="0">
                <a:latin typeface="Arial"/>
                <a:cs typeface="Arial"/>
              </a:rPr>
              <a:t>ny</a:t>
            </a:r>
            <a:r>
              <a:rPr sz="2200" dirty="0">
                <a:latin typeface="Arial"/>
                <a:cs typeface="Arial"/>
              </a:rPr>
              <a:t>	</a:t>
            </a:r>
            <a:r>
              <a:rPr sz="2200" spc="-5" dirty="0">
                <a:latin typeface="Arial"/>
                <a:cs typeface="Arial"/>
              </a:rPr>
              <a:t>pa</a:t>
            </a:r>
            <a:r>
              <a:rPr sz="2200" dirty="0">
                <a:latin typeface="Arial"/>
                <a:cs typeface="Arial"/>
              </a:rPr>
              <a:t>i</a:t>
            </a:r>
            <a:r>
              <a:rPr sz="2200" spc="-5" dirty="0">
                <a:latin typeface="Arial"/>
                <a:cs typeface="Arial"/>
              </a:rPr>
              <a:t>r</a:t>
            </a:r>
            <a:r>
              <a:rPr sz="2200" dirty="0">
                <a:latin typeface="Arial"/>
                <a:cs typeface="Arial"/>
              </a:rPr>
              <a:t>	</a:t>
            </a:r>
            <a:r>
              <a:rPr sz="2200" spc="-5" dirty="0">
                <a:latin typeface="Arial"/>
                <a:cs typeface="Arial"/>
              </a:rPr>
              <a:t>of</a:t>
            </a:r>
            <a:r>
              <a:rPr sz="2200" dirty="0">
                <a:latin typeface="Arial"/>
                <a:cs typeface="Arial"/>
              </a:rPr>
              <a:t>	</a:t>
            </a:r>
            <a:r>
              <a:rPr sz="2200" spc="-5" dirty="0">
                <a:latin typeface="Arial"/>
                <a:cs typeface="Arial"/>
              </a:rPr>
              <a:t>c</a:t>
            </a:r>
            <a:r>
              <a:rPr sz="2200" dirty="0">
                <a:latin typeface="Arial"/>
                <a:cs typeface="Arial"/>
              </a:rPr>
              <a:t>o</a:t>
            </a:r>
            <a:r>
              <a:rPr sz="2200" spc="5" dirty="0">
                <a:latin typeface="Arial"/>
                <a:cs typeface="Arial"/>
              </a:rPr>
              <a:t>o</a:t>
            </a:r>
            <a:r>
              <a:rPr sz="2200" spc="-5" dirty="0">
                <a:latin typeface="Arial"/>
                <a:cs typeface="Arial"/>
              </a:rPr>
              <a:t>rd</a:t>
            </a:r>
            <a:r>
              <a:rPr sz="2200" dirty="0">
                <a:latin typeface="Arial"/>
                <a:cs typeface="Arial"/>
              </a:rPr>
              <a:t>i</a:t>
            </a:r>
            <a:r>
              <a:rPr sz="2200" spc="-5" dirty="0">
                <a:latin typeface="Arial"/>
                <a:cs typeface="Arial"/>
              </a:rPr>
              <a:t>nates</a:t>
            </a:r>
            <a:r>
              <a:rPr sz="2200" dirty="0">
                <a:latin typeface="Arial"/>
                <a:cs typeface="Arial"/>
              </a:rPr>
              <a:t>	</a:t>
            </a:r>
            <a:r>
              <a:rPr sz="2200" spc="-5" dirty="0">
                <a:latin typeface="Arial"/>
                <a:cs typeface="Arial"/>
              </a:rPr>
              <a:t>(x,</a:t>
            </a:r>
            <a:r>
              <a:rPr sz="2200" spc="-10" dirty="0">
                <a:latin typeface="Arial"/>
                <a:cs typeface="Arial"/>
              </a:rPr>
              <a:t>y</a:t>
            </a:r>
            <a:r>
              <a:rPr sz="2200" spc="-5" dirty="0">
                <a:latin typeface="Arial"/>
                <a:cs typeface="Arial"/>
              </a:rPr>
              <a:t>)</a:t>
            </a:r>
            <a:r>
              <a:rPr sz="2200" dirty="0">
                <a:latin typeface="Arial"/>
                <a:cs typeface="Arial"/>
              </a:rPr>
              <a:t>	</a:t>
            </a:r>
            <a:r>
              <a:rPr sz="2200" spc="-5" dirty="0">
                <a:latin typeface="Arial"/>
                <a:cs typeface="Arial"/>
              </a:rPr>
              <a:t>is</a:t>
            </a:r>
            <a:r>
              <a:rPr sz="2200" dirty="0">
                <a:latin typeface="Arial"/>
                <a:cs typeface="Arial"/>
              </a:rPr>
              <a:t>	</a:t>
            </a:r>
            <a:r>
              <a:rPr sz="2200" spc="-5" dirty="0">
                <a:latin typeface="Arial"/>
                <a:cs typeface="Arial"/>
              </a:rPr>
              <a:t>c</a:t>
            </a:r>
            <a:r>
              <a:rPr sz="2200" dirty="0">
                <a:latin typeface="Arial"/>
                <a:cs typeface="Arial"/>
              </a:rPr>
              <a:t>a</a:t>
            </a:r>
            <a:r>
              <a:rPr sz="2200" spc="-5" dirty="0">
                <a:latin typeface="Arial"/>
                <a:cs typeface="Arial"/>
              </a:rPr>
              <a:t>l</a:t>
            </a:r>
            <a:r>
              <a:rPr sz="2200" dirty="0">
                <a:latin typeface="Arial"/>
                <a:cs typeface="Arial"/>
              </a:rPr>
              <a:t>l</a:t>
            </a:r>
            <a:r>
              <a:rPr sz="2200" spc="-5" dirty="0">
                <a:latin typeface="Arial"/>
                <a:cs typeface="Arial"/>
              </a:rPr>
              <a:t>ed</a:t>
            </a:r>
            <a:r>
              <a:rPr sz="2200" dirty="0">
                <a:latin typeface="Arial"/>
                <a:cs typeface="Arial"/>
              </a:rPr>
              <a:t>	</a:t>
            </a:r>
            <a:r>
              <a:rPr sz="2200" spc="-5" dirty="0">
                <a:latin typeface="Arial"/>
                <a:cs typeface="Arial"/>
              </a:rPr>
              <a:t>the</a:t>
            </a:r>
            <a:endParaRPr sz="2200">
              <a:latin typeface="Arial"/>
              <a:cs typeface="Arial"/>
            </a:endParaRPr>
          </a:p>
          <a:p>
            <a:pPr marL="286385">
              <a:lnSpc>
                <a:spcPct val="100000"/>
              </a:lnSpc>
            </a:pPr>
            <a:r>
              <a:rPr sz="2200" b="1" spc="-5" dirty="0">
                <a:latin typeface="Arial"/>
                <a:cs typeface="Arial"/>
              </a:rPr>
              <a:t>intensity </a:t>
            </a:r>
            <a:r>
              <a:rPr sz="2200" spc="-5" dirty="0">
                <a:latin typeface="Arial"/>
                <a:cs typeface="Arial"/>
              </a:rPr>
              <a:t>or </a:t>
            </a:r>
            <a:r>
              <a:rPr sz="2200" b="1" spc="-5" dirty="0">
                <a:latin typeface="Arial"/>
                <a:cs typeface="Arial"/>
              </a:rPr>
              <a:t>gray level </a:t>
            </a:r>
            <a:r>
              <a:rPr sz="2200" spc="-5" dirty="0">
                <a:latin typeface="Arial"/>
                <a:cs typeface="Arial"/>
              </a:rPr>
              <a:t>of the image at that</a:t>
            </a:r>
            <a:r>
              <a:rPr sz="2200" spc="145" dirty="0">
                <a:latin typeface="Arial"/>
                <a:cs typeface="Arial"/>
              </a:rPr>
              <a:t> </a:t>
            </a:r>
            <a:r>
              <a:rPr sz="2200" spc="-5" dirty="0">
                <a:latin typeface="Arial"/>
                <a:cs typeface="Arial"/>
              </a:rPr>
              <a:t>point.</a:t>
            </a:r>
            <a:endParaRPr sz="2200">
              <a:latin typeface="Arial"/>
              <a:cs typeface="Arial"/>
            </a:endParaRPr>
          </a:p>
          <a:p>
            <a:pPr>
              <a:lnSpc>
                <a:spcPct val="100000"/>
              </a:lnSpc>
              <a:spcBef>
                <a:spcPts val="45"/>
              </a:spcBef>
            </a:pPr>
            <a:endParaRPr sz="3300">
              <a:latin typeface="Arial"/>
              <a:cs typeface="Arial"/>
            </a:endParaRPr>
          </a:p>
          <a:p>
            <a:pPr marL="287020" indent="-274320">
              <a:lnSpc>
                <a:spcPct val="100000"/>
              </a:lnSpc>
              <a:spcBef>
                <a:spcPts val="5"/>
              </a:spcBef>
              <a:buClr>
                <a:srgbClr val="D24717"/>
              </a:buClr>
              <a:buSzPct val="84090"/>
              <a:buFont typeface="Wingdings 2"/>
              <a:buChar char=""/>
              <a:tabLst>
                <a:tab pos="286385" algn="l"/>
                <a:tab pos="287020" algn="l"/>
              </a:tabLst>
            </a:pPr>
            <a:r>
              <a:rPr sz="2200" b="1" spc="-5" dirty="0">
                <a:latin typeface="Arial"/>
                <a:cs typeface="Arial"/>
              </a:rPr>
              <a:t>Digital</a:t>
            </a:r>
            <a:r>
              <a:rPr sz="2200" b="1" dirty="0">
                <a:latin typeface="Arial"/>
                <a:cs typeface="Arial"/>
              </a:rPr>
              <a:t> </a:t>
            </a:r>
            <a:r>
              <a:rPr sz="2200" b="1" spc="-5" dirty="0">
                <a:latin typeface="Arial"/>
                <a:cs typeface="Arial"/>
              </a:rPr>
              <a:t>Image:</a:t>
            </a:r>
            <a:endParaRPr sz="2200">
              <a:latin typeface="Arial"/>
              <a:cs typeface="Arial"/>
            </a:endParaRPr>
          </a:p>
          <a:p>
            <a:pPr marL="286385" marR="5080">
              <a:lnSpc>
                <a:spcPct val="100000"/>
              </a:lnSpc>
              <a:spcBef>
                <a:spcPts val="600"/>
              </a:spcBef>
              <a:tabLst>
                <a:tab pos="1148080" algn="l"/>
                <a:tab pos="1496695" algn="l"/>
                <a:tab pos="1769745" algn="l"/>
                <a:tab pos="2367280" algn="l"/>
                <a:tab pos="2887345" algn="l"/>
                <a:tab pos="4045585" algn="l"/>
                <a:tab pos="4986020" algn="l"/>
                <a:tab pos="5350510" algn="l"/>
                <a:tab pos="5558790" algn="l"/>
                <a:tab pos="6095365" algn="l"/>
                <a:tab pos="6508750" algn="l"/>
                <a:tab pos="7308850" algn="l"/>
              </a:tabLst>
            </a:pPr>
            <a:r>
              <a:rPr sz="2200" spc="-5" dirty="0">
                <a:latin typeface="Arial"/>
                <a:cs typeface="Arial"/>
              </a:rPr>
              <a:t>When	</a:t>
            </a:r>
            <a:r>
              <a:rPr sz="2200" spc="-15" dirty="0">
                <a:latin typeface="Arial"/>
                <a:cs typeface="Arial"/>
              </a:rPr>
              <a:t>x</a:t>
            </a:r>
            <a:r>
              <a:rPr sz="2200" spc="-5" dirty="0">
                <a:latin typeface="Arial"/>
                <a:cs typeface="Arial"/>
              </a:rPr>
              <a:t>,</a:t>
            </a:r>
            <a:r>
              <a:rPr sz="2200" dirty="0">
                <a:latin typeface="Arial"/>
                <a:cs typeface="Arial"/>
              </a:rPr>
              <a:t>	</a:t>
            </a:r>
            <a:r>
              <a:rPr sz="2200" spc="-5" dirty="0">
                <a:latin typeface="Arial"/>
                <a:cs typeface="Arial"/>
              </a:rPr>
              <a:t>y</a:t>
            </a:r>
            <a:r>
              <a:rPr sz="2200" dirty="0">
                <a:latin typeface="Arial"/>
                <a:cs typeface="Arial"/>
              </a:rPr>
              <a:t>	</a:t>
            </a:r>
            <a:r>
              <a:rPr sz="2200" spc="-5" dirty="0">
                <a:latin typeface="Arial"/>
                <a:cs typeface="Arial"/>
              </a:rPr>
              <a:t>and</a:t>
            </a:r>
            <a:r>
              <a:rPr sz="2200" dirty="0">
                <a:latin typeface="Arial"/>
                <a:cs typeface="Arial"/>
              </a:rPr>
              <a:t>	</a:t>
            </a:r>
            <a:r>
              <a:rPr sz="2200" spc="-5" dirty="0">
                <a:latin typeface="Arial"/>
                <a:cs typeface="Arial"/>
              </a:rPr>
              <a:t>the</a:t>
            </a:r>
            <a:r>
              <a:rPr sz="2200" dirty="0">
                <a:latin typeface="Arial"/>
                <a:cs typeface="Arial"/>
              </a:rPr>
              <a:t>	</a:t>
            </a:r>
            <a:r>
              <a:rPr sz="2200" spc="-5" dirty="0">
                <a:latin typeface="Arial"/>
                <a:cs typeface="Arial"/>
              </a:rPr>
              <a:t>in</a:t>
            </a:r>
            <a:r>
              <a:rPr sz="2200" spc="5" dirty="0">
                <a:latin typeface="Arial"/>
                <a:cs typeface="Arial"/>
              </a:rPr>
              <a:t>t</a:t>
            </a:r>
            <a:r>
              <a:rPr sz="2200" spc="-5" dirty="0">
                <a:latin typeface="Arial"/>
                <a:cs typeface="Arial"/>
              </a:rPr>
              <a:t>en</a:t>
            </a:r>
            <a:r>
              <a:rPr sz="2200" dirty="0">
                <a:latin typeface="Arial"/>
                <a:cs typeface="Arial"/>
              </a:rPr>
              <a:t>s</a:t>
            </a:r>
            <a:r>
              <a:rPr sz="2200" spc="-5" dirty="0">
                <a:latin typeface="Arial"/>
                <a:cs typeface="Arial"/>
              </a:rPr>
              <a:t>ity</a:t>
            </a:r>
            <a:r>
              <a:rPr sz="2200" dirty="0">
                <a:latin typeface="Arial"/>
                <a:cs typeface="Arial"/>
              </a:rPr>
              <a:t>	</a:t>
            </a:r>
            <a:r>
              <a:rPr sz="2200" spc="-5" dirty="0">
                <a:latin typeface="Arial"/>
                <a:cs typeface="Arial"/>
              </a:rPr>
              <a:t>valu</a:t>
            </a:r>
            <a:r>
              <a:rPr sz="2200" spc="10" dirty="0">
                <a:latin typeface="Arial"/>
                <a:cs typeface="Arial"/>
              </a:rPr>
              <a:t>e</a:t>
            </a:r>
            <a:r>
              <a:rPr sz="2200" spc="-5" dirty="0">
                <a:latin typeface="Arial"/>
                <a:cs typeface="Arial"/>
              </a:rPr>
              <a:t>s</a:t>
            </a:r>
            <a:r>
              <a:rPr sz="2200" dirty="0">
                <a:latin typeface="Arial"/>
                <a:cs typeface="Arial"/>
              </a:rPr>
              <a:t>	</a:t>
            </a:r>
            <a:r>
              <a:rPr sz="2200" spc="-5" dirty="0">
                <a:latin typeface="Arial"/>
                <a:cs typeface="Arial"/>
              </a:rPr>
              <a:t>of</a:t>
            </a:r>
            <a:r>
              <a:rPr sz="2200" dirty="0">
                <a:latin typeface="Arial"/>
                <a:cs typeface="Arial"/>
              </a:rPr>
              <a:t>	</a:t>
            </a:r>
            <a:r>
              <a:rPr sz="2200" spc="-5" dirty="0">
                <a:latin typeface="Arial"/>
                <a:cs typeface="Arial"/>
              </a:rPr>
              <a:t>f</a:t>
            </a:r>
            <a:r>
              <a:rPr sz="2200" dirty="0">
                <a:latin typeface="Arial"/>
                <a:cs typeface="Arial"/>
              </a:rPr>
              <a:t>	</a:t>
            </a:r>
            <a:r>
              <a:rPr sz="2200" spc="5" dirty="0">
                <a:latin typeface="Arial"/>
                <a:cs typeface="Arial"/>
              </a:rPr>
              <a:t>a</a:t>
            </a:r>
            <a:r>
              <a:rPr sz="2200" spc="-5" dirty="0">
                <a:latin typeface="Arial"/>
                <a:cs typeface="Arial"/>
              </a:rPr>
              <a:t>re</a:t>
            </a:r>
            <a:r>
              <a:rPr sz="2200" dirty="0">
                <a:latin typeface="Arial"/>
                <a:cs typeface="Arial"/>
              </a:rPr>
              <a:t>	</a:t>
            </a:r>
            <a:r>
              <a:rPr sz="2200" spc="5" dirty="0">
                <a:latin typeface="Arial"/>
                <a:cs typeface="Arial"/>
              </a:rPr>
              <a:t>a</a:t>
            </a:r>
            <a:r>
              <a:rPr sz="2200" spc="-5" dirty="0">
                <a:latin typeface="Arial"/>
                <a:cs typeface="Arial"/>
              </a:rPr>
              <a:t>ll</a:t>
            </a:r>
            <a:r>
              <a:rPr sz="2200" dirty="0">
                <a:latin typeface="Arial"/>
                <a:cs typeface="Arial"/>
              </a:rPr>
              <a:t>	</a:t>
            </a:r>
            <a:r>
              <a:rPr sz="2200" spc="-5" dirty="0">
                <a:latin typeface="Arial"/>
                <a:cs typeface="Arial"/>
              </a:rPr>
              <a:t>fi</a:t>
            </a:r>
            <a:r>
              <a:rPr sz="2200" dirty="0">
                <a:latin typeface="Arial"/>
                <a:cs typeface="Arial"/>
              </a:rPr>
              <a:t>n</a:t>
            </a:r>
            <a:r>
              <a:rPr sz="2200" spc="-5" dirty="0">
                <a:latin typeface="Arial"/>
                <a:cs typeface="Arial"/>
              </a:rPr>
              <a:t>it</a:t>
            </a:r>
            <a:r>
              <a:rPr sz="2200" dirty="0">
                <a:latin typeface="Arial"/>
                <a:cs typeface="Arial"/>
              </a:rPr>
              <a:t>e</a:t>
            </a:r>
            <a:r>
              <a:rPr sz="2200" spc="-5" dirty="0">
                <a:latin typeface="Arial"/>
                <a:cs typeface="Arial"/>
              </a:rPr>
              <a:t>,</a:t>
            </a:r>
            <a:r>
              <a:rPr sz="2200" dirty="0">
                <a:latin typeface="Arial"/>
                <a:cs typeface="Arial"/>
              </a:rPr>
              <a:t>	</a:t>
            </a:r>
            <a:r>
              <a:rPr sz="2200" spc="-5" dirty="0">
                <a:latin typeface="Arial"/>
                <a:cs typeface="Arial"/>
              </a:rPr>
              <a:t>discrete  quantities, </a:t>
            </a:r>
            <a:r>
              <a:rPr sz="2200" spc="-10" dirty="0">
                <a:latin typeface="Arial"/>
                <a:cs typeface="Arial"/>
              </a:rPr>
              <a:t>we </a:t>
            </a:r>
            <a:r>
              <a:rPr sz="2200" spc="-5" dirty="0">
                <a:latin typeface="Arial"/>
                <a:cs typeface="Arial"/>
              </a:rPr>
              <a:t>call the image a digital</a:t>
            </a:r>
            <a:r>
              <a:rPr sz="2200" spc="90" dirty="0">
                <a:latin typeface="Arial"/>
                <a:cs typeface="Arial"/>
              </a:rPr>
              <a:t> </a:t>
            </a:r>
            <a:r>
              <a:rPr sz="2200" spc="-5" dirty="0">
                <a:latin typeface="Arial"/>
                <a:cs typeface="Arial"/>
              </a:rPr>
              <a:t>image.</a:t>
            </a:r>
            <a:endParaRPr sz="2200">
              <a:latin typeface="Arial"/>
              <a:cs typeface="Arial"/>
            </a:endParaRPr>
          </a:p>
        </p:txBody>
      </p:sp>
      <p:sp>
        <p:nvSpPr>
          <p:cNvPr id="3" name="object 3"/>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4" name="object 4"/>
          <p:cNvSpPr txBox="1">
            <a:spLocks noGrp="1"/>
          </p:cNvSpPr>
          <p:nvPr>
            <p:ph type="title"/>
          </p:nvPr>
        </p:nvSpPr>
        <p:spPr>
          <a:xfrm>
            <a:off x="78739" y="127253"/>
            <a:ext cx="5027930" cy="574040"/>
          </a:xfrm>
          <a:prstGeom prst="rect">
            <a:avLst/>
          </a:prstGeom>
        </p:spPr>
        <p:txBody>
          <a:bodyPr vert="horz" wrap="square" lIns="0" tIns="12700" rIns="0" bIns="0" rtlCol="0">
            <a:spAutoFit/>
          </a:bodyPr>
          <a:lstStyle/>
          <a:p>
            <a:pPr marL="12700">
              <a:lnSpc>
                <a:spcPct val="100000"/>
              </a:lnSpc>
              <a:spcBef>
                <a:spcPts val="100"/>
              </a:spcBef>
            </a:pPr>
            <a:r>
              <a:rPr sz="3600" spc="-5" dirty="0"/>
              <a:t>What </a:t>
            </a:r>
            <a:r>
              <a:rPr sz="3600" spc="-10" dirty="0"/>
              <a:t>Is </a:t>
            </a:r>
            <a:r>
              <a:rPr sz="3600" spc="-5" dirty="0"/>
              <a:t>Digital Image</a:t>
            </a:r>
            <a:r>
              <a:rPr sz="3600" spc="-15" dirty="0"/>
              <a:t> </a:t>
            </a:r>
            <a:r>
              <a:rPr sz="3600" dirty="0"/>
              <a:t>?</a:t>
            </a:r>
            <a:endParaRPr sz="3600"/>
          </a:p>
        </p:txBody>
      </p:sp>
      <p:sp>
        <p:nvSpPr>
          <p:cNvPr id="5" name="object 5"/>
          <p:cNvSpPr txBox="1"/>
          <p:nvPr/>
        </p:nvSpPr>
        <p:spPr>
          <a:xfrm>
            <a:off x="4117888" y="4351639"/>
            <a:ext cx="1476375" cy="334010"/>
          </a:xfrm>
          <a:prstGeom prst="rect">
            <a:avLst/>
          </a:prstGeom>
        </p:spPr>
        <p:txBody>
          <a:bodyPr vert="horz" wrap="square" lIns="0" tIns="15875" rIns="0" bIns="0" rtlCol="0">
            <a:spAutoFit/>
          </a:bodyPr>
          <a:lstStyle/>
          <a:p>
            <a:pPr marL="12700">
              <a:lnSpc>
                <a:spcPct val="100000"/>
              </a:lnSpc>
              <a:spcBef>
                <a:spcPts val="125"/>
              </a:spcBef>
            </a:pPr>
            <a:r>
              <a:rPr sz="3000" spc="652" baseline="-4166" dirty="0">
                <a:latin typeface="Symbol"/>
                <a:cs typeface="Symbol"/>
              </a:rPr>
              <a:t></a:t>
            </a:r>
            <a:r>
              <a:rPr sz="3000" spc="-172" baseline="-4166" dirty="0">
                <a:latin typeface="Times New Roman"/>
                <a:cs typeface="Times New Roman"/>
              </a:rPr>
              <a:t> </a:t>
            </a:r>
            <a:r>
              <a:rPr sz="2000" i="1" spc="440" dirty="0">
                <a:latin typeface="Times New Roman"/>
                <a:cs typeface="Times New Roman"/>
              </a:rPr>
              <a:t>r</a:t>
            </a:r>
            <a:r>
              <a:rPr sz="2000" i="1" spc="-300" dirty="0">
                <a:latin typeface="Times New Roman"/>
                <a:cs typeface="Times New Roman"/>
              </a:rPr>
              <a:t> </a:t>
            </a:r>
            <a:r>
              <a:rPr sz="2000" spc="375" dirty="0">
                <a:latin typeface="Times New Roman"/>
                <a:cs typeface="Times New Roman"/>
              </a:rPr>
              <a:t>(</a:t>
            </a:r>
            <a:r>
              <a:rPr sz="2000" spc="-285" dirty="0">
                <a:latin typeface="Times New Roman"/>
                <a:cs typeface="Times New Roman"/>
              </a:rPr>
              <a:t> </a:t>
            </a:r>
            <a:r>
              <a:rPr sz="2000" i="1" spc="409" dirty="0">
                <a:latin typeface="Times New Roman"/>
                <a:cs typeface="Times New Roman"/>
              </a:rPr>
              <a:t>x</a:t>
            </a:r>
            <a:r>
              <a:rPr sz="2000" spc="409" dirty="0">
                <a:latin typeface="Times New Roman"/>
                <a:cs typeface="Times New Roman"/>
              </a:rPr>
              <a:t>,</a:t>
            </a:r>
            <a:r>
              <a:rPr sz="2000" spc="160" dirty="0">
                <a:latin typeface="Times New Roman"/>
                <a:cs typeface="Times New Roman"/>
              </a:rPr>
              <a:t> </a:t>
            </a:r>
            <a:r>
              <a:rPr sz="2000" i="1" spc="505" dirty="0">
                <a:latin typeface="Times New Roman"/>
                <a:cs typeface="Times New Roman"/>
              </a:rPr>
              <a:t>y</a:t>
            </a:r>
            <a:r>
              <a:rPr sz="2000" spc="505" dirty="0">
                <a:latin typeface="Times New Roman"/>
                <a:cs typeface="Times New Roman"/>
              </a:rPr>
              <a:t>)</a:t>
            </a:r>
            <a:r>
              <a:rPr sz="2000" spc="-90" dirty="0">
                <a:latin typeface="Times New Roman"/>
                <a:cs typeface="Times New Roman"/>
              </a:rPr>
              <a:t> </a:t>
            </a:r>
            <a:r>
              <a:rPr sz="3000" spc="652" baseline="-4166" dirty="0">
                <a:latin typeface="Symbol"/>
                <a:cs typeface="Symbol"/>
              </a:rPr>
              <a:t></a:t>
            </a:r>
            <a:endParaRPr sz="3000" baseline="-4166">
              <a:latin typeface="Symbol"/>
              <a:cs typeface="Symbol"/>
            </a:endParaRPr>
          </a:p>
        </p:txBody>
      </p:sp>
      <p:sp>
        <p:nvSpPr>
          <p:cNvPr id="6" name="object 6"/>
          <p:cNvSpPr txBox="1"/>
          <p:nvPr/>
        </p:nvSpPr>
        <p:spPr>
          <a:xfrm>
            <a:off x="2611773" y="4736981"/>
            <a:ext cx="3007995" cy="334010"/>
          </a:xfrm>
          <a:prstGeom prst="rect">
            <a:avLst/>
          </a:prstGeom>
        </p:spPr>
        <p:txBody>
          <a:bodyPr vert="horz" wrap="square" lIns="0" tIns="15875" rIns="0" bIns="0" rtlCol="0">
            <a:spAutoFit/>
          </a:bodyPr>
          <a:lstStyle/>
          <a:p>
            <a:pPr marL="38100">
              <a:lnSpc>
                <a:spcPct val="100000"/>
              </a:lnSpc>
              <a:spcBef>
                <a:spcPts val="125"/>
              </a:spcBef>
            </a:pPr>
            <a:r>
              <a:rPr sz="2000" i="1" spc="315" dirty="0">
                <a:latin typeface="Times New Roman"/>
                <a:cs typeface="Times New Roman"/>
              </a:rPr>
              <a:t>f</a:t>
            </a:r>
            <a:r>
              <a:rPr sz="2000" i="1" spc="240" dirty="0">
                <a:latin typeface="Times New Roman"/>
                <a:cs typeface="Times New Roman"/>
              </a:rPr>
              <a:t> </a:t>
            </a:r>
            <a:r>
              <a:rPr sz="2000" spc="375" dirty="0">
                <a:latin typeface="Times New Roman"/>
                <a:cs typeface="Times New Roman"/>
              </a:rPr>
              <a:t>(</a:t>
            </a:r>
            <a:r>
              <a:rPr sz="2000" spc="-275" dirty="0">
                <a:latin typeface="Times New Roman"/>
                <a:cs typeface="Times New Roman"/>
              </a:rPr>
              <a:t> </a:t>
            </a:r>
            <a:r>
              <a:rPr sz="2000" i="1" spc="409" dirty="0">
                <a:latin typeface="Times New Roman"/>
                <a:cs typeface="Times New Roman"/>
              </a:rPr>
              <a:t>x</a:t>
            </a:r>
            <a:r>
              <a:rPr sz="2000" spc="409" dirty="0">
                <a:latin typeface="Times New Roman"/>
                <a:cs typeface="Times New Roman"/>
              </a:rPr>
              <a:t>,</a:t>
            </a:r>
            <a:r>
              <a:rPr sz="2000" spc="175" dirty="0">
                <a:latin typeface="Times New Roman"/>
                <a:cs typeface="Times New Roman"/>
              </a:rPr>
              <a:t> </a:t>
            </a:r>
            <a:r>
              <a:rPr sz="2000" i="1" spc="505" dirty="0">
                <a:latin typeface="Times New Roman"/>
                <a:cs typeface="Times New Roman"/>
              </a:rPr>
              <a:t>y</a:t>
            </a:r>
            <a:r>
              <a:rPr sz="2000" spc="505" dirty="0">
                <a:latin typeface="Times New Roman"/>
                <a:cs typeface="Times New Roman"/>
              </a:rPr>
              <a:t>)</a:t>
            </a:r>
            <a:r>
              <a:rPr sz="2000" spc="225" dirty="0">
                <a:latin typeface="Times New Roman"/>
                <a:cs typeface="Times New Roman"/>
              </a:rPr>
              <a:t> </a:t>
            </a:r>
            <a:r>
              <a:rPr sz="2000" spc="620" dirty="0">
                <a:latin typeface="Symbol"/>
                <a:cs typeface="Symbol"/>
              </a:rPr>
              <a:t></a:t>
            </a:r>
            <a:r>
              <a:rPr sz="2000" spc="325" dirty="0">
                <a:latin typeface="Times New Roman"/>
                <a:cs typeface="Times New Roman"/>
              </a:rPr>
              <a:t> </a:t>
            </a:r>
            <a:r>
              <a:rPr sz="3000" spc="652" baseline="25000" dirty="0">
                <a:latin typeface="Symbol"/>
                <a:cs typeface="Symbol"/>
              </a:rPr>
              <a:t></a:t>
            </a:r>
            <a:r>
              <a:rPr sz="3000" spc="-345" baseline="25000" dirty="0">
                <a:latin typeface="Times New Roman"/>
                <a:cs typeface="Times New Roman"/>
              </a:rPr>
              <a:t> </a:t>
            </a:r>
            <a:r>
              <a:rPr sz="2000" i="1" spc="565" dirty="0">
                <a:latin typeface="Times New Roman"/>
                <a:cs typeface="Times New Roman"/>
              </a:rPr>
              <a:t>g</a:t>
            </a:r>
            <a:r>
              <a:rPr sz="2000" i="1" spc="-254" dirty="0">
                <a:latin typeface="Times New Roman"/>
                <a:cs typeface="Times New Roman"/>
              </a:rPr>
              <a:t> </a:t>
            </a:r>
            <a:r>
              <a:rPr sz="2000" spc="375" dirty="0">
                <a:latin typeface="Times New Roman"/>
                <a:cs typeface="Times New Roman"/>
              </a:rPr>
              <a:t>(</a:t>
            </a:r>
            <a:r>
              <a:rPr sz="2000" spc="-275" dirty="0">
                <a:latin typeface="Times New Roman"/>
                <a:cs typeface="Times New Roman"/>
              </a:rPr>
              <a:t> </a:t>
            </a:r>
            <a:r>
              <a:rPr sz="2000" i="1" spc="405" dirty="0">
                <a:latin typeface="Times New Roman"/>
                <a:cs typeface="Times New Roman"/>
              </a:rPr>
              <a:t>x</a:t>
            </a:r>
            <a:r>
              <a:rPr sz="2000" spc="405" dirty="0">
                <a:latin typeface="Times New Roman"/>
                <a:cs typeface="Times New Roman"/>
              </a:rPr>
              <a:t>,</a:t>
            </a:r>
            <a:r>
              <a:rPr sz="2000" spc="185" dirty="0">
                <a:latin typeface="Times New Roman"/>
                <a:cs typeface="Times New Roman"/>
              </a:rPr>
              <a:t> </a:t>
            </a:r>
            <a:r>
              <a:rPr sz="2000" i="1" spc="535" dirty="0">
                <a:latin typeface="Times New Roman"/>
                <a:cs typeface="Times New Roman"/>
              </a:rPr>
              <a:t>y</a:t>
            </a:r>
            <a:r>
              <a:rPr sz="2000" spc="535" dirty="0">
                <a:latin typeface="Times New Roman"/>
                <a:cs typeface="Times New Roman"/>
              </a:rPr>
              <a:t>)</a:t>
            </a:r>
            <a:r>
              <a:rPr sz="3000" spc="802" baseline="25000" dirty="0">
                <a:latin typeface="Symbol"/>
                <a:cs typeface="Symbol"/>
              </a:rPr>
              <a:t></a:t>
            </a:r>
            <a:endParaRPr sz="3000" baseline="25000">
              <a:latin typeface="Symbol"/>
              <a:cs typeface="Symbol"/>
            </a:endParaRPr>
          </a:p>
        </p:txBody>
      </p:sp>
      <p:sp>
        <p:nvSpPr>
          <p:cNvPr id="7" name="object 7"/>
          <p:cNvSpPr txBox="1"/>
          <p:nvPr/>
        </p:nvSpPr>
        <p:spPr>
          <a:xfrm>
            <a:off x="4117888" y="4867848"/>
            <a:ext cx="1476375" cy="334010"/>
          </a:xfrm>
          <a:prstGeom prst="rect">
            <a:avLst/>
          </a:prstGeom>
        </p:spPr>
        <p:txBody>
          <a:bodyPr vert="horz" wrap="square" lIns="0" tIns="15875" rIns="0" bIns="0" rtlCol="0">
            <a:spAutoFit/>
          </a:bodyPr>
          <a:lstStyle/>
          <a:p>
            <a:pPr marL="12700">
              <a:lnSpc>
                <a:spcPct val="100000"/>
              </a:lnSpc>
              <a:spcBef>
                <a:spcPts val="125"/>
              </a:spcBef>
              <a:tabLst>
                <a:tab pos="1310005" algn="l"/>
              </a:tabLst>
            </a:pPr>
            <a:r>
              <a:rPr sz="2000" spc="434" dirty="0">
                <a:latin typeface="Symbol"/>
                <a:cs typeface="Symbol"/>
              </a:rPr>
              <a:t></a:t>
            </a:r>
            <a:r>
              <a:rPr sz="2000" spc="434" dirty="0">
                <a:latin typeface="Times New Roman"/>
                <a:cs typeface="Times New Roman"/>
              </a:rPr>
              <a:t>	</a:t>
            </a:r>
            <a:r>
              <a:rPr sz="2000" spc="434" dirty="0">
                <a:latin typeface="Symbol"/>
                <a:cs typeface="Symbol"/>
              </a:rPr>
              <a:t></a:t>
            </a:r>
            <a:endParaRPr sz="2000">
              <a:latin typeface="Symbol"/>
              <a:cs typeface="Symbol"/>
            </a:endParaRPr>
          </a:p>
        </p:txBody>
      </p:sp>
      <p:sp>
        <p:nvSpPr>
          <p:cNvPr id="8" name="object 8"/>
          <p:cNvSpPr txBox="1"/>
          <p:nvPr/>
        </p:nvSpPr>
        <p:spPr>
          <a:xfrm>
            <a:off x="599440" y="5121790"/>
            <a:ext cx="8098155" cy="1315720"/>
          </a:xfrm>
          <a:prstGeom prst="rect">
            <a:avLst/>
          </a:prstGeom>
        </p:spPr>
        <p:txBody>
          <a:bodyPr vert="horz" wrap="square" lIns="0" tIns="15875" rIns="0" bIns="0" rtlCol="0">
            <a:spAutoFit/>
          </a:bodyPr>
          <a:lstStyle/>
          <a:p>
            <a:pPr marL="415290" algn="ctr">
              <a:lnSpc>
                <a:spcPct val="100000"/>
              </a:lnSpc>
              <a:spcBef>
                <a:spcPts val="125"/>
              </a:spcBef>
            </a:pPr>
            <a:r>
              <a:rPr sz="3000" spc="-254" baseline="1388" dirty="0">
                <a:latin typeface="Symbol"/>
                <a:cs typeface="Symbol"/>
              </a:rPr>
              <a:t></a:t>
            </a:r>
            <a:r>
              <a:rPr sz="3000" spc="-254" baseline="-12500" dirty="0">
                <a:latin typeface="Symbol"/>
                <a:cs typeface="Symbol"/>
              </a:rPr>
              <a:t></a:t>
            </a:r>
            <a:r>
              <a:rPr sz="3000" spc="-367" baseline="-12500" dirty="0">
                <a:latin typeface="Times New Roman"/>
                <a:cs typeface="Times New Roman"/>
              </a:rPr>
              <a:t> </a:t>
            </a:r>
            <a:r>
              <a:rPr sz="2000" i="1" spc="500" dirty="0">
                <a:latin typeface="Times New Roman"/>
                <a:cs typeface="Times New Roman"/>
              </a:rPr>
              <a:t>b</a:t>
            </a:r>
            <a:r>
              <a:rPr sz="2000" spc="500" dirty="0">
                <a:latin typeface="Times New Roman"/>
                <a:cs typeface="Times New Roman"/>
              </a:rPr>
              <a:t>(</a:t>
            </a:r>
            <a:r>
              <a:rPr sz="2000" spc="-275" dirty="0">
                <a:latin typeface="Times New Roman"/>
                <a:cs typeface="Times New Roman"/>
              </a:rPr>
              <a:t> </a:t>
            </a:r>
            <a:r>
              <a:rPr sz="2000" i="1" spc="409" dirty="0">
                <a:latin typeface="Times New Roman"/>
                <a:cs typeface="Times New Roman"/>
              </a:rPr>
              <a:t>x</a:t>
            </a:r>
            <a:r>
              <a:rPr sz="2000" spc="409" dirty="0">
                <a:latin typeface="Times New Roman"/>
                <a:cs typeface="Times New Roman"/>
              </a:rPr>
              <a:t>,</a:t>
            </a:r>
            <a:r>
              <a:rPr sz="2000" spc="185" dirty="0">
                <a:latin typeface="Times New Roman"/>
                <a:cs typeface="Times New Roman"/>
              </a:rPr>
              <a:t> </a:t>
            </a:r>
            <a:r>
              <a:rPr sz="2000" i="1" spc="505" dirty="0">
                <a:latin typeface="Times New Roman"/>
                <a:cs typeface="Times New Roman"/>
              </a:rPr>
              <a:t>y</a:t>
            </a:r>
            <a:r>
              <a:rPr sz="2000" spc="505" dirty="0">
                <a:latin typeface="Times New Roman"/>
                <a:cs typeface="Times New Roman"/>
              </a:rPr>
              <a:t>)</a:t>
            </a:r>
            <a:r>
              <a:rPr sz="2000" spc="-120" dirty="0">
                <a:latin typeface="Times New Roman"/>
                <a:cs typeface="Times New Roman"/>
              </a:rPr>
              <a:t> </a:t>
            </a:r>
            <a:r>
              <a:rPr sz="3000" spc="-254" baseline="1388" dirty="0">
                <a:latin typeface="Symbol"/>
                <a:cs typeface="Symbol"/>
              </a:rPr>
              <a:t></a:t>
            </a:r>
            <a:r>
              <a:rPr sz="3000" spc="-254" baseline="-12500" dirty="0">
                <a:latin typeface="Symbol"/>
                <a:cs typeface="Symbol"/>
              </a:rPr>
              <a:t></a:t>
            </a:r>
            <a:endParaRPr sz="3000" baseline="-12500">
              <a:latin typeface="Symbol"/>
              <a:cs typeface="Symbol"/>
            </a:endParaRPr>
          </a:p>
          <a:p>
            <a:pPr marL="25400" marR="17780">
              <a:lnSpc>
                <a:spcPct val="100000"/>
              </a:lnSpc>
              <a:spcBef>
                <a:spcPts val="2450"/>
              </a:spcBef>
            </a:pPr>
            <a:r>
              <a:rPr sz="2200" spc="-5" dirty="0">
                <a:latin typeface="Arial"/>
                <a:cs typeface="Arial"/>
              </a:rPr>
              <a:t>The field of digital </a:t>
            </a:r>
            <a:r>
              <a:rPr sz="2200" dirty="0">
                <a:latin typeface="Arial"/>
                <a:cs typeface="Arial"/>
              </a:rPr>
              <a:t>image </a:t>
            </a:r>
            <a:r>
              <a:rPr sz="2200" spc="-5" dirty="0">
                <a:latin typeface="Arial"/>
                <a:cs typeface="Arial"/>
              </a:rPr>
              <a:t>processing </a:t>
            </a:r>
            <a:r>
              <a:rPr sz="2200" dirty="0">
                <a:latin typeface="Arial"/>
                <a:cs typeface="Arial"/>
              </a:rPr>
              <a:t>refers </a:t>
            </a:r>
            <a:r>
              <a:rPr sz="2200" spc="-5" dirty="0">
                <a:latin typeface="Arial"/>
                <a:cs typeface="Arial"/>
              </a:rPr>
              <a:t>to processing digital  images by means of a digital</a:t>
            </a:r>
            <a:r>
              <a:rPr sz="2200" spc="55" dirty="0">
                <a:latin typeface="Arial"/>
                <a:cs typeface="Arial"/>
              </a:rPr>
              <a:t> </a:t>
            </a:r>
            <a:r>
              <a:rPr sz="2200" spc="-15" dirty="0">
                <a:latin typeface="Arial"/>
                <a:cs typeface="Arial"/>
              </a:rPr>
              <a:t>computer.</a:t>
            </a:r>
            <a:endParaRPr sz="2200">
              <a:latin typeface="Arial"/>
              <a:cs typeface="Arial"/>
            </a:endParaRPr>
          </a:p>
        </p:txBody>
      </p:sp>
      <p:sp>
        <p:nvSpPr>
          <p:cNvPr id="9" name="object 9"/>
          <p:cNvSpPr txBox="1"/>
          <p:nvPr/>
        </p:nvSpPr>
        <p:spPr>
          <a:xfrm>
            <a:off x="535940" y="4217289"/>
            <a:ext cx="1762125" cy="330835"/>
          </a:xfrm>
          <a:prstGeom prst="rect">
            <a:avLst/>
          </a:prstGeom>
        </p:spPr>
        <p:txBody>
          <a:bodyPr vert="horz" wrap="square" lIns="0" tIns="12700" rIns="0" bIns="0" rtlCol="0">
            <a:spAutoFit/>
          </a:bodyPr>
          <a:lstStyle/>
          <a:p>
            <a:pPr marL="196850" indent="-184785">
              <a:lnSpc>
                <a:spcPct val="100000"/>
              </a:lnSpc>
              <a:spcBef>
                <a:spcPts val="100"/>
              </a:spcBef>
              <a:buFont typeface="Wingdings"/>
              <a:buChar char=""/>
              <a:tabLst>
                <a:tab pos="197485" algn="l"/>
              </a:tabLst>
            </a:pPr>
            <a:r>
              <a:rPr sz="2000" b="1" dirty="0">
                <a:solidFill>
                  <a:srgbClr val="C00000"/>
                </a:solidFill>
                <a:latin typeface="Arial"/>
                <a:cs typeface="Arial"/>
              </a:rPr>
              <a:t>Color</a:t>
            </a:r>
            <a:r>
              <a:rPr sz="2000" b="1" spc="-95" dirty="0">
                <a:solidFill>
                  <a:srgbClr val="C00000"/>
                </a:solidFill>
                <a:latin typeface="Arial"/>
                <a:cs typeface="Arial"/>
              </a:rPr>
              <a:t> </a:t>
            </a:r>
            <a:r>
              <a:rPr sz="2000" b="1" dirty="0">
                <a:solidFill>
                  <a:srgbClr val="C00000"/>
                </a:solidFill>
                <a:latin typeface="Arial"/>
                <a:cs typeface="Arial"/>
              </a:rPr>
              <a:t>Image:</a:t>
            </a:r>
            <a:endParaRPr sz="2000">
              <a:latin typeface="Arial"/>
              <a:cs typeface="Arial"/>
            </a:endParaRPr>
          </a:p>
        </p:txBody>
      </p:sp>
      <p:sp>
        <p:nvSpPr>
          <p:cNvPr id="10" name="object 10"/>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11" name="object 11"/>
          <p:cNvSpPr txBox="1"/>
          <p:nvPr/>
        </p:nvSpPr>
        <p:spPr>
          <a:xfrm>
            <a:off x="312216" y="6314643"/>
            <a:ext cx="125095"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a:cs typeface="Arial"/>
              </a:rPr>
              <a:t>9</a:t>
            </a:r>
            <a:endParaRPr sz="14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025900" y="2928873"/>
            <a:ext cx="732155" cy="805180"/>
            <a:chOff x="4025900" y="2928873"/>
            <a:chExt cx="732155" cy="805180"/>
          </a:xfrm>
        </p:grpSpPr>
        <p:sp>
          <p:nvSpPr>
            <p:cNvPr id="3" name="object 3"/>
            <p:cNvSpPr/>
            <p:nvPr/>
          </p:nvSpPr>
          <p:spPr>
            <a:xfrm>
              <a:off x="4032250" y="2935223"/>
              <a:ext cx="719455" cy="792480"/>
            </a:xfrm>
            <a:custGeom>
              <a:avLst/>
              <a:gdLst/>
              <a:ahLst/>
              <a:cxnLst/>
              <a:rect l="l" t="t" r="r" b="b"/>
              <a:pathLst>
                <a:path w="719454" h="792479">
                  <a:moveTo>
                    <a:pt x="539369" y="0"/>
                  </a:moveTo>
                  <a:lnTo>
                    <a:pt x="179832" y="0"/>
                  </a:lnTo>
                  <a:lnTo>
                    <a:pt x="179832" y="594233"/>
                  </a:lnTo>
                  <a:lnTo>
                    <a:pt x="0" y="594233"/>
                  </a:lnTo>
                  <a:lnTo>
                    <a:pt x="359537" y="792226"/>
                  </a:lnTo>
                  <a:lnTo>
                    <a:pt x="719201" y="594233"/>
                  </a:lnTo>
                  <a:lnTo>
                    <a:pt x="539369" y="594233"/>
                  </a:lnTo>
                  <a:lnTo>
                    <a:pt x="539369" y="0"/>
                  </a:lnTo>
                  <a:close/>
                </a:path>
              </a:pathLst>
            </a:custGeom>
            <a:solidFill>
              <a:srgbClr val="D24717"/>
            </a:solidFill>
          </p:spPr>
          <p:txBody>
            <a:bodyPr wrap="square" lIns="0" tIns="0" rIns="0" bIns="0" rtlCol="0"/>
            <a:lstStyle/>
            <a:p>
              <a:endParaRPr/>
            </a:p>
          </p:txBody>
        </p:sp>
        <p:sp>
          <p:nvSpPr>
            <p:cNvPr id="4" name="object 4"/>
            <p:cNvSpPr/>
            <p:nvPr/>
          </p:nvSpPr>
          <p:spPr>
            <a:xfrm>
              <a:off x="4032250" y="2935223"/>
              <a:ext cx="719455" cy="792480"/>
            </a:xfrm>
            <a:custGeom>
              <a:avLst/>
              <a:gdLst/>
              <a:ahLst/>
              <a:cxnLst/>
              <a:rect l="l" t="t" r="r" b="b"/>
              <a:pathLst>
                <a:path w="719454" h="792479">
                  <a:moveTo>
                    <a:pt x="0" y="594233"/>
                  </a:moveTo>
                  <a:lnTo>
                    <a:pt x="179832" y="594233"/>
                  </a:lnTo>
                  <a:lnTo>
                    <a:pt x="179832" y="0"/>
                  </a:lnTo>
                  <a:lnTo>
                    <a:pt x="539369" y="0"/>
                  </a:lnTo>
                  <a:lnTo>
                    <a:pt x="539369" y="594233"/>
                  </a:lnTo>
                  <a:lnTo>
                    <a:pt x="719201" y="594233"/>
                  </a:lnTo>
                  <a:lnTo>
                    <a:pt x="359537" y="792226"/>
                  </a:lnTo>
                  <a:lnTo>
                    <a:pt x="0" y="594233"/>
                  </a:lnTo>
                  <a:close/>
                </a:path>
              </a:pathLst>
            </a:custGeom>
            <a:ln w="12700">
              <a:solidFill>
                <a:srgbClr val="000000"/>
              </a:solidFill>
            </a:ln>
          </p:spPr>
          <p:txBody>
            <a:bodyPr wrap="square" lIns="0" tIns="0" rIns="0" bIns="0" rtlCol="0"/>
            <a:lstStyle/>
            <a:p>
              <a:endParaRPr/>
            </a:p>
          </p:txBody>
        </p:sp>
      </p:grpSp>
      <p:grpSp>
        <p:nvGrpSpPr>
          <p:cNvPr id="5" name="object 5"/>
          <p:cNvGrpSpPr/>
          <p:nvPr/>
        </p:nvGrpSpPr>
        <p:grpSpPr>
          <a:xfrm>
            <a:off x="4243323" y="4589398"/>
            <a:ext cx="1021080" cy="1056005"/>
            <a:chOff x="4243323" y="4589398"/>
            <a:chExt cx="1021080" cy="1056005"/>
          </a:xfrm>
        </p:grpSpPr>
        <p:sp>
          <p:nvSpPr>
            <p:cNvPr id="6" name="object 6"/>
            <p:cNvSpPr/>
            <p:nvPr/>
          </p:nvSpPr>
          <p:spPr>
            <a:xfrm>
              <a:off x="4249673" y="4595748"/>
              <a:ext cx="1008126" cy="1043051"/>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4249673" y="4595748"/>
              <a:ext cx="1008380" cy="1043305"/>
            </a:xfrm>
            <a:custGeom>
              <a:avLst/>
              <a:gdLst/>
              <a:ahLst/>
              <a:cxnLst/>
              <a:rect l="l" t="t" r="r" b="b"/>
              <a:pathLst>
                <a:path w="1008379" h="1043304">
                  <a:moveTo>
                    <a:pt x="1008126" y="745109"/>
                  </a:moveTo>
                  <a:lnTo>
                    <a:pt x="672084" y="447039"/>
                  </a:lnTo>
                  <a:lnTo>
                    <a:pt x="672084" y="596011"/>
                  </a:lnTo>
                  <a:lnTo>
                    <a:pt x="336041" y="596011"/>
                  </a:lnTo>
                  <a:lnTo>
                    <a:pt x="336041" y="0"/>
                  </a:lnTo>
                  <a:lnTo>
                    <a:pt x="0" y="0"/>
                  </a:lnTo>
                  <a:lnTo>
                    <a:pt x="0" y="894079"/>
                  </a:lnTo>
                  <a:lnTo>
                    <a:pt x="672084" y="894079"/>
                  </a:lnTo>
                  <a:lnTo>
                    <a:pt x="672084" y="1043051"/>
                  </a:lnTo>
                  <a:lnTo>
                    <a:pt x="1008126" y="745109"/>
                  </a:lnTo>
                  <a:close/>
                </a:path>
              </a:pathLst>
            </a:custGeom>
            <a:ln w="12700">
              <a:solidFill>
                <a:srgbClr val="000000"/>
              </a:solidFill>
            </a:ln>
          </p:spPr>
          <p:txBody>
            <a:bodyPr wrap="square" lIns="0" tIns="0" rIns="0" bIns="0" rtlCol="0"/>
            <a:lstStyle/>
            <a:p>
              <a:endParaRPr/>
            </a:p>
          </p:txBody>
        </p:sp>
      </p:grpSp>
      <p:sp>
        <p:nvSpPr>
          <p:cNvPr id="8" name="object 8"/>
          <p:cNvSpPr txBox="1"/>
          <p:nvPr/>
        </p:nvSpPr>
        <p:spPr>
          <a:xfrm>
            <a:off x="2593594" y="4898897"/>
            <a:ext cx="1567180" cy="756920"/>
          </a:xfrm>
          <a:prstGeom prst="rect">
            <a:avLst/>
          </a:prstGeom>
        </p:spPr>
        <p:txBody>
          <a:bodyPr vert="horz" wrap="square" lIns="0" tIns="12700" rIns="0" bIns="0" rtlCol="0">
            <a:spAutoFit/>
          </a:bodyPr>
          <a:lstStyle/>
          <a:p>
            <a:pPr marL="12700" marR="5080">
              <a:lnSpc>
                <a:spcPct val="100000"/>
              </a:lnSpc>
              <a:spcBef>
                <a:spcPts val="100"/>
              </a:spcBef>
            </a:pPr>
            <a:r>
              <a:rPr sz="2400" spc="-5" dirty="0">
                <a:latin typeface="Arial"/>
                <a:cs typeface="Arial"/>
              </a:rPr>
              <a:t>Quantizatio  n</a:t>
            </a:r>
            <a:endParaRPr sz="2400">
              <a:latin typeface="Arial"/>
              <a:cs typeface="Arial"/>
            </a:endParaRPr>
          </a:p>
        </p:txBody>
      </p:sp>
      <p:sp>
        <p:nvSpPr>
          <p:cNvPr id="9" name="object 9"/>
          <p:cNvSpPr txBox="1"/>
          <p:nvPr/>
        </p:nvSpPr>
        <p:spPr>
          <a:xfrm>
            <a:off x="535940" y="1011682"/>
            <a:ext cx="4464685" cy="3359785"/>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00FF"/>
                </a:solidFill>
                <a:latin typeface="Arial"/>
                <a:cs typeface="Arial"/>
              </a:rPr>
              <a:t>An</a:t>
            </a:r>
            <a:r>
              <a:rPr sz="3600" b="1" spc="-20" dirty="0">
                <a:solidFill>
                  <a:srgbClr val="0000FF"/>
                </a:solidFill>
                <a:latin typeface="Arial"/>
                <a:cs typeface="Arial"/>
              </a:rPr>
              <a:t> </a:t>
            </a:r>
            <a:r>
              <a:rPr sz="3600" b="1" spc="-5" dirty="0">
                <a:solidFill>
                  <a:srgbClr val="0000FF"/>
                </a:solidFill>
                <a:latin typeface="Arial"/>
                <a:cs typeface="Arial"/>
              </a:rPr>
              <a:t>Image:</a:t>
            </a:r>
            <a:endParaRPr sz="3600">
              <a:latin typeface="Arial"/>
              <a:cs typeface="Arial"/>
            </a:endParaRPr>
          </a:p>
          <a:p>
            <a:pPr>
              <a:lnSpc>
                <a:spcPct val="100000"/>
              </a:lnSpc>
              <a:spcBef>
                <a:spcPts val="50"/>
              </a:spcBef>
            </a:pPr>
            <a:endParaRPr sz="5050">
              <a:latin typeface="Arial"/>
              <a:cs typeface="Arial"/>
            </a:endParaRPr>
          </a:p>
          <a:p>
            <a:pPr marL="3119755">
              <a:lnSpc>
                <a:spcPct val="100000"/>
              </a:lnSpc>
            </a:pPr>
            <a:r>
              <a:rPr sz="3600" b="1" i="1" dirty="0">
                <a:latin typeface="Times New Roman"/>
                <a:cs typeface="Times New Roman"/>
              </a:rPr>
              <a:t>g</a:t>
            </a:r>
            <a:r>
              <a:rPr sz="3600" b="1" dirty="0">
                <a:latin typeface="Times New Roman"/>
                <a:cs typeface="Times New Roman"/>
              </a:rPr>
              <a:t>(x ,</a:t>
            </a:r>
            <a:r>
              <a:rPr sz="3600" b="1" spc="-90" dirty="0">
                <a:latin typeface="Times New Roman"/>
                <a:cs typeface="Times New Roman"/>
              </a:rPr>
              <a:t> </a:t>
            </a:r>
            <a:r>
              <a:rPr sz="3600" b="1" spc="-10" dirty="0">
                <a:latin typeface="Times New Roman"/>
                <a:cs typeface="Times New Roman"/>
              </a:rPr>
              <a:t>y)</a:t>
            </a:r>
            <a:endParaRPr sz="3600">
              <a:latin typeface="Times New Roman"/>
              <a:cs typeface="Times New Roman"/>
            </a:endParaRPr>
          </a:p>
          <a:p>
            <a:pPr marL="1689100" marR="1109345">
              <a:lnSpc>
                <a:spcPct val="100000"/>
              </a:lnSpc>
              <a:spcBef>
                <a:spcPts val="1739"/>
              </a:spcBef>
            </a:pPr>
            <a:r>
              <a:rPr sz="2400" spc="-5" dirty="0">
                <a:latin typeface="Arial"/>
                <a:cs typeface="Arial"/>
              </a:rPr>
              <a:t>D</a:t>
            </a:r>
            <a:r>
              <a:rPr sz="2400" spc="-15" dirty="0">
                <a:latin typeface="Arial"/>
                <a:cs typeface="Arial"/>
              </a:rPr>
              <a:t>i</a:t>
            </a:r>
            <a:r>
              <a:rPr sz="2400" dirty="0">
                <a:latin typeface="Arial"/>
                <a:cs typeface="Arial"/>
              </a:rPr>
              <a:t>scret</a:t>
            </a:r>
            <a:r>
              <a:rPr sz="2400" spc="-5" dirty="0">
                <a:latin typeface="Arial"/>
                <a:cs typeface="Arial"/>
              </a:rPr>
              <a:t>iz</a:t>
            </a:r>
            <a:r>
              <a:rPr sz="2400" spc="-15" dirty="0">
                <a:latin typeface="Arial"/>
                <a:cs typeface="Arial"/>
              </a:rPr>
              <a:t>a</a:t>
            </a:r>
            <a:r>
              <a:rPr sz="2400" spc="-5" dirty="0">
                <a:latin typeface="Arial"/>
                <a:cs typeface="Arial"/>
              </a:rPr>
              <a:t>tio  n</a:t>
            </a:r>
            <a:endParaRPr sz="2400">
              <a:latin typeface="Arial"/>
              <a:cs typeface="Arial"/>
            </a:endParaRPr>
          </a:p>
          <a:p>
            <a:pPr marL="3213735">
              <a:lnSpc>
                <a:spcPts val="4255"/>
              </a:lnSpc>
            </a:pPr>
            <a:r>
              <a:rPr sz="3600" b="1" i="1" spc="-5" dirty="0">
                <a:latin typeface="Times New Roman"/>
                <a:cs typeface="Times New Roman"/>
              </a:rPr>
              <a:t>g</a:t>
            </a:r>
            <a:r>
              <a:rPr sz="3600" b="1" spc="-5" dirty="0">
                <a:latin typeface="Times New Roman"/>
                <a:cs typeface="Times New Roman"/>
              </a:rPr>
              <a:t>(</a:t>
            </a:r>
            <a:r>
              <a:rPr sz="3600" b="1" i="1" spc="-5" dirty="0">
                <a:latin typeface="Times New Roman"/>
                <a:cs typeface="Times New Roman"/>
              </a:rPr>
              <a:t>i </a:t>
            </a:r>
            <a:r>
              <a:rPr sz="3600" b="1" dirty="0">
                <a:latin typeface="Times New Roman"/>
                <a:cs typeface="Times New Roman"/>
              </a:rPr>
              <a:t>,</a:t>
            </a:r>
            <a:r>
              <a:rPr sz="3600" b="1" spc="-75" dirty="0">
                <a:latin typeface="Times New Roman"/>
                <a:cs typeface="Times New Roman"/>
              </a:rPr>
              <a:t> </a:t>
            </a:r>
            <a:r>
              <a:rPr sz="3600" b="1" i="1" spc="-5" dirty="0">
                <a:latin typeface="Times New Roman"/>
                <a:cs typeface="Times New Roman"/>
              </a:rPr>
              <a:t>j</a:t>
            </a:r>
            <a:r>
              <a:rPr sz="3600" b="1" spc="-5" dirty="0">
                <a:latin typeface="Times New Roman"/>
                <a:cs typeface="Times New Roman"/>
              </a:rPr>
              <a:t>)</a:t>
            </a:r>
            <a:endParaRPr sz="3600">
              <a:latin typeface="Times New Roman"/>
              <a:cs typeface="Times New Roman"/>
            </a:endParaRPr>
          </a:p>
        </p:txBody>
      </p:sp>
      <p:sp>
        <p:nvSpPr>
          <p:cNvPr id="10" name="object 10"/>
          <p:cNvSpPr txBox="1"/>
          <p:nvPr/>
        </p:nvSpPr>
        <p:spPr>
          <a:xfrm>
            <a:off x="5489828" y="5016246"/>
            <a:ext cx="1076960" cy="574040"/>
          </a:xfrm>
          <a:prstGeom prst="rect">
            <a:avLst/>
          </a:prstGeom>
        </p:spPr>
        <p:txBody>
          <a:bodyPr vert="horz" wrap="square" lIns="0" tIns="12700" rIns="0" bIns="0" rtlCol="0">
            <a:spAutoFit/>
          </a:bodyPr>
          <a:lstStyle/>
          <a:p>
            <a:pPr marL="12700">
              <a:lnSpc>
                <a:spcPct val="100000"/>
              </a:lnSpc>
              <a:spcBef>
                <a:spcPts val="100"/>
              </a:spcBef>
            </a:pPr>
            <a:r>
              <a:rPr sz="3600" b="1" i="1" dirty="0">
                <a:latin typeface="Times New Roman"/>
                <a:cs typeface="Times New Roman"/>
              </a:rPr>
              <a:t>f</a:t>
            </a:r>
            <a:r>
              <a:rPr sz="3600" b="1" dirty="0">
                <a:latin typeface="Times New Roman"/>
                <a:cs typeface="Times New Roman"/>
              </a:rPr>
              <a:t>(</a:t>
            </a:r>
            <a:r>
              <a:rPr sz="3600" b="1" i="1" dirty="0">
                <a:latin typeface="Times New Roman"/>
                <a:cs typeface="Times New Roman"/>
              </a:rPr>
              <a:t>i </a:t>
            </a:r>
            <a:r>
              <a:rPr sz="3600" b="1" dirty="0">
                <a:latin typeface="Times New Roman"/>
                <a:cs typeface="Times New Roman"/>
              </a:rPr>
              <a:t>,</a:t>
            </a:r>
            <a:r>
              <a:rPr sz="3600" b="1" spc="-110" dirty="0">
                <a:latin typeface="Times New Roman"/>
                <a:cs typeface="Times New Roman"/>
              </a:rPr>
              <a:t> </a:t>
            </a:r>
            <a:r>
              <a:rPr sz="3600" b="1" i="1" spc="-5" dirty="0">
                <a:latin typeface="Times New Roman"/>
                <a:cs typeface="Times New Roman"/>
              </a:rPr>
              <a:t>j</a:t>
            </a:r>
            <a:r>
              <a:rPr sz="3600" b="1" spc="-5" dirty="0">
                <a:latin typeface="Times New Roman"/>
                <a:cs typeface="Times New Roman"/>
              </a:rPr>
              <a:t>)</a:t>
            </a:r>
            <a:endParaRPr sz="3600">
              <a:latin typeface="Times New Roman"/>
              <a:cs typeface="Times New Roman"/>
            </a:endParaRPr>
          </a:p>
        </p:txBody>
      </p:sp>
      <p:sp>
        <p:nvSpPr>
          <p:cNvPr id="11" name="object 11"/>
          <p:cNvSpPr txBox="1"/>
          <p:nvPr/>
        </p:nvSpPr>
        <p:spPr>
          <a:xfrm>
            <a:off x="6771513" y="5218938"/>
            <a:ext cx="1509395"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Arial"/>
                <a:cs typeface="Arial"/>
              </a:rPr>
              <a:t>Digital</a:t>
            </a:r>
            <a:r>
              <a:rPr sz="2000" spc="-80" dirty="0">
                <a:latin typeface="Arial"/>
                <a:cs typeface="Arial"/>
              </a:rPr>
              <a:t> </a:t>
            </a:r>
            <a:r>
              <a:rPr sz="2000" dirty="0">
                <a:latin typeface="Arial"/>
                <a:cs typeface="Arial"/>
              </a:rPr>
              <a:t>Image</a:t>
            </a:r>
            <a:endParaRPr sz="2000">
              <a:latin typeface="Arial"/>
              <a:cs typeface="Arial"/>
            </a:endParaRPr>
          </a:p>
        </p:txBody>
      </p:sp>
      <p:sp>
        <p:nvSpPr>
          <p:cNvPr id="12" name="object 12"/>
          <p:cNvSpPr txBox="1"/>
          <p:nvPr/>
        </p:nvSpPr>
        <p:spPr>
          <a:xfrm>
            <a:off x="953719" y="5988811"/>
            <a:ext cx="7426959" cy="514350"/>
          </a:xfrm>
          <a:prstGeom prst="rect">
            <a:avLst/>
          </a:prstGeom>
        </p:spPr>
        <p:txBody>
          <a:bodyPr vert="horz" wrap="square" lIns="0" tIns="13335" rIns="0" bIns="0" rtlCol="0">
            <a:spAutoFit/>
          </a:bodyPr>
          <a:lstStyle/>
          <a:p>
            <a:pPr marL="38100">
              <a:lnSpc>
                <a:spcPct val="100000"/>
              </a:lnSpc>
              <a:spcBef>
                <a:spcPts val="105"/>
              </a:spcBef>
            </a:pPr>
            <a:r>
              <a:rPr sz="3200" b="1" i="1" dirty="0">
                <a:latin typeface="Times New Roman"/>
                <a:cs typeface="Times New Roman"/>
              </a:rPr>
              <a:t>f</a:t>
            </a:r>
            <a:r>
              <a:rPr sz="3200" b="1" dirty="0">
                <a:latin typeface="Times New Roman"/>
                <a:cs typeface="Times New Roman"/>
              </a:rPr>
              <a:t>(</a:t>
            </a:r>
            <a:r>
              <a:rPr sz="3200" b="1" i="1" dirty="0">
                <a:latin typeface="Times New Roman"/>
                <a:cs typeface="Times New Roman"/>
              </a:rPr>
              <a:t>i</a:t>
            </a:r>
            <a:r>
              <a:rPr sz="3150" b="1" i="1" baseline="-21164" dirty="0">
                <a:latin typeface="Times New Roman"/>
                <a:cs typeface="Times New Roman"/>
              </a:rPr>
              <a:t>0 </a:t>
            </a:r>
            <a:r>
              <a:rPr sz="3200" b="1" dirty="0">
                <a:latin typeface="Times New Roman"/>
                <a:cs typeface="Times New Roman"/>
              </a:rPr>
              <a:t>, </a:t>
            </a:r>
            <a:r>
              <a:rPr sz="3200" b="1" i="1" spc="5" dirty="0">
                <a:latin typeface="Times New Roman"/>
                <a:cs typeface="Times New Roman"/>
              </a:rPr>
              <a:t>j</a:t>
            </a:r>
            <a:r>
              <a:rPr sz="3150" b="1" i="1" spc="7" baseline="-21164" dirty="0">
                <a:latin typeface="Times New Roman"/>
                <a:cs typeface="Times New Roman"/>
              </a:rPr>
              <a:t>0</a:t>
            </a:r>
            <a:r>
              <a:rPr sz="3200" b="1" spc="5" dirty="0">
                <a:latin typeface="Times New Roman"/>
                <a:cs typeface="Times New Roman"/>
              </a:rPr>
              <a:t>) </a:t>
            </a:r>
            <a:r>
              <a:rPr sz="3200" b="1" dirty="0">
                <a:latin typeface="Times New Roman"/>
                <a:cs typeface="Times New Roman"/>
              </a:rPr>
              <a:t>: </a:t>
            </a:r>
            <a:r>
              <a:rPr sz="2400" spc="-5" dirty="0">
                <a:latin typeface="Arial"/>
                <a:cs typeface="Arial"/>
              </a:rPr>
              <a:t>Picture Element, </a:t>
            </a:r>
            <a:r>
              <a:rPr sz="2400" dirty="0">
                <a:latin typeface="Arial"/>
                <a:cs typeface="Arial"/>
              </a:rPr>
              <a:t>Image </a:t>
            </a:r>
            <a:r>
              <a:rPr sz="2400" spc="-5" dirty="0">
                <a:latin typeface="Arial"/>
                <a:cs typeface="Arial"/>
              </a:rPr>
              <a:t>Element, Pel,</a:t>
            </a:r>
            <a:r>
              <a:rPr sz="2400" spc="-240" dirty="0">
                <a:latin typeface="Arial"/>
                <a:cs typeface="Arial"/>
              </a:rPr>
              <a:t> </a:t>
            </a:r>
            <a:r>
              <a:rPr sz="2400" spc="-10" dirty="0">
                <a:latin typeface="Arial"/>
                <a:cs typeface="Arial"/>
              </a:rPr>
              <a:t>Pixel</a:t>
            </a:r>
            <a:endParaRPr sz="2400">
              <a:latin typeface="Arial"/>
              <a:cs typeface="Arial"/>
            </a:endParaRPr>
          </a:p>
        </p:txBody>
      </p:sp>
      <p:grpSp>
        <p:nvGrpSpPr>
          <p:cNvPr id="13" name="object 13"/>
          <p:cNvGrpSpPr/>
          <p:nvPr/>
        </p:nvGrpSpPr>
        <p:grpSpPr>
          <a:xfrm>
            <a:off x="4344923" y="914400"/>
            <a:ext cx="4570730" cy="3048000"/>
            <a:chOff x="4344923" y="914400"/>
            <a:chExt cx="4570730" cy="3048000"/>
          </a:xfrm>
        </p:grpSpPr>
        <p:sp>
          <p:nvSpPr>
            <p:cNvPr id="14" name="object 14"/>
            <p:cNvSpPr/>
            <p:nvPr/>
          </p:nvSpPr>
          <p:spPr>
            <a:xfrm>
              <a:off x="5562599" y="914400"/>
              <a:ext cx="3352800" cy="3048000"/>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4344923" y="1568195"/>
              <a:ext cx="1722120" cy="952500"/>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4554473" y="1582927"/>
              <a:ext cx="1473835" cy="718185"/>
            </a:xfrm>
            <a:custGeom>
              <a:avLst/>
              <a:gdLst/>
              <a:ahLst/>
              <a:cxnLst/>
              <a:rect l="l" t="t" r="r" b="b"/>
              <a:pathLst>
                <a:path w="1473835" h="718185">
                  <a:moveTo>
                    <a:pt x="106060" y="559546"/>
                  </a:moveTo>
                  <a:lnTo>
                    <a:pt x="99284" y="562199"/>
                  </a:lnTo>
                  <a:lnTo>
                    <a:pt x="93852" y="567436"/>
                  </a:lnTo>
                  <a:lnTo>
                    <a:pt x="0" y="703072"/>
                  </a:lnTo>
                  <a:lnTo>
                    <a:pt x="164337" y="717931"/>
                  </a:lnTo>
                  <a:lnTo>
                    <a:pt x="171823" y="717145"/>
                  </a:lnTo>
                  <a:lnTo>
                    <a:pt x="178212" y="713644"/>
                  </a:lnTo>
                  <a:lnTo>
                    <a:pt x="182840" y="708001"/>
                  </a:lnTo>
                  <a:lnTo>
                    <a:pt x="183955" y="704342"/>
                  </a:lnTo>
                  <a:lnTo>
                    <a:pt x="42290" y="704342"/>
                  </a:lnTo>
                  <a:lnTo>
                    <a:pt x="26162" y="669798"/>
                  </a:lnTo>
                  <a:lnTo>
                    <a:pt x="89910" y="639960"/>
                  </a:lnTo>
                  <a:lnTo>
                    <a:pt x="125095" y="589026"/>
                  </a:lnTo>
                  <a:lnTo>
                    <a:pt x="128144" y="582094"/>
                  </a:lnTo>
                  <a:lnTo>
                    <a:pt x="128254" y="574817"/>
                  </a:lnTo>
                  <a:lnTo>
                    <a:pt x="125577" y="568041"/>
                  </a:lnTo>
                  <a:lnTo>
                    <a:pt x="120268" y="562610"/>
                  </a:lnTo>
                  <a:lnTo>
                    <a:pt x="113337" y="559631"/>
                  </a:lnTo>
                  <a:lnTo>
                    <a:pt x="106060" y="559546"/>
                  </a:lnTo>
                  <a:close/>
                </a:path>
                <a:path w="1473835" h="718185">
                  <a:moveTo>
                    <a:pt x="89910" y="639960"/>
                  </a:moveTo>
                  <a:lnTo>
                    <a:pt x="26162" y="669798"/>
                  </a:lnTo>
                  <a:lnTo>
                    <a:pt x="42290" y="704342"/>
                  </a:lnTo>
                  <a:lnTo>
                    <a:pt x="56130" y="697864"/>
                  </a:lnTo>
                  <a:lnTo>
                    <a:pt x="49911" y="697864"/>
                  </a:lnTo>
                  <a:lnTo>
                    <a:pt x="35940" y="668147"/>
                  </a:lnTo>
                  <a:lnTo>
                    <a:pt x="70439" y="668147"/>
                  </a:lnTo>
                  <a:lnTo>
                    <a:pt x="89910" y="639960"/>
                  </a:lnTo>
                  <a:close/>
                </a:path>
                <a:path w="1473835" h="718185">
                  <a:moveTo>
                    <a:pt x="106061" y="674496"/>
                  </a:moveTo>
                  <a:lnTo>
                    <a:pt x="42290" y="704342"/>
                  </a:lnTo>
                  <a:lnTo>
                    <a:pt x="183955" y="704342"/>
                  </a:lnTo>
                  <a:lnTo>
                    <a:pt x="185038" y="700786"/>
                  </a:lnTo>
                  <a:lnTo>
                    <a:pt x="184179" y="693229"/>
                  </a:lnTo>
                  <a:lnTo>
                    <a:pt x="180641" y="686816"/>
                  </a:lnTo>
                  <a:lnTo>
                    <a:pt x="174984" y="682212"/>
                  </a:lnTo>
                  <a:lnTo>
                    <a:pt x="167766" y="680085"/>
                  </a:lnTo>
                  <a:lnTo>
                    <a:pt x="106061" y="674496"/>
                  </a:lnTo>
                  <a:close/>
                </a:path>
                <a:path w="1473835" h="718185">
                  <a:moveTo>
                    <a:pt x="35940" y="668147"/>
                  </a:moveTo>
                  <a:lnTo>
                    <a:pt x="49911" y="697864"/>
                  </a:lnTo>
                  <a:lnTo>
                    <a:pt x="68408" y="671087"/>
                  </a:lnTo>
                  <a:lnTo>
                    <a:pt x="35940" y="668147"/>
                  </a:lnTo>
                  <a:close/>
                </a:path>
                <a:path w="1473835" h="718185">
                  <a:moveTo>
                    <a:pt x="68408" y="671087"/>
                  </a:moveTo>
                  <a:lnTo>
                    <a:pt x="49911" y="697864"/>
                  </a:lnTo>
                  <a:lnTo>
                    <a:pt x="56130" y="697864"/>
                  </a:lnTo>
                  <a:lnTo>
                    <a:pt x="106061" y="674496"/>
                  </a:lnTo>
                  <a:lnTo>
                    <a:pt x="68408" y="671087"/>
                  </a:lnTo>
                  <a:close/>
                </a:path>
                <a:path w="1473835" h="718185">
                  <a:moveTo>
                    <a:pt x="1457198" y="0"/>
                  </a:moveTo>
                  <a:lnTo>
                    <a:pt x="89910" y="639960"/>
                  </a:lnTo>
                  <a:lnTo>
                    <a:pt x="68408" y="671087"/>
                  </a:lnTo>
                  <a:lnTo>
                    <a:pt x="106061" y="674496"/>
                  </a:lnTo>
                  <a:lnTo>
                    <a:pt x="1473453" y="34544"/>
                  </a:lnTo>
                  <a:lnTo>
                    <a:pt x="1457198" y="0"/>
                  </a:lnTo>
                  <a:close/>
                </a:path>
                <a:path w="1473835" h="718185">
                  <a:moveTo>
                    <a:pt x="70439" y="668147"/>
                  </a:moveTo>
                  <a:lnTo>
                    <a:pt x="35940" y="668147"/>
                  </a:lnTo>
                  <a:lnTo>
                    <a:pt x="68408" y="671087"/>
                  </a:lnTo>
                  <a:lnTo>
                    <a:pt x="70439" y="668147"/>
                  </a:lnTo>
                  <a:close/>
                </a:path>
              </a:pathLst>
            </a:custGeom>
            <a:solidFill>
              <a:srgbClr val="D24717"/>
            </a:solidFill>
          </p:spPr>
          <p:txBody>
            <a:bodyPr wrap="square" lIns="0" tIns="0" rIns="0" bIns="0" rtlCol="0"/>
            <a:lstStyle/>
            <a:p>
              <a:endParaRPr/>
            </a:p>
          </p:txBody>
        </p:sp>
      </p:grpSp>
      <p:sp>
        <p:nvSpPr>
          <p:cNvPr id="17" name="object 17"/>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18" name="object 18"/>
          <p:cNvSpPr txBox="1">
            <a:spLocks noGrp="1"/>
          </p:cNvSpPr>
          <p:nvPr>
            <p:ph type="title"/>
          </p:nvPr>
        </p:nvSpPr>
        <p:spPr>
          <a:xfrm>
            <a:off x="78739" y="127253"/>
            <a:ext cx="5027930" cy="574040"/>
          </a:xfrm>
          <a:prstGeom prst="rect">
            <a:avLst/>
          </a:prstGeom>
        </p:spPr>
        <p:txBody>
          <a:bodyPr vert="horz" wrap="square" lIns="0" tIns="12700" rIns="0" bIns="0" rtlCol="0">
            <a:spAutoFit/>
          </a:bodyPr>
          <a:lstStyle/>
          <a:p>
            <a:pPr marL="12700">
              <a:lnSpc>
                <a:spcPct val="100000"/>
              </a:lnSpc>
              <a:spcBef>
                <a:spcPts val="100"/>
              </a:spcBef>
            </a:pPr>
            <a:r>
              <a:rPr sz="3600" spc="-5" dirty="0"/>
              <a:t>What </a:t>
            </a:r>
            <a:r>
              <a:rPr sz="3600" spc="-10" dirty="0"/>
              <a:t>Is </a:t>
            </a:r>
            <a:r>
              <a:rPr sz="3600" spc="-5" dirty="0"/>
              <a:t>Digital Image</a:t>
            </a:r>
            <a:r>
              <a:rPr sz="3600" spc="-15" dirty="0"/>
              <a:t> </a:t>
            </a:r>
            <a:r>
              <a:rPr sz="3600" dirty="0"/>
              <a:t>?</a:t>
            </a:r>
            <a:endParaRPr sz="3600"/>
          </a:p>
        </p:txBody>
      </p:sp>
      <p:sp>
        <p:nvSpPr>
          <p:cNvPr id="19" name="object 19"/>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20" name="object 20"/>
          <p:cNvSpPr txBox="1"/>
          <p:nvPr/>
        </p:nvSpPr>
        <p:spPr>
          <a:xfrm>
            <a:off x="263448" y="6314643"/>
            <a:ext cx="223520" cy="239395"/>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Arial"/>
                <a:cs typeface="Arial"/>
              </a:rPr>
              <a:t>10</a:t>
            </a:r>
            <a:endParaRPr sz="14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1459" y="2267457"/>
            <a:ext cx="1397635" cy="635635"/>
          </a:xfrm>
          <a:prstGeom prst="rect">
            <a:avLst/>
          </a:prstGeom>
        </p:spPr>
        <p:txBody>
          <a:bodyPr vert="horz" wrap="square" lIns="0" tIns="13335" rIns="0" bIns="0" rtlCol="0">
            <a:spAutoFit/>
          </a:bodyPr>
          <a:lstStyle/>
          <a:p>
            <a:pPr marL="12700" marR="5080" indent="318135">
              <a:lnSpc>
                <a:spcPct val="100000"/>
              </a:lnSpc>
              <a:spcBef>
                <a:spcPts val="105"/>
              </a:spcBef>
            </a:pPr>
            <a:r>
              <a:rPr sz="2000" b="1" dirty="0">
                <a:solidFill>
                  <a:srgbClr val="0000FF"/>
                </a:solidFill>
                <a:latin typeface="Arial"/>
                <a:cs typeface="Arial"/>
              </a:rPr>
              <a:t>Image  Processing</a:t>
            </a:r>
            <a:endParaRPr sz="2000">
              <a:latin typeface="Arial"/>
              <a:cs typeface="Arial"/>
            </a:endParaRPr>
          </a:p>
        </p:txBody>
      </p:sp>
      <p:sp>
        <p:nvSpPr>
          <p:cNvPr id="3" name="object 3"/>
          <p:cNvSpPr txBox="1"/>
          <p:nvPr/>
        </p:nvSpPr>
        <p:spPr>
          <a:xfrm>
            <a:off x="7619492" y="2511932"/>
            <a:ext cx="783590" cy="330835"/>
          </a:xfrm>
          <a:prstGeom prst="rect">
            <a:avLst/>
          </a:prstGeom>
        </p:spPr>
        <p:txBody>
          <a:bodyPr vert="horz" wrap="square" lIns="0" tIns="13335" rIns="0" bIns="0" rtlCol="0">
            <a:spAutoFit/>
          </a:bodyPr>
          <a:lstStyle/>
          <a:p>
            <a:pPr marL="12700">
              <a:lnSpc>
                <a:spcPct val="100000"/>
              </a:lnSpc>
              <a:spcBef>
                <a:spcPts val="105"/>
              </a:spcBef>
            </a:pPr>
            <a:r>
              <a:rPr sz="2000" b="1" spc="-45" dirty="0">
                <a:solidFill>
                  <a:srgbClr val="FF9900"/>
                </a:solidFill>
                <a:latin typeface="Arial"/>
                <a:cs typeface="Arial"/>
              </a:rPr>
              <a:t>V</a:t>
            </a:r>
            <a:r>
              <a:rPr sz="2000" b="1" dirty="0">
                <a:solidFill>
                  <a:srgbClr val="FF9900"/>
                </a:solidFill>
                <a:latin typeface="Arial"/>
                <a:cs typeface="Arial"/>
              </a:rPr>
              <a:t>is</a:t>
            </a:r>
            <a:r>
              <a:rPr sz="2000" b="1" spc="-10" dirty="0">
                <a:solidFill>
                  <a:srgbClr val="FF9900"/>
                </a:solidFill>
                <a:latin typeface="Arial"/>
                <a:cs typeface="Arial"/>
              </a:rPr>
              <a:t>i</a:t>
            </a:r>
            <a:r>
              <a:rPr sz="2000" b="1" dirty="0">
                <a:solidFill>
                  <a:srgbClr val="FF9900"/>
                </a:solidFill>
                <a:latin typeface="Arial"/>
                <a:cs typeface="Arial"/>
              </a:rPr>
              <a:t>on</a:t>
            </a:r>
            <a:endParaRPr sz="2000">
              <a:latin typeface="Arial"/>
              <a:cs typeface="Arial"/>
            </a:endParaRPr>
          </a:p>
        </p:txBody>
      </p:sp>
      <p:grpSp>
        <p:nvGrpSpPr>
          <p:cNvPr id="4" name="object 4"/>
          <p:cNvGrpSpPr/>
          <p:nvPr/>
        </p:nvGrpSpPr>
        <p:grpSpPr>
          <a:xfrm>
            <a:off x="1362075" y="3194050"/>
            <a:ext cx="300355" cy="660400"/>
            <a:chOff x="1362075" y="3194050"/>
            <a:chExt cx="300355" cy="660400"/>
          </a:xfrm>
        </p:grpSpPr>
        <p:sp>
          <p:nvSpPr>
            <p:cNvPr id="5" name="object 5"/>
            <p:cNvSpPr/>
            <p:nvPr/>
          </p:nvSpPr>
          <p:spPr>
            <a:xfrm>
              <a:off x="1368425" y="3200400"/>
              <a:ext cx="287655" cy="647700"/>
            </a:xfrm>
            <a:custGeom>
              <a:avLst/>
              <a:gdLst/>
              <a:ahLst/>
              <a:cxnLst/>
              <a:rect l="l" t="t" r="r" b="b"/>
              <a:pathLst>
                <a:path w="287655" h="647700">
                  <a:moveTo>
                    <a:pt x="215519" y="0"/>
                  </a:moveTo>
                  <a:lnTo>
                    <a:pt x="71881" y="0"/>
                  </a:lnTo>
                  <a:lnTo>
                    <a:pt x="71881" y="485775"/>
                  </a:lnTo>
                  <a:lnTo>
                    <a:pt x="0" y="485775"/>
                  </a:lnTo>
                  <a:lnTo>
                    <a:pt x="143637" y="647700"/>
                  </a:lnTo>
                  <a:lnTo>
                    <a:pt x="287400" y="485775"/>
                  </a:lnTo>
                  <a:lnTo>
                    <a:pt x="215519" y="485775"/>
                  </a:lnTo>
                  <a:lnTo>
                    <a:pt x="215519" y="0"/>
                  </a:lnTo>
                  <a:close/>
                </a:path>
              </a:pathLst>
            </a:custGeom>
            <a:solidFill>
              <a:srgbClr val="D24717"/>
            </a:solidFill>
          </p:spPr>
          <p:txBody>
            <a:bodyPr wrap="square" lIns="0" tIns="0" rIns="0" bIns="0" rtlCol="0"/>
            <a:lstStyle/>
            <a:p>
              <a:endParaRPr/>
            </a:p>
          </p:txBody>
        </p:sp>
        <p:sp>
          <p:nvSpPr>
            <p:cNvPr id="6" name="object 6"/>
            <p:cNvSpPr/>
            <p:nvPr/>
          </p:nvSpPr>
          <p:spPr>
            <a:xfrm>
              <a:off x="1368425" y="3200400"/>
              <a:ext cx="287655" cy="647700"/>
            </a:xfrm>
            <a:custGeom>
              <a:avLst/>
              <a:gdLst/>
              <a:ahLst/>
              <a:cxnLst/>
              <a:rect l="l" t="t" r="r" b="b"/>
              <a:pathLst>
                <a:path w="287655" h="647700">
                  <a:moveTo>
                    <a:pt x="0" y="485775"/>
                  </a:moveTo>
                  <a:lnTo>
                    <a:pt x="71881" y="485775"/>
                  </a:lnTo>
                  <a:lnTo>
                    <a:pt x="71881" y="0"/>
                  </a:lnTo>
                  <a:lnTo>
                    <a:pt x="215519" y="0"/>
                  </a:lnTo>
                  <a:lnTo>
                    <a:pt x="215519" y="485775"/>
                  </a:lnTo>
                  <a:lnTo>
                    <a:pt x="287400" y="485775"/>
                  </a:lnTo>
                  <a:lnTo>
                    <a:pt x="143637" y="647700"/>
                  </a:lnTo>
                  <a:lnTo>
                    <a:pt x="0" y="485775"/>
                  </a:lnTo>
                  <a:close/>
                </a:path>
              </a:pathLst>
            </a:custGeom>
            <a:ln w="12699">
              <a:solidFill>
                <a:srgbClr val="000000"/>
              </a:solidFill>
            </a:ln>
          </p:spPr>
          <p:txBody>
            <a:bodyPr wrap="square" lIns="0" tIns="0" rIns="0" bIns="0" rtlCol="0"/>
            <a:lstStyle/>
            <a:p>
              <a:endParaRPr/>
            </a:p>
          </p:txBody>
        </p:sp>
      </p:grpSp>
      <p:grpSp>
        <p:nvGrpSpPr>
          <p:cNvPr id="7" name="object 7"/>
          <p:cNvGrpSpPr/>
          <p:nvPr/>
        </p:nvGrpSpPr>
        <p:grpSpPr>
          <a:xfrm>
            <a:off x="4573651" y="3513201"/>
            <a:ext cx="300355" cy="660400"/>
            <a:chOff x="4573651" y="3513201"/>
            <a:chExt cx="300355" cy="660400"/>
          </a:xfrm>
        </p:grpSpPr>
        <p:sp>
          <p:nvSpPr>
            <p:cNvPr id="8" name="object 8"/>
            <p:cNvSpPr/>
            <p:nvPr/>
          </p:nvSpPr>
          <p:spPr>
            <a:xfrm>
              <a:off x="4580001" y="3519551"/>
              <a:ext cx="287655" cy="647700"/>
            </a:xfrm>
            <a:custGeom>
              <a:avLst/>
              <a:gdLst/>
              <a:ahLst/>
              <a:cxnLst/>
              <a:rect l="l" t="t" r="r" b="b"/>
              <a:pathLst>
                <a:path w="287654" h="647700">
                  <a:moveTo>
                    <a:pt x="215391" y="0"/>
                  </a:moveTo>
                  <a:lnTo>
                    <a:pt x="71754" y="0"/>
                  </a:lnTo>
                  <a:lnTo>
                    <a:pt x="71754" y="485648"/>
                  </a:lnTo>
                  <a:lnTo>
                    <a:pt x="0" y="485648"/>
                  </a:lnTo>
                  <a:lnTo>
                    <a:pt x="143637" y="647573"/>
                  </a:lnTo>
                  <a:lnTo>
                    <a:pt x="287274" y="485648"/>
                  </a:lnTo>
                  <a:lnTo>
                    <a:pt x="215391" y="485648"/>
                  </a:lnTo>
                  <a:lnTo>
                    <a:pt x="215391" y="0"/>
                  </a:lnTo>
                  <a:close/>
                </a:path>
              </a:pathLst>
            </a:custGeom>
            <a:solidFill>
              <a:srgbClr val="D24717"/>
            </a:solidFill>
          </p:spPr>
          <p:txBody>
            <a:bodyPr wrap="square" lIns="0" tIns="0" rIns="0" bIns="0" rtlCol="0"/>
            <a:lstStyle/>
            <a:p>
              <a:endParaRPr/>
            </a:p>
          </p:txBody>
        </p:sp>
        <p:sp>
          <p:nvSpPr>
            <p:cNvPr id="9" name="object 9"/>
            <p:cNvSpPr/>
            <p:nvPr/>
          </p:nvSpPr>
          <p:spPr>
            <a:xfrm>
              <a:off x="4580001" y="3519551"/>
              <a:ext cx="287655" cy="647700"/>
            </a:xfrm>
            <a:custGeom>
              <a:avLst/>
              <a:gdLst/>
              <a:ahLst/>
              <a:cxnLst/>
              <a:rect l="l" t="t" r="r" b="b"/>
              <a:pathLst>
                <a:path w="287654" h="647700">
                  <a:moveTo>
                    <a:pt x="0" y="485648"/>
                  </a:moveTo>
                  <a:lnTo>
                    <a:pt x="71754" y="485648"/>
                  </a:lnTo>
                  <a:lnTo>
                    <a:pt x="71754" y="0"/>
                  </a:lnTo>
                  <a:lnTo>
                    <a:pt x="215391" y="0"/>
                  </a:lnTo>
                  <a:lnTo>
                    <a:pt x="215391" y="485648"/>
                  </a:lnTo>
                  <a:lnTo>
                    <a:pt x="287274" y="485648"/>
                  </a:lnTo>
                  <a:lnTo>
                    <a:pt x="143637" y="647573"/>
                  </a:lnTo>
                  <a:lnTo>
                    <a:pt x="0" y="485648"/>
                  </a:lnTo>
                  <a:close/>
                </a:path>
              </a:pathLst>
            </a:custGeom>
            <a:ln w="12700">
              <a:solidFill>
                <a:srgbClr val="000000"/>
              </a:solidFill>
            </a:ln>
          </p:spPr>
          <p:txBody>
            <a:bodyPr wrap="square" lIns="0" tIns="0" rIns="0" bIns="0" rtlCol="0"/>
            <a:lstStyle/>
            <a:p>
              <a:endParaRPr/>
            </a:p>
          </p:txBody>
        </p:sp>
      </p:grpSp>
      <p:grpSp>
        <p:nvGrpSpPr>
          <p:cNvPr id="10" name="object 10"/>
          <p:cNvGrpSpPr/>
          <p:nvPr/>
        </p:nvGrpSpPr>
        <p:grpSpPr>
          <a:xfrm>
            <a:off x="7761351" y="3194050"/>
            <a:ext cx="300355" cy="660400"/>
            <a:chOff x="7761351" y="3194050"/>
            <a:chExt cx="300355" cy="660400"/>
          </a:xfrm>
        </p:grpSpPr>
        <p:sp>
          <p:nvSpPr>
            <p:cNvPr id="11" name="object 11"/>
            <p:cNvSpPr/>
            <p:nvPr/>
          </p:nvSpPr>
          <p:spPr>
            <a:xfrm>
              <a:off x="7767701" y="3200400"/>
              <a:ext cx="287655" cy="647700"/>
            </a:xfrm>
            <a:custGeom>
              <a:avLst/>
              <a:gdLst/>
              <a:ahLst/>
              <a:cxnLst/>
              <a:rect l="l" t="t" r="r" b="b"/>
              <a:pathLst>
                <a:path w="287654" h="647700">
                  <a:moveTo>
                    <a:pt x="215392" y="0"/>
                  </a:moveTo>
                  <a:lnTo>
                    <a:pt x="71754" y="0"/>
                  </a:lnTo>
                  <a:lnTo>
                    <a:pt x="71754" y="485775"/>
                  </a:lnTo>
                  <a:lnTo>
                    <a:pt x="0" y="485775"/>
                  </a:lnTo>
                  <a:lnTo>
                    <a:pt x="143637" y="647700"/>
                  </a:lnTo>
                  <a:lnTo>
                    <a:pt x="287274" y="485775"/>
                  </a:lnTo>
                  <a:lnTo>
                    <a:pt x="215392" y="485775"/>
                  </a:lnTo>
                  <a:lnTo>
                    <a:pt x="215392" y="0"/>
                  </a:lnTo>
                  <a:close/>
                </a:path>
              </a:pathLst>
            </a:custGeom>
            <a:solidFill>
              <a:srgbClr val="D24717"/>
            </a:solidFill>
          </p:spPr>
          <p:txBody>
            <a:bodyPr wrap="square" lIns="0" tIns="0" rIns="0" bIns="0" rtlCol="0"/>
            <a:lstStyle/>
            <a:p>
              <a:endParaRPr/>
            </a:p>
          </p:txBody>
        </p:sp>
        <p:sp>
          <p:nvSpPr>
            <p:cNvPr id="12" name="object 12"/>
            <p:cNvSpPr/>
            <p:nvPr/>
          </p:nvSpPr>
          <p:spPr>
            <a:xfrm>
              <a:off x="7767701" y="3200400"/>
              <a:ext cx="287655" cy="647700"/>
            </a:xfrm>
            <a:custGeom>
              <a:avLst/>
              <a:gdLst/>
              <a:ahLst/>
              <a:cxnLst/>
              <a:rect l="l" t="t" r="r" b="b"/>
              <a:pathLst>
                <a:path w="287654" h="647700">
                  <a:moveTo>
                    <a:pt x="0" y="485775"/>
                  </a:moveTo>
                  <a:lnTo>
                    <a:pt x="71754" y="485775"/>
                  </a:lnTo>
                  <a:lnTo>
                    <a:pt x="71754" y="0"/>
                  </a:lnTo>
                  <a:lnTo>
                    <a:pt x="215392" y="0"/>
                  </a:lnTo>
                  <a:lnTo>
                    <a:pt x="215392" y="485775"/>
                  </a:lnTo>
                  <a:lnTo>
                    <a:pt x="287274" y="485775"/>
                  </a:lnTo>
                  <a:lnTo>
                    <a:pt x="143637" y="647700"/>
                  </a:lnTo>
                  <a:lnTo>
                    <a:pt x="0" y="485775"/>
                  </a:lnTo>
                  <a:close/>
                </a:path>
              </a:pathLst>
            </a:custGeom>
            <a:ln w="12700">
              <a:solidFill>
                <a:srgbClr val="000000"/>
              </a:solidFill>
            </a:ln>
          </p:spPr>
          <p:txBody>
            <a:bodyPr wrap="square" lIns="0" tIns="0" rIns="0" bIns="0" rtlCol="0"/>
            <a:lstStyle/>
            <a:p>
              <a:endParaRPr/>
            </a:p>
          </p:txBody>
        </p:sp>
      </p:grpSp>
      <p:sp>
        <p:nvSpPr>
          <p:cNvPr id="13" name="object 13"/>
          <p:cNvSpPr txBox="1"/>
          <p:nvPr/>
        </p:nvSpPr>
        <p:spPr>
          <a:xfrm>
            <a:off x="964488" y="3839336"/>
            <a:ext cx="1059815" cy="574040"/>
          </a:xfrm>
          <a:prstGeom prst="rect">
            <a:avLst/>
          </a:prstGeom>
        </p:spPr>
        <p:txBody>
          <a:bodyPr vert="horz" wrap="square" lIns="0" tIns="12700" rIns="0" bIns="0" rtlCol="0">
            <a:spAutoFit/>
          </a:bodyPr>
          <a:lstStyle/>
          <a:p>
            <a:pPr marL="116205" marR="5080" indent="-104139">
              <a:lnSpc>
                <a:spcPct val="100000"/>
              </a:lnSpc>
              <a:spcBef>
                <a:spcPts val="100"/>
              </a:spcBef>
            </a:pPr>
            <a:r>
              <a:rPr sz="1800" spc="-10" dirty="0">
                <a:latin typeface="Arial"/>
                <a:cs typeface="Arial"/>
              </a:rPr>
              <a:t>Lo</a:t>
            </a:r>
            <a:r>
              <a:rPr sz="1800" spc="-45" dirty="0">
                <a:latin typeface="Arial"/>
                <a:cs typeface="Arial"/>
              </a:rPr>
              <a:t>w</a:t>
            </a:r>
            <a:r>
              <a:rPr sz="1800" dirty="0">
                <a:latin typeface="Arial"/>
                <a:cs typeface="Arial"/>
              </a:rPr>
              <a:t>-</a:t>
            </a:r>
            <a:r>
              <a:rPr sz="1800" spc="-5" dirty="0">
                <a:latin typeface="Arial"/>
                <a:cs typeface="Arial"/>
              </a:rPr>
              <a:t>L</a:t>
            </a:r>
            <a:r>
              <a:rPr sz="1800" spc="-15" dirty="0">
                <a:latin typeface="Arial"/>
                <a:cs typeface="Arial"/>
              </a:rPr>
              <a:t>e</a:t>
            </a:r>
            <a:r>
              <a:rPr sz="1800" spc="-5" dirty="0">
                <a:latin typeface="Arial"/>
                <a:cs typeface="Arial"/>
              </a:rPr>
              <a:t>vel  Process</a:t>
            </a:r>
            <a:endParaRPr sz="1800">
              <a:latin typeface="Arial"/>
              <a:cs typeface="Arial"/>
            </a:endParaRPr>
          </a:p>
        </p:txBody>
      </p:sp>
      <p:sp>
        <p:nvSpPr>
          <p:cNvPr id="14" name="object 14"/>
          <p:cNvSpPr txBox="1"/>
          <p:nvPr/>
        </p:nvSpPr>
        <p:spPr>
          <a:xfrm>
            <a:off x="4199382" y="4158488"/>
            <a:ext cx="1014094" cy="574040"/>
          </a:xfrm>
          <a:prstGeom prst="rect">
            <a:avLst/>
          </a:prstGeom>
        </p:spPr>
        <p:txBody>
          <a:bodyPr vert="horz" wrap="square" lIns="0" tIns="12700" rIns="0" bIns="0" rtlCol="0">
            <a:spAutoFit/>
          </a:bodyPr>
          <a:lstStyle/>
          <a:p>
            <a:pPr marL="93345" marR="5080" indent="-81280">
              <a:lnSpc>
                <a:spcPct val="100000"/>
              </a:lnSpc>
              <a:spcBef>
                <a:spcPts val="100"/>
              </a:spcBef>
            </a:pPr>
            <a:r>
              <a:rPr sz="1800" spc="-5" dirty="0">
                <a:latin typeface="Arial"/>
                <a:cs typeface="Arial"/>
              </a:rPr>
              <a:t>Mi</a:t>
            </a:r>
            <a:r>
              <a:rPr sz="1800" spc="-15" dirty="0">
                <a:latin typeface="Arial"/>
                <a:cs typeface="Arial"/>
              </a:rPr>
              <a:t>d</a:t>
            </a:r>
            <a:r>
              <a:rPr sz="1800" dirty="0">
                <a:latin typeface="Arial"/>
                <a:cs typeface="Arial"/>
              </a:rPr>
              <a:t>-</a:t>
            </a:r>
            <a:r>
              <a:rPr sz="1800" spc="-5" dirty="0">
                <a:latin typeface="Arial"/>
                <a:cs typeface="Arial"/>
              </a:rPr>
              <a:t>L</a:t>
            </a:r>
            <a:r>
              <a:rPr sz="1800" spc="-15" dirty="0">
                <a:latin typeface="Arial"/>
                <a:cs typeface="Arial"/>
              </a:rPr>
              <a:t>e</a:t>
            </a:r>
            <a:r>
              <a:rPr sz="1800" spc="-5" dirty="0">
                <a:latin typeface="Arial"/>
                <a:cs typeface="Arial"/>
              </a:rPr>
              <a:t>vel  Process</a:t>
            </a:r>
            <a:endParaRPr sz="1800">
              <a:latin typeface="Arial"/>
              <a:cs typeface="Arial"/>
            </a:endParaRPr>
          </a:p>
        </p:txBody>
      </p:sp>
      <p:sp>
        <p:nvSpPr>
          <p:cNvPr id="15" name="object 15"/>
          <p:cNvSpPr txBox="1"/>
          <p:nvPr/>
        </p:nvSpPr>
        <p:spPr>
          <a:xfrm>
            <a:off x="7337297" y="3839336"/>
            <a:ext cx="1115060" cy="574040"/>
          </a:xfrm>
          <a:prstGeom prst="rect">
            <a:avLst/>
          </a:prstGeom>
        </p:spPr>
        <p:txBody>
          <a:bodyPr vert="horz" wrap="square" lIns="0" tIns="12700" rIns="0" bIns="0" rtlCol="0">
            <a:spAutoFit/>
          </a:bodyPr>
          <a:lstStyle/>
          <a:p>
            <a:pPr marL="143510" marR="5080" indent="-131445">
              <a:lnSpc>
                <a:spcPct val="100000"/>
              </a:lnSpc>
              <a:spcBef>
                <a:spcPts val="100"/>
              </a:spcBef>
            </a:pPr>
            <a:r>
              <a:rPr sz="1800" spc="-5" dirty="0">
                <a:latin typeface="Arial"/>
                <a:cs typeface="Arial"/>
              </a:rPr>
              <a:t>H</a:t>
            </a:r>
            <a:r>
              <a:rPr sz="1800" spc="-15" dirty="0">
                <a:latin typeface="Arial"/>
                <a:cs typeface="Arial"/>
              </a:rPr>
              <a:t>i</a:t>
            </a:r>
            <a:r>
              <a:rPr sz="1800" spc="-5" dirty="0">
                <a:latin typeface="Arial"/>
                <a:cs typeface="Arial"/>
              </a:rPr>
              <a:t>g</a:t>
            </a:r>
            <a:r>
              <a:rPr sz="1800" spc="-15" dirty="0">
                <a:latin typeface="Arial"/>
                <a:cs typeface="Arial"/>
              </a:rPr>
              <a:t>h</a:t>
            </a:r>
            <a:r>
              <a:rPr sz="1800" dirty="0">
                <a:latin typeface="Arial"/>
                <a:cs typeface="Arial"/>
              </a:rPr>
              <a:t>-</a:t>
            </a:r>
            <a:r>
              <a:rPr sz="1800" spc="-5" dirty="0">
                <a:latin typeface="Arial"/>
                <a:cs typeface="Arial"/>
              </a:rPr>
              <a:t>L</a:t>
            </a:r>
            <a:r>
              <a:rPr sz="1800" spc="-15" dirty="0">
                <a:latin typeface="Arial"/>
                <a:cs typeface="Arial"/>
              </a:rPr>
              <a:t>e</a:t>
            </a:r>
            <a:r>
              <a:rPr sz="1800" spc="-5" dirty="0">
                <a:latin typeface="Arial"/>
                <a:cs typeface="Arial"/>
              </a:rPr>
              <a:t>vel  Process</a:t>
            </a:r>
            <a:endParaRPr sz="1800">
              <a:latin typeface="Arial"/>
              <a:cs typeface="Arial"/>
            </a:endParaRPr>
          </a:p>
        </p:txBody>
      </p:sp>
      <p:sp>
        <p:nvSpPr>
          <p:cNvPr id="16" name="object 16"/>
          <p:cNvSpPr txBox="1"/>
          <p:nvPr/>
        </p:nvSpPr>
        <p:spPr>
          <a:xfrm>
            <a:off x="307340" y="4519650"/>
            <a:ext cx="2781935" cy="1397635"/>
          </a:xfrm>
          <a:prstGeom prst="rect">
            <a:avLst/>
          </a:prstGeom>
        </p:spPr>
        <p:txBody>
          <a:bodyPr vert="horz" wrap="square" lIns="0" tIns="165100" rIns="0" bIns="0" rtlCol="0">
            <a:spAutoFit/>
          </a:bodyPr>
          <a:lstStyle/>
          <a:p>
            <a:pPr marL="169545" indent="-157480">
              <a:lnSpc>
                <a:spcPct val="100000"/>
              </a:lnSpc>
              <a:spcBef>
                <a:spcPts val="1300"/>
              </a:spcBef>
              <a:buChar char="•"/>
              <a:tabLst>
                <a:tab pos="170180" algn="l"/>
              </a:tabLst>
            </a:pPr>
            <a:r>
              <a:rPr sz="2000" dirty="0">
                <a:solidFill>
                  <a:srgbClr val="CC3300"/>
                </a:solidFill>
                <a:latin typeface="Arial"/>
                <a:cs typeface="Arial"/>
              </a:rPr>
              <a:t>Reduce</a:t>
            </a:r>
            <a:r>
              <a:rPr sz="2000" spc="-35" dirty="0">
                <a:solidFill>
                  <a:srgbClr val="CC3300"/>
                </a:solidFill>
                <a:latin typeface="Arial"/>
                <a:cs typeface="Arial"/>
              </a:rPr>
              <a:t> </a:t>
            </a:r>
            <a:r>
              <a:rPr sz="2000" dirty="0">
                <a:solidFill>
                  <a:srgbClr val="CC3300"/>
                </a:solidFill>
                <a:latin typeface="Arial"/>
                <a:cs typeface="Arial"/>
              </a:rPr>
              <a:t>Noise</a:t>
            </a:r>
            <a:endParaRPr sz="2000">
              <a:latin typeface="Arial"/>
              <a:cs typeface="Arial"/>
            </a:endParaRPr>
          </a:p>
          <a:p>
            <a:pPr marL="169545" indent="-157480">
              <a:lnSpc>
                <a:spcPct val="100000"/>
              </a:lnSpc>
              <a:spcBef>
                <a:spcPts val="1200"/>
              </a:spcBef>
              <a:buChar char="•"/>
              <a:tabLst>
                <a:tab pos="170180" algn="l"/>
              </a:tabLst>
            </a:pPr>
            <a:r>
              <a:rPr sz="2000" dirty="0">
                <a:solidFill>
                  <a:srgbClr val="CC3300"/>
                </a:solidFill>
                <a:latin typeface="Arial"/>
                <a:cs typeface="Arial"/>
              </a:rPr>
              <a:t>Contrast</a:t>
            </a:r>
            <a:r>
              <a:rPr sz="2000" spc="-90" dirty="0">
                <a:solidFill>
                  <a:srgbClr val="CC3300"/>
                </a:solidFill>
                <a:latin typeface="Arial"/>
                <a:cs typeface="Arial"/>
              </a:rPr>
              <a:t> </a:t>
            </a:r>
            <a:r>
              <a:rPr sz="2000" dirty="0">
                <a:solidFill>
                  <a:srgbClr val="CC3300"/>
                </a:solidFill>
                <a:latin typeface="Arial"/>
                <a:cs typeface="Arial"/>
              </a:rPr>
              <a:t>Enhancement</a:t>
            </a:r>
            <a:endParaRPr sz="2000">
              <a:latin typeface="Arial"/>
              <a:cs typeface="Arial"/>
            </a:endParaRPr>
          </a:p>
          <a:p>
            <a:pPr marL="169545" indent="-157480">
              <a:lnSpc>
                <a:spcPct val="100000"/>
              </a:lnSpc>
              <a:spcBef>
                <a:spcPts val="1200"/>
              </a:spcBef>
              <a:buChar char="•"/>
              <a:tabLst>
                <a:tab pos="170180" algn="l"/>
              </a:tabLst>
            </a:pPr>
            <a:r>
              <a:rPr sz="2000" dirty="0">
                <a:solidFill>
                  <a:srgbClr val="CC3300"/>
                </a:solidFill>
                <a:latin typeface="Arial"/>
                <a:cs typeface="Arial"/>
              </a:rPr>
              <a:t>Image</a:t>
            </a:r>
            <a:r>
              <a:rPr sz="2000" spc="-35" dirty="0">
                <a:solidFill>
                  <a:srgbClr val="CC3300"/>
                </a:solidFill>
                <a:latin typeface="Arial"/>
                <a:cs typeface="Arial"/>
              </a:rPr>
              <a:t> </a:t>
            </a:r>
            <a:r>
              <a:rPr sz="2000" dirty="0">
                <a:solidFill>
                  <a:srgbClr val="CC3300"/>
                </a:solidFill>
                <a:latin typeface="Arial"/>
                <a:cs typeface="Arial"/>
              </a:rPr>
              <a:t>Sharpening</a:t>
            </a:r>
            <a:endParaRPr sz="2000">
              <a:latin typeface="Arial"/>
              <a:cs typeface="Arial"/>
            </a:endParaRPr>
          </a:p>
        </p:txBody>
      </p:sp>
      <p:sp>
        <p:nvSpPr>
          <p:cNvPr id="17" name="object 17"/>
          <p:cNvSpPr txBox="1"/>
          <p:nvPr/>
        </p:nvSpPr>
        <p:spPr>
          <a:xfrm>
            <a:off x="3736975" y="4810049"/>
            <a:ext cx="1751964" cy="940435"/>
          </a:xfrm>
          <a:prstGeom prst="rect">
            <a:avLst/>
          </a:prstGeom>
        </p:spPr>
        <p:txBody>
          <a:bodyPr vert="horz" wrap="square" lIns="0" tIns="165100" rIns="0" bIns="0" rtlCol="0">
            <a:spAutoFit/>
          </a:bodyPr>
          <a:lstStyle/>
          <a:p>
            <a:pPr marL="169545" indent="-157480">
              <a:lnSpc>
                <a:spcPct val="100000"/>
              </a:lnSpc>
              <a:spcBef>
                <a:spcPts val="1300"/>
              </a:spcBef>
              <a:buChar char="•"/>
              <a:tabLst>
                <a:tab pos="170180" algn="l"/>
              </a:tabLst>
            </a:pPr>
            <a:r>
              <a:rPr sz="2000" dirty="0">
                <a:solidFill>
                  <a:srgbClr val="CC3300"/>
                </a:solidFill>
                <a:latin typeface="Arial"/>
                <a:cs typeface="Arial"/>
              </a:rPr>
              <a:t>Segmenta</a:t>
            </a:r>
            <a:r>
              <a:rPr sz="2000" spc="-10" dirty="0">
                <a:solidFill>
                  <a:srgbClr val="CC3300"/>
                </a:solidFill>
                <a:latin typeface="Arial"/>
                <a:cs typeface="Arial"/>
              </a:rPr>
              <a:t>t</a:t>
            </a:r>
            <a:r>
              <a:rPr sz="2000" dirty="0">
                <a:solidFill>
                  <a:srgbClr val="CC3300"/>
                </a:solidFill>
                <a:latin typeface="Arial"/>
                <a:cs typeface="Arial"/>
              </a:rPr>
              <a:t>ion</a:t>
            </a:r>
            <a:endParaRPr sz="2000">
              <a:latin typeface="Arial"/>
              <a:cs typeface="Arial"/>
            </a:endParaRPr>
          </a:p>
          <a:p>
            <a:pPr marL="169545" indent="-157480">
              <a:lnSpc>
                <a:spcPct val="100000"/>
              </a:lnSpc>
              <a:spcBef>
                <a:spcPts val="1200"/>
              </a:spcBef>
              <a:buChar char="•"/>
              <a:tabLst>
                <a:tab pos="170180" algn="l"/>
              </a:tabLst>
            </a:pPr>
            <a:r>
              <a:rPr sz="2000" dirty="0">
                <a:solidFill>
                  <a:srgbClr val="CC3300"/>
                </a:solidFill>
                <a:latin typeface="Arial"/>
                <a:cs typeface="Arial"/>
              </a:rPr>
              <a:t>Classification</a:t>
            </a:r>
            <a:endParaRPr sz="2000">
              <a:latin typeface="Arial"/>
              <a:cs typeface="Arial"/>
            </a:endParaRPr>
          </a:p>
        </p:txBody>
      </p:sp>
      <p:sp>
        <p:nvSpPr>
          <p:cNvPr id="18" name="object 18"/>
          <p:cNvSpPr txBox="1"/>
          <p:nvPr/>
        </p:nvSpPr>
        <p:spPr>
          <a:xfrm>
            <a:off x="6328028" y="4739766"/>
            <a:ext cx="2299970" cy="940435"/>
          </a:xfrm>
          <a:prstGeom prst="rect">
            <a:avLst/>
          </a:prstGeom>
        </p:spPr>
        <p:txBody>
          <a:bodyPr vert="horz" wrap="square" lIns="0" tIns="12700" rIns="0" bIns="0" rtlCol="0">
            <a:spAutoFit/>
          </a:bodyPr>
          <a:lstStyle/>
          <a:p>
            <a:pPr marL="12700" marR="5080">
              <a:lnSpc>
                <a:spcPct val="100000"/>
              </a:lnSpc>
              <a:spcBef>
                <a:spcPts val="100"/>
              </a:spcBef>
            </a:pPr>
            <a:r>
              <a:rPr sz="2000" dirty="0">
                <a:solidFill>
                  <a:srgbClr val="CC3300"/>
                </a:solidFill>
                <a:latin typeface="Arial"/>
                <a:cs typeface="Arial"/>
              </a:rPr>
              <a:t>Making Sense of an  Ensemble of  Recognized</a:t>
            </a:r>
            <a:r>
              <a:rPr sz="2000" spc="-105" dirty="0">
                <a:solidFill>
                  <a:srgbClr val="CC3300"/>
                </a:solidFill>
                <a:latin typeface="Arial"/>
                <a:cs typeface="Arial"/>
              </a:rPr>
              <a:t> </a:t>
            </a:r>
            <a:r>
              <a:rPr sz="2000" dirty="0">
                <a:solidFill>
                  <a:srgbClr val="CC3300"/>
                </a:solidFill>
                <a:latin typeface="Arial"/>
                <a:cs typeface="Arial"/>
              </a:rPr>
              <a:t>Objects</a:t>
            </a:r>
            <a:endParaRPr sz="2000">
              <a:latin typeface="Arial"/>
              <a:cs typeface="Arial"/>
            </a:endParaRPr>
          </a:p>
        </p:txBody>
      </p:sp>
      <p:sp>
        <p:nvSpPr>
          <p:cNvPr id="19" name="object 19"/>
          <p:cNvSpPr/>
          <p:nvPr/>
        </p:nvSpPr>
        <p:spPr>
          <a:xfrm>
            <a:off x="2303526" y="1520825"/>
            <a:ext cx="4967224" cy="2352675"/>
          </a:xfrm>
          <a:prstGeom prst="rect">
            <a:avLst/>
          </a:prstGeom>
          <a:blipFill>
            <a:blip r:embed="rId2" cstate="print"/>
            <a:stretch>
              <a:fillRect/>
            </a:stretch>
          </a:blipFill>
        </p:spPr>
        <p:txBody>
          <a:bodyPr wrap="square" lIns="0" tIns="0" rIns="0" bIns="0" rtlCol="0"/>
          <a:lstStyle/>
          <a:p>
            <a:endParaRPr/>
          </a:p>
        </p:txBody>
      </p:sp>
      <p:sp>
        <p:nvSpPr>
          <p:cNvPr id="20" name="object 20"/>
          <p:cNvSpPr txBox="1"/>
          <p:nvPr/>
        </p:nvSpPr>
        <p:spPr>
          <a:xfrm>
            <a:off x="3177285" y="2468625"/>
            <a:ext cx="2596515"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FFFFCC"/>
                </a:solidFill>
                <a:latin typeface="Arial"/>
                <a:cs typeface="Arial"/>
              </a:rPr>
              <a:t>Image</a:t>
            </a:r>
            <a:r>
              <a:rPr sz="2800" b="1" spc="-175" dirty="0">
                <a:solidFill>
                  <a:srgbClr val="FFFFCC"/>
                </a:solidFill>
                <a:latin typeface="Arial"/>
                <a:cs typeface="Arial"/>
              </a:rPr>
              <a:t> </a:t>
            </a:r>
            <a:r>
              <a:rPr sz="2800" b="1" spc="-5" dirty="0">
                <a:solidFill>
                  <a:srgbClr val="FFFFCC"/>
                </a:solidFill>
                <a:latin typeface="Arial"/>
                <a:cs typeface="Arial"/>
              </a:rPr>
              <a:t>Analysis</a:t>
            </a:r>
            <a:endParaRPr sz="2800">
              <a:latin typeface="Arial"/>
              <a:cs typeface="Arial"/>
            </a:endParaRPr>
          </a:p>
        </p:txBody>
      </p:sp>
      <p:sp>
        <p:nvSpPr>
          <p:cNvPr id="21" name="object 21"/>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22" name="object 22"/>
          <p:cNvSpPr txBox="1">
            <a:spLocks noGrp="1"/>
          </p:cNvSpPr>
          <p:nvPr>
            <p:ph type="title"/>
          </p:nvPr>
        </p:nvSpPr>
        <p:spPr>
          <a:xfrm>
            <a:off x="78739" y="127253"/>
            <a:ext cx="7557134" cy="574040"/>
          </a:xfrm>
          <a:prstGeom prst="rect">
            <a:avLst/>
          </a:prstGeom>
        </p:spPr>
        <p:txBody>
          <a:bodyPr vert="horz" wrap="square" lIns="0" tIns="12700" rIns="0" bIns="0" rtlCol="0">
            <a:spAutoFit/>
          </a:bodyPr>
          <a:lstStyle/>
          <a:p>
            <a:pPr marL="12700">
              <a:lnSpc>
                <a:spcPct val="100000"/>
              </a:lnSpc>
              <a:spcBef>
                <a:spcPts val="100"/>
              </a:spcBef>
            </a:pPr>
            <a:r>
              <a:rPr sz="3600" spc="-45" dirty="0"/>
              <a:t>W</a:t>
            </a:r>
            <a:r>
              <a:rPr sz="2850" spc="-45" dirty="0"/>
              <a:t>HAT </a:t>
            </a:r>
            <a:r>
              <a:rPr sz="3600" spc="5" dirty="0"/>
              <a:t>I</a:t>
            </a:r>
            <a:r>
              <a:rPr sz="2850" spc="5" dirty="0"/>
              <a:t>S </a:t>
            </a:r>
            <a:r>
              <a:rPr sz="3600" spc="-20" dirty="0"/>
              <a:t>D</a:t>
            </a:r>
            <a:r>
              <a:rPr sz="2850" spc="-20" dirty="0"/>
              <a:t>IGITAL </a:t>
            </a:r>
            <a:r>
              <a:rPr sz="3600" spc="15" dirty="0"/>
              <a:t>I</a:t>
            </a:r>
            <a:r>
              <a:rPr sz="2850" spc="15" dirty="0"/>
              <a:t>MAGE</a:t>
            </a:r>
            <a:r>
              <a:rPr sz="2850" spc="790" dirty="0"/>
              <a:t> </a:t>
            </a:r>
            <a:r>
              <a:rPr sz="3600" spc="15" dirty="0"/>
              <a:t>P</a:t>
            </a:r>
            <a:r>
              <a:rPr sz="2850" spc="15" dirty="0"/>
              <a:t>ROCESSING</a:t>
            </a:r>
            <a:r>
              <a:rPr sz="3600" spc="15" dirty="0"/>
              <a:t>?</a:t>
            </a:r>
            <a:endParaRPr sz="3600"/>
          </a:p>
        </p:txBody>
      </p:sp>
      <p:sp>
        <p:nvSpPr>
          <p:cNvPr id="23" name="object 23"/>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24" name="object 24"/>
          <p:cNvSpPr txBox="1"/>
          <p:nvPr/>
        </p:nvSpPr>
        <p:spPr>
          <a:xfrm>
            <a:off x="269544" y="6314643"/>
            <a:ext cx="197485" cy="239395"/>
          </a:xfrm>
          <a:prstGeom prst="rect">
            <a:avLst/>
          </a:prstGeom>
        </p:spPr>
        <p:txBody>
          <a:bodyPr vert="horz" wrap="square" lIns="0" tIns="12700" rIns="0" bIns="0" rtlCol="0">
            <a:spAutoFit/>
          </a:bodyPr>
          <a:lstStyle/>
          <a:p>
            <a:pPr marL="12700">
              <a:lnSpc>
                <a:spcPct val="100000"/>
              </a:lnSpc>
              <a:spcBef>
                <a:spcPts val="100"/>
              </a:spcBef>
            </a:pPr>
            <a:r>
              <a:rPr sz="1400" spc="-110" dirty="0">
                <a:solidFill>
                  <a:srgbClr val="FFFFFF"/>
                </a:solidFill>
                <a:latin typeface="Arial"/>
                <a:cs typeface="Arial"/>
              </a:rPr>
              <a:t>11</a:t>
            </a:r>
            <a:endParaRPr sz="14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1092453"/>
            <a:ext cx="8301990" cy="2160270"/>
          </a:xfrm>
          <a:prstGeom prst="rect">
            <a:avLst/>
          </a:prstGeom>
        </p:spPr>
        <p:txBody>
          <a:bodyPr vert="horz" wrap="square" lIns="0" tIns="13335" rIns="0" bIns="0" rtlCol="0">
            <a:spAutoFit/>
          </a:bodyPr>
          <a:lstStyle/>
          <a:p>
            <a:pPr marL="286385" marR="5080" indent="-274320" algn="just">
              <a:lnSpc>
                <a:spcPct val="100000"/>
              </a:lnSpc>
              <a:spcBef>
                <a:spcPts val="105"/>
              </a:spcBef>
              <a:buClr>
                <a:srgbClr val="D24717"/>
              </a:buClr>
              <a:buSzPct val="85000"/>
              <a:buFont typeface="Wingdings 2"/>
              <a:buChar char=""/>
              <a:tabLst>
                <a:tab pos="287020" algn="l"/>
              </a:tabLst>
            </a:pPr>
            <a:r>
              <a:rPr sz="2000" dirty="0">
                <a:latin typeface="Arial"/>
                <a:cs typeface="Arial"/>
              </a:rPr>
              <a:t>One </a:t>
            </a:r>
            <a:r>
              <a:rPr sz="2000" spc="-10" dirty="0">
                <a:latin typeface="Arial"/>
                <a:cs typeface="Arial"/>
              </a:rPr>
              <a:t>of </a:t>
            </a:r>
            <a:r>
              <a:rPr sz="2000" spc="-5" dirty="0">
                <a:latin typeface="Arial"/>
                <a:cs typeface="Arial"/>
              </a:rPr>
              <a:t>the first </a:t>
            </a:r>
            <a:r>
              <a:rPr sz="2000" dirty="0">
                <a:latin typeface="Arial"/>
                <a:cs typeface="Arial"/>
              </a:rPr>
              <a:t>applications of digital images was </a:t>
            </a:r>
            <a:r>
              <a:rPr sz="2000" spc="-10" dirty="0">
                <a:latin typeface="Arial"/>
                <a:cs typeface="Arial"/>
              </a:rPr>
              <a:t>in </a:t>
            </a:r>
            <a:r>
              <a:rPr sz="2000" spc="-5" dirty="0">
                <a:latin typeface="Arial"/>
                <a:cs typeface="Arial"/>
              </a:rPr>
              <a:t>the newspaper  </a:t>
            </a:r>
            <a:r>
              <a:rPr sz="2000" spc="-20" dirty="0">
                <a:latin typeface="Arial"/>
                <a:cs typeface="Arial"/>
              </a:rPr>
              <a:t>industry, </a:t>
            </a:r>
            <a:r>
              <a:rPr sz="2000" spc="-5" dirty="0">
                <a:latin typeface="Arial"/>
                <a:cs typeface="Arial"/>
              </a:rPr>
              <a:t>when pictures </a:t>
            </a:r>
            <a:r>
              <a:rPr sz="2000" dirty="0">
                <a:latin typeface="Arial"/>
                <a:cs typeface="Arial"/>
              </a:rPr>
              <a:t>were </a:t>
            </a:r>
            <a:r>
              <a:rPr sz="2000" spc="-5" dirty="0">
                <a:latin typeface="Arial"/>
                <a:cs typeface="Arial"/>
              </a:rPr>
              <a:t>first </a:t>
            </a:r>
            <a:r>
              <a:rPr sz="2000" dirty="0">
                <a:latin typeface="Arial"/>
                <a:cs typeface="Arial"/>
              </a:rPr>
              <a:t>sent by submarine cable </a:t>
            </a:r>
            <a:r>
              <a:rPr sz="2000" spc="-5" dirty="0">
                <a:latin typeface="Arial"/>
                <a:cs typeface="Arial"/>
              </a:rPr>
              <a:t>between  </a:t>
            </a:r>
            <a:r>
              <a:rPr sz="2000" dirty="0">
                <a:latin typeface="Arial"/>
                <a:cs typeface="Arial"/>
              </a:rPr>
              <a:t>London and New</a:t>
            </a:r>
            <a:r>
              <a:rPr sz="2000" spc="-105" dirty="0">
                <a:latin typeface="Arial"/>
                <a:cs typeface="Arial"/>
              </a:rPr>
              <a:t> </a:t>
            </a:r>
            <a:r>
              <a:rPr sz="2000" spc="-35" dirty="0">
                <a:latin typeface="Arial"/>
                <a:cs typeface="Arial"/>
              </a:rPr>
              <a:t>York.</a:t>
            </a:r>
            <a:endParaRPr sz="2000">
              <a:latin typeface="Arial"/>
              <a:cs typeface="Arial"/>
            </a:endParaRPr>
          </a:p>
          <a:p>
            <a:pPr>
              <a:lnSpc>
                <a:spcPct val="100000"/>
              </a:lnSpc>
              <a:spcBef>
                <a:spcPts val="40"/>
              </a:spcBef>
              <a:buClr>
                <a:srgbClr val="D24717"/>
              </a:buClr>
              <a:buFont typeface="Wingdings 2"/>
              <a:buChar char=""/>
            </a:pPr>
            <a:endParaRPr sz="2050">
              <a:latin typeface="Arial"/>
              <a:cs typeface="Arial"/>
            </a:endParaRPr>
          </a:p>
          <a:p>
            <a:pPr marL="286385" marR="5080" indent="-274320" algn="just">
              <a:lnSpc>
                <a:spcPct val="100000"/>
              </a:lnSpc>
              <a:spcBef>
                <a:spcPts val="5"/>
              </a:spcBef>
              <a:buClr>
                <a:srgbClr val="D24717"/>
              </a:buClr>
              <a:buSzPct val="85000"/>
              <a:buFont typeface="Wingdings 2"/>
              <a:buChar char=""/>
              <a:tabLst>
                <a:tab pos="287020" algn="l"/>
              </a:tabLst>
            </a:pPr>
            <a:r>
              <a:rPr sz="2000" spc="-5" dirty="0">
                <a:latin typeface="Arial"/>
                <a:cs typeface="Arial"/>
              </a:rPr>
              <a:t>Introduction </a:t>
            </a:r>
            <a:r>
              <a:rPr sz="2000" dirty="0">
                <a:latin typeface="Arial"/>
                <a:cs typeface="Arial"/>
              </a:rPr>
              <a:t>of the </a:t>
            </a:r>
            <a:r>
              <a:rPr sz="2000" spc="-5" dirty="0">
                <a:latin typeface="Arial"/>
                <a:cs typeface="Arial"/>
              </a:rPr>
              <a:t>Bartlane </a:t>
            </a:r>
            <a:r>
              <a:rPr sz="2000" dirty="0">
                <a:latin typeface="Arial"/>
                <a:cs typeface="Arial"/>
              </a:rPr>
              <a:t>cable picture </a:t>
            </a:r>
            <a:r>
              <a:rPr sz="2000" spc="-5" dirty="0">
                <a:latin typeface="Arial"/>
                <a:cs typeface="Arial"/>
              </a:rPr>
              <a:t>transmission system in the  </a:t>
            </a:r>
            <a:r>
              <a:rPr sz="2000" dirty="0">
                <a:latin typeface="Arial"/>
                <a:cs typeface="Arial"/>
              </a:rPr>
              <a:t>early </a:t>
            </a:r>
            <a:r>
              <a:rPr sz="2000" spc="-5" dirty="0">
                <a:latin typeface="Arial"/>
                <a:cs typeface="Arial"/>
              </a:rPr>
              <a:t>1920s reduced the time </a:t>
            </a:r>
            <a:r>
              <a:rPr sz="2000" dirty="0">
                <a:latin typeface="Arial"/>
                <a:cs typeface="Arial"/>
              </a:rPr>
              <a:t>required </a:t>
            </a:r>
            <a:r>
              <a:rPr sz="2000" spc="-10" dirty="0">
                <a:latin typeface="Arial"/>
                <a:cs typeface="Arial"/>
              </a:rPr>
              <a:t>to </a:t>
            </a:r>
            <a:r>
              <a:rPr sz="2000" spc="-5" dirty="0">
                <a:latin typeface="Arial"/>
                <a:cs typeface="Arial"/>
              </a:rPr>
              <a:t>transport </a:t>
            </a:r>
            <a:r>
              <a:rPr sz="2000" dirty="0">
                <a:latin typeface="Arial"/>
                <a:cs typeface="Arial"/>
              </a:rPr>
              <a:t>a </a:t>
            </a:r>
            <a:r>
              <a:rPr sz="2000" spc="-5" dirty="0">
                <a:latin typeface="Arial"/>
                <a:cs typeface="Arial"/>
              </a:rPr>
              <a:t>picture </a:t>
            </a:r>
            <a:r>
              <a:rPr sz="2000" dirty="0">
                <a:latin typeface="Arial"/>
                <a:cs typeface="Arial"/>
              </a:rPr>
              <a:t>across </a:t>
            </a:r>
            <a:r>
              <a:rPr sz="2000" spc="-5" dirty="0">
                <a:latin typeface="Arial"/>
                <a:cs typeface="Arial"/>
              </a:rPr>
              <a:t>the  </a:t>
            </a:r>
            <a:r>
              <a:rPr sz="2000" dirty="0">
                <a:latin typeface="Arial"/>
                <a:cs typeface="Arial"/>
              </a:rPr>
              <a:t>Atlantic from more than a week </a:t>
            </a:r>
            <a:r>
              <a:rPr sz="2000" spc="-5" dirty="0">
                <a:latin typeface="Arial"/>
                <a:cs typeface="Arial"/>
              </a:rPr>
              <a:t>to </a:t>
            </a:r>
            <a:r>
              <a:rPr sz="2000" dirty="0">
                <a:latin typeface="Arial"/>
                <a:cs typeface="Arial"/>
              </a:rPr>
              <a:t>less than three</a:t>
            </a:r>
            <a:r>
              <a:rPr sz="2000" spc="-180" dirty="0">
                <a:latin typeface="Arial"/>
                <a:cs typeface="Arial"/>
              </a:rPr>
              <a:t> </a:t>
            </a:r>
            <a:r>
              <a:rPr sz="2000" dirty="0">
                <a:latin typeface="Arial"/>
                <a:cs typeface="Arial"/>
              </a:rPr>
              <a:t>hours.</a:t>
            </a:r>
            <a:endParaRPr sz="2000">
              <a:latin typeface="Arial"/>
              <a:cs typeface="Arial"/>
            </a:endParaRPr>
          </a:p>
        </p:txBody>
      </p:sp>
      <p:sp>
        <p:nvSpPr>
          <p:cNvPr id="3" name="object 3"/>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4" name="object 4"/>
          <p:cNvSpPr txBox="1">
            <a:spLocks noGrp="1"/>
          </p:cNvSpPr>
          <p:nvPr>
            <p:ph type="title"/>
          </p:nvPr>
        </p:nvSpPr>
        <p:spPr>
          <a:xfrm>
            <a:off x="78739" y="127253"/>
            <a:ext cx="7747634" cy="574040"/>
          </a:xfrm>
          <a:prstGeom prst="rect">
            <a:avLst/>
          </a:prstGeom>
        </p:spPr>
        <p:txBody>
          <a:bodyPr vert="horz" wrap="square" lIns="0" tIns="12700" rIns="0" bIns="0" rtlCol="0">
            <a:spAutoFit/>
          </a:bodyPr>
          <a:lstStyle/>
          <a:p>
            <a:pPr marL="12700">
              <a:lnSpc>
                <a:spcPct val="100000"/>
              </a:lnSpc>
              <a:spcBef>
                <a:spcPts val="100"/>
              </a:spcBef>
            </a:pPr>
            <a:r>
              <a:rPr sz="3600" spc="-5" dirty="0"/>
              <a:t>Origins of Digital Image</a:t>
            </a:r>
            <a:r>
              <a:rPr sz="3600" spc="45" dirty="0"/>
              <a:t> </a:t>
            </a:r>
            <a:r>
              <a:rPr sz="3600" spc="-5" dirty="0"/>
              <a:t>Processing</a:t>
            </a:r>
            <a:endParaRPr sz="3600"/>
          </a:p>
        </p:txBody>
      </p:sp>
      <p:sp>
        <p:nvSpPr>
          <p:cNvPr id="5" name="object 5"/>
          <p:cNvSpPr/>
          <p:nvPr/>
        </p:nvSpPr>
        <p:spPr>
          <a:xfrm>
            <a:off x="1000125" y="3581400"/>
            <a:ext cx="2886075" cy="1914525"/>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840739" y="5513019"/>
            <a:ext cx="3575685" cy="635635"/>
          </a:xfrm>
          <a:prstGeom prst="rect">
            <a:avLst/>
          </a:prstGeom>
        </p:spPr>
        <p:txBody>
          <a:bodyPr vert="horz" wrap="square" lIns="0" tIns="12700" rIns="0" bIns="0" rtlCol="0">
            <a:spAutoFit/>
          </a:bodyPr>
          <a:lstStyle/>
          <a:p>
            <a:pPr marL="12700" marR="5080">
              <a:lnSpc>
                <a:spcPct val="100000"/>
              </a:lnSpc>
              <a:spcBef>
                <a:spcPts val="100"/>
              </a:spcBef>
              <a:tabLst>
                <a:tab pos="346075" algn="l"/>
                <a:tab pos="1189355" algn="l"/>
                <a:tab pos="2129155" algn="l"/>
                <a:tab pos="3364229" algn="l"/>
              </a:tabLst>
            </a:pPr>
            <a:r>
              <a:rPr sz="2000" dirty="0">
                <a:latin typeface="Arial"/>
                <a:cs typeface="Arial"/>
              </a:rPr>
              <a:t>A	di</a:t>
            </a:r>
            <a:r>
              <a:rPr sz="2000" spc="5" dirty="0">
                <a:latin typeface="Arial"/>
                <a:cs typeface="Arial"/>
              </a:rPr>
              <a:t>g</a:t>
            </a:r>
            <a:r>
              <a:rPr sz="2000" dirty="0">
                <a:latin typeface="Arial"/>
                <a:cs typeface="Arial"/>
              </a:rPr>
              <a:t>ital	pic</a:t>
            </a:r>
            <a:r>
              <a:rPr sz="2000" spc="-10" dirty="0">
                <a:latin typeface="Arial"/>
                <a:cs typeface="Arial"/>
              </a:rPr>
              <a:t>t</a:t>
            </a:r>
            <a:r>
              <a:rPr sz="2000" dirty="0">
                <a:latin typeface="Arial"/>
                <a:cs typeface="Arial"/>
              </a:rPr>
              <a:t>ure	</a:t>
            </a:r>
            <a:r>
              <a:rPr sz="2000" spc="-10" dirty="0">
                <a:latin typeface="Arial"/>
                <a:cs typeface="Arial"/>
              </a:rPr>
              <a:t>pr</a:t>
            </a:r>
            <a:r>
              <a:rPr sz="2000" dirty="0">
                <a:latin typeface="Arial"/>
                <a:cs typeface="Arial"/>
              </a:rPr>
              <a:t>o</a:t>
            </a:r>
            <a:r>
              <a:rPr sz="2000" spc="5" dirty="0">
                <a:latin typeface="Arial"/>
                <a:cs typeface="Arial"/>
              </a:rPr>
              <a:t>d</a:t>
            </a:r>
            <a:r>
              <a:rPr sz="2000" spc="-10" dirty="0">
                <a:latin typeface="Arial"/>
                <a:cs typeface="Arial"/>
              </a:rPr>
              <a:t>u</a:t>
            </a:r>
            <a:r>
              <a:rPr sz="2000" dirty="0">
                <a:latin typeface="Arial"/>
                <a:cs typeface="Arial"/>
              </a:rPr>
              <a:t>ced	</a:t>
            </a:r>
            <a:r>
              <a:rPr sz="2000" spc="-5" dirty="0">
                <a:latin typeface="Arial"/>
                <a:cs typeface="Arial"/>
              </a:rPr>
              <a:t>in  </a:t>
            </a:r>
            <a:r>
              <a:rPr sz="2000" dirty="0">
                <a:latin typeface="Arial"/>
                <a:cs typeface="Arial"/>
              </a:rPr>
              <a:t>1921</a:t>
            </a:r>
            <a:r>
              <a:rPr sz="2000" spc="400" dirty="0">
                <a:latin typeface="Arial"/>
                <a:cs typeface="Arial"/>
              </a:rPr>
              <a:t> </a:t>
            </a:r>
            <a:r>
              <a:rPr sz="2000" spc="-5" dirty="0">
                <a:latin typeface="Arial"/>
                <a:cs typeface="Arial"/>
              </a:rPr>
              <a:t>from</a:t>
            </a:r>
            <a:r>
              <a:rPr sz="2000" spc="400" dirty="0">
                <a:latin typeface="Arial"/>
                <a:cs typeface="Arial"/>
              </a:rPr>
              <a:t> </a:t>
            </a:r>
            <a:r>
              <a:rPr sz="2000" dirty="0">
                <a:latin typeface="Arial"/>
                <a:cs typeface="Arial"/>
              </a:rPr>
              <a:t>a</a:t>
            </a:r>
            <a:r>
              <a:rPr sz="2000" spc="395" dirty="0">
                <a:latin typeface="Arial"/>
                <a:cs typeface="Arial"/>
              </a:rPr>
              <a:t> </a:t>
            </a:r>
            <a:r>
              <a:rPr sz="2000" dirty="0">
                <a:latin typeface="Arial"/>
                <a:cs typeface="Arial"/>
              </a:rPr>
              <a:t>coded</a:t>
            </a:r>
            <a:r>
              <a:rPr sz="2000" spc="405" dirty="0">
                <a:latin typeface="Arial"/>
                <a:cs typeface="Arial"/>
              </a:rPr>
              <a:t> </a:t>
            </a:r>
            <a:r>
              <a:rPr sz="2000" spc="-5" dirty="0">
                <a:latin typeface="Arial"/>
                <a:cs typeface="Arial"/>
              </a:rPr>
              <a:t>tape</a:t>
            </a:r>
            <a:r>
              <a:rPr sz="2000" spc="390" dirty="0">
                <a:latin typeface="Arial"/>
                <a:cs typeface="Arial"/>
              </a:rPr>
              <a:t> </a:t>
            </a:r>
            <a:r>
              <a:rPr sz="2000" dirty="0">
                <a:latin typeface="Arial"/>
                <a:cs typeface="Arial"/>
              </a:rPr>
              <a:t>by</a:t>
            </a:r>
            <a:r>
              <a:rPr sz="2000" spc="395" dirty="0">
                <a:latin typeface="Arial"/>
                <a:cs typeface="Arial"/>
              </a:rPr>
              <a:t> </a:t>
            </a:r>
            <a:r>
              <a:rPr sz="2000" dirty="0">
                <a:latin typeface="Arial"/>
                <a:cs typeface="Arial"/>
              </a:rPr>
              <a:t>a</a:t>
            </a:r>
            <a:endParaRPr sz="2000">
              <a:latin typeface="Arial"/>
              <a:cs typeface="Arial"/>
            </a:endParaRPr>
          </a:p>
        </p:txBody>
      </p:sp>
      <p:sp>
        <p:nvSpPr>
          <p:cNvPr id="7" name="object 7"/>
          <p:cNvSpPr txBox="1"/>
          <p:nvPr/>
        </p:nvSpPr>
        <p:spPr>
          <a:xfrm>
            <a:off x="840739" y="6122619"/>
            <a:ext cx="3576320" cy="635635"/>
          </a:xfrm>
          <a:prstGeom prst="rect">
            <a:avLst/>
          </a:prstGeom>
        </p:spPr>
        <p:txBody>
          <a:bodyPr vert="horz" wrap="square" lIns="0" tIns="12700" rIns="0" bIns="0" rtlCol="0">
            <a:spAutoFit/>
          </a:bodyPr>
          <a:lstStyle/>
          <a:p>
            <a:pPr marL="12700" marR="5080">
              <a:lnSpc>
                <a:spcPct val="100000"/>
              </a:lnSpc>
              <a:spcBef>
                <a:spcPts val="100"/>
              </a:spcBef>
              <a:tabLst>
                <a:tab pos="1248410" algn="l"/>
                <a:tab pos="2141855" algn="l"/>
                <a:tab pos="2769870" algn="l"/>
              </a:tabLst>
            </a:pPr>
            <a:r>
              <a:rPr sz="2000" dirty="0">
                <a:latin typeface="Arial"/>
                <a:cs typeface="Arial"/>
              </a:rPr>
              <a:t>teleg</a:t>
            </a:r>
            <a:r>
              <a:rPr sz="2000" spc="-10" dirty="0">
                <a:latin typeface="Arial"/>
                <a:cs typeface="Arial"/>
              </a:rPr>
              <a:t>r</a:t>
            </a:r>
            <a:r>
              <a:rPr sz="2000" dirty="0">
                <a:latin typeface="Arial"/>
                <a:cs typeface="Arial"/>
              </a:rPr>
              <a:t>a</a:t>
            </a:r>
            <a:r>
              <a:rPr sz="2000" spc="5" dirty="0">
                <a:latin typeface="Arial"/>
                <a:cs typeface="Arial"/>
              </a:rPr>
              <a:t>p</a:t>
            </a:r>
            <a:r>
              <a:rPr sz="2000" dirty="0">
                <a:latin typeface="Arial"/>
                <a:cs typeface="Arial"/>
              </a:rPr>
              <a:t>h	</a:t>
            </a:r>
            <a:r>
              <a:rPr sz="2000" spc="-10" dirty="0">
                <a:latin typeface="Arial"/>
                <a:cs typeface="Arial"/>
              </a:rPr>
              <a:t>p</a:t>
            </a:r>
            <a:r>
              <a:rPr sz="2000" dirty="0">
                <a:latin typeface="Arial"/>
                <a:cs typeface="Arial"/>
              </a:rPr>
              <a:t>r</a:t>
            </a:r>
            <a:r>
              <a:rPr sz="2000" spc="-10" dirty="0">
                <a:latin typeface="Arial"/>
                <a:cs typeface="Arial"/>
              </a:rPr>
              <a:t>i</a:t>
            </a:r>
            <a:r>
              <a:rPr sz="2000" dirty="0">
                <a:latin typeface="Arial"/>
                <a:cs typeface="Arial"/>
              </a:rPr>
              <a:t>nt</a:t>
            </a:r>
            <a:r>
              <a:rPr sz="2000" spc="-10" dirty="0">
                <a:latin typeface="Arial"/>
                <a:cs typeface="Arial"/>
              </a:rPr>
              <a:t>e</a:t>
            </a:r>
            <a:r>
              <a:rPr sz="2000" dirty="0">
                <a:latin typeface="Arial"/>
                <a:cs typeface="Arial"/>
              </a:rPr>
              <a:t>r	</a:t>
            </a:r>
            <a:r>
              <a:rPr sz="2000" spc="5" dirty="0">
                <a:latin typeface="Arial"/>
                <a:cs typeface="Arial"/>
              </a:rPr>
              <a:t>w</a:t>
            </a:r>
            <a:r>
              <a:rPr sz="2000" dirty="0">
                <a:latin typeface="Arial"/>
                <a:cs typeface="Arial"/>
              </a:rPr>
              <a:t>ith	spe</a:t>
            </a:r>
            <a:r>
              <a:rPr sz="2000" spc="5" dirty="0">
                <a:latin typeface="Arial"/>
                <a:cs typeface="Arial"/>
              </a:rPr>
              <a:t>c</a:t>
            </a:r>
            <a:r>
              <a:rPr sz="2000" dirty="0">
                <a:latin typeface="Arial"/>
                <a:cs typeface="Arial"/>
              </a:rPr>
              <a:t>ial  </a:t>
            </a:r>
            <a:r>
              <a:rPr sz="2000" spc="-5" dirty="0">
                <a:latin typeface="Arial"/>
                <a:cs typeface="Arial"/>
              </a:rPr>
              <a:t>type</a:t>
            </a:r>
            <a:r>
              <a:rPr sz="2000" spc="-30" dirty="0">
                <a:latin typeface="Arial"/>
                <a:cs typeface="Arial"/>
              </a:rPr>
              <a:t> </a:t>
            </a:r>
            <a:r>
              <a:rPr sz="2000" dirty="0">
                <a:latin typeface="Arial"/>
                <a:cs typeface="Arial"/>
              </a:rPr>
              <a:t>faces.</a:t>
            </a:r>
            <a:endParaRPr sz="2000">
              <a:latin typeface="Arial"/>
              <a:cs typeface="Arial"/>
            </a:endParaRPr>
          </a:p>
        </p:txBody>
      </p:sp>
      <p:grpSp>
        <p:nvGrpSpPr>
          <p:cNvPr id="8" name="object 8"/>
          <p:cNvGrpSpPr/>
          <p:nvPr/>
        </p:nvGrpSpPr>
        <p:grpSpPr>
          <a:xfrm>
            <a:off x="4876800" y="3505201"/>
            <a:ext cx="3602990" cy="2658745"/>
            <a:chOff x="4876800" y="3505201"/>
            <a:chExt cx="3602990" cy="2658745"/>
          </a:xfrm>
        </p:grpSpPr>
        <p:sp>
          <p:nvSpPr>
            <p:cNvPr id="9" name="object 9"/>
            <p:cNvSpPr/>
            <p:nvPr/>
          </p:nvSpPr>
          <p:spPr>
            <a:xfrm>
              <a:off x="4876800" y="3505201"/>
              <a:ext cx="2049831" cy="2658183"/>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6965577" y="3589524"/>
              <a:ext cx="1513952" cy="2406489"/>
            </a:xfrm>
            <a:prstGeom prst="rect">
              <a:avLst/>
            </a:prstGeom>
            <a:blipFill>
              <a:blip r:embed="rId4" cstate="print"/>
              <a:stretch>
                <a:fillRect/>
              </a:stretch>
            </a:blipFill>
          </p:spPr>
          <p:txBody>
            <a:bodyPr wrap="square" lIns="0" tIns="0" rIns="0" bIns="0" rtlCol="0"/>
            <a:lstStyle/>
            <a:p>
              <a:endParaRPr/>
            </a:p>
          </p:txBody>
        </p:sp>
      </p:grpSp>
      <p:sp>
        <p:nvSpPr>
          <p:cNvPr id="11" name="object 11"/>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12" name="object 12"/>
          <p:cNvSpPr txBox="1"/>
          <p:nvPr/>
        </p:nvSpPr>
        <p:spPr>
          <a:xfrm>
            <a:off x="263448" y="6314643"/>
            <a:ext cx="223520" cy="239395"/>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Arial"/>
                <a:cs typeface="Arial"/>
              </a:rPr>
              <a:t>12</a:t>
            </a:r>
            <a:endParaRPr sz="14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1092453"/>
            <a:ext cx="8301990" cy="3851275"/>
          </a:xfrm>
          <a:prstGeom prst="rect">
            <a:avLst/>
          </a:prstGeom>
        </p:spPr>
        <p:txBody>
          <a:bodyPr vert="horz" wrap="square" lIns="0" tIns="12700" rIns="0" bIns="0" rtlCol="0">
            <a:spAutoFit/>
          </a:bodyPr>
          <a:lstStyle/>
          <a:p>
            <a:pPr marL="286385" marR="5080" indent="-274320">
              <a:lnSpc>
                <a:spcPct val="100000"/>
              </a:lnSpc>
              <a:spcBef>
                <a:spcPts val="100"/>
              </a:spcBef>
              <a:buClr>
                <a:srgbClr val="D24717"/>
              </a:buClr>
              <a:buSzPct val="85416"/>
              <a:buFont typeface="Wingdings 2"/>
              <a:buChar char=""/>
              <a:tabLst>
                <a:tab pos="286385" algn="l"/>
                <a:tab pos="287020" algn="l"/>
              </a:tabLst>
            </a:pPr>
            <a:r>
              <a:rPr sz="2400" spc="-80" dirty="0">
                <a:latin typeface="Arial"/>
                <a:cs typeface="Arial"/>
              </a:rPr>
              <a:t>Today, </a:t>
            </a:r>
            <a:r>
              <a:rPr sz="2400" spc="-5" dirty="0">
                <a:latin typeface="Arial"/>
                <a:cs typeface="Arial"/>
              </a:rPr>
              <a:t>there is almost no area of technical endeavor </a:t>
            </a:r>
            <a:r>
              <a:rPr sz="2400" dirty="0">
                <a:latin typeface="Arial"/>
                <a:cs typeface="Arial"/>
              </a:rPr>
              <a:t>that </a:t>
            </a:r>
            <a:r>
              <a:rPr sz="2400" spc="-10" dirty="0">
                <a:latin typeface="Arial"/>
                <a:cs typeface="Arial"/>
              </a:rPr>
              <a:t>is  </a:t>
            </a:r>
            <a:r>
              <a:rPr sz="2400" spc="-5" dirty="0">
                <a:latin typeface="Arial"/>
                <a:cs typeface="Arial"/>
              </a:rPr>
              <a:t>not impacted in some way by digital image</a:t>
            </a:r>
            <a:r>
              <a:rPr sz="2400" spc="114" dirty="0">
                <a:latin typeface="Arial"/>
                <a:cs typeface="Arial"/>
              </a:rPr>
              <a:t> </a:t>
            </a:r>
            <a:r>
              <a:rPr sz="2400" spc="-5" dirty="0">
                <a:latin typeface="Arial"/>
                <a:cs typeface="Arial"/>
              </a:rPr>
              <a:t>processing.</a:t>
            </a:r>
            <a:endParaRPr sz="2400">
              <a:latin typeface="Arial"/>
              <a:cs typeface="Arial"/>
            </a:endParaRPr>
          </a:p>
          <a:p>
            <a:pPr>
              <a:lnSpc>
                <a:spcPct val="100000"/>
              </a:lnSpc>
              <a:buClr>
                <a:srgbClr val="D24717"/>
              </a:buClr>
              <a:buFont typeface="Wingdings 2"/>
              <a:buChar char=""/>
            </a:pPr>
            <a:endParaRPr sz="3550">
              <a:latin typeface="Arial"/>
              <a:cs typeface="Arial"/>
            </a:endParaRPr>
          </a:p>
          <a:p>
            <a:pPr marL="287020" indent="-274320">
              <a:lnSpc>
                <a:spcPct val="100000"/>
              </a:lnSpc>
              <a:buClr>
                <a:srgbClr val="D24717"/>
              </a:buClr>
              <a:buSzPct val="85416"/>
              <a:buFont typeface="Wingdings 2"/>
              <a:buChar char=""/>
              <a:tabLst>
                <a:tab pos="286385" algn="l"/>
                <a:tab pos="287020" algn="l"/>
              </a:tabLst>
            </a:pPr>
            <a:r>
              <a:rPr sz="2400" spc="-5" dirty="0">
                <a:latin typeface="Arial"/>
                <a:cs typeface="Arial"/>
              </a:rPr>
              <a:t>Gamma-Ray</a:t>
            </a:r>
            <a:r>
              <a:rPr sz="2400" spc="-15" dirty="0">
                <a:latin typeface="Arial"/>
                <a:cs typeface="Arial"/>
              </a:rPr>
              <a:t> </a:t>
            </a:r>
            <a:r>
              <a:rPr sz="2400" spc="-5" dirty="0">
                <a:latin typeface="Arial"/>
                <a:cs typeface="Arial"/>
              </a:rPr>
              <a:t>Imaging</a:t>
            </a:r>
            <a:endParaRPr sz="2400">
              <a:latin typeface="Arial"/>
              <a:cs typeface="Arial"/>
            </a:endParaRPr>
          </a:p>
          <a:p>
            <a:pPr marL="287020" indent="-274320">
              <a:lnSpc>
                <a:spcPct val="100000"/>
              </a:lnSpc>
              <a:spcBef>
                <a:spcPts val="600"/>
              </a:spcBef>
              <a:buClr>
                <a:srgbClr val="D24717"/>
              </a:buClr>
              <a:buSzPct val="85416"/>
              <a:buFont typeface="Wingdings 2"/>
              <a:buChar char=""/>
              <a:tabLst>
                <a:tab pos="286385" algn="l"/>
                <a:tab pos="287020" algn="l"/>
              </a:tabLst>
            </a:pPr>
            <a:r>
              <a:rPr sz="2400" spc="-5" dirty="0">
                <a:latin typeface="Arial"/>
                <a:cs typeface="Arial"/>
              </a:rPr>
              <a:t>X-Ray</a:t>
            </a:r>
            <a:r>
              <a:rPr sz="2400" spc="-15" dirty="0">
                <a:latin typeface="Arial"/>
                <a:cs typeface="Arial"/>
              </a:rPr>
              <a:t> </a:t>
            </a:r>
            <a:r>
              <a:rPr sz="2400" spc="-5" dirty="0">
                <a:latin typeface="Arial"/>
                <a:cs typeface="Arial"/>
              </a:rPr>
              <a:t>Imaging</a:t>
            </a:r>
            <a:endParaRPr sz="2400">
              <a:latin typeface="Arial"/>
              <a:cs typeface="Arial"/>
            </a:endParaRPr>
          </a:p>
          <a:p>
            <a:pPr marL="287020" indent="-274320">
              <a:lnSpc>
                <a:spcPct val="100000"/>
              </a:lnSpc>
              <a:spcBef>
                <a:spcPts val="600"/>
              </a:spcBef>
              <a:buClr>
                <a:srgbClr val="D24717"/>
              </a:buClr>
              <a:buSzPct val="85416"/>
              <a:buFont typeface="Wingdings 2"/>
              <a:buChar char=""/>
              <a:tabLst>
                <a:tab pos="286385" algn="l"/>
                <a:tab pos="287020" algn="l"/>
              </a:tabLst>
            </a:pPr>
            <a:r>
              <a:rPr sz="2400" spc="-5" dirty="0">
                <a:latin typeface="Arial"/>
                <a:cs typeface="Arial"/>
              </a:rPr>
              <a:t>Imaging in </a:t>
            </a:r>
            <a:r>
              <a:rPr sz="2400" dirty="0">
                <a:latin typeface="Arial"/>
                <a:cs typeface="Arial"/>
              </a:rPr>
              <a:t>the </a:t>
            </a:r>
            <a:r>
              <a:rPr sz="2400" spc="-5" dirty="0">
                <a:latin typeface="Arial"/>
                <a:cs typeface="Arial"/>
              </a:rPr>
              <a:t>Ultraviolet</a:t>
            </a:r>
            <a:r>
              <a:rPr sz="2400" spc="35" dirty="0">
                <a:latin typeface="Arial"/>
                <a:cs typeface="Arial"/>
              </a:rPr>
              <a:t> </a:t>
            </a:r>
            <a:r>
              <a:rPr sz="2400" spc="-5" dirty="0">
                <a:latin typeface="Arial"/>
                <a:cs typeface="Arial"/>
              </a:rPr>
              <a:t>Band</a:t>
            </a:r>
            <a:endParaRPr sz="2400">
              <a:latin typeface="Arial"/>
              <a:cs typeface="Arial"/>
            </a:endParaRPr>
          </a:p>
          <a:p>
            <a:pPr marL="287020" indent="-274320">
              <a:lnSpc>
                <a:spcPct val="100000"/>
              </a:lnSpc>
              <a:spcBef>
                <a:spcPts val="600"/>
              </a:spcBef>
              <a:buClr>
                <a:srgbClr val="D24717"/>
              </a:buClr>
              <a:buSzPct val="85416"/>
              <a:buFont typeface="Wingdings 2"/>
              <a:buChar char=""/>
              <a:tabLst>
                <a:tab pos="286385" algn="l"/>
                <a:tab pos="287020" algn="l"/>
              </a:tabLst>
            </a:pPr>
            <a:r>
              <a:rPr sz="2400" spc="-5" dirty="0">
                <a:latin typeface="Arial"/>
                <a:cs typeface="Arial"/>
              </a:rPr>
              <a:t>Imaging in </a:t>
            </a:r>
            <a:r>
              <a:rPr sz="2400" dirty="0">
                <a:latin typeface="Arial"/>
                <a:cs typeface="Arial"/>
              </a:rPr>
              <a:t>the </a:t>
            </a:r>
            <a:r>
              <a:rPr sz="2400" spc="-15" dirty="0">
                <a:latin typeface="Arial"/>
                <a:cs typeface="Arial"/>
              </a:rPr>
              <a:t>Visible </a:t>
            </a:r>
            <a:r>
              <a:rPr sz="2400" spc="-5" dirty="0">
                <a:latin typeface="Arial"/>
                <a:cs typeface="Arial"/>
              </a:rPr>
              <a:t>and </a:t>
            </a:r>
            <a:r>
              <a:rPr sz="2400" dirty="0">
                <a:latin typeface="Arial"/>
                <a:cs typeface="Arial"/>
              </a:rPr>
              <a:t>Infrared</a:t>
            </a:r>
            <a:r>
              <a:rPr sz="2400" spc="50" dirty="0">
                <a:latin typeface="Arial"/>
                <a:cs typeface="Arial"/>
              </a:rPr>
              <a:t> </a:t>
            </a:r>
            <a:r>
              <a:rPr sz="2400" spc="-5" dirty="0">
                <a:latin typeface="Arial"/>
                <a:cs typeface="Arial"/>
              </a:rPr>
              <a:t>Bands</a:t>
            </a:r>
            <a:endParaRPr sz="2400">
              <a:latin typeface="Arial"/>
              <a:cs typeface="Arial"/>
            </a:endParaRPr>
          </a:p>
          <a:p>
            <a:pPr marL="287020" indent="-274320">
              <a:lnSpc>
                <a:spcPct val="100000"/>
              </a:lnSpc>
              <a:spcBef>
                <a:spcPts val="600"/>
              </a:spcBef>
              <a:buClr>
                <a:srgbClr val="D24717"/>
              </a:buClr>
              <a:buSzPct val="85416"/>
              <a:buFont typeface="Wingdings 2"/>
              <a:buChar char=""/>
              <a:tabLst>
                <a:tab pos="286385" algn="l"/>
                <a:tab pos="287020" algn="l"/>
              </a:tabLst>
            </a:pPr>
            <a:r>
              <a:rPr sz="2400" spc="-5" dirty="0">
                <a:latin typeface="Arial"/>
                <a:cs typeface="Arial"/>
              </a:rPr>
              <a:t>Imaging in </a:t>
            </a:r>
            <a:r>
              <a:rPr sz="2400" dirty="0">
                <a:latin typeface="Arial"/>
                <a:cs typeface="Arial"/>
              </a:rPr>
              <a:t>the </a:t>
            </a:r>
            <a:r>
              <a:rPr sz="2400" spc="-5" dirty="0">
                <a:latin typeface="Arial"/>
                <a:cs typeface="Arial"/>
              </a:rPr>
              <a:t>Microwave</a:t>
            </a:r>
            <a:r>
              <a:rPr sz="2400" spc="20" dirty="0">
                <a:latin typeface="Arial"/>
                <a:cs typeface="Arial"/>
              </a:rPr>
              <a:t> </a:t>
            </a:r>
            <a:r>
              <a:rPr sz="2400" spc="-5" dirty="0">
                <a:latin typeface="Arial"/>
                <a:cs typeface="Arial"/>
              </a:rPr>
              <a:t>Band</a:t>
            </a:r>
            <a:endParaRPr sz="2400">
              <a:latin typeface="Arial"/>
              <a:cs typeface="Arial"/>
            </a:endParaRPr>
          </a:p>
          <a:p>
            <a:pPr marL="287020" indent="-274320">
              <a:lnSpc>
                <a:spcPct val="100000"/>
              </a:lnSpc>
              <a:spcBef>
                <a:spcPts val="600"/>
              </a:spcBef>
              <a:buClr>
                <a:srgbClr val="D24717"/>
              </a:buClr>
              <a:buSzPct val="85416"/>
              <a:buFont typeface="Wingdings 2"/>
              <a:buChar char=""/>
              <a:tabLst>
                <a:tab pos="286385" algn="l"/>
                <a:tab pos="287020" algn="l"/>
              </a:tabLst>
            </a:pPr>
            <a:r>
              <a:rPr sz="2400" spc="-5" dirty="0">
                <a:latin typeface="Arial"/>
                <a:cs typeface="Arial"/>
              </a:rPr>
              <a:t>Imaging in </a:t>
            </a:r>
            <a:r>
              <a:rPr sz="2400" dirty="0">
                <a:latin typeface="Arial"/>
                <a:cs typeface="Arial"/>
              </a:rPr>
              <a:t>the </a:t>
            </a:r>
            <a:r>
              <a:rPr sz="2400" spc="-5" dirty="0">
                <a:latin typeface="Arial"/>
                <a:cs typeface="Arial"/>
              </a:rPr>
              <a:t>Radio</a:t>
            </a:r>
            <a:r>
              <a:rPr sz="2400" spc="30" dirty="0">
                <a:latin typeface="Arial"/>
                <a:cs typeface="Arial"/>
              </a:rPr>
              <a:t> </a:t>
            </a:r>
            <a:r>
              <a:rPr sz="2400" spc="-5" dirty="0">
                <a:latin typeface="Arial"/>
                <a:cs typeface="Arial"/>
              </a:rPr>
              <a:t>Band</a:t>
            </a:r>
            <a:endParaRPr sz="2400">
              <a:latin typeface="Arial"/>
              <a:cs typeface="Arial"/>
            </a:endParaRPr>
          </a:p>
        </p:txBody>
      </p:sp>
      <p:sp>
        <p:nvSpPr>
          <p:cNvPr id="3" name="object 3"/>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4" name="object 4"/>
          <p:cNvSpPr txBox="1">
            <a:spLocks noGrp="1"/>
          </p:cNvSpPr>
          <p:nvPr>
            <p:ph type="title"/>
          </p:nvPr>
        </p:nvSpPr>
        <p:spPr>
          <a:xfrm>
            <a:off x="78739" y="127253"/>
            <a:ext cx="8838565" cy="574040"/>
          </a:xfrm>
          <a:prstGeom prst="rect">
            <a:avLst/>
          </a:prstGeom>
        </p:spPr>
        <p:txBody>
          <a:bodyPr vert="horz" wrap="square" lIns="0" tIns="12700" rIns="0" bIns="0" rtlCol="0">
            <a:spAutoFit/>
          </a:bodyPr>
          <a:lstStyle/>
          <a:p>
            <a:pPr marL="12700">
              <a:lnSpc>
                <a:spcPct val="100000"/>
              </a:lnSpc>
              <a:spcBef>
                <a:spcPts val="100"/>
              </a:spcBef>
            </a:pPr>
            <a:r>
              <a:rPr sz="3600" spc="-5" dirty="0"/>
              <a:t>Fields that Use Digital Image</a:t>
            </a:r>
            <a:r>
              <a:rPr sz="3600" spc="55" dirty="0"/>
              <a:t> </a:t>
            </a:r>
            <a:r>
              <a:rPr sz="3600" spc="-5" dirty="0"/>
              <a:t>Processing</a:t>
            </a:r>
            <a:endParaRPr sz="3600"/>
          </a:p>
        </p:txBody>
      </p:sp>
      <p:sp>
        <p:nvSpPr>
          <p:cNvPr id="5" name="object 5"/>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6" name="object 6"/>
          <p:cNvSpPr txBox="1"/>
          <p:nvPr/>
        </p:nvSpPr>
        <p:spPr>
          <a:xfrm>
            <a:off x="263448" y="6314643"/>
            <a:ext cx="223520" cy="239395"/>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Arial"/>
                <a:cs typeface="Arial"/>
              </a:rPr>
              <a:t>13</a:t>
            </a:r>
            <a:endParaRPr sz="14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3" name="object 3"/>
          <p:cNvSpPr txBox="1">
            <a:spLocks noGrp="1"/>
          </p:cNvSpPr>
          <p:nvPr>
            <p:ph type="title"/>
          </p:nvPr>
        </p:nvSpPr>
        <p:spPr>
          <a:xfrm>
            <a:off x="78739" y="127253"/>
            <a:ext cx="4569460" cy="574040"/>
          </a:xfrm>
          <a:prstGeom prst="rect">
            <a:avLst/>
          </a:prstGeom>
        </p:spPr>
        <p:txBody>
          <a:bodyPr vert="horz" wrap="square" lIns="0" tIns="12700" rIns="0" bIns="0" rtlCol="0">
            <a:spAutoFit/>
          </a:bodyPr>
          <a:lstStyle/>
          <a:p>
            <a:pPr marL="12700">
              <a:lnSpc>
                <a:spcPct val="100000"/>
              </a:lnSpc>
              <a:spcBef>
                <a:spcPts val="100"/>
              </a:spcBef>
            </a:pPr>
            <a:r>
              <a:rPr sz="3600" dirty="0"/>
              <a:t>Gamma-Ray</a:t>
            </a:r>
            <a:r>
              <a:rPr sz="3600" spc="-110" dirty="0"/>
              <a:t> </a:t>
            </a:r>
            <a:r>
              <a:rPr sz="3600" spc="-5" dirty="0"/>
              <a:t>Imaging</a:t>
            </a:r>
            <a:endParaRPr sz="3600"/>
          </a:p>
        </p:txBody>
      </p:sp>
      <p:sp>
        <p:nvSpPr>
          <p:cNvPr id="4" name="object 4"/>
          <p:cNvSpPr txBox="1"/>
          <p:nvPr/>
        </p:nvSpPr>
        <p:spPr>
          <a:xfrm>
            <a:off x="383540" y="1140968"/>
            <a:ext cx="3425825" cy="3562350"/>
          </a:xfrm>
          <a:prstGeom prst="rect">
            <a:avLst/>
          </a:prstGeom>
        </p:spPr>
        <p:txBody>
          <a:bodyPr vert="horz" wrap="square" lIns="0" tIns="74295" rIns="0" bIns="0" rtlCol="0">
            <a:spAutoFit/>
          </a:bodyPr>
          <a:lstStyle/>
          <a:p>
            <a:pPr marL="286385" marR="6350" indent="-274320" algn="just">
              <a:lnSpc>
                <a:spcPct val="80000"/>
              </a:lnSpc>
              <a:spcBef>
                <a:spcPts val="585"/>
              </a:spcBef>
              <a:buClr>
                <a:srgbClr val="D24717"/>
              </a:buClr>
              <a:buSzPct val="85000"/>
              <a:buFont typeface="Wingdings 2"/>
              <a:buChar char=""/>
              <a:tabLst>
                <a:tab pos="287020" algn="l"/>
              </a:tabLst>
            </a:pPr>
            <a:r>
              <a:rPr sz="2000" dirty="0">
                <a:latin typeface="Arial"/>
                <a:cs typeface="Arial"/>
              </a:rPr>
              <a:t>Major uses of imaging  based on gamma </a:t>
            </a:r>
            <a:r>
              <a:rPr sz="2000" spc="-5" dirty="0">
                <a:latin typeface="Arial"/>
                <a:cs typeface="Arial"/>
              </a:rPr>
              <a:t>rays  </a:t>
            </a:r>
            <a:r>
              <a:rPr sz="2000" dirty="0">
                <a:latin typeface="Arial"/>
                <a:cs typeface="Arial"/>
              </a:rPr>
              <a:t>include nuclear</a:t>
            </a:r>
            <a:r>
              <a:rPr sz="2000" spc="-60" dirty="0">
                <a:latin typeface="Arial"/>
                <a:cs typeface="Arial"/>
              </a:rPr>
              <a:t> </a:t>
            </a:r>
            <a:r>
              <a:rPr sz="2000" dirty="0">
                <a:latin typeface="Arial"/>
                <a:cs typeface="Arial"/>
              </a:rPr>
              <a:t>medicine.</a:t>
            </a:r>
            <a:endParaRPr sz="2000">
              <a:latin typeface="Arial"/>
              <a:cs typeface="Arial"/>
            </a:endParaRPr>
          </a:p>
          <a:p>
            <a:pPr>
              <a:lnSpc>
                <a:spcPct val="100000"/>
              </a:lnSpc>
              <a:spcBef>
                <a:spcPts val="10"/>
              </a:spcBef>
              <a:buClr>
                <a:srgbClr val="D24717"/>
              </a:buClr>
              <a:buFont typeface="Wingdings 2"/>
              <a:buChar char=""/>
            </a:pPr>
            <a:endParaRPr sz="2700">
              <a:latin typeface="Arial"/>
              <a:cs typeface="Arial"/>
            </a:endParaRPr>
          </a:p>
          <a:p>
            <a:pPr marL="286385" marR="5715" indent="-274320" algn="just">
              <a:lnSpc>
                <a:spcPct val="80000"/>
              </a:lnSpc>
              <a:spcBef>
                <a:spcPts val="5"/>
              </a:spcBef>
              <a:buClr>
                <a:srgbClr val="D24717"/>
              </a:buClr>
              <a:buSzPct val="85000"/>
              <a:buFont typeface="Wingdings 2"/>
              <a:buChar char=""/>
              <a:tabLst>
                <a:tab pos="287020" algn="l"/>
              </a:tabLst>
            </a:pPr>
            <a:r>
              <a:rPr sz="2000" spc="-5" dirty="0">
                <a:latin typeface="Arial"/>
                <a:cs typeface="Arial"/>
              </a:rPr>
              <a:t>In nuclear </a:t>
            </a:r>
            <a:r>
              <a:rPr sz="2000" dirty="0">
                <a:latin typeface="Arial"/>
                <a:cs typeface="Arial"/>
              </a:rPr>
              <a:t>medicine, </a:t>
            </a:r>
            <a:r>
              <a:rPr sz="2000" spc="-5" dirty="0">
                <a:latin typeface="Arial"/>
                <a:cs typeface="Arial"/>
              </a:rPr>
              <a:t>the  approach is to </a:t>
            </a:r>
            <a:r>
              <a:rPr sz="2000" dirty="0">
                <a:latin typeface="Arial"/>
                <a:cs typeface="Arial"/>
              </a:rPr>
              <a:t>inject a  patient with a </a:t>
            </a:r>
            <a:r>
              <a:rPr sz="2000" spc="-5" dirty="0">
                <a:latin typeface="Arial"/>
                <a:cs typeface="Arial"/>
              </a:rPr>
              <a:t>radioactive  </a:t>
            </a:r>
            <a:r>
              <a:rPr sz="2000" dirty="0">
                <a:latin typeface="Arial"/>
                <a:cs typeface="Arial"/>
              </a:rPr>
              <a:t>isotope </a:t>
            </a:r>
            <a:r>
              <a:rPr sz="2000" spc="-5" dirty="0">
                <a:latin typeface="Arial"/>
                <a:cs typeface="Arial"/>
              </a:rPr>
              <a:t>that </a:t>
            </a:r>
            <a:r>
              <a:rPr sz="2000" dirty="0">
                <a:latin typeface="Arial"/>
                <a:cs typeface="Arial"/>
              </a:rPr>
              <a:t>emits </a:t>
            </a:r>
            <a:r>
              <a:rPr sz="2000" spc="-5" dirty="0">
                <a:latin typeface="Arial"/>
                <a:cs typeface="Arial"/>
              </a:rPr>
              <a:t>gamma  </a:t>
            </a:r>
            <a:r>
              <a:rPr sz="2000" dirty="0">
                <a:latin typeface="Arial"/>
                <a:cs typeface="Arial"/>
              </a:rPr>
              <a:t>rays as </a:t>
            </a:r>
            <a:r>
              <a:rPr sz="2000" spc="-5" dirty="0">
                <a:latin typeface="Arial"/>
                <a:cs typeface="Arial"/>
              </a:rPr>
              <a:t>it</a:t>
            </a:r>
            <a:r>
              <a:rPr sz="2000" spc="-70" dirty="0">
                <a:latin typeface="Arial"/>
                <a:cs typeface="Arial"/>
              </a:rPr>
              <a:t> </a:t>
            </a:r>
            <a:r>
              <a:rPr sz="2000" dirty="0">
                <a:latin typeface="Arial"/>
                <a:cs typeface="Arial"/>
              </a:rPr>
              <a:t>decays.</a:t>
            </a:r>
            <a:endParaRPr sz="2000">
              <a:latin typeface="Arial"/>
              <a:cs typeface="Arial"/>
            </a:endParaRPr>
          </a:p>
          <a:p>
            <a:pPr>
              <a:lnSpc>
                <a:spcPct val="100000"/>
              </a:lnSpc>
              <a:spcBef>
                <a:spcPts val="55"/>
              </a:spcBef>
              <a:buClr>
                <a:srgbClr val="D24717"/>
              </a:buClr>
              <a:buFont typeface="Wingdings 2"/>
              <a:buChar char=""/>
            </a:pPr>
            <a:endParaRPr sz="2650">
              <a:latin typeface="Arial"/>
              <a:cs typeface="Arial"/>
            </a:endParaRPr>
          </a:p>
          <a:p>
            <a:pPr marL="286385" marR="5080" indent="-274320" algn="just">
              <a:lnSpc>
                <a:spcPts val="1920"/>
              </a:lnSpc>
              <a:buClr>
                <a:srgbClr val="D24717"/>
              </a:buClr>
              <a:buSzPct val="85000"/>
              <a:buFont typeface="Wingdings 2"/>
              <a:buChar char=""/>
              <a:tabLst>
                <a:tab pos="287020" algn="l"/>
              </a:tabLst>
            </a:pPr>
            <a:r>
              <a:rPr sz="2000" spc="-5" dirty="0">
                <a:latin typeface="Arial"/>
                <a:cs typeface="Arial"/>
              </a:rPr>
              <a:t>Images are </a:t>
            </a:r>
            <a:r>
              <a:rPr sz="2000" dirty="0">
                <a:latin typeface="Arial"/>
                <a:cs typeface="Arial"/>
              </a:rPr>
              <a:t>produced </a:t>
            </a:r>
            <a:r>
              <a:rPr sz="2000" spc="-5" dirty="0">
                <a:latin typeface="Arial"/>
                <a:cs typeface="Arial"/>
              </a:rPr>
              <a:t>from  </a:t>
            </a:r>
            <a:r>
              <a:rPr sz="2000" dirty="0">
                <a:latin typeface="Arial"/>
                <a:cs typeface="Arial"/>
              </a:rPr>
              <a:t>the </a:t>
            </a:r>
            <a:r>
              <a:rPr sz="2000" spc="-5" dirty="0">
                <a:latin typeface="Arial"/>
                <a:cs typeface="Arial"/>
              </a:rPr>
              <a:t>emissions </a:t>
            </a:r>
            <a:r>
              <a:rPr sz="2000" dirty="0">
                <a:latin typeface="Arial"/>
                <a:cs typeface="Arial"/>
              </a:rPr>
              <a:t>collected </a:t>
            </a:r>
            <a:r>
              <a:rPr sz="2000" spc="-15" dirty="0">
                <a:latin typeface="Arial"/>
                <a:cs typeface="Arial"/>
              </a:rPr>
              <a:t>by </a:t>
            </a:r>
            <a:r>
              <a:rPr sz="2000" spc="525" dirty="0">
                <a:latin typeface="Arial"/>
                <a:cs typeface="Arial"/>
              </a:rPr>
              <a:t> </a:t>
            </a:r>
            <a:r>
              <a:rPr sz="2000" dirty="0">
                <a:latin typeface="Arial"/>
                <a:cs typeface="Arial"/>
              </a:rPr>
              <a:t>gamma ray</a:t>
            </a:r>
            <a:r>
              <a:rPr sz="2000" spc="-65" dirty="0">
                <a:latin typeface="Arial"/>
                <a:cs typeface="Arial"/>
              </a:rPr>
              <a:t> </a:t>
            </a:r>
            <a:r>
              <a:rPr sz="2000" dirty="0">
                <a:latin typeface="Arial"/>
                <a:cs typeface="Arial"/>
              </a:rPr>
              <a:t>detectors.</a:t>
            </a:r>
            <a:endParaRPr sz="2000">
              <a:latin typeface="Arial"/>
              <a:cs typeface="Arial"/>
            </a:endParaRPr>
          </a:p>
        </p:txBody>
      </p:sp>
      <p:sp>
        <p:nvSpPr>
          <p:cNvPr id="5" name="object 5"/>
          <p:cNvSpPr/>
          <p:nvPr/>
        </p:nvSpPr>
        <p:spPr>
          <a:xfrm>
            <a:off x="4260433" y="1104011"/>
            <a:ext cx="4426366" cy="5136558"/>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4835778" y="800227"/>
            <a:ext cx="110426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Bone</a:t>
            </a:r>
            <a:r>
              <a:rPr sz="1800" spc="-70" dirty="0">
                <a:latin typeface="Arial"/>
                <a:cs typeface="Arial"/>
              </a:rPr>
              <a:t> </a:t>
            </a:r>
            <a:r>
              <a:rPr sz="1800" spc="-5" dirty="0">
                <a:latin typeface="Arial"/>
                <a:cs typeface="Arial"/>
              </a:rPr>
              <a:t>scan</a:t>
            </a:r>
            <a:endParaRPr sz="1800">
              <a:latin typeface="Arial"/>
              <a:cs typeface="Arial"/>
            </a:endParaRPr>
          </a:p>
        </p:txBody>
      </p:sp>
      <p:sp>
        <p:nvSpPr>
          <p:cNvPr id="7" name="object 7"/>
          <p:cNvSpPr txBox="1"/>
          <p:nvPr/>
        </p:nvSpPr>
        <p:spPr>
          <a:xfrm>
            <a:off x="7293356" y="789178"/>
            <a:ext cx="4699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PET</a:t>
            </a:r>
            <a:endParaRPr sz="1800">
              <a:latin typeface="Arial"/>
              <a:cs typeface="Arial"/>
            </a:endParaRPr>
          </a:p>
        </p:txBody>
      </p:sp>
      <p:sp>
        <p:nvSpPr>
          <p:cNvPr id="8" name="object 8"/>
          <p:cNvSpPr txBox="1"/>
          <p:nvPr/>
        </p:nvSpPr>
        <p:spPr>
          <a:xfrm>
            <a:off x="4707128" y="6352743"/>
            <a:ext cx="129349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Arial"/>
                <a:cs typeface="Arial"/>
              </a:rPr>
              <a:t>Cygnus</a:t>
            </a:r>
            <a:r>
              <a:rPr sz="1800" spc="-40" dirty="0">
                <a:latin typeface="Arial"/>
                <a:cs typeface="Arial"/>
              </a:rPr>
              <a:t> </a:t>
            </a:r>
            <a:r>
              <a:rPr sz="1800" spc="-5" dirty="0">
                <a:latin typeface="Arial"/>
                <a:cs typeface="Arial"/>
              </a:rPr>
              <a:t>loop</a:t>
            </a:r>
            <a:endParaRPr sz="1800">
              <a:latin typeface="Arial"/>
              <a:cs typeface="Arial"/>
            </a:endParaRPr>
          </a:p>
        </p:txBody>
      </p:sp>
      <p:sp>
        <p:nvSpPr>
          <p:cNvPr id="9" name="object 9"/>
          <p:cNvSpPr txBox="1"/>
          <p:nvPr/>
        </p:nvSpPr>
        <p:spPr>
          <a:xfrm>
            <a:off x="6901433" y="6352743"/>
            <a:ext cx="142113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Reactor</a:t>
            </a:r>
            <a:r>
              <a:rPr sz="1800" spc="-55" dirty="0">
                <a:latin typeface="Arial"/>
                <a:cs typeface="Arial"/>
              </a:rPr>
              <a:t> </a:t>
            </a:r>
            <a:r>
              <a:rPr sz="1800" spc="-5" dirty="0">
                <a:latin typeface="Arial"/>
                <a:cs typeface="Arial"/>
              </a:rPr>
              <a:t>valve</a:t>
            </a:r>
            <a:endParaRPr sz="1800">
              <a:latin typeface="Arial"/>
              <a:cs typeface="Arial"/>
            </a:endParaRPr>
          </a:p>
        </p:txBody>
      </p:sp>
      <p:sp>
        <p:nvSpPr>
          <p:cNvPr id="10" name="object 10"/>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11" name="object 11"/>
          <p:cNvSpPr txBox="1"/>
          <p:nvPr/>
        </p:nvSpPr>
        <p:spPr>
          <a:xfrm>
            <a:off x="263448" y="6314643"/>
            <a:ext cx="223520" cy="239395"/>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Arial"/>
                <a:cs typeface="Arial"/>
              </a:rPr>
              <a:t>14</a:t>
            </a:r>
            <a:endParaRPr sz="140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3" name="object 3"/>
          <p:cNvSpPr txBox="1">
            <a:spLocks noGrp="1"/>
          </p:cNvSpPr>
          <p:nvPr>
            <p:ph type="title"/>
          </p:nvPr>
        </p:nvSpPr>
        <p:spPr>
          <a:xfrm>
            <a:off x="78739" y="127253"/>
            <a:ext cx="3197860" cy="574040"/>
          </a:xfrm>
          <a:prstGeom prst="rect">
            <a:avLst/>
          </a:prstGeom>
        </p:spPr>
        <p:txBody>
          <a:bodyPr vert="horz" wrap="square" lIns="0" tIns="12700" rIns="0" bIns="0" rtlCol="0">
            <a:spAutoFit/>
          </a:bodyPr>
          <a:lstStyle/>
          <a:p>
            <a:pPr marL="12700">
              <a:lnSpc>
                <a:spcPct val="100000"/>
              </a:lnSpc>
              <a:spcBef>
                <a:spcPts val="100"/>
              </a:spcBef>
            </a:pPr>
            <a:r>
              <a:rPr sz="3600" spc="-5" dirty="0"/>
              <a:t>X-Ray</a:t>
            </a:r>
            <a:r>
              <a:rPr sz="3600" spc="-80" dirty="0"/>
              <a:t> </a:t>
            </a:r>
            <a:r>
              <a:rPr sz="3600" spc="-5" dirty="0"/>
              <a:t>Imaging</a:t>
            </a:r>
            <a:endParaRPr sz="3600"/>
          </a:p>
        </p:txBody>
      </p:sp>
      <p:sp>
        <p:nvSpPr>
          <p:cNvPr id="4" name="object 4"/>
          <p:cNvSpPr/>
          <p:nvPr/>
        </p:nvSpPr>
        <p:spPr>
          <a:xfrm>
            <a:off x="2538799" y="841755"/>
            <a:ext cx="4277428" cy="5428869"/>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4975352" y="6276543"/>
            <a:ext cx="129349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Arial"/>
                <a:cs typeface="Arial"/>
              </a:rPr>
              <a:t>Cygnus</a:t>
            </a:r>
            <a:r>
              <a:rPr sz="1800" spc="-40" dirty="0">
                <a:latin typeface="Arial"/>
                <a:cs typeface="Arial"/>
              </a:rPr>
              <a:t> </a:t>
            </a:r>
            <a:r>
              <a:rPr sz="1800" spc="-5" dirty="0">
                <a:latin typeface="Arial"/>
                <a:cs typeface="Arial"/>
              </a:rPr>
              <a:t>loop</a:t>
            </a:r>
            <a:endParaRPr sz="1800">
              <a:latin typeface="Arial"/>
              <a:cs typeface="Arial"/>
            </a:endParaRPr>
          </a:p>
        </p:txBody>
      </p:sp>
      <p:sp>
        <p:nvSpPr>
          <p:cNvPr id="6" name="object 6"/>
          <p:cNvSpPr txBox="1"/>
          <p:nvPr/>
        </p:nvSpPr>
        <p:spPr>
          <a:xfrm>
            <a:off x="6937629" y="1474978"/>
            <a:ext cx="495934"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PCB</a:t>
            </a:r>
            <a:endParaRPr sz="1800">
              <a:latin typeface="Arial"/>
              <a:cs typeface="Arial"/>
            </a:endParaRPr>
          </a:p>
        </p:txBody>
      </p:sp>
      <p:sp>
        <p:nvSpPr>
          <p:cNvPr id="7" name="object 7"/>
          <p:cNvSpPr txBox="1"/>
          <p:nvPr/>
        </p:nvSpPr>
        <p:spPr>
          <a:xfrm>
            <a:off x="1526794" y="1170178"/>
            <a:ext cx="657860" cy="574040"/>
          </a:xfrm>
          <a:prstGeom prst="rect">
            <a:avLst/>
          </a:prstGeom>
        </p:spPr>
        <p:txBody>
          <a:bodyPr vert="horz" wrap="square" lIns="0" tIns="12700" rIns="0" bIns="0" rtlCol="0">
            <a:spAutoFit/>
          </a:bodyPr>
          <a:lstStyle/>
          <a:p>
            <a:pPr marL="12700" marR="5080">
              <a:lnSpc>
                <a:spcPct val="100000"/>
              </a:lnSpc>
              <a:spcBef>
                <a:spcPts val="100"/>
              </a:spcBef>
            </a:pPr>
            <a:r>
              <a:rPr sz="1800" spc="-5" dirty="0">
                <a:latin typeface="Arial"/>
                <a:cs typeface="Arial"/>
              </a:rPr>
              <a:t>Chest  </a:t>
            </a:r>
            <a:r>
              <a:rPr sz="1800" spc="-15" dirty="0">
                <a:latin typeface="Arial"/>
                <a:cs typeface="Arial"/>
              </a:rPr>
              <a:t>X</a:t>
            </a:r>
            <a:r>
              <a:rPr sz="1800" dirty="0">
                <a:latin typeface="Arial"/>
                <a:cs typeface="Arial"/>
              </a:rPr>
              <a:t>-</a:t>
            </a:r>
            <a:r>
              <a:rPr sz="1800" spc="-5" dirty="0">
                <a:latin typeface="Arial"/>
                <a:cs typeface="Arial"/>
              </a:rPr>
              <a:t>R</a:t>
            </a:r>
            <a:r>
              <a:rPr sz="1800" spc="-15" dirty="0">
                <a:latin typeface="Arial"/>
                <a:cs typeface="Arial"/>
              </a:rPr>
              <a:t>a</a:t>
            </a:r>
            <a:r>
              <a:rPr sz="1800" dirty="0">
                <a:latin typeface="Arial"/>
                <a:cs typeface="Arial"/>
              </a:rPr>
              <a:t>y</a:t>
            </a:r>
            <a:endParaRPr sz="1800">
              <a:latin typeface="Arial"/>
              <a:cs typeface="Arial"/>
            </a:endParaRPr>
          </a:p>
        </p:txBody>
      </p:sp>
      <p:sp>
        <p:nvSpPr>
          <p:cNvPr id="8" name="object 8"/>
          <p:cNvSpPr txBox="1"/>
          <p:nvPr/>
        </p:nvSpPr>
        <p:spPr>
          <a:xfrm>
            <a:off x="2978023" y="6352743"/>
            <a:ext cx="937894"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Head</a:t>
            </a:r>
            <a:r>
              <a:rPr sz="1800" spc="-90" dirty="0">
                <a:latin typeface="Arial"/>
                <a:cs typeface="Arial"/>
              </a:rPr>
              <a:t> </a:t>
            </a:r>
            <a:r>
              <a:rPr sz="1800" dirty="0">
                <a:latin typeface="Arial"/>
                <a:cs typeface="Arial"/>
              </a:rPr>
              <a:t>CT</a:t>
            </a:r>
            <a:endParaRPr sz="1800">
              <a:latin typeface="Arial"/>
              <a:cs typeface="Arial"/>
            </a:endParaRPr>
          </a:p>
        </p:txBody>
      </p:sp>
      <p:sp>
        <p:nvSpPr>
          <p:cNvPr id="9" name="object 9"/>
          <p:cNvSpPr txBox="1"/>
          <p:nvPr/>
        </p:nvSpPr>
        <p:spPr>
          <a:xfrm>
            <a:off x="993444" y="3304159"/>
            <a:ext cx="112776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A</a:t>
            </a:r>
            <a:r>
              <a:rPr sz="1800" spc="-15" dirty="0">
                <a:latin typeface="Arial"/>
                <a:cs typeface="Arial"/>
              </a:rPr>
              <a:t>n</a:t>
            </a:r>
            <a:r>
              <a:rPr sz="1800" spc="-5" dirty="0">
                <a:latin typeface="Arial"/>
                <a:cs typeface="Arial"/>
              </a:rPr>
              <a:t>g</a:t>
            </a:r>
            <a:r>
              <a:rPr sz="1800" spc="-15" dirty="0">
                <a:latin typeface="Arial"/>
                <a:cs typeface="Arial"/>
              </a:rPr>
              <a:t>i</a:t>
            </a:r>
            <a:r>
              <a:rPr sz="1800" spc="-5" dirty="0">
                <a:latin typeface="Arial"/>
                <a:cs typeface="Arial"/>
              </a:rPr>
              <a:t>o</a:t>
            </a:r>
            <a:r>
              <a:rPr sz="1800" spc="-15" dirty="0">
                <a:latin typeface="Arial"/>
                <a:cs typeface="Arial"/>
              </a:rPr>
              <a:t>g</a:t>
            </a:r>
            <a:r>
              <a:rPr sz="1800" spc="-5" dirty="0">
                <a:latin typeface="Arial"/>
                <a:cs typeface="Arial"/>
              </a:rPr>
              <a:t>ram</a:t>
            </a:r>
            <a:endParaRPr sz="1800">
              <a:latin typeface="Arial"/>
              <a:cs typeface="Arial"/>
            </a:endParaRPr>
          </a:p>
        </p:txBody>
      </p:sp>
      <p:sp>
        <p:nvSpPr>
          <p:cNvPr id="10" name="object 10"/>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11" name="object 11"/>
          <p:cNvSpPr txBox="1"/>
          <p:nvPr/>
        </p:nvSpPr>
        <p:spPr>
          <a:xfrm>
            <a:off x="263448" y="6314643"/>
            <a:ext cx="223520" cy="239395"/>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Arial"/>
                <a:cs typeface="Arial"/>
              </a:rPr>
              <a:t>15</a:t>
            </a:r>
            <a:endParaRPr sz="14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381000"/>
            <a:ext cx="8376920" cy="5601533"/>
          </a:xfrm>
        </p:spPr>
        <p:txBody>
          <a:bodyPr/>
          <a:lstStyle/>
          <a:p>
            <a:pPr algn="ctr"/>
            <a:r>
              <a:rPr lang="en-US" b="1" u="sng" dirty="0">
                <a:latin typeface="Times New Roman" panose="02020603050405020304" pitchFamily="18" charset="0"/>
                <a:cs typeface="Times New Roman" panose="02020603050405020304" pitchFamily="18" charset="0"/>
              </a:rPr>
              <a:t>VISION &amp; MISSION</a:t>
            </a:r>
            <a:endParaRPr lang="en-IN" b="1" u="sng" dirty="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VISION: </a:t>
            </a:r>
            <a:r>
              <a:rPr lang="en-US" dirty="0">
                <a:latin typeface="Times New Roman" panose="02020603050405020304" pitchFamily="18" charset="0"/>
                <a:cs typeface="Times New Roman" panose="02020603050405020304" pitchFamily="18" charset="0"/>
              </a:rPr>
              <a:t>To become renowned Centre of excellence in computer science and engineering and make competent engineers &amp; professionals with high ethical values prepared for lifelong learning.</a:t>
            </a:r>
            <a:endParaRPr lang="en-IN" dirty="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MISSION: </a:t>
            </a:r>
            <a:endParaRPr lang="en-IN" dirty="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M1: </a:t>
            </a:r>
            <a:r>
              <a:rPr lang="en-US" dirty="0">
                <a:latin typeface="Times New Roman" panose="02020603050405020304" pitchFamily="18" charset="0"/>
                <a:cs typeface="Times New Roman" panose="02020603050405020304" pitchFamily="18" charset="0"/>
              </a:rPr>
              <a:t>To impart outcome based education for emerging technologies in the field of computer science and engineering. </a:t>
            </a:r>
            <a:endParaRPr lang="en-IN" dirty="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M2: </a:t>
            </a:r>
            <a:r>
              <a:rPr lang="en-US" dirty="0">
                <a:latin typeface="Times New Roman" panose="02020603050405020304" pitchFamily="18" charset="0"/>
                <a:cs typeface="Times New Roman" panose="02020603050405020304" pitchFamily="18" charset="0"/>
              </a:rPr>
              <a:t>To provide opportunities for interaction between academia and industry.  </a:t>
            </a:r>
            <a:endParaRPr lang="en-IN" dirty="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M3: </a:t>
            </a:r>
            <a:r>
              <a:rPr lang="en-US" dirty="0">
                <a:latin typeface="Times New Roman" panose="02020603050405020304" pitchFamily="18" charset="0"/>
                <a:cs typeface="Times New Roman" panose="02020603050405020304" pitchFamily="18" charset="0"/>
              </a:rPr>
              <a:t>To provide platform for lifelong learning by accepting the change in technologies</a:t>
            </a:r>
            <a:endParaRPr lang="en-IN" dirty="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M4: </a:t>
            </a:r>
            <a:r>
              <a:rPr lang="en-US" dirty="0">
                <a:latin typeface="Times New Roman" panose="02020603050405020304" pitchFamily="18" charset="0"/>
                <a:cs typeface="Times New Roman" panose="02020603050405020304" pitchFamily="18" charset="0"/>
              </a:rPr>
              <a:t>To develop aptitude of fulfilling social responsibilities</a:t>
            </a:r>
            <a:endParaRPr lang="en-IN" dirty="0">
              <a:latin typeface="Times New Roman" panose="02020603050405020304" pitchFamily="18" charset="0"/>
              <a:cs typeface="Times New Roman" panose="02020603050405020304" pitchFamily="18" charset="0"/>
            </a:endParaRPr>
          </a:p>
          <a:p>
            <a:pPr algn="just"/>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5338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971736"/>
            <a:ext cx="9144000" cy="716280"/>
          </a:xfrm>
          <a:custGeom>
            <a:avLst/>
            <a:gdLst/>
            <a:ahLst/>
            <a:cxnLst/>
            <a:rect l="l" t="t" r="r" b="b"/>
            <a:pathLst>
              <a:path w="9144000" h="716279">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3" name="object 3"/>
          <p:cNvSpPr txBox="1">
            <a:spLocks noGrp="1"/>
          </p:cNvSpPr>
          <p:nvPr>
            <p:ph type="title"/>
          </p:nvPr>
        </p:nvSpPr>
        <p:spPr>
          <a:xfrm>
            <a:off x="993444" y="3023361"/>
            <a:ext cx="7454900" cy="574040"/>
          </a:xfrm>
          <a:prstGeom prst="rect">
            <a:avLst/>
          </a:prstGeom>
        </p:spPr>
        <p:txBody>
          <a:bodyPr vert="horz" wrap="square" lIns="0" tIns="12700" rIns="0" bIns="0" rtlCol="0">
            <a:spAutoFit/>
          </a:bodyPr>
          <a:lstStyle/>
          <a:p>
            <a:pPr marL="12700">
              <a:lnSpc>
                <a:spcPct val="100000"/>
              </a:lnSpc>
              <a:spcBef>
                <a:spcPts val="100"/>
              </a:spcBef>
            </a:pPr>
            <a:r>
              <a:rPr sz="3600" spc="-5" dirty="0"/>
              <a:t>Applications and </a:t>
            </a:r>
            <a:r>
              <a:rPr sz="3600" dirty="0"/>
              <a:t>Research</a:t>
            </a:r>
            <a:r>
              <a:rPr sz="3600" spc="-55" dirty="0"/>
              <a:t> </a:t>
            </a:r>
            <a:r>
              <a:rPr sz="3600" spc="-50" dirty="0"/>
              <a:t>Topics</a:t>
            </a:r>
            <a:endParaRPr sz="3600"/>
          </a:p>
        </p:txBody>
      </p:sp>
      <p:sp>
        <p:nvSpPr>
          <p:cNvPr id="4" name="object 4"/>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20</a:t>
            </a:fld>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1090930"/>
            <a:ext cx="3202305" cy="422275"/>
          </a:xfrm>
          <a:prstGeom prst="rect">
            <a:avLst/>
          </a:prstGeom>
        </p:spPr>
        <p:txBody>
          <a:bodyPr vert="horz" wrap="square" lIns="0" tIns="13335" rIns="0" bIns="0" rtlCol="0">
            <a:spAutoFit/>
          </a:bodyPr>
          <a:lstStyle/>
          <a:p>
            <a:pPr marL="287020" indent="-274320">
              <a:lnSpc>
                <a:spcPct val="100000"/>
              </a:lnSpc>
              <a:spcBef>
                <a:spcPts val="105"/>
              </a:spcBef>
              <a:buClr>
                <a:srgbClr val="D24717"/>
              </a:buClr>
              <a:buSzPct val="84615"/>
              <a:buFont typeface="Wingdings 2"/>
              <a:buChar char=""/>
              <a:tabLst>
                <a:tab pos="287020" algn="l"/>
              </a:tabLst>
            </a:pPr>
            <a:r>
              <a:rPr sz="2600" dirty="0">
                <a:latin typeface="Arial"/>
                <a:cs typeface="Arial"/>
              </a:rPr>
              <a:t>Document</a:t>
            </a:r>
            <a:r>
              <a:rPr sz="2600" spc="-85" dirty="0">
                <a:latin typeface="Arial"/>
                <a:cs typeface="Arial"/>
              </a:rPr>
              <a:t> </a:t>
            </a:r>
            <a:r>
              <a:rPr sz="2600" dirty="0">
                <a:latin typeface="Arial"/>
                <a:cs typeface="Arial"/>
              </a:rPr>
              <a:t>Handling</a:t>
            </a:r>
            <a:endParaRPr sz="2600">
              <a:latin typeface="Arial"/>
              <a:cs typeface="Arial"/>
            </a:endParaRPr>
          </a:p>
        </p:txBody>
      </p:sp>
      <p:sp>
        <p:nvSpPr>
          <p:cNvPr id="3" name="object 3"/>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4" name="object 4"/>
          <p:cNvSpPr txBox="1">
            <a:spLocks noGrp="1"/>
          </p:cNvSpPr>
          <p:nvPr>
            <p:ph type="title"/>
          </p:nvPr>
        </p:nvSpPr>
        <p:spPr>
          <a:xfrm>
            <a:off x="78739" y="127253"/>
            <a:ext cx="7454900" cy="574040"/>
          </a:xfrm>
          <a:prstGeom prst="rect">
            <a:avLst/>
          </a:prstGeom>
        </p:spPr>
        <p:txBody>
          <a:bodyPr vert="horz" wrap="square" lIns="0" tIns="12700" rIns="0" bIns="0" rtlCol="0">
            <a:spAutoFit/>
          </a:bodyPr>
          <a:lstStyle/>
          <a:p>
            <a:pPr marL="12700">
              <a:lnSpc>
                <a:spcPct val="100000"/>
              </a:lnSpc>
              <a:spcBef>
                <a:spcPts val="100"/>
              </a:spcBef>
            </a:pPr>
            <a:r>
              <a:rPr sz="3600" spc="-5" dirty="0"/>
              <a:t>Applications and </a:t>
            </a:r>
            <a:r>
              <a:rPr sz="3600" dirty="0"/>
              <a:t>Research</a:t>
            </a:r>
            <a:r>
              <a:rPr sz="3600" spc="-55" dirty="0"/>
              <a:t> </a:t>
            </a:r>
            <a:r>
              <a:rPr sz="3600" spc="-50" dirty="0"/>
              <a:t>Topics</a:t>
            </a:r>
            <a:endParaRPr sz="3600"/>
          </a:p>
        </p:txBody>
      </p:sp>
      <p:sp>
        <p:nvSpPr>
          <p:cNvPr id="5" name="object 5"/>
          <p:cNvSpPr/>
          <p:nvPr/>
        </p:nvSpPr>
        <p:spPr>
          <a:xfrm>
            <a:off x="914400" y="1676400"/>
            <a:ext cx="7467600" cy="44958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21</a:t>
            </a:fld>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1090930"/>
            <a:ext cx="3425190" cy="422275"/>
          </a:xfrm>
          <a:prstGeom prst="rect">
            <a:avLst/>
          </a:prstGeom>
        </p:spPr>
        <p:txBody>
          <a:bodyPr vert="horz" wrap="square" lIns="0" tIns="13335" rIns="0" bIns="0" rtlCol="0">
            <a:spAutoFit/>
          </a:bodyPr>
          <a:lstStyle/>
          <a:p>
            <a:pPr marL="287020" indent="-274320">
              <a:lnSpc>
                <a:spcPct val="100000"/>
              </a:lnSpc>
              <a:spcBef>
                <a:spcPts val="105"/>
              </a:spcBef>
              <a:buClr>
                <a:srgbClr val="D24717"/>
              </a:buClr>
              <a:buSzPct val="84615"/>
              <a:buFont typeface="Wingdings 2"/>
              <a:buChar char=""/>
              <a:tabLst>
                <a:tab pos="287020" algn="l"/>
              </a:tabLst>
            </a:pPr>
            <a:r>
              <a:rPr sz="2600" dirty="0">
                <a:latin typeface="Arial"/>
                <a:cs typeface="Arial"/>
              </a:rPr>
              <a:t>Signature</a:t>
            </a:r>
            <a:r>
              <a:rPr sz="2600" spc="-35" dirty="0">
                <a:latin typeface="Arial"/>
                <a:cs typeface="Arial"/>
              </a:rPr>
              <a:t> </a:t>
            </a:r>
            <a:r>
              <a:rPr sz="2600" spc="-15" dirty="0">
                <a:latin typeface="Arial"/>
                <a:cs typeface="Arial"/>
              </a:rPr>
              <a:t>Verification</a:t>
            </a:r>
            <a:endParaRPr sz="2600">
              <a:latin typeface="Arial"/>
              <a:cs typeface="Arial"/>
            </a:endParaRPr>
          </a:p>
        </p:txBody>
      </p:sp>
      <p:sp>
        <p:nvSpPr>
          <p:cNvPr id="3" name="object 3"/>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4" name="object 4"/>
          <p:cNvSpPr txBox="1">
            <a:spLocks noGrp="1"/>
          </p:cNvSpPr>
          <p:nvPr>
            <p:ph type="title"/>
          </p:nvPr>
        </p:nvSpPr>
        <p:spPr>
          <a:xfrm>
            <a:off x="78739" y="127253"/>
            <a:ext cx="7454900" cy="574040"/>
          </a:xfrm>
          <a:prstGeom prst="rect">
            <a:avLst/>
          </a:prstGeom>
        </p:spPr>
        <p:txBody>
          <a:bodyPr vert="horz" wrap="square" lIns="0" tIns="12700" rIns="0" bIns="0" rtlCol="0">
            <a:spAutoFit/>
          </a:bodyPr>
          <a:lstStyle/>
          <a:p>
            <a:pPr marL="12700">
              <a:lnSpc>
                <a:spcPct val="100000"/>
              </a:lnSpc>
              <a:spcBef>
                <a:spcPts val="100"/>
              </a:spcBef>
            </a:pPr>
            <a:r>
              <a:rPr sz="3600" spc="-5" dirty="0"/>
              <a:t>Applications and </a:t>
            </a:r>
            <a:r>
              <a:rPr sz="3600" dirty="0"/>
              <a:t>Research</a:t>
            </a:r>
            <a:r>
              <a:rPr sz="3600" spc="-55" dirty="0"/>
              <a:t> </a:t>
            </a:r>
            <a:r>
              <a:rPr sz="3600" spc="-50" dirty="0"/>
              <a:t>Topics</a:t>
            </a:r>
            <a:endParaRPr sz="3600"/>
          </a:p>
        </p:txBody>
      </p:sp>
      <p:sp>
        <p:nvSpPr>
          <p:cNvPr id="5" name="object 5"/>
          <p:cNvSpPr/>
          <p:nvPr/>
        </p:nvSpPr>
        <p:spPr>
          <a:xfrm>
            <a:off x="983211" y="1960620"/>
            <a:ext cx="7073851" cy="1807664"/>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22</a:t>
            </a:fld>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1090930"/>
            <a:ext cx="1844039" cy="422275"/>
          </a:xfrm>
          <a:prstGeom prst="rect">
            <a:avLst/>
          </a:prstGeom>
        </p:spPr>
        <p:txBody>
          <a:bodyPr vert="horz" wrap="square" lIns="0" tIns="13335" rIns="0" bIns="0" rtlCol="0">
            <a:spAutoFit/>
          </a:bodyPr>
          <a:lstStyle/>
          <a:p>
            <a:pPr marL="287020" indent="-274320">
              <a:lnSpc>
                <a:spcPct val="100000"/>
              </a:lnSpc>
              <a:spcBef>
                <a:spcPts val="105"/>
              </a:spcBef>
              <a:buClr>
                <a:srgbClr val="D24717"/>
              </a:buClr>
              <a:buSzPct val="84615"/>
              <a:buFont typeface="Wingdings 2"/>
              <a:buChar char=""/>
              <a:tabLst>
                <a:tab pos="287020" algn="l"/>
              </a:tabLst>
            </a:pPr>
            <a:r>
              <a:rPr sz="2600" dirty="0">
                <a:latin typeface="Arial"/>
                <a:cs typeface="Arial"/>
              </a:rPr>
              <a:t>Bio</a:t>
            </a:r>
            <a:r>
              <a:rPr sz="2600" spc="5" dirty="0">
                <a:latin typeface="Arial"/>
                <a:cs typeface="Arial"/>
              </a:rPr>
              <a:t>m</a:t>
            </a:r>
            <a:r>
              <a:rPr sz="2600" dirty="0">
                <a:latin typeface="Arial"/>
                <a:cs typeface="Arial"/>
              </a:rPr>
              <a:t>etrics</a:t>
            </a:r>
            <a:endParaRPr sz="2600">
              <a:latin typeface="Arial"/>
              <a:cs typeface="Arial"/>
            </a:endParaRPr>
          </a:p>
        </p:txBody>
      </p:sp>
      <p:sp>
        <p:nvSpPr>
          <p:cNvPr id="3" name="object 3"/>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4" name="object 4"/>
          <p:cNvSpPr txBox="1">
            <a:spLocks noGrp="1"/>
          </p:cNvSpPr>
          <p:nvPr>
            <p:ph type="title"/>
          </p:nvPr>
        </p:nvSpPr>
        <p:spPr>
          <a:xfrm>
            <a:off x="78739" y="127253"/>
            <a:ext cx="7454900" cy="574040"/>
          </a:xfrm>
          <a:prstGeom prst="rect">
            <a:avLst/>
          </a:prstGeom>
        </p:spPr>
        <p:txBody>
          <a:bodyPr vert="horz" wrap="square" lIns="0" tIns="12700" rIns="0" bIns="0" rtlCol="0">
            <a:spAutoFit/>
          </a:bodyPr>
          <a:lstStyle/>
          <a:p>
            <a:pPr marL="12700">
              <a:lnSpc>
                <a:spcPct val="100000"/>
              </a:lnSpc>
              <a:spcBef>
                <a:spcPts val="100"/>
              </a:spcBef>
            </a:pPr>
            <a:r>
              <a:rPr sz="3600" spc="-5" dirty="0"/>
              <a:t>Applications and </a:t>
            </a:r>
            <a:r>
              <a:rPr sz="3600" dirty="0"/>
              <a:t>Research</a:t>
            </a:r>
            <a:r>
              <a:rPr sz="3600" spc="-55" dirty="0"/>
              <a:t> </a:t>
            </a:r>
            <a:r>
              <a:rPr sz="3600" spc="-50" dirty="0"/>
              <a:t>Topics</a:t>
            </a:r>
            <a:endParaRPr sz="3600"/>
          </a:p>
        </p:txBody>
      </p:sp>
      <p:sp>
        <p:nvSpPr>
          <p:cNvPr id="5" name="object 5"/>
          <p:cNvSpPr/>
          <p:nvPr/>
        </p:nvSpPr>
        <p:spPr>
          <a:xfrm>
            <a:off x="838200" y="1828800"/>
            <a:ext cx="7696200" cy="41910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23</a:t>
            </a:fld>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1090929"/>
            <a:ext cx="6134100" cy="452120"/>
          </a:xfrm>
          <a:prstGeom prst="rect">
            <a:avLst/>
          </a:prstGeom>
        </p:spPr>
        <p:txBody>
          <a:bodyPr vert="horz" wrap="square" lIns="0" tIns="12065" rIns="0" bIns="0" rtlCol="0">
            <a:spAutoFit/>
          </a:bodyPr>
          <a:lstStyle/>
          <a:p>
            <a:pPr marL="287020" indent="-274320">
              <a:lnSpc>
                <a:spcPct val="100000"/>
              </a:lnSpc>
              <a:spcBef>
                <a:spcPts val="95"/>
              </a:spcBef>
              <a:buClr>
                <a:srgbClr val="D24717"/>
              </a:buClr>
              <a:buSzPct val="83928"/>
              <a:buFont typeface="Wingdings 2"/>
              <a:buChar char=""/>
              <a:tabLst>
                <a:tab pos="287020" algn="l"/>
              </a:tabLst>
            </a:pPr>
            <a:r>
              <a:rPr sz="2800" spc="-5" dirty="0">
                <a:latin typeface="Arial"/>
                <a:cs typeface="Arial"/>
              </a:rPr>
              <a:t>Fingerprint </a:t>
            </a:r>
            <a:r>
              <a:rPr sz="2800" spc="-15" dirty="0">
                <a:latin typeface="Arial"/>
                <a:cs typeface="Arial"/>
              </a:rPr>
              <a:t>Verification </a:t>
            </a:r>
            <a:r>
              <a:rPr sz="2800" spc="-5" dirty="0">
                <a:latin typeface="Arial"/>
                <a:cs typeface="Arial"/>
              </a:rPr>
              <a:t>/</a:t>
            </a:r>
            <a:r>
              <a:rPr sz="2800" spc="-20" dirty="0">
                <a:latin typeface="Arial"/>
                <a:cs typeface="Arial"/>
              </a:rPr>
              <a:t> </a:t>
            </a:r>
            <a:r>
              <a:rPr sz="2800" dirty="0">
                <a:latin typeface="Arial"/>
                <a:cs typeface="Arial"/>
              </a:rPr>
              <a:t>Identification</a:t>
            </a:r>
            <a:endParaRPr sz="2800">
              <a:latin typeface="Arial"/>
              <a:cs typeface="Arial"/>
            </a:endParaRPr>
          </a:p>
        </p:txBody>
      </p:sp>
      <p:sp>
        <p:nvSpPr>
          <p:cNvPr id="3" name="object 3"/>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4" name="object 4"/>
          <p:cNvSpPr txBox="1">
            <a:spLocks noGrp="1"/>
          </p:cNvSpPr>
          <p:nvPr>
            <p:ph type="title"/>
          </p:nvPr>
        </p:nvSpPr>
        <p:spPr>
          <a:xfrm>
            <a:off x="78739" y="127253"/>
            <a:ext cx="7454900" cy="574040"/>
          </a:xfrm>
          <a:prstGeom prst="rect">
            <a:avLst/>
          </a:prstGeom>
        </p:spPr>
        <p:txBody>
          <a:bodyPr vert="horz" wrap="square" lIns="0" tIns="12700" rIns="0" bIns="0" rtlCol="0">
            <a:spAutoFit/>
          </a:bodyPr>
          <a:lstStyle/>
          <a:p>
            <a:pPr marL="12700">
              <a:lnSpc>
                <a:spcPct val="100000"/>
              </a:lnSpc>
              <a:spcBef>
                <a:spcPts val="100"/>
              </a:spcBef>
            </a:pPr>
            <a:r>
              <a:rPr sz="3600" spc="-5" dirty="0"/>
              <a:t>Applications and </a:t>
            </a:r>
            <a:r>
              <a:rPr sz="3600" dirty="0"/>
              <a:t>Research</a:t>
            </a:r>
            <a:r>
              <a:rPr sz="3600" spc="-55" dirty="0"/>
              <a:t> </a:t>
            </a:r>
            <a:r>
              <a:rPr sz="3600" spc="-50" dirty="0"/>
              <a:t>Topics</a:t>
            </a:r>
            <a:endParaRPr sz="3600"/>
          </a:p>
        </p:txBody>
      </p:sp>
      <p:sp>
        <p:nvSpPr>
          <p:cNvPr id="5" name="object 5"/>
          <p:cNvSpPr/>
          <p:nvPr/>
        </p:nvSpPr>
        <p:spPr>
          <a:xfrm>
            <a:off x="457200" y="1981263"/>
            <a:ext cx="8090398" cy="3885767"/>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24</a:t>
            </a:fld>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1090930"/>
            <a:ext cx="3092450" cy="422275"/>
          </a:xfrm>
          <a:prstGeom prst="rect">
            <a:avLst/>
          </a:prstGeom>
        </p:spPr>
        <p:txBody>
          <a:bodyPr vert="horz" wrap="square" lIns="0" tIns="13335" rIns="0" bIns="0" rtlCol="0">
            <a:spAutoFit/>
          </a:bodyPr>
          <a:lstStyle/>
          <a:p>
            <a:pPr marL="287020" indent="-274320">
              <a:lnSpc>
                <a:spcPct val="100000"/>
              </a:lnSpc>
              <a:spcBef>
                <a:spcPts val="105"/>
              </a:spcBef>
              <a:buClr>
                <a:srgbClr val="D24717"/>
              </a:buClr>
              <a:buSzPct val="84615"/>
              <a:buFont typeface="Wingdings 2"/>
              <a:buChar char=""/>
              <a:tabLst>
                <a:tab pos="287020" algn="l"/>
              </a:tabLst>
            </a:pPr>
            <a:r>
              <a:rPr sz="2600" dirty="0">
                <a:latin typeface="Arial"/>
                <a:cs typeface="Arial"/>
              </a:rPr>
              <a:t>Object</a:t>
            </a:r>
            <a:r>
              <a:rPr sz="2600" spc="-80" dirty="0">
                <a:latin typeface="Arial"/>
                <a:cs typeface="Arial"/>
              </a:rPr>
              <a:t> </a:t>
            </a:r>
            <a:r>
              <a:rPr sz="2600" dirty="0">
                <a:latin typeface="Arial"/>
                <a:cs typeface="Arial"/>
              </a:rPr>
              <a:t>Recognition</a:t>
            </a:r>
            <a:endParaRPr sz="2600">
              <a:latin typeface="Arial"/>
              <a:cs typeface="Arial"/>
            </a:endParaRPr>
          </a:p>
        </p:txBody>
      </p:sp>
      <p:sp>
        <p:nvSpPr>
          <p:cNvPr id="3" name="object 3"/>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4" name="object 4"/>
          <p:cNvSpPr txBox="1">
            <a:spLocks noGrp="1"/>
          </p:cNvSpPr>
          <p:nvPr>
            <p:ph type="title"/>
          </p:nvPr>
        </p:nvSpPr>
        <p:spPr>
          <a:xfrm>
            <a:off x="78739" y="127253"/>
            <a:ext cx="7454900" cy="574040"/>
          </a:xfrm>
          <a:prstGeom prst="rect">
            <a:avLst/>
          </a:prstGeom>
        </p:spPr>
        <p:txBody>
          <a:bodyPr vert="horz" wrap="square" lIns="0" tIns="12700" rIns="0" bIns="0" rtlCol="0">
            <a:spAutoFit/>
          </a:bodyPr>
          <a:lstStyle/>
          <a:p>
            <a:pPr marL="12700">
              <a:lnSpc>
                <a:spcPct val="100000"/>
              </a:lnSpc>
              <a:spcBef>
                <a:spcPts val="100"/>
              </a:spcBef>
            </a:pPr>
            <a:r>
              <a:rPr sz="3600" spc="-5" dirty="0"/>
              <a:t>Applications and </a:t>
            </a:r>
            <a:r>
              <a:rPr sz="3600" dirty="0"/>
              <a:t>Research</a:t>
            </a:r>
            <a:r>
              <a:rPr sz="3600" spc="-55" dirty="0"/>
              <a:t> </a:t>
            </a:r>
            <a:r>
              <a:rPr sz="3600" spc="-50" dirty="0"/>
              <a:t>Topics</a:t>
            </a:r>
            <a:endParaRPr sz="3600"/>
          </a:p>
        </p:txBody>
      </p:sp>
      <p:sp>
        <p:nvSpPr>
          <p:cNvPr id="5" name="object 5"/>
          <p:cNvSpPr/>
          <p:nvPr/>
        </p:nvSpPr>
        <p:spPr>
          <a:xfrm>
            <a:off x="762000" y="2427351"/>
            <a:ext cx="3211449" cy="3211449"/>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191000" y="2438400"/>
            <a:ext cx="4056634" cy="32004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25</a:t>
            </a:fld>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1015339"/>
            <a:ext cx="7108190" cy="970280"/>
          </a:xfrm>
          <a:prstGeom prst="rect">
            <a:avLst/>
          </a:prstGeom>
        </p:spPr>
        <p:txBody>
          <a:bodyPr vert="horz" wrap="square" lIns="0" tIns="88900" rIns="0" bIns="0" rtlCol="0">
            <a:spAutoFit/>
          </a:bodyPr>
          <a:lstStyle/>
          <a:p>
            <a:pPr marL="287020" indent="-274320">
              <a:lnSpc>
                <a:spcPct val="100000"/>
              </a:lnSpc>
              <a:spcBef>
                <a:spcPts val="700"/>
              </a:spcBef>
              <a:buClr>
                <a:srgbClr val="D24717"/>
              </a:buClr>
              <a:buSzPct val="84615"/>
              <a:buFont typeface="Wingdings 2"/>
              <a:buChar char=""/>
              <a:tabLst>
                <a:tab pos="287020" algn="l"/>
              </a:tabLst>
            </a:pPr>
            <a:r>
              <a:rPr sz="2600" spc="-45" dirty="0">
                <a:latin typeface="Arial"/>
                <a:cs typeface="Arial"/>
              </a:rPr>
              <a:t>Target</a:t>
            </a:r>
            <a:r>
              <a:rPr sz="2600" spc="-35" dirty="0">
                <a:latin typeface="Arial"/>
                <a:cs typeface="Arial"/>
              </a:rPr>
              <a:t> </a:t>
            </a:r>
            <a:r>
              <a:rPr sz="2600" dirty="0">
                <a:latin typeface="Arial"/>
                <a:cs typeface="Arial"/>
              </a:rPr>
              <a:t>Recognition</a:t>
            </a:r>
            <a:endParaRPr sz="2600">
              <a:latin typeface="Arial"/>
              <a:cs typeface="Arial"/>
            </a:endParaRPr>
          </a:p>
          <a:p>
            <a:pPr marL="286385">
              <a:lnSpc>
                <a:spcPct val="100000"/>
              </a:lnSpc>
              <a:spcBef>
                <a:spcPts val="600"/>
              </a:spcBef>
            </a:pPr>
            <a:r>
              <a:rPr sz="2600" dirty="0">
                <a:latin typeface="Arial"/>
                <a:cs typeface="Arial"/>
              </a:rPr>
              <a:t>Department of Defense </a:t>
            </a:r>
            <a:r>
              <a:rPr sz="2600" spc="-30" dirty="0">
                <a:latin typeface="Arial"/>
                <a:cs typeface="Arial"/>
              </a:rPr>
              <a:t>(Army, </a:t>
            </a:r>
            <a:r>
              <a:rPr sz="2600" dirty="0">
                <a:latin typeface="Arial"/>
                <a:cs typeface="Arial"/>
              </a:rPr>
              <a:t>Air force,</a:t>
            </a:r>
            <a:r>
              <a:rPr sz="2600" spc="-204" dirty="0">
                <a:latin typeface="Arial"/>
                <a:cs typeface="Arial"/>
              </a:rPr>
              <a:t> </a:t>
            </a:r>
            <a:r>
              <a:rPr sz="2600" dirty="0">
                <a:latin typeface="Arial"/>
                <a:cs typeface="Arial"/>
              </a:rPr>
              <a:t>Navy)</a:t>
            </a:r>
            <a:endParaRPr sz="2600">
              <a:latin typeface="Arial"/>
              <a:cs typeface="Arial"/>
            </a:endParaRPr>
          </a:p>
        </p:txBody>
      </p:sp>
      <p:sp>
        <p:nvSpPr>
          <p:cNvPr id="3" name="object 3"/>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4" name="object 4"/>
          <p:cNvSpPr txBox="1">
            <a:spLocks noGrp="1"/>
          </p:cNvSpPr>
          <p:nvPr>
            <p:ph type="title"/>
          </p:nvPr>
        </p:nvSpPr>
        <p:spPr>
          <a:xfrm>
            <a:off x="78739" y="127253"/>
            <a:ext cx="7454900" cy="574040"/>
          </a:xfrm>
          <a:prstGeom prst="rect">
            <a:avLst/>
          </a:prstGeom>
        </p:spPr>
        <p:txBody>
          <a:bodyPr vert="horz" wrap="square" lIns="0" tIns="12700" rIns="0" bIns="0" rtlCol="0">
            <a:spAutoFit/>
          </a:bodyPr>
          <a:lstStyle/>
          <a:p>
            <a:pPr marL="12700">
              <a:lnSpc>
                <a:spcPct val="100000"/>
              </a:lnSpc>
              <a:spcBef>
                <a:spcPts val="100"/>
              </a:spcBef>
            </a:pPr>
            <a:r>
              <a:rPr sz="3600" spc="-5" dirty="0"/>
              <a:t>Applications and </a:t>
            </a:r>
            <a:r>
              <a:rPr sz="3600" dirty="0"/>
              <a:t>Research</a:t>
            </a:r>
            <a:r>
              <a:rPr sz="3600" spc="-55" dirty="0"/>
              <a:t> </a:t>
            </a:r>
            <a:r>
              <a:rPr sz="3600" spc="-50" dirty="0"/>
              <a:t>Topics</a:t>
            </a:r>
            <a:endParaRPr sz="3600"/>
          </a:p>
        </p:txBody>
      </p:sp>
      <p:sp>
        <p:nvSpPr>
          <p:cNvPr id="5" name="object 5"/>
          <p:cNvSpPr/>
          <p:nvPr/>
        </p:nvSpPr>
        <p:spPr>
          <a:xfrm>
            <a:off x="4953000" y="2513698"/>
            <a:ext cx="3657600" cy="3671951"/>
          </a:xfrm>
          <a:prstGeom prst="rect">
            <a:avLst/>
          </a:prstGeom>
          <a:blipFill>
            <a:blip r:embed="rId2" cstate="print"/>
            <a:stretch>
              <a:fillRect/>
            </a:stretch>
          </a:blipFill>
        </p:spPr>
        <p:txBody>
          <a:bodyPr wrap="square" lIns="0" tIns="0" rIns="0" bIns="0" rtlCol="0"/>
          <a:lstStyle/>
          <a:p>
            <a:endParaRPr/>
          </a:p>
        </p:txBody>
      </p:sp>
      <p:grpSp>
        <p:nvGrpSpPr>
          <p:cNvPr id="6" name="object 6"/>
          <p:cNvGrpSpPr/>
          <p:nvPr/>
        </p:nvGrpSpPr>
        <p:grpSpPr>
          <a:xfrm>
            <a:off x="146304" y="2513698"/>
            <a:ext cx="4044950" cy="4154170"/>
            <a:chOff x="146304" y="2513698"/>
            <a:chExt cx="4044950" cy="4154170"/>
          </a:xfrm>
        </p:grpSpPr>
        <p:sp>
          <p:nvSpPr>
            <p:cNvPr id="7" name="object 7"/>
            <p:cNvSpPr/>
            <p:nvPr/>
          </p:nvSpPr>
          <p:spPr>
            <a:xfrm>
              <a:off x="533400" y="2513698"/>
              <a:ext cx="3657600" cy="3671951"/>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gr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26</a:t>
            </a:fld>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935700"/>
            <a:ext cx="7753984" cy="1414780"/>
          </a:xfrm>
          <a:prstGeom prst="rect">
            <a:avLst/>
          </a:prstGeom>
        </p:spPr>
        <p:txBody>
          <a:bodyPr vert="horz" wrap="square" lIns="0" tIns="132715" rIns="0" bIns="0" rtlCol="0">
            <a:spAutoFit/>
          </a:bodyPr>
          <a:lstStyle/>
          <a:p>
            <a:pPr marL="287020" indent="-274320">
              <a:lnSpc>
                <a:spcPct val="100000"/>
              </a:lnSpc>
              <a:spcBef>
                <a:spcPts val="1045"/>
              </a:spcBef>
              <a:buClr>
                <a:srgbClr val="D24717"/>
              </a:buClr>
              <a:buSzPct val="85416"/>
              <a:buFont typeface="Wingdings 2"/>
              <a:buChar char=""/>
              <a:tabLst>
                <a:tab pos="286385" algn="l"/>
                <a:tab pos="287020" algn="l"/>
              </a:tabLst>
            </a:pPr>
            <a:r>
              <a:rPr sz="2400" spc="-5" dirty="0">
                <a:latin typeface="Arial"/>
                <a:cs typeface="Arial"/>
              </a:rPr>
              <a:t>Interpretation </a:t>
            </a:r>
            <a:r>
              <a:rPr sz="2400" dirty="0">
                <a:latin typeface="Arial"/>
                <a:cs typeface="Arial"/>
              </a:rPr>
              <a:t>of </a:t>
            </a:r>
            <a:r>
              <a:rPr sz="2400" spc="-5" dirty="0">
                <a:latin typeface="Arial"/>
                <a:cs typeface="Arial"/>
              </a:rPr>
              <a:t>Aerial</a:t>
            </a:r>
            <a:r>
              <a:rPr sz="2400" spc="-150" dirty="0">
                <a:latin typeface="Arial"/>
                <a:cs typeface="Arial"/>
              </a:rPr>
              <a:t> </a:t>
            </a:r>
            <a:r>
              <a:rPr sz="2400" spc="-5" dirty="0">
                <a:latin typeface="Arial"/>
                <a:cs typeface="Arial"/>
              </a:rPr>
              <a:t>Photography</a:t>
            </a:r>
            <a:endParaRPr sz="2400">
              <a:latin typeface="Arial"/>
              <a:cs typeface="Arial"/>
            </a:endParaRPr>
          </a:p>
          <a:p>
            <a:pPr marL="410209" marR="5080" indent="-36830">
              <a:lnSpc>
                <a:spcPct val="115999"/>
              </a:lnSpc>
              <a:spcBef>
                <a:spcPts val="425"/>
              </a:spcBef>
            </a:pPr>
            <a:r>
              <a:rPr sz="2100" b="1" spc="5" dirty="0">
                <a:solidFill>
                  <a:srgbClr val="696363"/>
                </a:solidFill>
                <a:latin typeface="Garamond"/>
                <a:cs typeface="Garamond"/>
              </a:rPr>
              <a:t>Interpretation </a:t>
            </a:r>
            <a:r>
              <a:rPr sz="2100" b="1" dirty="0">
                <a:solidFill>
                  <a:srgbClr val="696363"/>
                </a:solidFill>
                <a:latin typeface="Garamond"/>
                <a:cs typeface="Garamond"/>
              </a:rPr>
              <a:t>of aerial </a:t>
            </a:r>
            <a:r>
              <a:rPr sz="2100" b="1" spc="-5" dirty="0">
                <a:solidFill>
                  <a:srgbClr val="696363"/>
                </a:solidFill>
                <a:latin typeface="Garamond"/>
                <a:cs typeface="Garamond"/>
              </a:rPr>
              <a:t>photography is </a:t>
            </a:r>
            <a:r>
              <a:rPr sz="2100" b="1" dirty="0">
                <a:solidFill>
                  <a:srgbClr val="696363"/>
                </a:solidFill>
                <a:latin typeface="Garamond"/>
                <a:cs typeface="Garamond"/>
              </a:rPr>
              <a:t>a problem domain </a:t>
            </a:r>
            <a:r>
              <a:rPr sz="2100" b="1" spc="-5" dirty="0">
                <a:solidFill>
                  <a:srgbClr val="696363"/>
                </a:solidFill>
                <a:latin typeface="Garamond"/>
                <a:cs typeface="Garamond"/>
              </a:rPr>
              <a:t>in both  </a:t>
            </a:r>
            <a:r>
              <a:rPr sz="2100" b="1" dirty="0">
                <a:solidFill>
                  <a:srgbClr val="696363"/>
                </a:solidFill>
                <a:latin typeface="Garamond"/>
                <a:cs typeface="Garamond"/>
              </a:rPr>
              <a:t>computer </a:t>
            </a:r>
            <a:r>
              <a:rPr sz="2100" b="1" spc="-5" dirty="0">
                <a:solidFill>
                  <a:srgbClr val="696363"/>
                </a:solidFill>
                <a:latin typeface="Garamond"/>
                <a:cs typeface="Garamond"/>
              </a:rPr>
              <a:t>vision </a:t>
            </a:r>
            <a:r>
              <a:rPr sz="2100" b="1" dirty="0">
                <a:solidFill>
                  <a:srgbClr val="696363"/>
                </a:solidFill>
                <a:latin typeface="Garamond"/>
                <a:cs typeface="Garamond"/>
              </a:rPr>
              <a:t>and</a:t>
            </a:r>
            <a:r>
              <a:rPr sz="2100" b="1" spc="25" dirty="0">
                <a:solidFill>
                  <a:srgbClr val="696363"/>
                </a:solidFill>
                <a:latin typeface="Garamond"/>
                <a:cs typeface="Garamond"/>
              </a:rPr>
              <a:t> </a:t>
            </a:r>
            <a:r>
              <a:rPr sz="2100" b="1" dirty="0">
                <a:solidFill>
                  <a:srgbClr val="696363"/>
                </a:solidFill>
                <a:latin typeface="Garamond"/>
                <a:cs typeface="Garamond"/>
              </a:rPr>
              <a:t>registration</a:t>
            </a:r>
            <a:r>
              <a:rPr sz="2800" b="1" dirty="0">
                <a:solidFill>
                  <a:srgbClr val="696363"/>
                </a:solidFill>
                <a:latin typeface="Garamond"/>
                <a:cs typeface="Garamond"/>
              </a:rPr>
              <a:t>.</a:t>
            </a:r>
            <a:endParaRPr sz="2800">
              <a:latin typeface="Garamond"/>
              <a:cs typeface="Garamond"/>
            </a:endParaRPr>
          </a:p>
        </p:txBody>
      </p:sp>
      <p:sp>
        <p:nvSpPr>
          <p:cNvPr id="3" name="object 3"/>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4" name="object 4"/>
          <p:cNvSpPr txBox="1">
            <a:spLocks noGrp="1"/>
          </p:cNvSpPr>
          <p:nvPr>
            <p:ph type="title"/>
          </p:nvPr>
        </p:nvSpPr>
        <p:spPr>
          <a:xfrm>
            <a:off x="78739" y="127253"/>
            <a:ext cx="7454900" cy="574040"/>
          </a:xfrm>
          <a:prstGeom prst="rect">
            <a:avLst/>
          </a:prstGeom>
        </p:spPr>
        <p:txBody>
          <a:bodyPr vert="horz" wrap="square" lIns="0" tIns="12700" rIns="0" bIns="0" rtlCol="0">
            <a:spAutoFit/>
          </a:bodyPr>
          <a:lstStyle/>
          <a:p>
            <a:pPr marL="12700">
              <a:lnSpc>
                <a:spcPct val="100000"/>
              </a:lnSpc>
              <a:spcBef>
                <a:spcPts val="100"/>
              </a:spcBef>
            </a:pPr>
            <a:r>
              <a:rPr sz="3600" spc="-5" dirty="0"/>
              <a:t>Applications and </a:t>
            </a:r>
            <a:r>
              <a:rPr sz="3600" dirty="0"/>
              <a:t>Research</a:t>
            </a:r>
            <a:r>
              <a:rPr sz="3600" spc="-55" dirty="0"/>
              <a:t> </a:t>
            </a:r>
            <a:r>
              <a:rPr sz="3600" spc="-50" dirty="0"/>
              <a:t>Topics</a:t>
            </a:r>
            <a:endParaRPr sz="3600"/>
          </a:p>
        </p:txBody>
      </p:sp>
      <p:sp>
        <p:nvSpPr>
          <p:cNvPr id="5" name="object 5"/>
          <p:cNvSpPr/>
          <p:nvPr/>
        </p:nvSpPr>
        <p:spPr>
          <a:xfrm>
            <a:off x="2286000" y="2514600"/>
            <a:ext cx="4114800" cy="41148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27</a:t>
            </a:fld>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1015339"/>
            <a:ext cx="4030345" cy="970280"/>
          </a:xfrm>
          <a:prstGeom prst="rect">
            <a:avLst/>
          </a:prstGeom>
        </p:spPr>
        <p:txBody>
          <a:bodyPr vert="horz" wrap="square" lIns="0" tIns="12700" rIns="0" bIns="0" rtlCol="0">
            <a:spAutoFit/>
          </a:bodyPr>
          <a:lstStyle/>
          <a:p>
            <a:pPr marL="286385" marR="5080" indent="-274320">
              <a:lnSpc>
                <a:spcPct val="119200"/>
              </a:lnSpc>
              <a:spcBef>
                <a:spcPts val="100"/>
              </a:spcBef>
              <a:buClr>
                <a:srgbClr val="D24717"/>
              </a:buClr>
              <a:buSzPct val="84615"/>
              <a:buFont typeface="Wingdings 2"/>
              <a:buChar char=""/>
              <a:tabLst>
                <a:tab pos="287020" algn="l"/>
              </a:tabLst>
            </a:pPr>
            <a:r>
              <a:rPr sz="2600" dirty="0">
                <a:latin typeface="Arial"/>
                <a:cs typeface="Arial"/>
              </a:rPr>
              <a:t>Autonomous </a:t>
            </a:r>
            <a:r>
              <a:rPr sz="2600" spc="-20" dirty="0">
                <a:latin typeface="Arial"/>
                <a:cs typeface="Arial"/>
              </a:rPr>
              <a:t>Vehicles  </a:t>
            </a:r>
            <a:r>
              <a:rPr sz="2600" dirty="0">
                <a:latin typeface="Arial"/>
                <a:cs typeface="Arial"/>
              </a:rPr>
              <a:t>Land, </a:t>
            </a:r>
            <a:r>
              <a:rPr sz="2600" spc="-15" dirty="0">
                <a:latin typeface="Arial"/>
                <a:cs typeface="Arial"/>
              </a:rPr>
              <a:t>Underwater,</a:t>
            </a:r>
            <a:r>
              <a:rPr sz="2600" spc="-60" dirty="0">
                <a:latin typeface="Arial"/>
                <a:cs typeface="Arial"/>
              </a:rPr>
              <a:t> </a:t>
            </a:r>
            <a:r>
              <a:rPr sz="2600" dirty="0">
                <a:latin typeface="Arial"/>
                <a:cs typeface="Arial"/>
              </a:rPr>
              <a:t>Space</a:t>
            </a:r>
            <a:endParaRPr sz="2600">
              <a:latin typeface="Arial"/>
              <a:cs typeface="Arial"/>
            </a:endParaRPr>
          </a:p>
        </p:txBody>
      </p:sp>
      <p:sp>
        <p:nvSpPr>
          <p:cNvPr id="3" name="object 3"/>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4" name="object 4"/>
          <p:cNvSpPr txBox="1">
            <a:spLocks noGrp="1"/>
          </p:cNvSpPr>
          <p:nvPr>
            <p:ph type="title"/>
          </p:nvPr>
        </p:nvSpPr>
        <p:spPr>
          <a:xfrm>
            <a:off x="78739" y="127253"/>
            <a:ext cx="7454900" cy="574040"/>
          </a:xfrm>
          <a:prstGeom prst="rect">
            <a:avLst/>
          </a:prstGeom>
        </p:spPr>
        <p:txBody>
          <a:bodyPr vert="horz" wrap="square" lIns="0" tIns="12700" rIns="0" bIns="0" rtlCol="0">
            <a:spAutoFit/>
          </a:bodyPr>
          <a:lstStyle/>
          <a:p>
            <a:pPr marL="12700">
              <a:lnSpc>
                <a:spcPct val="100000"/>
              </a:lnSpc>
              <a:spcBef>
                <a:spcPts val="100"/>
              </a:spcBef>
            </a:pPr>
            <a:r>
              <a:rPr sz="3600" spc="-5" dirty="0"/>
              <a:t>Applications and </a:t>
            </a:r>
            <a:r>
              <a:rPr sz="3600" dirty="0"/>
              <a:t>Research</a:t>
            </a:r>
            <a:r>
              <a:rPr sz="3600" spc="-55" dirty="0"/>
              <a:t> </a:t>
            </a:r>
            <a:r>
              <a:rPr sz="3600" spc="-50" dirty="0"/>
              <a:t>Topics</a:t>
            </a:r>
            <a:endParaRPr sz="3600"/>
          </a:p>
        </p:txBody>
      </p:sp>
      <p:sp>
        <p:nvSpPr>
          <p:cNvPr id="5" name="object 5"/>
          <p:cNvSpPr/>
          <p:nvPr/>
        </p:nvSpPr>
        <p:spPr>
          <a:xfrm>
            <a:off x="381000" y="3047961"/>
            <a:ext cx="3997833" cy="2908046"/>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876800" y="3048000"/>
            <a:ext cx="3962400" cy="28956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28</a:t>
            </a:fld>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1090930"/>
            <a:ext cx="2835275" cy="422275"/>
          </a:xfrm>
          <a:prstGeom prst="rect">
            <a:avLst/>
          </a:prstGeom>
        </p:spPr>
        <p:txBody>
          <a:bodyPr vert="horz" wrap="square" lIns="0" tIns="13335" rIns="0" bIns="0" rtlCol="0">
            <a:spAutoFit/>
          </a:bodyPr>
          <a:lstStyle/>
          <a:p>
            <a:pPr marL="287020" indent="-274320">
              <a:lnSpc>
                <a:spcPct val="100000"/>
              </a:lnSpc>
              <a:spcBef>
                <a:spcPts val="105"/>
              </a:spcBef>
              <a:buClr>
                <a:srgbClr val="D24717"/>
              </a:buClr>
              <a:buSzPct val="84615"/>
              <a:buFont typeface="Wingdings 2"/>
              <a:buChar char=""/>
              <a:tabLst>
                <a:tab pos="287020" algn="l"/>
              </a:tabLst>
            </a:pPr>
            <a:r>
              <a:rPr sz="2600" spc="-20" dirty="0">
                <a:latin typeface="Arial"/>
                <a:cs typeface="Arial"/>
              </a:rPr>
              <a:t>Traffic</a:t>
            </a:r>
            <a:r>
              <a:rPr sz="2600" spc="-85" dirty="0">
                <a:latin typeface="Arial"/>
                <a:cs typeface="Arial"/>
              </a:rPr>
              <a:t> </a:t>
            </a:r>
            <a:r>
              <a:rPr sz="2600" dirty="0">
                <a:latin typeface="Arial"/>
                <a:cs typeface="Arial"/>
              </a:rPr>
              <a:t>Monitoring</a:t>
            </a:r>
            <a:endParaRPr sz="2600">
              <a:latin typeface="Arial"/>
              <a:cs typeface="Arial"/>
            </a:endParaRPr>
          </a:p>
        </p:txBody>
      </p:sp>
      <p:sp>
        <p:nvSpPr>
          <p:cNvPr id="3" name="object 3"/>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4" name="object 4"/>
          <p:cNvSpPr txBox="1">
            <a:spLocks noGrp="1"/>
          </p:cNvSpPr>
          <p:nvPr>
            <p:ph type="title"/>
          </p:nvPr>
        </p:nvSpPr>
        <p:spPr>
          <a:xfrm>
            <a:off x="78739" y="127253"/>
            <a:ext cx="7454900" cy="574040"/>
          </a:xfrm>
          <a:prstGeom prst="rect">
            <a:avLst/>
          </a:prstGeom>
        </p:spPr>
        <p:txBody>
          <a:bodyPr vert="horz" wrap="square" lIns="0" tIns="12700" rIns="0" bIns="0" rtlCol="0">
            <a:spAutoFit/>
          </a:bodyPr>
          <a:lstStyle/>
          <a:p>
            <a:pPr marL="12700">
              <a:lnSpc>
                <a:spcPct val="100000"/>
              </a:lnSpc>
              <a:spcBef>
                <a:spcPts val="100"/>
              </a:spcBef>
            </a:pPr>
            <a:r>
              <a:rPr sz="3600" spc="-5" dirty="0"/>
              <a:t>Applications and </a:t>
            </a:r>
            <a:r>
              <a:rPr sz="3600" dirty="0"/>
              <a:t>Research</a:t>
            </a:r>
            <a:r>
              <a:rPr sz="3600" spc="-55" dirty="0"/>
              <a:t> </a:t>
            </a:r>
            <a:r>
              <a:rPr sz="3600" spc="-50" dirty="0"/>
              <a:t>Topics</a:t>
            </a:r>
            <a:endParaRPr sz="3600"/>
          </a:p>
        </p:txBody>
      </p:sp>
      <p:sp>
        <p:nvSpPr>
          <p:cNvPr id="5" name="object 5"/>
          <p:cNvSpPr/>
          <p:nvPr/>
        </p:nvSpPr>
        <p:spPr>
          <a:xfrm>
            <a:off x="304800" y="2325623"/>
            <a:ext cx="4114800" cy="3148076"/>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800600" y="2320544"/>
            <a:ext cx="4114800" cy="3180079"/>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29</a:t>
            </a:fld>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28600"/>
            <a:ext cx="8534400" cy="6248400"/>
          </a:xfrm>
          <a:prstGeom prst="rect">
            <a:avLst/>
          </a:prstGeom>
        </p:spPr>
        <p:txBody>
          <a:bodyPr wrap="square">
            <a:spAutoFit/>
          </a:bodyPr>
          <a:lstStyle/>
          <a:p>
            <a:pPr marL="228600" algn="ctr">
              <a:spcAft>
                <a:spcPts val="0"/>
              </a:spcAft>
            </a:pPr>
            <a:r>
              <a:rPr lang="en-US" sz="2400" b="1" u="sng" dirty="0">
                <a:latin typeface="Times New Roman" panose="02020603050405020304" pitchFamily="18" charset="0"/>
                <a:ea typeface="Times New Roman" panose="02020603050405020304" pitchFamily="18" charset="0"/>
              </a:rPr>
              <a:t>PROGRAM OUTCOMES</a:t>
            </a:r>
            <a:endParaRPr lang="en-IN" sz="2400" u="sng" dirty="0">
              <a:latin typeface="Times New Roman" panose="02020603050405020304" pitchFamily="18" charset="0"/>
              <a:ea typeface="Times New Roman" panose="02020603050405020304" pitchFamily="18" charset="0"/>
            </a:endParaRPr>
          </a:p>
          <a:p>
            <a:pPr marL="457200" algn="just">
              <a:spcAft>
                <a:spcPts val="0"/>
              </a:spcAft>
            </a:pPr>
            <a:r>
              <a:rPr lang="en-US" dirty="0">
                <a:latin typeface="Times New Roman" panose="02020603050405020304" pitchFamily="18" charset="0"/>
                <a:ea typeface="Times New Roman" panose="02020603050405020304" pitchFamily="18" charset="0"/>
              </a:rPr>
              <a:t> </a:t>
            </a:r>
            <a:endParaRPr lang="en-IN" dirty="0">
              <a:latin typeface="Times New Roman" panose="02020603050405020304" pitchFamily="18" charset="0"/>
              <a:ea typeface="Times New Roman" panose="02020603050405020304" pitchFamily="18" charset="0"/>
            </a:endParaRPr>
          </a:p>
          <a:p>
            <a:pPr algn="just">
              <a:spcAft>
                <a:spcPts val="0"/>
              </a:spcAft>
            </a:pPr>
            <a:r>
              <a:rPr lang="en-US" dirty="0">
                <a:latin typeface="Times New Roman" panose="02020603050405020304" pitchFamily="18" charset="0"/>
                <a:ea typeface="Times New Roman" panose="02020603050405020304" pitchFamily="18" charset="0"/>
              </a:rPr>
              <a:t>1. </a:t>
            </a:r>
            <a:r>
              <a:rPr lang="en-US" b="1" dirty="0">
                <a:latin typeface="Times New Roman" panose="02020603050405020304" pitchFamily="18" charset="0"/>
                <a:ea typeface="Times New Roman" panose="02020603050405020304" pitchFamily="18" charset="0"/>
              </a:rPr>
              <a:t>Engineering knowledge</a:t>
            </a:r>
            <a:r>
              <a:rPr lang="en-US" dirty="0">
                <a:latin typeface="Times New Roman" panose="02020603050405020304" pitchFamily="18" charset="0"/>
                <a:ea typeface="Times New Roman" panose="02020603050405020304" pitchFamily="18" charset="0"/>
              </a:rPr>
              <a:t>: Apply the knowledge of mathematics, science, engineering fundamentals, and Computer Science &amp; Engineering specialization to the solution of complex Computer Science &amp; Engineering problems.</a:t>
            </a:r>
            <a:endParaRPr lang="en-IN" dirty="0">
              <a:latin typeface="Times New Roman" panose="02020603050405020304" pitchFamily="18" charset="0"/>
              <a:ea typeface="Times New Roman" panose="02020603050405020304" pitchFamily="18" charset="0"/>
            </a:endParaRPr>
          </a:p>
          <a:p>
            <a:pPr algn="just">
              <a:spcAft>
                <a:spcPts val="0"/>
              </a:spcAft>
            </a:pPr>
            <a:r>
              <a:rPr lang="en-US" dirty="0">
                <a:latin typeface="Times New Roman" panose="02020603050405020304" pitchFamily="18" charset="0"/>
                <a:ea typeface="Times New Roman" panose="02020603050405020304" pitchFamily="18" charset="0"/>
              </a:rPr>
              <a:t>2. </a:t>
            </a:r>
            <a:r>
              <a:rPr lang="en-US" b="1" dirty="0">
                <a:latin typeface="Times New Roman" panose="02020603050405020304" pitchFamily="18" charset="0"/>
                <a:ea typeface="Times New Roman" panose="02020603050405020304" pitchFamily="18" charset="0"/>
              </a:rPr>
              <a:t>Problem analysis</a:t>
            </a:r>
            <a:r>
              <a:rPr lang="en-US" dirty="0">
                <a:latin typeface="Times New Roman" panose="02020603050405020304" pitchFamily="18" charset="0"/>
                <a:ea typeface="Times New Roman" panose="02020603050405020304" pitchFamily="18" charset="0"/>
              </a:rPr>
              <a:t>: Identify, formulate, research literature, and analyze complex Computer Science and Engineering problems reaching substantiated conclusions using first principles of mathematics, natural sciences, and engineering sciences.</a:t>
            </a:r>
            <a:endParaRPr lang="en-IN" dirty="0">
              <a:latin typeface="Times New Roman" panose="02020603050405020304" pitchFamily="18" charset="0"/>
              <a:ea typeface="Times New Roman" panose="02020603050405020304" pitchFamily="18" charset="0"/>
            </a:endParaRPr>
          </a:p>
          <a:p>
            <a:pPr algn="just">
              <a:spcAft>
                <a:spcPts val="0"/>
              </a:spcAft>
            </a:pPr>
            <a:r>
              <a:rPr lang="en-US" dirty="0">
                <a:latin typeface="Times New Roman" panose="02020603050405020304" pitchFamily="18" charset="0"/>
                <a:ea typeface="Times New Roman" panose="02020603050405020304" pitchFamily="18" charset="0"/>
              </a:rPr>
              <a:t>3. </a:t>
            </a:r>
            <a:r>
              <a:rPr lang="en-US" b="1" dirty="0">
                <a:latin typeface="Times New Roman" panose="02020603050405020304" pitchFamily="18" charset="0"/>
                <a:ea typeface="Times New Roman" panose="02020603050405020304" pitchFamily="18" charset="0"/>
              </a:rPr>
              <a:t>Design/development of solutions</a:t>
            </a:r>
            <a:r>
              <a:rPr lang="en-US" dirty="0">
                <a:latin typeface="Times New Roman" panose="02020603050405020304" pitchFamily="18" charset="0"/>
                <a:ea typeface="Times New Roman" panose="02020603050405020304" pitchFamily="18" charset="0"/>
              </a:rPr>
              <a:t>: Design solutions for complex Computer Science and Engineering problems and design system components or processes that meet the specified needs with appropriate consideration for the public health and safety, and the cultural, societal, and environmental considerations.</a:t>
            </a:r>
            <a:endParaRPr lang="en-IN" dirty="0">
              <a:latin typeface="Times New Roman" panose="02020603050405020304" pitchFamily="18" charset="0"/>
              <a:ea typeface="Times New Roman" panose="02020603050405020304" pitchFamily="18" charset="0"/>
            </a:endParaRPr>
          </a:p>
          <a:p>
            <a:pPr algn="just">
              <a:spcAft>
                <a:spcPts val="0"/>
              </a:spcAft>
            </a:pPr>
            <a:r>
              <a:rPr lang="en-US" dirty="0">
                <a:latin typeface="Times New Roman" panose="02020603050405020304" pitchFamily="18" charset="0"/>
                <a:ea typeface="Times New Roman" panose="02020603050405020304" pitchFamily="18" charset="0"/>
              </a:rPr>
              <a:t>4. </a:t>
            </a:r>
            <a:r>
              <a:rPr lang="en-US" b="1" dirty="0">
                <a:latin typeface="Times New Roman" panose="02020603050405020304" pitchFamily="18" charset="0"/>
                <a:ea typeface="Times New Roman" panose="02020603050405020304" pitchFamily="18" charset="0"/>
              </a:rPr>
              <a:t>Conduct investigations of complex problems</a:t>
            </a:r>
            <a:r>
              <a:rPr lang="en-US" dirty="0">
                <a:latin typeface="Times New Roman" panose="02020603050405020304" pitchFamily="18" charset="0"/>
                <a:ea typeface="Times New Roman" panose="02020603050405020304" pitchFamily="18" charset="0"/>
              </a:rPr>
              <a:t>: Use research-based knowledge and research methods including design of Computer Science and Engineering experiments, analysis and interpretation of data, and synthesis of the information to provide valid conclusions.</a:t>
            </a:r>
            <a:endParaRPr lang="en-IN" dirty="0">
              <a:latin typeface="Times New Roman" panose="02020603050405020304" pitchFamily="18" charset="0"/>
              <a:ea typeface="Times New Roman" panose="02020603050405020304" pitchFamily="18" charset="0"/>
            </a:endParaRPr>
          </a:p>
          <a:p>
            <a:pPr algn="just">
              <a:spcAft>
                <a:spcPts val="0"/>
              </a:spcAft>
            </a:pPr>
            <a:r>
              <a:rPr lang="en-US" dirty="0">
                <a:latin typeface="Times New Roman" panose="02020603050405020304" pitchFamily="18" charset="0"/>
                <a:ea typeface="Times New Roman" panose="02020603050405020304" pitchFamily="18" charset="0"/>
              </a:rPr>
              <a:t>5. </a:t>
            </a:r>
            <a:r>
              <a:rPr lang="en-US" b="1" dirty="0">
                <a:latin typeface="Times New Roman" panose="02020603050405020304" pitchFamily="18" charset="0"/>
                <a:ea typeface="Times New Roman" panose="02020603050405020304" pitchFamily="18" charset="0"/>
              </a:rPr>
              <a:t>Modern tool usage</a:t>
            </a:r>
            <a:r>
              <a:rPr lang="en-US" dirty="0">
                <a:latin typeface="Times New Roman" panose="02020603050405020304" pitchFamily="18" charset="0"/>
                <a:ea typeface="Times New Roman" panose="02020603050405020304" pitchFamily="18" charset="0"/>
              </a:rPr>
              <a:t>: Create, select, and apply appropriate techniques, resources, and modern engineering and IT tools including prediction and modeling to complex Computer Science Engineering activities with an understanding of the limitations.</a:t>
            </a:r>
            <a:endParaRPr lang="en-IN" dirty="0">
              <a:latin typeface="Times New Roman" panose="02020603050405020304" pitchFamily="18" charset="0"/>
              <a:ea typeface="Times New Roman" panose="02020603050405020304" pitchFamily="18" charset="0"/>
            </a:endParaRPr>
          </a:p>
          <a:p>
            <a:pPr algn="just">
              <a:spcAft>
                <a:spcPts val="0"/>
              </a:spcAft>
            </a:pPr>
            <a:r>
              <a:rPr lang="en-US" dirty="0">
                <a:latin typeface="Times New Roman" panose="02020603050405020304" pitchFamily="18" charset="0"/>
                <a:ea typeface="Times New Roman" panose="02020603050405020304" pitchFamily="18" charset="0"/>
              </a:rPr>
              <a:t>6. </a:t>
            </a:r>
            <a:r>
              <a:rPr lang="en-US" b="1" dirty="0">
                <a:latin typeface="Times New Roman" panose="02020603050405020304" pitchFamily="18" charset="0"/>
                <a:ea typeface="Times New Roman" panose="02020603050405020304" pitchFamily="18" charset="0"/>
              </a:rPr>
              <a:t>The engineer and society</a:t>
            </a:r>
            <a:r>
              <a:rPr lang="en-US" dirty="0">
                <a:latin typeface="Times New Roman" panose="02020603050405020304" pitchFamily="18" charset="0"/>
                <a:ea typeface="Times New Roman" panose="02020603050405020304" pitchFamily="18" charset="0"/>
              </a:rPr>
              <a:t>: Apply reasoning informed by the contextual knowledge to assess societal, health, safety, legal and cultural issues and the consequent responsibilities relevant to the professional Computer Science and Engineering practice.</a:t>
            </a:r>
            <a:endParaRPr lang="en-IN"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58273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1090930"/>
            <a:ext cx="2835275" cy="422275"/>
          </a:xfrm>
          <a:prstGeom prst="rect">
            <a:avLst/>
          </a:prstGeom>
        </p:spPr>
        <p:txBody>
          <a:bodyPr vert="horz" wrap="square" lIns="0" tIns="13335" rIns="0" bIns="0" rtlCol="0">
            <a:spAutoFit/>
          </a:bodyPr>
          <a:lstStyle/>
          <a:p>
            <a:pPr marL="287020" indent="-274320">
              <a:lnSpc>
                <a:spcPct val="100000"/>
              </a:lnSpc>
              <a:spcBef>
                <a:spcPts val="105"/>
              </a:spcBef>
              <a:buClr>
                <a:srgbClr val="D24717"/>
              </a:buClr>
              <a:buSzPct val="84615"/>
              <a:buFont typeface="Wingdings 2"/>
              <a:buChar char=""/>
              <a:tabLst>
                <a:tab pos="287020" algn="l"/>
              </a:tabLst>
            </a:pPr>
            <a:r>
              <a:rPr sz="2600" spc="-20" dirty="0">
                <a:latin typeface="Arial"/>
                <a:cs typeface="Arial"/>
              </a:rPr>
              <a:t>Traffic</a:t>
            </a:r>
            <a:r>
              <a:rPr sz="2600" spc="-85" dirty="0">
                <a:latin typeface="Arial"/>
                <a:cs typeface="Arial"/>
              </a:rPr>
              <a:t> </a:t>
            </a:r>
            <a:r>
              <a:rPr sz="2600" dirty="0">
                <a:latin typeface="Arial"/>
                <a:cs typeface="Arial"/>
              </a:rPr>
              <a:t>Monitoring</a:t>
            </a:r>
            <a:endParaRPr sz="2600">
              <a:latin typeface="Arial"/>
              <a:cs typeface="Arial"/>
            </a:endParaRPr>
          </a:p>
        </p:txBody>
      </p:sp>
      <p:sp>
        <p:nvSpPr>
          <p:cNvPr id="3" name="object 3"/>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4" name="object 4"/>
          <p:cNvSpPr txBox="1">
            <a:spLocks noGrp="1"/>
          </p:cNvSpPr>
          <p:nvPr>
            <p:ph type="title"/>
          </p:nvPr>
        </p:nvSpPr>
        <p:spPr>
          <a:xfrm>
            <a:off x="78739" y="127253"/>
            <a:ext cx="7454900" cy="574040"/>
          </a:xfrm>
          <a:prstGeom prst="rect">
            <a:avLst/>
          </a:prstGeom>
        </p:spPr>
        <p:txBody>
          <a:bodyPr vert="horz" wrap="square" lIns="0" tIns="12700" rIns="0" bIns="0" rtlCol="0">
            <a:spAutoFit/>
          </a:bodyPr>
          <a:lstStyle/>
          <a:p>
            <a:pPr marL="12700">
              <a:lnSpc>
                <a:spcPct val="100000"/>
              </a:lnSpc>
              <a:spcBef>
                <a:spcPts val="100"/>
              </a:spcBef>
            </a:pPr>
            <a:r>
              <a:rPr sz="3600" spc="-5" dirty="0"/>
              <a:t>Applications and </a:t>
            </a:r>
            <a:r>
              <a:rPr sz="3600" dirty="0"/>
              <a:t>Research</a:t>
            </a:r>
            <a:r>
              <a:rPr sz="3600" spc="-55" dirty="0"/>
              <a:t> </a:t>
            </a:r>
            <a:r>
              <a:rPr sz="3600" spc="-50" dirty="0"/>
              <a:t>Topics</a:t>
            </a:r>
            <a:endParaRPr sz="3600"/>
          </a:p>
        </p:txBody>
      </p:sp>
      <p:sp>
        <p:nvSpPr>
          <p:cNvPr id="5" name="object 5"/>
          <p:cNvSpPr/>
          <p:nvPr/>
        </p:nvSpPr>
        <p:spPr>
          <a:xfrm>
            <a:off x="304800" y="2325623"/>
            <a:ext cx="4114800" cy="3148076"/>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800600" y="2320544"/>
            <a:ext cx="4114800" cy="3180079"/>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30</a:t>
            </a:fld>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1090930"/>
            <a:ext cx="2522855" cy="422275"/>
          </a:xfrm>
          <a:prstGeom prst="rect">
            <a:avLst/>
          </a:prstGeom>
        </p:spPr>
        <p:txBody>
          <a:bodyPr vert="horz" wrap="square" lIns="0" tIns="13335" rIns="0" bIns="0" rtlCol="0">
            <a:spAutoFit/>
          </a:bodyPr>
          <a:lstStyle/>
          <a:p>
            <a:pPr marL="287020" indent="-274320">
              <a:lnSpc>
                <a:spcPct val="100000"/>
              </a:lnSpc>
              <a:spcBef>
                <a:spcPts val="105"/>
              </a:spcBef>
              <a:buClr>
                <a:srgbClr val="D24717"/>
              </a:buClr>
              <a:buSzPct val="84615"/>
              <a:buFont typeface="Wingdings 2"/>
              <a:buChar char=""/>
              <a:tabLst>
                <a:tab pos="287020" algn="l"/>
              </a:tabLst>
            </a:pPr>
            <a:r>
              <a:rPr sz="2600" dirty="0">
                <a:latin typeface="Arial"/>
                <a:cs typeface="Arial"/>
              </a:rPr>
              <a:t>Face</a:t>
            </a:r>
            <a:r>
              <a:rPr sz="2600" spc="-80" dirty="0">
                <a:latin typeface="Arial"/>
                <a:cs typeface="Arial"/>
              </a:rPr>
              <a:t> </a:t>
            </a:r>
            <a:r>
              <a:rPr sz="2600" dirty="0">
                <a:latin typeface="Arial"/>
                <a:cs typeface="Arial"/>
              </a:rPr>
              <a:t>Detection</a:t>
            </a:r>
            <a:endParaRPr sz="2600">
              <a:latin typeface="Arial"/>
              <a:cs typeface="Arial"/>
            </a:endParaRPr>
          </a:p>
        </p:txBody>
      </p:sp>
      <p:sp>
        <p:nvSpPr>
          <p:cNvPr id="3" name="object 3"/>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4" name="object 4"/>
          <p:cNvSpPr txBox="1">
            <a:spLocks noGrp="1"/>
          </p:cNvSpPr>
          <p:nvPr>
            <p:ph type="title"/>
          </p:nvPr>
        </p:nvSpPr>
        <p:spPr>
          <a:xfrm>
            <a:off x="78739" y="127253"/>
            <a:ext cx="7454900" cy="574040"/>
          </a:xfrm>
          <a:prstGeom prst="rect">
            <a:avLst/>
          </a:prstGeom>
        </p:spPr>
        <p:txBody>
          <a:bodyPr vert="horz" wrap="square" lIns="0" tIns="12700" rIns="0" bIns="0" rtlCol="0">
            <a:spAutoFit/>
          </a:bodyPr>
          <a:lstStyle/>
          <a:p>
            <a:pPr marL="12700">
              <a:lnSpc>
                <a:spcPct val="100000"/>
              </a:lnSpc>
              <a:spcBef>
                <a:spcPts val="100"/>
              </a:spcBef>
            </a:pPr>
            <a:r>
              <a:rPr sz="3600" spc="-5" dirty="0"/>
              <a:t>Applications and </a:t>
            </a:r>
            <a:r>
              <a:rPr sz="3600" dirty="0"/>
              <a:t>Research</a:t>
            </a:r>
            <a:r>
              <a:rPr sz="3600" spc="-55" dirty="0"/>
              <a:t> </a:t>
            </a:r>
            <a:r>
              <a:rPr sz="3600" spc="-50" dirty="0"/>
              <a:t>Topics</a:t>
            </a:r>
            <a:endParaRPr sz="3600"/>
          </a:p>
        </p:txBody>
      </p:sp>
      <p:sp>
        <p:nvSpPr>
          <p:cNvPr id="5" name="object 5"/>
          <p:cNvSpPr/>
          <p:nvPr/>
        </p:nvSpPr>
        <p:spPr>
          <a:xfrm>
            <a:off x="381000" y="2440470"/>
            <a:ext cx="3827779" cy="2909112"/>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029200" y="2133600"/>
            <a:ext cx="3657600" cy="35052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31</a:t>
            </a:fld>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1090930"/>
            <a:ext cx="2872740" cy="422275"/>
          </a:xfrm>
          <a:prstGeom prst="rect">
            <a:avLst/>
          </a:prstGeom>
        </p:spPr>
        <p:txBody>
          <a:bodyPr vert="horz" wrap="square" lIns="0" tIns="13335" rIns="0" bIns="0" rtlCol="0">
            <a:spAutoFit/>
          </a:bodyPr>
          <a:lstStyle/>
          <a:p>
            <a:pPr marL="287020" indent="-274320">
              <a:lnSpc>
                <a:spcPct val="100000"/>
              </a:lnSpc>
              <a:spcBef>
                <a:spcPts val="105"/>
              </a:spcBef>
              <a:buClr>
                <a:srgbClr val="D24717"/>
              </a:buClr>
              <a:buSzPct val="84615"/>
              <a:buFont typeface="Wingdings 2"/>
              <a:buChar char=""/>
              <a:tabLst>
                <a:tab pos="287020" algn="l"/>
              </a:tabLst>
            </a:pPr>
            <a:r>
              <a:rPr sz="2600" dirty="0">
                <a:latin typeface="Arial"/>
                <a:cs typeface="Arial"/>
              </a:rPr>
              <a:t>Face</a:t>
            </a:r>
            <a:r>
              <a:rPr sz="2600" spc="-80" dirty="0">
                <a:latin typeface="Arial"/>
                <a:cs typeface="Arial"/>
              </a:rPr>
              <a:t> </a:t>
            </a:r>
            <a:r>
              <a:rPr sz="2600" dirty="0">
                <a:latin typeface="Arial"/>
                <a:cs typeface="Arial"/>
              </a:rPr>
              <a:t>Recognition</a:t>
            </a:r>
            <a:endParaRPr sz="2600">
              <a:latin typeface="Arial"/>
              <a:cs typeface="Arial"/>
            </a:endParaRPr>
          </a:p>
        </p:txBody>
      </p:sp>
      <p:sp>
        <p:nvSpPr>
          <p:cNvPr id="3" name="object 3"/>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4" name="object 4"/>
          <p:cNvSpPr txBox="1">
            <a:spLocks noGrp="1"/>
          </p:cNvSpPr>
          <p:nvPr>
            <p:ph type="title"/>
          </p:nvPr>
        </p:nvSpPr>
        <p:spPr>
          <a:xfrm>
            <a:off x="78739" y="127253"/>
            <a:ext cx="7454900" cy="574040"/>
          </a:xfrm>
          <a:prstGeom prst="rect">
            <a:avLst/>
          </a:prstGeom>
        </p:spPr>
        <p:txBody>
          <a:bodyPr vert="horz" wrap="square" lIns="0" tIns="12700" rIns="0" bIns="0" rtlCol="0">
            <a:spAutoFit/>
          </a:bodyPr>
          <a:lstStyle/>
          <a:p>
            <a:pPr marL="12700">
              <a:lnSpc>
                <a:spcPct val="100000"/>
              </a:lnSpc>
              <a:spcBef>
                <a:spcPts val="100"/>
              </a:spcBef>
            </a:pPr>
            <a:r>
              <a:rPr sz="3600" spc="-5" dirty="0"/>
              <a:t>Applications and </a:t>
            </a:r>
            <a:r>
              <a:rPr sz="3600" dirty="0"/>
              <a:t>Research</a:t>
            </a:r>
            <a:r>
              <a:rPr sz="3600" spc="-55" dirty="0"/>
              <a:t> </a:t>
            </a:r>
            <a:r>
              <a:rPr sz="3600" spc="-50" dirty="0"/>
              <a:t>Topics</a:t>
            </a:r>
            <a:endParaRPr sz="3600"/>
          </a:p>
        </p:txBody>
      </p:sp>
      <p:grpSp>
        <p:nvGrpSpPr>
          <p:cNvPr id="5" name="object 5"/>
          <p:cNvGrpSpPr/>
          <p:nvPr/>
        </p:nvGrpSpPr>
        <p:grpSpPr>
          <a:xfrm>
            <a:off x="146304" y="1676400"/>
            <a:ext cx="8751570" cy="4991100"/>
            <a:chOff x="146304" y="1676400"/>
            <a:chExt cx="8751570" cy="4991100"/>
          </a:xfrm>
        </p:grpSpPr>
        <p:sp>
          <p:nvSpPr>
            <p:cNvPr id="6" name="object 6"/>
            <p:cNvSpPr/>
            <p:nvPr/>
          </p:nvSpPr>
          <p:spPr>
            <a:xfrm>
              <a:off x="381000" y="1676400"/>
              <a:ext cx="8516656" cy="4732985"/>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gr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32</a:t>
            </a:fld>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1090929"/>
            <a:ext cx="6291580" cy="452120"/>
          </a:xfrm>
          <a:prstGeom prst="rect">
            <a:avLst/>
          </a:prstGeom>
        </p:spPr>
        <p:txBody>
          <a:bodyPr vert="horz" wrap="square" lIns="0" tIns="12065" rIns="0" bIns="0" rtlCol="0">
            <a:spAutoFit/>
          </a:bodyPr>
          <a:lstStyle/>
          <a:p>
            <a:pPr marL="287020" indent="-274320">
              <a:lnSpc>
                <a:spcPct val="100000"/>
              </a:lnSpc>
              <a:spcBef>
                <a:spcPts val="95"/>
              </a:spcBef>
              <a:buClr>
                <a:srgbClr val="D24717"/>
              </a:buClr>
              <a:buSzPct val="83928"/>
              <a:buFont typeface="Wingdings 2"/>
              <a:buChar char=""/>
              <a:tabLst>
                <a:tab pos="287020" algn="l"/>
              </a:tabLst>
            </a:pPr>
            <a:r>
              <a:rPr sz="2800" spc="-5" dirty="0">
                <a:latin typeface="Arial"/>
                <a:cs typeface="Arial"/>
              </a:rPr>
              <a:t>Face Detection/Recognition</a:t>
            </a:r>
            <a:r>
              <a:rPr sz="2800" spc="50" dirty="0">
                <a:latin typeface="Arial"/>
                <a:cs typeface="Arial"/>
              </a:rPr>
              <a:t> </a:t>
            </a:r>
            <a:r>
              <a:rPr sz="2800" spc="-5" dirty="0">
                <a:latin typeface="Arial"/>
                <a:cs typeface="Arial"/>
              </a:rPr>
              <a:t>Research</a:t>
            </a:r>
            <a:endParaRPr sz="2800">
              <a:latin typeface="Arial"/>
              <a:cs typeface="Arial"/>
            </a:endParaRPr>
          </a:p>
        </p:txBody>
      </p:sp>
      <p:sp>
        <p:nvSpPr>
          <p:cNvPr id="3" name="object 3"/>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4" name="object 4"/>
          <p:cNvSpPr txBox="1">
            <a:spLocks noGrp="1"/>
          </p:cNvSpPr>
          <p:nvPr>
            <p:ph type="title"/>
          </p:nvPr>
        </p:nvSpPr>
        <p:spPr>
          <a:xfrm>
            <a:off x="78739" y="127253"/>
            <a:ext cx="7454900" cy="574040"/>
          </a:xfrm>
          <a:prstGeom prst="rect">
            <a:avLst/>
          </a:prstGeom>
        </p:spPr>
        <p:txBody>
          <a:bodyPr vert="horz" wrap="square" lIns="0" tIns="12700" rIns="0" bIns="0" rtlCol="0">
            <a:spAutoFit/>
          </a:bodyPr>
          <a:lstStyle/>
          <a:p>
            <a:pPr marL="12700">
              <a:lnSpc>
                <a:spcPct val="100000"/>
              </a:lnSpc>
              <a:spcBef>
                <a:spcPts val="100"/>
              </a:spcBef>
            </a:pPr>
            <a:r>
              <a:rPr sz="3600" spc="-5" dirty="0"/>
              <a:t>Applications and </a:t>
            </a:r>
            <a:r>
              <a:rPr sz="3600" dirty="0"/>
              <a:t>Research</a:t>
            </a:r>
            <a:r>
              <a:rPr sz="3600" spc="-55" dirty="0"/>
              <a:t> </a:t>
            </a:r>
            <a:r>
              <a:rPr sz="3600" spc="-50" dirty="0"/>
              <a:t>Topics</a:t>
            </a:r>
            <a:endParaRPr sz="3600"/>
          </a:p>
        </p:txBody>
      </p:sp>
      <p:sp>
        <p:nvSpPr>
          <p:cNvPr id="5" name="object 5"/>
          <p:cNvSpPr/>
          <p:nvPr/>
        </p:nvSpPr>
        <p:spPr>
          <a:xfrm>
            <a:off x="304800" y="1675002"/>
            <a:ext cx="3733800" cy="2376551"/>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181600" y="1657223"/>
            <a:ext cx="3581400" cy="2381377"/>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667000" y="4191063"/>
            <a:ext cx="4191000" cy="2433574"/>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33</a:t>
            </a:fld>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1090930"/>
            <a:ext cx="4744720" cy="422275"/>
          </a:xfrm>
          <a:prstGeom prst="rect">
            <a:avLst/>
          </a:prstGeom>
        </p:spPr>
        <p:txBody>
          <a:bodyPr vert="horz" wrap="square" lIns="0" tIns="13335" rIns="0" bIns="0" rtlCol="0">
            <a:spAutoFit/>
          </a:bodyPr>
          <a:lstStyle/>
          <a:p>
            <a:pPr marL="287020" indent="-274320">
              <a:lnSpc>
                <a:spcPct val="100000"/>
              </a:lnSpc>
              <a:spcBef>
                <a:spcPts val="105"/>
              </a:spcBef>
              <a:buClr>
                <a:srgbClr val="D24717"/>
              </a:buClr>
              <a:buSzPct val="84615"/>
              <a:buFont typeface="Wingdings 2"/>
              <a:buChar char=""/>
              <a:tabLst>
                <a:tab pos="287020" algn="l"/>
              </a:tabLst>
            </a:pPr>
            <a:r>
              <a:rPr sz="2600" dirty="0">
                <a:latin typeface="Arial"/>
                <a:cs typeface="Arial"/>
              </a:rPr>
              <a:t>Facial Expression</a:t>
            </a:r>
            <a:r>
              <a:rPr sz="2600" spc="-90" dirty="0">
                <a:latin typeface="Arial"/>
                <a:cs typeface="Arial"/>
              </a:rPr>
              <a:t> </a:t>
            </a:r>
            <a:r>
              <a:rPr sz="2600" dirty="0">
                <a:latin typeface="Arial"/>
                <a:cs typeface="Arial"/>
              </a:rPr>
              <a:t>Recognition</a:t>
            </a:r>
            <a:endParaRPr sz="2600">
              <a:latin typeface="Arial"/>
              <a:cs typeface="Arial"/>
            </a:endParaRPr>
          </a:p>
        </p:txBody>
      </p:sp>
      <p:sp>
        <p:nvSpPr>
          <p:cNvPr id="3" name="object 3"/>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4" name="object 4"/>
          <p:cNvSpPr txBox="1">
            <a:spLocks noGrp="1"/>
          </p:cNvSpPr>
          <p:nvPr>
            <p:ph type="title"/>
          </p:nvPr>
        </p:nvSpPr>
        <p:spPr>
          <a:xfrm>
            <a:off x="78739" y="127253"/>
            <a:ext cx="7454900" cy="574040"/>
          </a:xfrm>
          <a:prstGeom prst="rect">
            <a:avLst/>
          </a:prstGeom>
        </p:spPr>
        <p:txBody>
          <a:bodyPr vert="horz" wrap="square" lIns="0" tIns="12700" rIns="0" bIns="0" rtlCol="0">
            <a:spAutoFit/>
          </a:bodyPr>
          <a:lstStyle/>
          <a:p>
            <a:pPr marL="12700">
              <a:lnSpc>
                <a:spcPct val="100000"/>
              </a:lnSpc>
              <a:spcBef>
                <a:spcPts val="100"/>
              </a:spcBef>
            </a:pPr>
            <a:r>
              <a:rPr sz="3600" spc="-5" dirty="0"/>
              <a:t>Applications and </a:t>
            </a:r>
            <a:r>
              <a:rPr sz="3600" dirty="0"/>
              <a:t>Research</a:t>
            </a:r>
            <a:r>
              <a:rPr sz="3600" spc="-55" dirty="0"/>
              <a:t> </a:t>
            </a:r>
            <a:r>
              <a:rPr sz="3600" spc="-50" dirty="0"/>
              <a:t>Topics</a:t>
            </a:r>
            <a:endParaRPr sz="3600"/>
          </a:p>
        </p:txBody>
      </p:sp>
      <p:sp>
        <p:nvSpPr>
          <p:cNvPr id="5" name="object 5"/>
          <p:cNvSpPr/>
          <p:nvPr/>
        </p:nvSpPr>
        <p:spPr>
          <a:xfrm>
            <a:off x="1295400" y="1676400"/>
            <a:ext cx="6705346" cy="46482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34</a:t>
            </a:fld>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1015339"/>
            <a:ext cx="6871970" cy="1443355"/>
          </a:xfrm>
          <a:prstGeom prst="rect">
            <a:avLst/>
          </a:prstGeom>
        </p:spPr>
        <p:txBody>
          <a:bodyPr vert="horz" wrap="square" lIns="0" tIns="88900" rIns="0" bIns="0" rtlCol="0">
            <a:spAutoFit/>
          </a:bodyPr>
          <a:lstStyle/>
          <a:p>
            <a:pPr marL="287020" indent="-274320">
              <a:lnSpc>
                <a:spcPct val="100000"/>
              </a:lnSpc>
              <a:spcBef>
                <a:spcPts val="700"/>
              </a:spcBef>
              <a:buClr>
                <a:srgbClr val="D24717"/>
              </a:buClr>
              <a:buSzPct val="84615"/>
              <a:buFont typeface="Wingdings 2"/>
              <a:buChar char=""/>
              <a:tabLst>
                <a:tab pos="287020" algn="l"/>
              </a:tabLst>
            </a:pPr>
            <a:r>
              <a:rPr sz="2600" dirty="0">
                <a:latin typeface="Arial"/>
                <a:cs typeface="Arial"/>
              </a:rPr>
              <a:t>Hand Gesture</a:t>
            </a:r>
            <a:r>
              <a:rPr sz="2600" spc="-45" dirty="0">
                <a:latin typeface="Arial"/>
                <a:cs typeface="Arial"/>
              </a:rPr>
              <a:t> </a:t>
            </a:r>
            <a:r>
              <a:rPr sz="2600" dirty="0">
                <a:latin typeface="Arial"/>
                <a:cs typeface="Arial"/>
              </a:rPr>
              <a:t>Recognition</a:t>
            </a:r>
            <a:endParaRPr sz="2600">
              <a:latin typeface="Arial"/>
              <a:cs typeface="Arial"/>
            </a:endParaRPr>
          </a:p>
          <a:p>
            <a:pPr marL="927100" marR="5080">
              <a:lnSpc>
                <a:spcPts val="3720"/>
              </a:lnSpc>
              <a:spcBef>
                <a:spcPts val="220"/>
              </a:spcBef>
            </a:pPr>
            <a:r>
              <a:rPr sz="2600" dirty="0">
                <a:latin typeface="Arial"/>
                <a:cs typeface="Arial"/>
              </a:rPr>
              <a:t>Smart Human-Computer User</a:t>
            </a:r>
            <a:r>
              <a:rPr sz="2600" spc="-90" dirty="0">
                <a:latin typeface="Arial"/>
                <a:cs typeface="Arial"/>
              </a:rPr>
              <a:t> </a:t>
            </a:r>
            <a:r>
              <a:rPr sz="2600" dirty="0">
                <a:latin typeface="Arial"/>
                <a:cs typeface="Arial"/>
              </a:rPr>
              <a:t>Interfaces  Sign Language</a:t>
            </a:r>
            <a:r>
              <a:rPr sz="2600" spc="-25" dirty="0">
                <a:latin typeface="Arial"/>
                <a:cs typeface="Arial"/>
              </a:rPr>
              <a:t> </a:t>
            </a:r>
            <a:r>
              <a:rPr sz="2600" dirty="0">
                <a:latin typeface="Arial"/>
                <a:cs typeface="Arial"/>
              </a:rPr>
              <a:t>Recognition</a:t>
            </a:r>
            <a:endParaRPr sz="2600">
              <a:latin typeface="Arial"/>
              <a:cs typeface="Arial"/>
            </a:endParaRPr>
          </a:p>
        </p:txBody>
      </p:sp>
      <p:sp>
        <p:nvSpPr>
          <p:cNvPr id="3" name="object 3"/>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4" name="object 4"/>
          <p:cNvSpPr txBox="1">
            <a:spLocks noGrp="1"/>
          </p:cNvSpPr>
          <p:nvPr>
            <p:ph type="title"/>
          </p:nvPr>
        </p:nvSpPr>
        <p:spPr>
          <a:xfrm>
            <a:off x="78739" y="127253"/>
            <a:ext cx="7454900" cy="574040"/>
          </a:xfrm>
          <a:prstGeom prst="rect">
            <a:avLst/>
          </a:prstGeom>
        </p:spPr>
        <p:txBody>
          <a:bodyPr vert="horz" wrap="square" lIns="0" tIns="12700" rIns="0" bIns="0" rtlCol="0">
            <a:spAutoFit/>
          </a:bodyPr>
          <a:lstStyle/>
          <a:p>
            <a:pPr marL="12700">
              <a:lnSpc>
                <a:spcPct val="100000"/>
              </a:lnSpc>
              <a:spcBef>
                <a:spcPts val="100"/>
              </a:spcBef>
            </a:pPr>
            <a:r>
              <a:rPr sz="3600" spc="-5" dirty="0"/>
              <a:t>Applications and </a:t>
            </a:r>
            <a:r>
              <a:rPr sz="3600" dirty="0"/>
              <a:t>Research</a:t>
            </a:r>
            <a:r>
              <a:rPr sz="3600" spc="-55" dirty="0"/>
              <a:t> </a:t>
            </a:r>
            <a:r>
              <a:rPr sz="3600" spc="-50" dirty="0"/>
              <a:t>Topics</a:t>
            </a:r>
            <a:endParaRPr sz="3600"/>
          </a:p>
        </p:txBody>
      </p:sp>
      <p:sp>
        <p:nvSpPr>
          <p:cNvPr id="5" name="object 5"/>
          <p:cNvSpPr/>
          <p:nvPr/>
        </p:nvSpPr>
        <p:spPr>
          <a:xfrm>
            <a:off x="2362200" y="2895625"/>
            <a:ext cx="4038600" cy="3379216"/>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35</a:t>
            </a:fld>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1090930"/>
            <a:ext cx="4321810" cy="422275"/>
          </a:xfrm>
          <a:prstGeom prst="rect">
            <a:avLst/>
          </a:prstGeom>
        </p:spPr>
        <p:txBody>
          <a:bodyPr vert="horz" wrap="square" lIns="0" tIns="13335" rIns="0" bIns="0" rtlCol="0">
            <a:spAutoFit/>
          </a:bodyPr>
          <a:lstStyle/>
          <a:p>
            <a:pPr marL="287020" indent="-274320">
              <a:lnSpc>
                <a:spcPct val="100000"/>
              </a:lnSpc>
              <a:spcBef>
                <a:spcPts val="105"/>
              </a:spcBef>
              <a:buClr>
                <a:srgbClr val="D24717"/>
              </a:buClr>
              <a:buSzPct val="84615"/>
              <a:buFont typeface="Wingdings 2"/>
              <a:buChar char=""/>
              <a:tabLst>
                <a:tab pos="287020" algn="l"/>
              </a:tabLst>
            </a:pPr>
            <a:r>
              <a:rPr sz="2600" dirty="0">
                <a:latin typeface="Arial"/>
                <a:cs typeface="Arial"/>
              </a:rPr>
              <a:t>Human Activity</a:t>
            </a:r>
            <a:r>
              <a:rPr sz="2600" spc="-235" dirty="0">
                <a:latin typeface="Arial"/>
                <a:cs typeface="Arial"/>
              </a:rPr>
              <a:t> </a:t>
            </a:r>
            <a:r>
              <a:rPr sz="2600" dirty="0">
                <a:latin typeface="Arial"/>
                <a:cs typeface="Arial"/>
              </a:rPr>
              <a:t>Recognition</a:t>
            </a:r>
            <a:endParaRPr sz="2600">
              <a:latin typeface="Arial"/>
              <a:cs typeface="Arial"/>
            </a:endParaRPr>
          </a:p>
        </p:txBody>
      </p:sp>
      <p:sp>
        <p:nvSpPr>
          <p:cNvPr id="3" name="object 3"/>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4" name="object 4"/>
          <p:cNvSpPr txBox="1">
            <a:spLocks noGrp="1"/>
          </p:cNvSpPr>
          <p:nvPr>
            <p:ph type="title"/>
          </p:nvPr>
        </p:nvSpPr>
        <p:spPr>
          <a:xfrm>
            <a:off x="78739" y="127253"/>
            <a:ext cx="7454900" cy="574040"/>
          </a:xfrm>
          <a:prstGeom prst="rect">
            <a:avLst/>
          </a:prstGeom>
        </p:spPr>
        <p:txBody>
          <a:bodyPr vert="horz" wrap="square" lIns="0" tIns="12700" rIns="0" bIns="0" rtlCol="0">
            <a:spAutoFit/>
          </a:bodyPr>
          <a:lstStyle/>
          <a:p>
            <a:pPr marL="12700">
              <a:lnSpc>
                <a:spcPct val="100000"/>
              </a:lnSpc>
              <a:spcBef>
                <a:spcPts val="100"/>
              </a:spcBef>
            </a:pPr>
            <a:r>
              <a:rPr sz="3600" spc="-5" dirty="0"/>
              <a:t>Applications and </a:t>
            </a:r>
            <a:r>
              <a:rPr sz="3600" dirty="0"/>
              <a:t>Research</a:t>
            </a:r>
            <a:r>
              <a:rPr sz="3600" spc="-55" dirty="0"/>
              <a:t> </a:t>
            </a:r>
            <a:r>
              <a:rPr sz="3600" spc="-50" dirty="0"/>
              <a:t>Topics</a:t>
            </a:r>
            <a:endParaRPr sz="3600"/>
          </a:p>
        </p:txBody>
      </p:sp>
      <p:sp>
        <p:nvSpPr>
          <p:cNvPr id="5" name="object 5"/>
          <p:cNvSpPr/>
          <p:nvPr/>
        </p:nvSpPr>
        <p:spPr>
          <a:xfrm>
            <a:off x="309156" y="1681226"/>
            <a:ext cx="8523224" cy="224251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858760" y="4114800"/>
            <a:ext cx="7266986" cy="1093409"/>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36</a:t>
            </a:fld>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1090930"/>
            <a:ext cx="3293745" cy="422275"/>
          </a:xfrm>
          <a:prstGeom prst="rect">
            <a:avLst/>
          </a:prstGeom>
        </p:spPr>
        <p:txBody>
          <a:bodyPr vert="horz" wrap="square" lIns="0" tIns="13335" rIns="0" bIns="0" rtlCol="0">
            <a:spAutoFit/>
          </a:bodyPr>
          <a:lstStyle/>
          <a:p>
            <a:pPr marL="287020" indent="-274320">
              <a:lnSpc>
                <a:spcPct val="100000"/>
              </a:lnSpc>
              <a:spcBef>
                <a:spcPts val="105"/>
              </a:spcBef>
              <a:buClr>
                <a:srgbClr val="D24717"/>
              </a:buClr>
              <a:buSzPct val="84615"/>
              <a:buFont typeface="Wingdings 2"/>
              <a:buChar char=""/>
              <a:tabLst>
                <a:tab pos="287020" algn="l"/>
              </a:tabLst>
            </a:pPr>
            <a:r>
              <a:rPr sz="2600" dirty="0">
                <a:latin typeface="Arial"/>
                <a:cs typeface="Arial"/>
              </a:rPr>
              <a:t>Medical</a:t>
            </a:r>
            <a:r>
              <a:rPr sz="2600" spc="-229" dirty="0">
                <a:latin typeface="Arial"/>
                <a:cs typeface="Arial"/>
              </a:rPr>
              <a:t> </a:t>
            </a:r>
            <a:r>
              <a:rPr sz="2600" dirty="0">
                <a:latin typeface="Arial"/>
                <a:cs typeface="Arial"/>
              </a:rPr>
              <a:t>Applications</a:t>
            </a:r>
            <a:endParaRPr sz="2600">
              <a:latin typeface="Arial"/>
              <a:cs typeface="Arial"/>
            </a:endParaRPr>
          </a:p>
        </p:txBody>
      </p:sp>
      <p:sp>
        <p:nvSpPr>
          <p:cNvPr id="3" name="object 3"/>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4" name="object 4"/>
          <p:cNvSpPr txBox="1">
            <a:spLocks noGrp="1"/>
          </p:cNvSpPr>
          <p:nvPr>
            <p:ph type="title"/>
          </p:nvPr>
        </p:nvSpPr>
        <p:spPr>
          <a:xfrm>
            <a:off x="78739" y="127253"/>
            <a:ext cx="7454900" cy="574040"/>
          </a:xfrm>
          <a:prstGeom prst="rect">
            <a:avLst/>
          </a:prstGeom>
        </p:spPr>
        <p:txBody>
          <a:bodyPr vert="horz" wrap="square" lIns="0" tIns="12700" rIns="0" bIns="0" rtlCol="0">
            <a:spAutoFit/>
          </a:bodyPr>
          <a:lstStyle/>
          <a:p>
            <a:pPr marL="12700">
              <a:lnSpc>
                <a:spcPct val="100000"/>
              </a:lnSpc>
              <a:spcBef>
                <a:spcPts val="100"/>
              </a:spcBef>
            </a:pPr>
            <a:r>
              <a:rPr sz="3600" spc="-5" dirty="0"/>
              <a:t>Applications and </a:t>
            </a:r>
            <a:r>
              <a:rPr sz="3600" dirty="0"/>
              <a:t>Research</a:t>
            </a:r>
            <a:r>
              <a:rPr sz="3600" spc="-55" dirty="0"/>
              <a:t> </a:t>
            </a:r>
            <a:r>
              <a:rPr sz="3600" spc="-50" dirty="0"/>
              <a:t>Topics</a:t>
            </a:r>
            <a:endParaRPr sz="3600"/>
          </a:p>
        </p:txBody>
      </p:sp>
      <p:sp>
        <p:nvSpPr>
          <p:cNvPr id="5" name="object 5"/>
          <p:cNvSpPr/>
          <p:nvPr/>
        </p:nvSpPr>
        <p:spPr>
          <a:xfrm>
            <a:off x="838200" y="2667000"/>
            <a:ext cx="3065526" cy="33528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029200" y="2590800"/>
            <a:ext cx="2501900" cy="4038600"/>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5413628" y="2002663"/>
            <a:ext cx="1869439"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a:cs typeface="Arial"/>
              </a:rPr>
              <a:t>breast</a:t>
            </a:r>
            <a:r>
              <a:rPr sz="2400" spc="-65" dirty="0">
                <a:latin typeface="Arial"/>
                <a:cs typeface="Arial"/>
              </a:rPr>
              <a:t> </a:t>
            </a:r>
            <a:r>
              <a:rPr sz="2400" spc="-5" dirty="0">
                <a:latin typeface="Arial"/>
                <a:cs typeface="Arial"/>
              </a:rPr>
              <a:t>cancer</a:t>
            </a:r>
            <a:endParaRPr sz="2400">
              <a:latin typeface="Arial"/>
              <a:cs typeface="Arial"/>
            </a:endParaRPr>
          </a:p>
        </p:txBody>
      </p:sp>
      <p:sp>
        <p:nvSpPr>
          <p:cNvPr id="8" name="object 8"/>
          <p:cNvSpPr txBox="1"/>
          <p:nvPr/>
        </p:nvSpPr>
        <p:spPr>
          <a:xfrm>
            <a:off x="1685289" y="2083130"/>
            <a:ext cx="1567815" cy="391795"/>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a:cs typeface="Arial"/>
              </a:rPr>
              <a:t>skin</a:t>
            </a:r>
            <a:r>
              <a:rPr sz="2400" spc="-45" dirty="0">
                <a:latin typeface="Arial"/>
                <a:cs typeface="Arial"/>
              </a:rPr>
              <a:t> </a:t>
            </a:r>
            <a:r>
              <a:rPr sz="2400" spc="-5" dirty="0">
                <a:latin typeface="Arial"/>
                <a:cs typeface="Arial"/>
              </a:rPr>
              <a:t>cancer</a:t>
            </a:r>
            <a:endParaRPr sz="2400">
              <a:latin typeface="Arial"/>
              <a:cs typeface="Arial"/>
            </a:endParaRPr>
          </a:p>
        </p:txBody>
      </p:sp>
      <p:sp>
        <p:nvSpPr>
          <p:cNvPr id="9" name="object 9"/>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37</a:t>
            </a:fld>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1090930"/>
            <a:ext cx="1678939" cy="422275"/>
          </a:xfrm>
          <a:prstGeom prst="rect">
            <a:avLst/>
          </a:prstGeom>
        </p:spPr>
        <p:txBody>
          <a:bodyPr vert="horz" wrap="square" lIns="0" tIns="13335" rIns="0" bIns="0" rtlCol="0">
            <a:spAutoFit/>
          </a:bodyPr>
          <a:lstStyle/>
          <a:p>
            <a:pPr marL="287020" indent="-274320">
              <a:lnSpc>
                <a:spcPct val="100000"/>
              </a:lnSpc>
              <a:spcBef>
                <a:spcPts val="105"/>
              </a:spcBef>
              <a:buClr>
                <a:srgbClr val="D24717"/>
              </a:buClr>
              <a:buSzPct val="84615"/>
              <a:buFont typeface="Wingdings 2"/>
              <a:buChar char=""/>
              <a:tabLst>
                <a:tab pos="287020" algn="l"/>
              </a:tabLst>
            </a:pPr>
            <a:r>
              <a:rPr sz="2600" dirty="0">
                <a:latin typeface="Arial"/>
                <a:cs typeface="Arial"/>
              </a:rPr>
              <a:t>Mor</a:t>
            </a:r>
            <a:r>
              <a:rPr sz="2600" spc="5" dirty="0">
                <a:latin typeface="Arial"/>
                <a:cs typeface="Arial"/>
              </a:rPr>
              <a:t>p</a:t>
            </a:r>
            <a:r>
              <a:rPr sz="2600" dirty="0">
                <a:latin typeface="Arial"/>
                <a:cs typeface="Arial"/>
              </a:rPr>
              <a:t>hing</a:t>
            </a:r>
            <a:endParaRPr sz="2600">
              <a:latin typeface="Arial"/>
              <a:cs typeface="Arial"/>
            </a:endParaRPr>
          </a:p>
        </p:txBody>
      </p:sp>
      <p:sp>
        <p:nvSpPr>
          <p:cNvPr id="3" name="object 3"/>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4" name="object 4"/>
          <p:cNvSpPr txBox="1">
            <a:spLocks noGrp="1"/>
          </p:cNvSpPr>
          <p:nvPr>
            <p:ph type="title"/>
          </p:nvPr>
        </p:nvSpPr>
        <p:spPr>
          <a:xfrm>
            <a:off x="78739" y="127253"/>
            <a:ext cx="7454900" cy="574040"/>
          </a:xfrm>
          <a:prstGeom prst="rect">
            <a:avLst/>
          </a:prstGeom>
        </p:spPr>
        <p:txBody>
          <a:bodyPr vert="horz" wrap="square" lIns="0" tIns="12700" rIns="0" bIns="0" rtlCol="0">
            <a:spAutoFit/>
          </a:bodyPr>
          <a:lstStyle/>
          <a:p>
            <a:pPr marL="12700">
              <a:lnSpc>
                <a:spcPct val="100000"/>
              </a:lnSpc>
              <a:spcBef>
                <a:spcPts val="100"/>
              </a:spcBef>
            </a:pPr>
            <a:r>
              <a:rPr sz="3600" spc="-5" dirty="0"/>
              <a:t>Applications and </a:t>
            </a:r>
            <a:r>
              <a:rPr sz="3600" dirty="0"/>
              <a:t>Research</a:t>
            </a:r>
            <a:r>
              <a:rPr sz="3600" spc="-55" dirty="0"/>
              <a:t> </a:t>
            </a:r>
            <a:r>
              <a:rPr sz="3600" spc="-50" dirty="0"/>
              <a:t>Topics</a:t>
            </a:r>
            <a:endParaRPr sz="3600"/>
          </a:p>
        </p:txBody>
      </p:sp>
      <p:sp>
        <p:nvSpPr>
          <p:cNvPr id="5" name="object 5"/>
          <p:cNvSpPr/>
          <p:nvPr/>
        </p:nvSpPr>
        <p:spPr>
          <a:xfrm>
            <a:off x="2895600" y="3733774"/>
            <a:ext cx="4102354" cy="2864993"/>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524000" y="1523872"/>
            <a:ext cx="5947283" cy="2093976"/>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38</a:t>
            </a:fld>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1090929"/>
            <a:ext cx="6367780" cy="452120"/>
          </a:xfrm>
          <a:prstGeom prst="rect">
            <a:avLst/>
          </a:prstGeom>
        </p:spPr>
        <p:txBody>
          <a:bodyPr vert="horz" wrap="square" lIns="0" tIns="12065" rIns="0" bIns="0" rtlCol="0">
            <a:spAutoFit/>
          </a:bodyPr>
          <a:lstStyle/>
          <a:p>
            <a:pPr marL="287020" indent="-274320">
              <a:lnSpc>
                <a:spcPct val="100000"/>
              </a:lnSpc>
              <a:spcBef>
                <a:spcPts val="95"/>
              </a:spcBef>
              <a:buClr>
                <a:srgbClr val="D24717"/>
              </a:buClr>
              <a:buSzPct val="83928"/>
              <a:buFont typeface="Wingdings 2"/>
              <a:buChar char=""/>
              <a:tabLst>
                <a:tab pos="287020" algn="l"/>
              </a:tabLst>
            </a:pPr>
            <a:r>
              <a:rPr sz="2800" dirty="0">
                <a:latin typeface="Arial"/>
                <a:cs typeface="Arial"/>
              </a:rPr>
              <a:t>Inserting Artificial </a:t>
            </a:r>
            <a:r>
              <a:rPr sz="2800" spc="-5" dirty="0">
                <a:latin typeface="Arial"/>
                <a:cs typeface="Arial"/>
              </a:rPr>
              <a:t>Objects into a</a:t>
            </a:r>
            <a:r>
              <a:rPr sz="2800" spc="-195" dirty="0">
                <a:latin typeface="Arial"/>
                <a:cs typeface="Arial"/>
              </a:rPr>
              <a:t> </a:t>
            </a:r>
            <a:r>
              <a:rPr sz="2800" spc="-5" dirty="0">
                <a:latin typeface="Arial"/>
                <a:cs typeface="Arial"/>
              </a:rPr>
              <a:t>Scene</a:t>
            </a:r>
            <a:endParaRPr sz="2800">
              <a:latin typeface="Arial"/>
              <a:cs typeface="Arial"/>
            </a:endParaRPr>
          </a:p>
        </p:txBody>
      </p:sp>
      <p:sp>
        <p:nvSpPr>
          <p:cNvPr id="3" name="object 3"/>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4" name="object 4"/>
          <p:cNvSpPr txBox="1">
            <a:spLocks noGrp="1"/>
          </p:cNvSpPr>
          <p:nvPr>
            <p:ph type="title"/>
          </p:nvPr>
        </p:nvSpPr>
        <p:spPr>
          <a:xfrm>
            <a:off x="78739" y="127253"/>
            <a:ext cx="7454900" cy="574040"/>
          </a:xfrm>
          <a:prstGeom prst="rect">
            <a:avLst/>
          </a:prstGeom>
        </p:spPr>
        <p:txBody>
          <a:bodyPr vert="horz" wrap="square" lIns="0" tIns="12700" rIns="0" bIns="0" rtlCol="0">
            <a:spAutoFit/>
          </a:bodyPr>
          <a:lstStyle/>
          <a:p>
            <a:pPr marL="12700">
              <a:lnSpc>
                <a:spcPct val="100000"/>
              </a:lnSpc>
              <a:spcBef>
                <a:spcPts val="100"/>
              </a:spcBef>
            </a:pPr>
            <a:r>
              <a:rPr sz="3600" spc="-5" dirty="0"/>
              <a:t>Applications and </a:t>
            </a:r>
            <a:r>
              <a:rPr sz="3600" dirty="0"/>
              <a:t>Research</a:t>
            </a:r>
            <a:r>
              <a:rPr sz="3600" spc="-55" dirty="0"/>
              <a:t> </a:t>
            </a:r>
            <a:r>
              <a:rPr sz="3600" spc="-50" dirty="0"/>
              <a:t>Topics</a:t>
            </a:r>
            <a:endParaRPr sz="3600"/>
          </a:p>
        </p:txBody>
      </p:sp>
      <p:sp>
        <p:nvSpPr>
          <p:cNvPr id="5" name="object 5"/>
          <p:cNvSpPr/>
          <p:nvPr/>
        </p:nvSpPr>
        <p:spPr>
          <a:xfrm>
            <a:off x="2057400" y="1981263"/>
            <a:ext cx="5115940" cy="4214749"/>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39</a:t>
            </a:fld>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153400" cy="5355312"/>
          </a:xfrm>
          <a:prstGeom prst="rect">
            <a:avLst/>
          </a:prstGeom>
        </p:spPr>
        <p:txBody>
          <a:bodyPr wrap="square">
            <a:spAutoFit/>
          </a:bodyPr>
          <a:lstStyle/>
          <a:p>
            <a:pPr algn="just">
              <a:spcAft>
                <a:spcPts val="0"/>
              </a:spcAft>
            </a:pPr>
            <a:r>
              <a:rPr lang="en-US" dirty="0">
                <a:latin typeface="Times New Roman" panose="02020603050405020304" pitchFamily="18" charset="0"/>
                <a:ea typeface="Times New Roman" panose="02020603050405020304" pitchFamily="18" charset="0"/>
              </a:rPr>
              <a:t>7. </a:t>
            </a:r>
            <a:r>
              <a:rPr lang="en-US" b="1" dirty="0">
                <a:latin typeface="Times New Roman" panose="02020603050405020304" pitchFamily="18" charset="0"/>
                <a:ea typeface="Times New Roman" panose="02020603050405020304" pitchFamily="18" charset="0"/>
              </a:rPr>
              <a:t>Environment and sustainability</a:t>
            </a:r>
            <a:r>
              <a:rPr lang="en-US" dirty="0">
                <a:latin typeface="Times New Roman" panose="02020603050405020304" pitchFamily="18" charset="0"/>
                <a:ea typeface="Times New Roman" panose="02020603050405020304" pitchFamily="18" charset="0"/>
              </a:rPr>
              <a:t>: Understand the impact of the professional Computer Science and Engineering solutions in societal and environmental contexts, and demonstrate the knowledge of, and need for sustainable development.</a:t>
            </a:r>
            <a:endParaRPr lang="en-IN" dirty="0">
              <a:latin typeface="Times New Roman" panose="02020603050405020304" pitchFamily="18" charset="0"/>
              <a:ea typeface="Times New Roman" panose="02020603050405020304" pitchFamily="18" charset="0"/>
            </a:endParaRPr>
          </a:p>
          <a:p>
            <a:pPr algn="just">
              <a:spcAft>
                <a:spcPts val="0"/>
              </a:spcAft>
            </a:pPr>
            <a:r>
              <a:rPr lang="en-US" dirty="0">
                <a:latin typeface="Times New Roman" panose="02020603050405020304" pitchFamily="18" charset="0"/>
                <a:ea typeface="Times New Roman" panose="02020603050405020304" pitchFamily="18" charset="0"/>
              </a:rPr>
              <a:t>8. </a:t>
            </a:r>
            <a:r>
              <a:rPr lang="en-US" b="1" dirty="0">
                <a:latin typeface="Times New Roman" panose="02020603050405020304" pitchFamily="18" charset="0"/>
                <a:ea typeface="Times New Roman" panose="02020603050405020304" pitchFamily="18" charset="0"/>
              </a:rPr>
              <a:t>Ethics</a:t>
            </a:r>
            <a:r>
              <a:rPr lang="en-US" dirty="0">
                <a:latin typeface="Times New Roman" panose="02020603050405020304" pitchFamily="18" charset="0"/>
                <a:ea typeface="Times New Roman" panose="02020603050405020304" pitchFamily="18" charset="0"/>
              </a:rPr>
              <a:t>: Apply ethical principles and commit to professional ethics and responsibilities and norms of the Computer Science and Engineering practice.</a:t>
            </a:r>
            <a:endParaRPr lang="en-IN" dirty="0">
              <a:latin typeface="Times New Roman" panose="02020603050405020304" pitchFamily="18" charset="0"/>
              <a:ea typeface="Times New Roman" panose="02020603050405020304" pitchFamily="18" charset="0"/>
            </a:endParaRPr>
          </a:p>
          <a:p>
            <a:pPr algn="just">
              <a:spcAft>
                <a:spcPts val="0"/>
              </a:spcAft>
            </a:pPr>
            <a:r>
              <a:rPr lang="en-US" dirty="0">
                <a:latin typeface="Times New Roman" panose="02020603050405020304" pitchFamily="18" charset="0"/>
                <a:ea typeface="Times New Roman" panose="02020603050405020304" pitchFamily="18" charset="0"/>
              </a:rPr>
              <a:t>9. </a:t>
            </a:r>
            <a:r>
              <a:rPr lang="en-US" b="1" dirty="0">
                <a:latin typeface="Times New Roman" panose="02020603050405020304" pitchFamily="18" charset="0"/>
                <a:ea typeface="Times New Roman" panose="02020603050405020304" pitchFamily="18" charset="0"/>
              </a:rPr>
              <a:t>Individual and team work</a:t>
            </a:r>
            <a:r>
              <a:rPr lang="en-US" dirty="0">
                <a:latin typeface="Times New Roman" panose="02020603050405020304" pitchFamily="18" charset="0"/>
                <a:ea typeface="Times New Roman" panose="02020603050405020304" pitchFamily="18" charset="0"/>
              </a:rPr>
              <a:t>: Function effectively as an individual, and as a member or leader in diverse teams, and in multidisciplinary settings in Computer Science and Engineering.</a:t>
            </a:r>
            <a:endParaRPr lang="en-IN" dirty="0">
              <a:latin typeface="Times New Roman" panose="02020603050405020304" pitchFamily="18" charset="0"/>
              <a:ea typeface="Times New Roman" panose="02020603050405020304" pitchFamily="18" charset="0"/>
            </a:endParaRPr>
          </a:p>
          <a:p>
            <a:pPr algn="just">
              <a:spcAft>
                <a:spcPts val="0"/>
              </a:spcAft>
            </a:pPr>
            <a:r>
              <a:rPr lang="en-US" dirty="0">
                <a:latin typeface="Times New Roman" panose="02020603050405020304" pitchFamily="18" charset="0"/>
                <a:ea typeface="Times New Roman" panose="02020603050405020304" pitchFamily="18" charset="0"/>
              </a:rPr>
              <a:t>10. </a:t>
            </a:r>
            <a:r>
              <a:rPr lang="en-US" b="1" dirty="0">
                <a:latin typeface="Times New Roman" panose="02020603050405020304" pitchFamily="18" charset="0"/>
                <a:ea typeface="Times New Roman" panose="02020603050405020304" pitchFamily="18" charset="0"/>
              </a:rPr>
              <a:t>Communication</a:t>
            </a:r>
            <a:r>
              <a:rPr lang="en-US" dirty="0">
                <a:latin typeface="Times New Roman" panose="02020603050405020304" pitchFamily="18" charset="0"/>
                <a:ea typeface="Times New Roman" panose="02020603050405020304" pitchFamily="18" charset="0"/>
              </a:rPr>
              <a:t>: Communicate effectively on complex Computer Science and Engineering activities with the engineering community and with society at large, such as, being able to comprehend and write effective reports and design documentation, make effective presentations, and give and receive clear instructions.</a:t>
            </a:r>
            <a:endParaRPr lang="en-IN" dirty="0">
              <a:latin typeface="Times New Roman" panose="02020603050405020304" pitchFamily="18" charset="0"/>
              <a:ea typeface="Times New Roman" panose="02020603050405020304" pitchFamily="18" charset="0"/>
            </a:endParaRPr>
          </a:p>
          <a:p>
            <a:pPr algn="just">
              <a:spcAft>
                <a:spcPts val="0"/>
              </a:spcAft>
            </a:pPr>
            <a:r>
              <a:rPr lang="en-US" dirty="0">
                <a:latin typeface="Times New Roman" panose="02020603050405020304" pitchFamily="18" charset="0"/>
                <a:ea typeface="Times New Roman" panose="02020603050405020304" pitchFamily="18" charset="0"/>
              </a:rPr>
              <a:t>11. </a:t>
            </a:r>
            <a:r>
              <a:rPr lang="en-US" b="1" dirty="0">
                <a:latin typeface="Times New Roman" panose="02020603050405020304" pitchFamily="18" charset="0"/>
                <a:ea typeface="Times New Roman" panose="02020603050405020304" pitchFamily="18" charset="0"/>
              </a:rPr>
              <a:t>Project management and finance</a:t>
            </a:r>
            <a:r>
              <a:rPr lang="en-US" dirty="0">
                <a:latin typeface="Times New Roman" panose="02020603050405020304" pitchFamily="18" charset="0"/>
                <a:ea typeface="Times New Roman" panose="02020603050405020304" pitchFamily="18" charset="0"/>
              </a:rPr>
              <a:t>: Demonstrate knowledge and understanding of the Computer Science and Engineering and management principles and apply these to one’s own work, as a member and leader in a team, to manage projects and in multidisciplinary environments.</a:t>
            </a:r>
            <a:endParaRPr lang="en-IN" dirty="0">
              <a:latin typeface="Times New Roman" panose="02020603050405020304" pitchFamily="18" charset="0"/>
              <a:ea typeface="Times New Roman" panose="02020603050405020304" pitchFamily="18" charset="0"/>
            </a:endParaRPr>
          </a:p>
          <a:p>
            <a:pPr algn="just">
              <a:spcAft>
                <a:spcPts val="0"/>
              </a:spcAft>
            </a:pPr>
            <a:r>
              <a:rPr lang="en-US" dirty="0">
                <a:latin typeface="Times New Roman" panose="02020603050405020304" pitchFamily="18" charset="0"/>
                <a:ea typeface="Times New Roman" panose="02020603050405020304" pitchFamily="18" charset="0"/>
              </a:rPr>
              <a:t>12. </a:t>
            </a:r>
            <a:r>
              <a:rPr lang="en-US" b="1" dirty="0">
                <a:latin typeface="Times New Roman" panose="02020603050405020304" pitchFamily="18" charset="0"/>
                <a:ea typeface="Times New Roman" panose="02020603050405020304" pitchFamily="18" charset="0"/>
              </a:rPr>
              <a:t>Life-long learning</a:t>
            </a:r>
            <a:r>
              <a:rPr lang="en-US" dirty="0">
                <a:latin typeface="Times New Roman" panose="02020603050405020304" pitchFamily="18" charset="0"/>
                <a:ea typeface="Times New Roman" panose="02020603050405020304" pitchFamily="18" charset="0"/>
              </a:rPr>
              <a:t>: Recognize the need for, and have the preparation and ability to engage in independent and life-long learning in the broadest context of technological change in Computer Science and Engineering.</a:t>
            </a:r>
            <a:endParaRPr lang="en-IN"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108415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971736"/>
            <a:ext cx="9144000" cy="716280"/>
          </a:xfrm>
          <a:custGeom>
            <a:avLst/>
            <a:gdLst/>
            <a:ahLst/>
            <a:cxnLst/>
            <a:rect l="l" t="t" r="r" b="b"/>
            <a:pathLst>
              <a:path w="9144000" h="716279">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3" name="object 3"/>
          <p:cNvSpPr txBox="1">
            <a:spLocks noGrp="1"/>
          </p:cNvSpPr>
          <p:nvPr>
            <p:ph type="title"/>
          </p:nvPr>
        </p:nvSpPr>
        <p:spPr>
          <a:xfrm>
            <a:off x="1004722" y="3148329"/>
            <a:ext cx="8046720" cy="452120"/>
          </a:xfrm>
          <a:prstGeom prst="rect">
            <a:avLst/>
          </a:prstGeom>
        </p:spPr>
        <p:txBody>
          <a:bodyPr vert="horz" wrap="square" lIns="0" tIns="12065" rIns="0" bIns="0" rtlCol="0">
            <a:spAutoFit/>
          </a:bodyPr>
          <a:lstStyle/>
          <a:p>
            <a:pPr marL="12700">
              <a:lnSpc>
                <a:spcPct val="100000"/>
              </a:lnSpc>
              <a:spcBef>
                <a:spcPts val="95"/>
              </a:spcBef>
            </a:pPr>
            <a:r>
              <a:rPr spc="-5" dirty="0"/>
              <a:t>Fundamental Steps in Digital Image</a:t>
            </a:r>
            <a:r>
              <a:rPr spc="70" dirty="0"/>
              <a:t> </a:t>
            </a:r>
            <a:r>
              <a:rPr spc="-5" dirty="0"/>
              <a:t>Processing</a:t>
            </a:r>
          </a:p>
        </p:txBody>
      </p:sp>
      <p:sp>
        <p:nvSpPr>
          <p:cNvPr id="4" name="object 4"/>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40</a:t>
            </a:fld>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901700">
              <a:lnSpc>
                <a:spcPct val="100000"/>
              </a:lnSpc>
              <a:spcBef>
                <a:spcPts val="95"/>
              </a:spcBef>
            </a:pPr>
            <a:r>
              <a:rPr spc="-5" dirty="0"/>
              <a:t>Fundamental Steps in Digital Image</a:t>
            </a:r>
            <a:r>
              <a:rPr spc="70" dirty="0"/>
              <a:t> </a:t>
            </a:r>
            <a:r>
              <a:rPr spc="-5" dirty="0"/>
              <a:t>Processing</a:t>
            </a:r>
          </a:p>
        </p:txBody>
      </p:sp>
      <p:grpSp>
        <p:nvGrpSpPr>
          <p:cNvPr id="4" name="object 4"/>
          <p:cNvGrpSpPr/>
          <p:nvPr/>
        </p:nvGrpSpPr>
        <p:grpSpPr>
          <a:xfrm>
            <a:off x="146304" y="914400"/>
            <a:ext cx="8566785" cy="5753100"/>
            <a:chOff x="146304" y="914400"/>
            <a:chExt cx="8566785" cy="5753100"/>
          </a:xfrm>
        </p:grpSpPr>
        <p:sp>
          <p:nvSpPr>
            <p:cNvPr id="5" name="object 5"/>
            <p:cNvSpPr/>
            <p:nvPr/>
          </p:nvSpPr>
          <p:spPr>
            <a:xfrm>
              <a:off x="457200" y="914400"/>
              <a:ext cx="8255278" cy="57150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gr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41</a:t>
            </a:fld>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901700">
              <a:lnSpc>
                <a:spcPct val="100000"/>
              </a:lnSpc>
              <a:spcBef>
                <a:spcPts val="95"/>
              </a:spcBef>
            </a:pPr>
            <a:r>
              <a:rPr spc="-5" dirty="0"/>
              <a:t>Fundamental Steps in Digital Image</a:t>
            </a:r>
            <a:r>
              <a:rPr spc="70" dirty="0"/>
              <a:t> </a:t>
            </a:r>
            <a:r>
              <a:rPr spc="-5" dirty="0"/>
              <a:t>Processing</a:t>
            </a:r>
          </a:p>
        </p:txBody>
      </p:sp>
      <p:sp>
        <p:nvSpPr>
          <p:cNvPr id="4" name="object 4"/>
          <p:cNvSpPr txBox="1"/>
          <p:nvPr/>
        </p:nvSpPr>
        <p:spPr>
          <a:xfrm>
            <a:off x="1753870" y="1016253"/>
            <a:ext cx="5861050" cy="330835"/>
          </a:xfrm>
          <a:prstGeom prst="rect">
            <a:avLst/>
          </a:prstGeom>
        </p:spPr>
        <p:txBody>
          <a:bodyPr vert="horz" wrap="square" lIns="0" tIns="13335" rIns="0" bIns="0" rtlCol="0">
            <a:spAutoFit/>
          </a:bodyPr>
          <a:lstStyle/>
          <a:p>
            <a:pPr marL="12700">
              <a:lnSpc>
                <a:spcPct val="100000"/>
              </a:lnSpc>
              <a:spcBef>
                <a:spcPts val="105"/>
              </a:spcBef>
            </a:pPr>
            <a:r>
              <a:rPr sz="2000" b="1" dirty="0">
                <a:latin typeface="Arial"/>
                <a:cs typeface="Arial"/>
              </a:rPr>
              <a:t>Essential steps </a:t>
            </a:r>
            <a:r>
              <a:rPr sz="2000" b="1" spc="10" dirty="0">
                <a:latin typeface="Arial"/>
                <a:cs typeface="Arial"/>
              </a:rPr>
              <a:t>when </a:t>
            </a:r>
            <a:r>
              <a:rPr sz="2000" b="1" dirty="0">
                <a:latin typeface="Arial"/>
                <a:cs typeface="Arial"/>
              </a:rPr>
              <a:t>processing </a:t>
            </a:r>
            <a:r>
              <a:rPr sz="2000" b="1" spc="-5" dirty="0">
                <a:latin typeface="Arial"/>
                <a:cs typeface="Arial"/>
              </a:rPr>
              <a:t>digital</a:t>
            </a:r>
            <a:r>
              <a:rPr sz="2000" b="1" spc="-210" dirty="0">
                <a:latin typeface="Arial"/>
                <a:cs typeface="Arial"/>
              </a:rPr>
              <a:t> </a:t>
            </a:r>
            <a:r>
              <a:rPr sz="2000" b="1" dirty="0">
                <a:latin typeface="Arial"/>
                <a:cs typeface="Arial"/>
              </a:rPr>
              <a:t>images:</a:t>
            </a:r>
            <a:endParaRPr sz="2000">
              <a:latin typeface="Arial"/>
              <a:cs typeface="Arial"/>
            </a:endParaRPr>
          </a:p>
        </p:txBody>
      </p:sp>
      <p:sp>
        <p:nvSpPr>
          <p:cNvPr id="5" name="object 5"/>
          <p:cNvSpPr txBox="1"/>
          <p:nvPr/>
        </p:nvSpPr>
        <p:spPr>
          <a:xfrm>
            <a:off x="764540" y="1595373"/>
            <a:ext cx="3482975" cy="5147310"/>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a:cs typeface="Arial"/>
              </a:rPr>
              <a:t>Acquisition</a:t>
            </a:r>
            <a:endParaRPr sz="2400">
              <a:latin typeface="Arial"/>
              <a:cs typeface="Arial"/>
            </a:endParaRPr>
          </a:p>
          <a:p>
            <a:pPr marL="12700">
              <a:lnSpc>
                <a:spcPct val="100000"/>
              </a:lnSpc>
              <a:spcBef>
                <a:spcPts val="1800"/>
              </a:spcBef>
            </a:pPr>
            <a:r>
              <a:rPr sz="2400" spc="-5" dirty="0">
                <a:latin typeface="Arial"/>
                <a:cs typeface="Arial"/>
              </a:rPr>
              <a:t>Enhancement</a:t>
            </a:r>
            <a:endParaRPr sz="2400">
              <a:latin typeface="Arial"/>
              <a:cs typeface="Arial"/>
            </a:endParaRPr>
          </a:p>
          <a:p>
            <a:pPr marL="12700">
              <a:lnSpc>
                <a:spcPct val="100000"/>
              </a:lnSpc>
              <a:spcBef>
                <a:spcPts val="1800"/>
              </a:spcBef>
            </a:pPr>
            <a:r>
              <a:rPr sz="2400" spc="-5" dirty="0">
                <a:latin typeface="Arial"/>
                <a:cs typeface="Arial"/>
              </a:rPr>
              <a:t>Restoration</a:t>
            </a:r>
            <a:endParaRPr sz="2400">
              <a:latin typeface="Arial"/>
              <a:cs typeface="Arial"/>
            </a:endParaRPr>
          </a:p>
          <a:p>
            <a:pPr marL="12700" marR="293370">
              <a:lnSpc>
                <a:spcPts val="4680"/>
              </a:lnSpc>
              <a:spcBef>
                <a:spcPts val="459"/>
              </a:spcBef>
            </a:pPr>
            <a:r>
              <a:rPr sz="2400" spc="-5" dirty="0">
                <a:latin typeface="Arial"/>
                <a:cs typeface="Arial"/>
              </a:rPr>
              <a:t>Color image restoration  </a:t>
            </a:r>
            <a:r>
              <a:rPr sz="2400" spc="-15" dirty="0">
                <a:latin typeface="Arial"/>
                <a:cs typeface="Arial"/>
              </a:rPr>
              <a:t>Wavelets</a:t>
            </a:r>
            <a:endParaRPr sz="2400">
              <a:latin typeface="Arial"/>
              <a:cs typeface="Arial"/>
            </a:endParaRPr>
          </a:p>
          <a:p>
            <a:pPr marL="12700" marR="5080">
              <a:lnSpc>
                <a:spcPts val="4680"/>
              </a:lnSpc>
            </a:pPr>
            <a:r>
              <a:rPr sz="2400" spc="-5" dirty="0">
                <a:latin typeface="Arial"/>
                <a:cs typeface="Arial"/>
              </a:rPr>
              <a:t>Morphological processing  Segmentation</a:t>
            </a:r>
            <a:endParaRPr sz="2400">
              <a:latin typeface="Arial"/>
              <a:cs typeface="Arial"/>
            </a:endParaRPr>
          </a:p>
          <a:p>
            <a:pPr marL="12700" marR="1396365">
              <a:lnSpc>
                <a:spcPts val="4680"/>
              </a:lnSpc>
            </a:pPr>
            <a:r>
              <a:rPr sz="2400" spc="-5" dirty="0">
                <a:latin typeface="Arial"/>
                <a:cs typeface="Arial"/>
              </a:rPr>
              <a:t>R</a:t>
            </a:r>
            <a:r>
              <a:rPr sz="2400" spc="-15" dirty="0">
                <a:latin typeface="Arial"/>
                <a:cs typeface="Arial"/>
              </a:rPr>
              <a:t>e</a:t>
            </a:r>
            <a:r>
              <a:rPr sz="2400" spc="-5" dirty="0">
                <a:latin typeface="Arial"/>
                <a:cs typeface="Arial"/>
              </a:rPr>
              <a:t>presentation  Recognition</a:t>
            </a:r>
            <a:endParaRPr sz="2400">
              <a:latin typeface="Arial"/>
              <a:cs typeface="Arial"/>
            </a:endParaRPr>
          </a:p>
        </p:txBody>
      </p:sp>
      <p:grpSp>
        <p:nvGrpSpPr>
          <p:cNvPr id="6" name="object 6"/>
          <p:cNvGrpSpPr/>
          <p:nvPr/>
        </p:nvGrpSpPr>
        <p:grpSpPr>
          <a:xfrm>
            <a:off x="3625596" y="1664207"/>
            <a:ext cx="2423795" cy="5113020"/>
            <a:chOff x="3625596" y="1664207"/>
            <a:chExt cx="2423795" cy="5113020"/>
          </a:xfrm>
        </p:grpSpPr>
        <p:sp>
          <p:nvSpPr>
            <p:cNvPr id="7" name="object 7"/>
            <p:cNvSpPr/>
            <p:nvPr/>
          </p:nvSpPr>
          <p:spPr>
            <a:xfrm>
              <a:off x="4541510" y="1664207"/>
              <a:ext cx="1507254" cy="3355847"/>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4572000" y="1676399"/>
              <a:ext cx="1440180" cy="3276600"/>
            </a:xfrm>
            <a:custGeom>
              <a:avLst/>
              <a:gdLst/>
              <a:ahLst/>
              <a:cxnLst/>
              <a:rect l="l" t="t" r="r" b="b"/>
              <a:pathLst>
                <a:path w="1440179" h="3276600">
                  <a:moveTo>
                    <a:pt x="0" y="0"/>
                  </a:moveTo>
                  <a:lnTo>
                    <a:pt x="73614" y="619"/>
                  </a:lnTo>
                  <a:lnTo>
                    <a:pt x="145101" y="2437"/>
                  </a:lnTo>
                  <a:lnTo>
                    <a:pt x="214099" y="5394"/>
                  </a:lnTo>
                  <a:lnTo>
                    <a:pt x="280247" y="9429"/>
                  </a:lnTo>
                  <a:lnTo>
                    <a:pt x="343182" y="14482"/>
                  </a:lnTo>
                  <a:lnTo>
                    <a:pt x="402543" y="20493"/>
                  </a:lnTo>
                  <a:lnTo>
                    <a:pt x="457968" y="27401"/>
                  </a:lnTo>
                  <a:lnTo>
                    <a:pt x="509095" y="35147"/>
                  </a:lnTo>
                  <a:lnTo>
                    <a:pt x="555562" y="43669"/>
                  </a:lnTo>
                  <a:lnTo>
                    <a:pt x="597007" y="52908"/>
                  </a:lnTo>
                  <a:lnTo>
                    <a:pt x="663386" y="73294"/>
                  </a:lnTo>
                  <a:lnTo>
                    <a:pt x="705336" y="95824"/>
                  </a:lnTo>
                  <a:lnTo>
                    <a:pt x="719963" y="120014"/>
                  </a:lnTo>
                  <a:lnTo>
                    <a:pt x="719963" y="1518285"/>
                  </a:lnTo>
                  <a:lnTo>
                    <a:pt x="723679" y="1530557"/>
                  </a:lnTo>
                  <a:lnTo>
                    <a:pt x="734589" y="1542475"/>
                  </a:lnTo>
                  <a:lnTo>
                    <a:pt x="776537" y="1565005"/>
                  </a:lnTo>
                  <a:lnTo>
                    <a:pt x="842911" y="1585391"/>
                  </a:lnTo>
                  <a:lnTo>
                    <a:pt x="884352" y="1594630"/>
                  </a:lnTo>
                  <a:lnTo>
                    <a:pt x="930814" y="1603152"/>
                  </a:lnTo>
                  <a:lnTo>
                    <a:pt x="981934" y="1610898"/>
                  </a:lnTo>
                  <a:lnTo>
                    <a:pt x="1037351" y="1617806"/>
                  </a:lnTo>
                  <a:lnTo>
                    <a:pt x="1096702" y="1623817"/>
                  </a:lnTo>
                  <a:lnTo>
                    <a:pt x="1159625" y="1628870"/>
                  </a:lnTo>
                  <a:lnTo>
                    <a:pt x="1225758" y="1632905"/>
                  </a:lnTo>
                  <a:lnTo>
                    <a:pt x="1294739" y="1635862"/>
                  </a:lnTo>
                  <a:lnTo>
                    <a:pt x="1366207" y="1637680"/>
                  </a:lnTo>
                  <a:lnTo>
                    <a:pt x="1439799" y="1638300"/>
                  </a:lnTo>
                  <a:lnTo>
                    <a:pt x="1366311" y="1638919"/>
                  </a:lnTo>
                  <a:lnTo>
                    <a:pt x="1294824" y="1640737"/>
                  </a:lnTo>
                  <a:lnTo>
                    <a:pt x="1225826" y="1643694"/>
                  </a:lnTo>
                  <a:lnTo>
                    <a:pt x="1159678" y="1647729"/>
                  </a:lnTo>
                  <a:lnTo>
                    <a:pt x="1096743" y="1652782"/>
                  </a:lnTo>
                  <a:lnTo>
                    <a:pt x="1037382" y="1658793"/>
                  </a:lnTo>
                  <a:lnTo>
                    <a:pt x="981957" y="1665701"/>
                  </a:lnTo>
                  <a:lnTo>
                    <a:pt x="930830" y="1673447"/>
                  </a:lnTo>
                  <a:lnTo>
                    <a:pt x="884363" y="1681969"/>
                  </a:lnTo>
                  <a:lnTo>
                    <a:pt x="842918" y="1691208"/>
                  </a:lnTo>
                  <a:lnTo>
                    <a:pt x="776539" y="1711594"/>
                  </a:lnTo>
                  <a:lnTo>
                    <a:pt x="734589" y="1734124"/>
                  </a:lnTo>
                  <a:lnTo>
                    <a:pt x="719963" y="1758314"/>
                  </a:lnTo>
                  <a:lnTo>
                    <a:pt x="719963" y="3156585"/>
                  </a:lnTo>
                  <a:lnTo>
                    <a:pt x="716246" y="3168857"/>
                  </a:lnTo>
                  <a:lnTo>
                    <a:pt x="705336" y="3180775"/>
                  </a:lnTo>
                  <a:lnTo>
                    <a:pt x="663386" y="3203305"/>
                  </a:lnTo>
                  <a:lnTo>
                    <a:pt x="597007" y="3223691"/>
                  </a:lnTo>
                  <a:lnTo>
                    <a:pt x="555562" y="3232930"/>
                  </a:lnTo>
                  <a:lnTo>
                    <a:pt x="509095" y="3241452"/>
                  </a:lnTo>
                  <a:lnTo>
                    <a:pt x="457968" y="3249198"/>
                  </a:lnTo>
                  <a:lnTo>
                    <a:pt x="402543" y="3256106"/>
                  </a:lnTo>
                  <a:lnTo>
                    <a:pt x="343182" y="3262117"/>
                  </a:lnTo>
                  <a:lnTo>
                    <a:pt x="280247" y="3267170"/>
                  </a:lnTo>
                  <a:lnTo>
                    <a:pt x="214099" y="3271205"/>
                  </a:lnTo>
                  <a:lnTo>
                    <a:pt x="145101" y="3274162"/>
                  </a:lnTo>
                  <a:lnTo>
                    <a:pt x="73614" y="3275980"/>
                  </a:lnTo>
                  <a:lnTo>
                    <a:pt x="0" y="3276600"/>
                  </a:lnTo>
                </a:path>
              </a:pathLst>
            </a:custGeom>
            <a:ln w="12700">
              <a:solidFill>
                <a:srgbClr val="D24717"/>
              </a:solidFill>
            </a:ln>
          </p:spPr>
          <p:txBody>
            <a:bodyPr wrap="square" lIns="0" tIns="0" rIns="0" bIns="0" rtlCol="0"/>
            <a:lstStyle/>
            <a:p>
              <a:endParaRPr/>
            </a:p>
          </p:txBody>
        </p:sp>
        <p:sp>
          <p:nvSpPr>
            <p:cNvPr id="9" name="object 9"/>
            <p:cNvSpPr/>
            <p:nvPr/>
          </p:nvSpPr>
          <p:spPr>
            <a:xfrm>
              <a:off x="3625596" y="4453126"/>
              <a:ext cx="1525524" cy="2324100"/>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3665474" y="4473575"/>
              <a:ext cx="1440180" cy="2232025"/>
            </a:xfrm>
            <a:custGeom>
              <a:avLst/>
              <a:gdLst/>
              <a:ahLst/>
              <a:cxnLst/>
              <a:rect l="l" t="t" r="r" b="b"/>
              <a:pathLst>
                <a:path w="1440179" h="2232025">
                  <a:moveTo>
                    <a:pt x="0" y="0"/>
                  </a:moveTo>
                  <a:lnTo>
                    <a:pt x="73614" y="619"/>
                  </a:lnTo>
                  <a:lnTo>
                    <a:pt x="145101" y="2437"/>
                  </a:lnTo>
                  <a:lnTo>
                    <a:pt x="214099" y="5394"/>
                  </a:lnTo>
                  <a:lnTo>
                    <a:pt x="280247" y="9429"/>
                  </a:lnTo>
                  <a:lnTo>
                    <a:pt x="343182" y="14482"/>
                  </a:lnTo>
                  <a:lnTo>
                    <a:pt x="402543" y="20493"/>
                  </a:lnTo>
                  <a:lnTo>
                    <a:pt x="457968" y="27401"/>
                  </a:lnTo>
                  <a:lnTo>
                    <a:pt x="509095" y="35147"/>
                  </a:lnTo>
                  <a:lnTo>
                    <a:pt x="555562" y="43669"/>
                  </a:lnTo>
                  <a:lnTo>
                    <a:pt x="597007" y="52908"/>
                  </a:lnTo>
                  <a:lnTo>
                    <a:pt x="663386" y="73294"/>
                  </a:lnTo>
                  <a:lnTo>
                    <a:pt x="705336" y="95824"/>
                  </a:lnTo>
                  <a:lnTo>
                    <a:pt x="719963" y="120014"/>
                  </a:lnTo>
                  <a:lnTo>
                    <a:pt x="719963" y="996061"/>
                  </a:lnTo>
                  <a:lnTo>
                    <a:pt x="723679" y="1008333"/>
                  </a:lnTo>
                  <a:lnTo>
                    <a:pt x="734589" y="1020248"/>
                  </a:lnTo>
                  <a:lnTo>
                    <a:pt x="776539" y="1042771"/>
                  </a:lnTo>
                  <a:lnTo>
                    <a:pt x="842918" y="1063147"/>
                  </a:lnTo>
                  <a:lnTo>
                    <a:pt x="884363" y="1072380"/>
                  </a:lnTo>
                  <a:lnTo>
                    <a:pt x="930830" y="1080897"/>
                  </a:lnTo>
                  <a:lnTo>
                    <a:pt x="981957" y="1088636"/>
                  </a:lnTo>
                  <a:lnTo>
                    <a:pt x="1037382" y="1095538"/>
                  </a:lnTo>
                  <a:lnTo>
                    <a:pt x="1096743" y="1101544"/>
                  </a:lnTo>
                  <a:lnTo>
                    <a:pt x="1159678" y="1106592"/>
                  </a:lnTo>
                  <a:lnTo>
                    <a:pt x="1225826" y="1110623"/>
                  </a:lnTo>
                  <a:lnTo>
                    <a:pt x="1294824" y="1113577"/>
                  </a:lnTo>
                  <a:lnTo>
                    <a:pt x="1366311" y="1115393"/>
                  </a:lnTo>
                  <a:lnTo>
                    <a:pt x="1439926" y="1116012"/>
                  </a:lnTo>
                  <a:lnTo>
                    <a:pt x="1366311" y="1116631"/>
                  </a:lnTo>
                  <a:lnTo>
                    <a:pt x="1294824" y="1118450"/>
                  </a:lnTo>
                  <a:lnTo>
                    <a:pt x="1225826" y="1121406"/>
                  </a:lnTo>
                  <a:lnTo>
                    <a:pt x="1159678" y="1125441"/>
                  </a:lnTo>
                  <a:lnTo>
                    <a:pt x="1096743" y="1130494"/>
                  </a:lnTo>
                  <a:lnTo>
                    <a:pt x="1037382" y="1136504"/>
                  </a:lnTo>
                  <a:lnTo>
                    <a:pt x="981957" y="1143412"/>
                  </a:lnTo>
                  <a:lnTo>
                    <a:pt x="930830" y="1151156"/>
                  </a:lnTo>
                  <a:lnTo>
                    <a:pt x="884363" y="1159677"/>
                  </a:lnTo>
                  <a:lnTo>
                    <a:pt x="842918" y="1168914"/>
                  </a:lnTo>
                  <a:lnTo>
                    <a:pt x="776539" y="1189296"/>
                  </a:lnTo>
                  <a:lnTo>
                    <a:pt x="734589" y="1211819"/>
                  </a:lnTo>
                  <a:lnTo>
                    <a:pt x="719963" y="1236002"/>
                  </a:lnTo>
                  <a:lnTo>
                    <a:pt x="719963" y="2112035"/>
                  </a:lnTo>
                  <a:lnTo>
                    <a:pt x="716246" y="2124303"/>
                  </a:lnTo>
                  <a:lnTo>
                    <a:pt x="705336" y="2136217"/>
                  </a:lnTo>
                  <a:lnTo>
                    <a:pt x="663388" y="2158740"/>
                  </a:lnTo>
                  <a:lnTo>
                    <a:pt x="597014" y="2179122"/>
                  </a:lnTo>
                  <a:lnTo>
                    <a:pt x="555573" y="2188360"/>
                  </a:lnTo>
                  <a:lnTo>
                    <a:pt x="509111" y="2196880"/>
                  </a:lnTo>
                  <a:lnTo>
                    <a:pt x="457991" y="2204625"/>
                  </a:lnTo>
                  <a:lnTo>
                    <a:pt x="402574" y="2211532"/>
                  </a:lnTo>
                  <a:lnTo>
                    <a:pt x="343223" y="2217542"/>
                  </a:lnTo>
                  <a:lnTo>
                    <a:pt x="280300" y="2222595"/>
                  </a:lnTo>
                  <a:lnTo>
                    <a:pt x="214167" y="2226630"/>
                  </a:lnTo>
                  <a:lnTo>
                    <a:pt x="145186" y="2229587"/>
                  </a:lnTo>
                  <a:lnTo>
                    <a:pt x="73718" y="2231405"/>
                  </a:lnTo>
                  <a:lnTo>
                    <a:pt x="126" y="2232025"/>
                  </a:lnTo>
                </a:path>
              </a:pathLst>
            </a:custGeom>
            <a:ln w="12700">
              <a:solidFill>
                <a:srgbClr val="D24717"/>
              </a:solidFill>
            </a:ln>
          </p:spPr>
          <p:txBody>
            <a:bodyPr wrap="square" lIns="0" tIns="0" rIns="0" bIns="0" rtlCol="0"/>
            <a:lstStyle/>
            <a:p>
              <a:endParaRPr/>
            </a:p>
          </p:txBody>
        </p:sp>
      </p:grpSp>
      <p:sp>
        <p:nvSpPr>
          <p:cNvPr id="11" name="object 11"/>
          <p:cNvSpPr txBox="1"/>
          <p:nvPr/>
        </p:nvSpPr>
        <p:spPr>
          <a:xfrm>
            <a:off x="6480428" y="2693035"/>
            <a:ext cx="1349375" cy="940435"/>
          </a:xfrm>
          <a:prstGeom prst="rect">
            <a:avLst/>
          </a:prstGeom>
        </p:spPr>
        <p:txBody>
          <a:bodyPr vert="horz" wrap="square" lIns="0" tIns="13335" rIns="0" bIns="0" rtlCol="0">
            <a:spAutoFit/>
          </a:bodyPr>
          <a:lstStyle/>
          <a:p>
            <a:pPr marL="12700" marR="5080">
              <a:lnSpc>
                <a:spcPct val="100000"/>
              </a:lnSpc>
              <a:spcBef>
                <a:spcPts val="105"/>
              </a:spcBef>
            </a:pPr>
            <a:r>
              <a:rPr sz="2000" dirty="0">
                <a:latin typeface="Arial"/>
                <a:cs typeface="Arial"/>
              </a:rPr>
              <a:t>Outputs</a:t>
            </a:r>
            <a:r>
              <a:rPr sz="2000" spc="-135" dirty="0">
                <a:latin typeface="Arial"/>
                <a:cs typeface="Arial"/>
              </a:rPr>
              <a:t> </a:t>
            </a:r>
            <a:r>
              <a:rPr sz="2000" dirty="0">
                <a:latin typeface="Arial"/>
                <a:cs typeface="Arial"/>
              </a:rPr>
              <a:t>are  digital  images</a:t>
            </a:r>
            <a:endParaRPr sz="2000">
              <a:latin typeface="Arial"/>
              <a:cs typeface="Arial"/>
            </a:endParaRPr>
          </a:p>
        </p:txBody>
      </p:sp>
      <p:sp>
        <p:nvSpPr>
          <p:cNvPr id="12" name="object 12"/>
          <p:cNvSpPr txBox="1"/>
          <p:nvPr/>
        </p:nvSpPr>
        <p:spPr>
          <a:xfrm>
            <a:off x="5381625" y="5106670"/>
            <a:ext cx="1773555" cy="941069"/>
          </a:xfrm>
          <a:prstGeom prst="rect">
            <a:avLst/>
          </a:prstGeom>
        </p:spPr>
        <p:txBody>
          <a:bodyPr vert="horz" wrap="square" lIns="0" tIns="12700" rIns="0" bIns="0" rtlCol="0">
            <a:spAutoFit/>
          </a:bodyPr>
          <a:lstStyle/>
          <a:p>
            <a:pPr marL="12700" marR="5080">
              <a:lnSpc>
                <a:spcPct val="100000"/>
              </a:lnSpc>
              <a:spcBef>
                <a:spcPts val="100"/>
              </a:spcBef>
            </a:pPr>
            <a:r>
              <a:rPr sz="2000" dirty="0">
                <a:latin typeface="Arial"/>
                <a:cs typeface="Arial"/>
              </a:rPr>
              <a:t>Outputs are  attributes of</a:t>
            </a:r>
            <a:r>
              <a:rPr sz="2000" spc="-130" dirty="0">
                <a:latin typeface="Arial"/>
                <a:cs typeface="Arial"/>
              </a:rPr>
              <a:t> </a:t>
            </a:r>
            <a:r>
              <a:rPr sz="2000" dirty="0">
                <a:latin typeface="Arial"/>
                <a:cs typeface="Arial"/>
              </a:rPr>
              <a:t>the  image</a:t>
            </a:r>
            <a:endParaRPr sz="2000">
              <a:latin typeface="Arial"/>
              <a:cs typeface="Arial"/>
            </a:endParaRPr>
          </a:p>
        </p:txBody>
      </p:sp>
      <p:sp>
        <p:nvSpPr>
          <p:cNvPr id="13" name="object 13"/>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14" name="object 14"/>
          <p:cNvSpPr txBox="1"/>
          <p:nvPr/>
        </p:nvSpPr>
        <p:spPr>
          <a:xfrm>
            <a:off x="263448" y="6314643"/>
            <a:ext cx="223520" cy="239395"/>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Arial"/>
                <a:cs typeface="Arial"/>
              </a:rPr>
              <a:t>38</a:t>
            </a:r>
            <a:endParaRPr sz="1400">
              <a:latin typeface="Arial"/>
              <a:cs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901700">
              <a:lnSpc>
                <a:spcPct val="100000"/>
              </a:lnSpc>
              <a:spcBef>
                <a:spcPts val="95"/>
              </a:spcBef>
            </a:pPr>
            <a:r>
              <a:rPr spc="-5" dirty="0"/>
              <a:t>Fundamental Steps in Digital Image</a:t>
            </a:r>
            <a:r>
              <a:rPr spc="70" dirty="0"/>
              <a:t> </a:t>
            </a:r>
            <a:r>
              <a:rPr spc="-5" dirty="0"/>
              <a:t>Processing</a:t>
            </a:r>
          </a:p>
        </p:txBody>
      </p:sp>
      <p:sp>
        <p:nvSpPr>
          <p:cNvPr id="4" name="object 4"/>
          <p:cNvSpPr txBox="1"/>
          <p:nvPr/>
        </p:nvSpPr>
        <p:spPr>
          <a:xfrm>
            <a:off x="535940" y="939139"/>
            <a:ext cx="8225155" cy="1366520"/>
          </a:xfrm>
          <a:prstGeom prst="rect">
            <a:avLst/>
          </a:prstGeom>
        </p:spPr>
        <p:txBody>
          <a:bodyPr vert="horz" wrap="square" lIns="0" tIns="88900" rIns="0" bIns="0" rtlCol="0">
            <a:spAutoFit/>
          </a:bodyPr>
          <a:lstStyle/>
          <a:p>
            <a:pPr marL="287020" indent="-274320">
              <a:lnSpc>
                <a:spcPct val="100000"/>
              </a:lnSpc>
              <a:spcBef>
                <a:spcPts val="700"/>
              </a:spcBef>
              <a:buClr>
                <a:srgbClr val="D24717"/>
              </a:buClr>
              <a:buSzPct val="84615"/>
              <a:buFont typeface="Wingdings 2"/>
              <a:buChar char=""/>
              <a:tabLst>
                <a:tab pos="287020" algn="l"/>
              </a:tabLst>
            </a:pPr>
            <a:r>
              <a:rPr sz="2600" b="1" i="1" u="heavy" dirty="0">
                <a:uFill>
                  <a:solidFill>
                    <a:srgbClr val="000000"/>
                  </a:solidFill>
                </a:uFill>
                <a:latin typeface="Arial"/>
                <a:cs typeface="Arial"/>
              </a:rPr>
              <a:t>Image acquisition</a:t>
            </a:r>
            <a:r>
              <a:rPr sz="2600" b="1" i="1" dirty="0">
                <a:latin typeface="Arial"/>
                <a:cs typeface="Arial"/>
              </a:rPr>
              <a:t> </a:t>
            </a:r>
            <a:r>
              <a:rPr sz="2600" spc="-5" dirty="0">
                <a:latin typeface="Arial"/>
                <a:cs typeface="Arial"/>
              </a:rPr>
              <a:t>is </a:t>
            </a:r>
            <a:r>
              <a:rPr sz="2600" dirty="0">
                <a:latin typeface="Arial"/>
                <a:cs typeface="Arial"/>
              </a:rPr>
              <a:t>the </a:t>
            </a:r>
            <a:r>
              <a:rPr sz="2600" spc="-5" dirty="0">
                <a:latin typeface="Arial"/>
                <a:cs typeface="Arial"/>
              </a:rPr>
              <a:t>first</a:t>
            </a:r>
            <a:r>
              <a:rPr sz="2600" spc="-20" dirty="0">
                <a:latin typeface="Arial"/>
                <a:cs typeface="Arial"/>
              </a:rPr>
              <a:t> </a:t>
            </a:r>
            <a:r>
              <a:rPr sz="2600" dirty="0">
                <a:latin typeface="Arial"/>
                <a:cs typeface="Arial"/>
              </a:rPr>
              <a:t>process.</a:t>
            </a:r>
            <a:endParaRPr sz="2600">
              <a:latin typeface="Arial"/>
              <a:cs typeface="Arial"/>
            </a:endParaRPr>
          </a:p>
          <a:p>
            <a:pPr marL="286385" marR="5080" indent="640080">
              <a:lnSpc>
                <a:spcPct val="100000"/>
              </a:lnSpc>
              <a:spcBef>
                <a:spcPts val="600"/>
              </a:spcBef>
              <a:tabLst>
                <a:tab pos="2581910" algn="l"/>
                <a:tab pos="3218180" algn="l"/>
                <a:tab pos="4293870" algn="l"/>
                <a:tab pos="6031230" algn="l"/>
                <a:tab pos="7018020" algn="l"/>
              </a:tabLst>
            </a:pPr>
            <a:r>
              <a:rPr sz="2600" dirty="0">
                <a:latin typeface="Arial"/>
                <a:cs typeface="Arial"/>
              </a:rPr>
              <a:t>Ge</a:t>
            </a:r>
            <a:r>
              <a:rPr sz="2600" spc="5" dirty="0">
                <a:latin typeface="Arial"/>
                <a:cs typeface="Arial"/>
              </a:rPr>
              <a:t>n</a:t>
            </a:r>
            <a:r>
              <a:rPr sz="2600" dirty="0">
                <a:latin typeface="Arial"/>
                <a:cs typeface="Arial"/>
              </a:rPr>
              <a:t>eral</a:t>
            </a:r>
            <a:r>
              <a:rPr sz="2600" spc="-15" dirty="0">
                <a:latin typeface="Arial"/>
                <a:cs typeface="Arial"/>
              </a:rPr>
              <a:t>l</a:t>
            </a:r>
            <a:r>
              <a:rPr sz="2600" spc="-185" dirty="0">
                <a:latin typeface="Arial"/>
                <a:cs typeface="Arial"/>
              </a:rPr>
              <a:t>y</a:t>
            </a:r>
            <a:r>
              <a:rPr sz="2600" dirty="0">
                <a:latin typeface="Arial"/>
                <a:cs typeface="Arial"/>
              </a:rPr>
              <a:t>,	the	ima</a:t>
            </a:r>
            <a:r>
              <a:rPr sz="2600" spc="5" dirty="0">
                <a:latin typeface="Arial"/>
                <a:cs typeface="Arial"/>
              </a:rPr>
              <a:t>g</a:t>
            </a:r>
            <a:r>
              <a:rPr sz="2600" dirty="0">
                <a:latin typeface="Arial"/>
                <a:cs typeface="Arial"/>
              </a:rPr>
              <a:t>e	a</a:t>
            </a:r>
            <a:r>
              <a:rPr sz="2600" spc="5" dirty="0">
                <a:latin typeface="Arial"/>
                <a:cs typeface="Arial"/>
              </a:rPr>
              <a:t>c</a:t>
            </a:r>
            <a:r>
              <a:rPr sz="2600" dirty="0">
                <a:latin typeface="Arial"/>
                <a:cs typeface="Arial"/>
              </a:rPr>
              <a:t>q</a:t>
            </a:r>
            <a:r>
              <a:rPr sz="2600" spc="5" dirty="0">
                <a:latin typeface="Arial"/>
                <a:cs typeface="Arial"/>
              </a:rPr>
              <a:t>u</a:t>
            </a:r>
            <a:r>
              <a:rPr sz="2600" dirty="0">
                <a:latin typeface="Arial"/>
                <a:cs typeface="Arial"/>
              </a:rPr>
              <a:t>isit</a:t>
            </a:r>
            <a:r>
              <a:rPr sz="2600" spc="-20" dirty="0">
                <a:latin typeface="Arial"/>
                <a:cs typeface="Arial"/>
              </a:rPr>
              <a:t>i</a:t>
            </a:r>
            <a:r>
              <a:rPr sz="2600" dirty="0">
                <a:latin typeface="Arial"/>
                <a:cs typeface="Arial"/>
              </a:rPr>
              <a:t>on	sta</a:t>
            </a:r>
            <a:r>
              <a:rPr sz="2600" spc="5" dirty="0">
                <a:latin typeface="Arial"/>
                <a:cs typeface="Arial"/>
              </a:rPr>
              <a:t>g</a:t>
            </a:r>
            <a:r>
              <a:rPr sz="2600" dirty="0">
                <a:latin typeface="Arial"/>
                <a:cs typeface="Arial"/>
              </a:rPr>
              <a:t>e	in</a:t>
            </a:r>
            <a:r>
              <a:rPr sz="2600" spc="5" dirty="0">
                <a:latin typeface="Arial"/>
                <a:cs typeface="Arial"/>
              </a:rPr>
              <a:t>v</a:t>
            </a:r>
            <a:r>
              <a:rPr sz="2600" dirty="0">
                <a:latin typeface="Arial"/>
                <a:cs typeface="Arial"/>
              </a:rPr>
              <a:t>o</a:t>
            </a:r>
            <a:r>
              <a:rPr sz="2600" spc="-15" dirty="0">
                <a:latin typeface="Arial"/>
                <a:cs typeface="Arial"/>
              </a:rPr>
              <a:t>l</a:t>
            </a:r>
            <a:r>
              <a:rPr sz="2600" dirty="0">
                <a:latin typeface="Arial"/>
                <a:cs typeface="Arial"/>
              </a:rPr>
              <a:t>ves  preprocessing, such as</a:t>
            </a:r>
            <a:r>
              <a:rPr sz="2600" spc="-45" dirty="0">
                <a:latin typeface="Arial"/>
                <a:cs typeface="Arial"/>
              </a:rPr>
              <a:t> </a:t>
            </a:r>
            <a:r>
              <a:rPr sz="2600" dirty="0">
                <a:latin typeface="Arial"/>
                <a:cs typeface="Arial"/>
              </a:rPr>
              <a:t>scaling.</a:t>
            </a:r>
            <a:endParaRPr sz="2600">
              <a:latin typeface="Arial"/>
              <a:cs typeface="Arial"/>
            </a:endParaRPr>
          </a:p>
        </p:txBody>
      </p:sp>
      <p:sp>
        <p:nvSpPr>
          <p:cNvPr id="5" name="object 5"/>
          <p:cNvSpPr/>
          <p:nvPr/>
        </p:nvSpPr>
        <p:spPr>
          <a:xfrm>
            <a:off x="909016" y="2362200"/>
            <a:ext cx="7277332" cy="41148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43</a:t>
            </a:fld>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901700">
              <a:lnSpc>
                <a:spcPct val="100000"/>
              </a:lnSpc>
              <a:spcBef>
                <a:spcPts val="95"/>
              </a:spcBef>
            </a:pPr>
            <a:r>
              <a:rPr spc="-5" dirty="0"/>
              <a:t>Fundamental Steps in Digital Image</a:t>
            </a:r>
            <a:r>
              <a:rPr spc="70" dirty="0"/>
              <a:t> </a:t>
            </a:r>
            <a:r>
              <a:rPr spc="-5" dirty="0"/>
              <a:t>Processing</a:t>
            </a:r>
          </a:p>
        </p:txBody>
      </p:sp>
      <p:sp>
        <p:nvSpPr>
          <p:cNvPr id="4" name="object 4"/>
          <p:cNvSpPr txBox="1"/>
          <p:nvPr/>
        </p:nvSpPr>
        <p:spPr>
          <a:xfrm>
            <a:off x="535940" y="949198"/>
            <a:ext cx="8225790" cy="2122805"/>
          </a:xfrm>
          <a:prstGeom prst="rect">
            <a:avLst/>
          </a:prstGeom>
        </p:spPr>
        <p:txBody>
          <a:bodyPr vert="horz" wrap="square" lIns="0" tIns="78740" rIns="0" bIns="0" rtlCol="0">
            <a:spAutoFit/>
          </a:bodyPr>
          <a:lstStyle/>
          <a:p>
            <a:pPr marL="286385" marR="5080" indent="-274320" algn="just">
              <a:lnSpc>
                <a:spcPct val="80000"/>
              </a:lnSpc>
              <a:spcBef>
                <a:spcPts val="620"/>
              </a:spcBef>
              <a:buClr>
                <a:srgbClr val="D24717"/>
              </a:buClr>
              <a:buSzPct val="84090"/>
              <a:buFont typeface="Wingdings 2"/>
              <a:buChar char=""/>
              <a:tabLst>
                <a:tab pos="287020" algn="l"/>
              </a:tabLst>
            </a:pPr>
            <a:r>
              <a:rPr sz="2200" b="1" i="1" u="heavy" spc="-5" dirty="0">
                <a:uFill>
                  <a:solidFill>
                    <a:srgbClr val="000000"/>
                  </a:solidFill>
                </a:uFill>
                <a:latin typeface="Arial"/>
                <a:cs typeface="Arial"/>
              </a:rPr>
              <a:t>Image </a:t>
            </a:r>
            <a:r>
              <a:rPr sz="2200" b="1" i="1" u="heavy" dirty="0">
                <a:uFill>
                  <a:solidFill>
                    <a:srgbClr val="000000"/>
                  </a:solidFill>
                </a:uFill>
                <a:latin typeface="Arial"/>
                <a:cs typeface="Arial"/>
              </a:rPr>
              <a:t>enhancement</a:t>
            </a:r>
            <a:r>
              <a:rPr sz="2200" b="1" i="1" dirty="0">
                <a:latin typeface="Arial"/>
                <a:cs typeface="Arial"/>
              </a:rPr>
              <a:t> </a:t>
            </a:r>
            <a:r>
              <a:rPr sz="2200" spc="-5" dirty="0">
                <a:latin typeface="Arial"/>
                <a:cs typeface="Arial"/>
              </a:rPr>
              <a:t>is the </a:t>
            </a:r>
            <a:r>
              <a:rPr sz="2200" dirty="0">
                <a:latin typeface="Arial"/>
                <a:cs typeface="Arial"/>
              </a:rPr>
              <a:t>process </a:t>
            </a:r>
            <a:r>
              <a:rPr sz="2200" spc="-5" dirty="0">
                <a:latin typeface="Arial"/>
                <a:cs typeface="Arial"/>
              </a:rPr>
              <a:t>of manipulating an image  </a:t>
            </a:r>
            <a:r>
              <a:rPr sz="2200" dirty="0">
                <a:latin typeface="Arial"/>
                <a:cs typeface="Arial"/>
              </a:rPr>
              <a:t>so </a:t>
            </a:r>
            <a:r>
              <a:rPr sz="2200" spc="-5" dirty="0">
                <a:latin typeface="Arial"/>
                <a:cs typeface="Arial"/>
              </a:rPr>
              <a:t>that the result </a:t>
            </a:r>
            <a:r>
              <a:rPr sz="2200" spc="-10" dirty="0">
                <a:latin typeface="Arial"/>
                <a:cs typeface="Arial"/>
              </a:rPr>
              <a:t>is </a:t>
            </a:r>
            <a:r>
              <a:rPr sz="2200" spc="-5" dirty="0">
                <a:latin typeface="Arial"/>
                <a:cs typeface="Arial"/>
              </a:rPr>
              <a:t>more suitable than the original for a specific  </a:t>
            </a:r>
            <a:r>
              <a:rPr sz="2200" dirty="0">
                <a:latin typeface="Arial"/>
                <a:cs typeface="Arial"/>
              </a:rPr>
              <a:t>application.</a:t>
            </a:r>
            <a:endParaRPr sz="2200">
              <a:latin typeface="Arial"/>
              <a:cs typeface="Arial"/>
            </a:endParaRPr>
          </a:p>
          <a:p>
            <a:pPr marL="927100" algn="just">
              <a:lnSpc>
                <a:spcPct val="100000"/>
              </a:lnSpc>
              <a:spcBef>
                <a:spcPts val="75"/>
              </a:spcBef>
            </a:pPr>
            <a:r>
              <a:rPr sz="2200" spc="-5" dirty="0">
                <a:latin typeface="Arial"/>
                <a:cs typeface="Arial"/>
              </a:rPr>
              <a:t>There is no general “theory” of image</a:t>
            </a:r>
            <a:r>
              <a:rPr sz="2200" spc="120" dirty="0">
                <a:latin typeface="Arial"/>
                <a:cs typeface="Arial"/>
              </a:rPr>
              <a:t> </a:t>
            </a:r>
            <a:r>
              <a:rPr sz="2200" spc="-5" dirty="0">
                <a:latin typeface="Arial"/>
                <a:cs typeface="Arial"/>
              </a:rPr>
              <a:t>enhancement.</a:t>
            </a:r>
            <a:endParaRPr sz="2200">
              <a:latin typeface="Arial"/>
              <a:cs typeface="Arial"/>
            </a:endParaRPr>
          </a:p>
          <a:p>
            <a:pPr marL="286385" marR="5715" indent="640080" algn="just">
              <a:lnSpc>
                <a:spcPts val="2110"/>
              </a:lnSpc>
              <a:spcBef>
                <a:spcPts val="585"/>
              </a:spcBef>
            </a:pPr>
            <a:r>
              <a:rPr sz="2200" spc="-5" dirty="0">
                <a:latin typeface="Arial"/>
                <a:cs typeface="Arial"/>
              </a:rPr>
              <a:t>When an </a:t>
            </a:r>
            <a:r>
              <a:rPr sz="2200" dirty="0">
                <a:latin typeface="Arial"/>
                <a:cs typeface="Arial"/>
              </a:rPr>
              <a:t>image </a:t>
            </a:r>
            <a:r>
              <a:rPr sz="2200" spc="-5" dirty="0">
                <a:latin typeface="Arial"/>
                <a:cs typeface="Arial"/>
              </a:rPr>
              <a:t>is </a:t>
            </a:r>
            <a:r>
              <a:rPr sz="2200" dirty="0">
                <a:latin typeface="Arial"/>
                <a:cs typeface="Arial"/>
              </a:rPr>
              <a:t>processed </a:t>
            </a:r>
            <a:r>
              <a:rPr sz="2200" spc="-5" dirty="0">
                <a:latin typeface="Arial"/>
                <a:cs typeface="Arial"/>
              </a:rPr>
              <a:t>for visual </a:t>
            </a:r>
            <a:r>
              <a:rPr sz="2200" dirty="0">
                <a:latin typeface="Arial"/>
                <a:cs typeface="Arial"/>
              </a:rPr>
              <a:t>interpretation, </a:t>
            </a:r>
            <a:r>
              <a:rPr sz="2200" spc="-5" dirty="0">
                <a:latin typeface="Arial"/>
                <a:cs typeface="Arial"/>
              </a:rPr>
              <a:t>the  viewer is </a:t>
            </a:r>
            <a:r>
              <a:rPr sz="2200" dirty="0">
                <a:latin typeface="Arial"/>
                <a:cs typeface="Arial"/>
              </a:rPr>
              <a:t>the </a:t>
            </a:r>
            <a:r>
              <a:rPr sz="2200" spc="-5" dirty="0">
                <a:latin typeface="Arial"/>
                <a:cs typeface="Arial"/>
              </a:rPr>
              <a:t>ultimate judge of </a:t>
            </a:r>
            <a:r>
              <a:rPr sz="2200" spc="5" dirty="0">
                <a:latin typeface="Arial"/>
                <a:cs typeface="Arial"/>
              </a:rPr>
              <a:t>how </a:t>
            </a:r>
            <a:r>
              <a:rPr sz="2200" spc="-5" dirty="0">
                <a:latin typeface="Arial"/>
                <a:cs typeface="Arial"/>
              </a:rPr>
              <a:t>well a </a:t>
            </a:r>
            <a:r>
              <a:rPr sz="2200" dirty="0">
                <a:latin typeface="Arial"/>
                <a:cs typeface="Arial"/>
              </a:rPr>
              <a:t>particular </a:t>
            </a:r>
            <a:r>
              <a:rPr sz="2200" spc="-5" dirty="0">
                <a:latin typeface="Arial"/>
                <a:cs typeface="Arial"/>
              </a:rPr>
              <a:t>method  works.</a:t>
            </a:r>
            <a:endParaRPr sz="2200">
              <a:latin typeface="Arial"/>
              <a:cs typeface="Arial"/>
            </a:endParaRPr>
          </a:p>
        </p:txBody>
      </p:sp>
      <p:sp>
        <p:nvSpPr>
          <p:cNvPr id="5" name="object 5"/>
          <p:cNvSpPr/>
          <p:nvPr/>
        </p:nvSpPr>
        <p:spPr>
          <a:xfrm>
            <a:off x="412535" y="3352800"/>
            <a:ext cx="4388741" cy="154355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3429000" y="5029200"/>
            <a:ext cx="5376340" cy="15240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44</a:t>
            </a:fld>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1058925"/>
            <a:ext cx="8300720" cy="1973580"/>
          </a:xfrm>
          <a:prstGeom prst="rect">
            <a:avLst/>
          </a:prstGeom>
        </p:spPr>
        <p:txBody>
          <a:bodyPr vert="horz" wrap="square" lIns="0" tIns="49530" rIns="0" bIns="0" rtlCol="0">
            <a:spAutoFit/>
          </a:bodyPr>
          <a:lstStyle/>
          <a:p>
            <a:pPr marL="286385" marR="5715" indent="-274320" algn="just">
              <a:lnSpc>
                <a:spcPts val="2380"/>
              </a:lnSpc>
              <a:spcBef>
                <a:spcPts val="390"/>
              </a:spcBef>
              <a:buClr>
                <a:srgbClr val="D24717"/>
              </a:buClr>
              <a:buSzPct val="84090"/>
              <a:buFont typeface="Wingdings 2"/>
              <a:buChar char=""/>
              <a:tabLst>
                <a:tab pos="287020" algn="l"/>
              </a:tabLst>
            </a:pPr>
            <a:r>
              <a:rPr sz="2200" b="1" i="1" u="heavy" spc="-5" dirty="0">
                <a:uFill>
                  <a:solidFill>
                    <a:srgbClr val="000000"/>
                  </a:solidFill>
                </a:uFill>
                <a:latin typeface="Arial"/>
                <a:cs typeface="Arial"/>
              </a:rPr>
              <a:t>Image </a:t>
            </a:r>
            <a:r>
              <a:rPr sz="2200" b="1" i="1" u="heavy" dirty="0">
                <a:uFill>
                  <a:solidFill>
                    <a:srgbClr val="000000"/>
                  </a:solidFill>
                </a:uFill>
                <a:latin typeface="Arial"/>
                <a:cs typeface="Arial"/>
              </a:rPr>
              <a:t>Restoration</a:t>
            </a:r>
            <a:r>
              <a:rPr sz="2200" b="1" i="1" dirty="0">
                <a:latin typeface="Arial"/>
                <a:cs typeface="Arial"/>
              </a:rPr>
              <a:t> </a:t>
            </a:r>
            <a:r>
              <a:rPr sz="2200" spc="-5" dirty="0">
                <a:latin typeface="Arial"/>
                <a:cs typeface="Arial"/>
              </a:rPr>
              <a:t>is </a:t>
            </a:r>
            <a:r>
              <a:rPr sz="2200" dirty="0">
                <a:latin typeface="Arial"/>
                <a:cs typeface="Arial"/>
              </a:rPr>
              <a:t>an </a:t>
            </a:r>
            <a:r>
              <a:rPr sz="2200" spc="-5" dirty="0">
                <a:latin typeface="Arial"/>
                <a:cs typeface="Arial"/>
              </a:rPr>
              <a:t>area that also deals </a:t>
            </a:r>
            <a:r>
              <a:rPr sz="2200" spc="-10" dirty="0">
                <a:latin typeface="Arial"/>
                <a:cs typeface="Arial"/>
              </a:rPr>
              <a:t>with </a:t>
            </a:r>
            <a:r>
              <a:rPr sz="2200" spc="-5" dirty="0">
                <a:latin typeface="Arial"/>
                <a:cs typeface="Arial"/>
              </a:rPr>
              <a:t>improving the  appearance of an</a:t>
            </a:r>
            <a:r>
              <a:rPr sz="2200" spc="15" dirty="0">
                <a:latin typeface="Arial"/>
                <a:cs typeface="Arial"/>
              </a:rPr>
              <a:t> </a:t>
            </a:r>
            <a:r>
              <a:rPr sz="2200" spc="-5" dirty="0">
                <a:latin typeface="Arial"/>
                <a:cs typeface="Arial"/>
              </a:rPr>
              <a:t>image.</a:t>
            </a:r>
            <a:endParaRPr sz="2200">
              <a:latin typeface="Arial"/>
              <a:cs typeface="Arial"/>
            </a:endParaRPr>
          </a:p>
          <a:p>
            <a:pPr marL="286385" marR="5080" indent="640080" algn="just">
              <a:lnSpc>
                <a:spcPct val="90000"/>
              </a:lnSpc>
              <a:spcBef>
                <a:spcPts val="560"/>
              </a:spcBef>
            </a:pPr>
            <a:r>
              <a:rPr sz="2200" spc="-20" dirty="0">
                <a:latin typeface="Arial"/>
                <a:cs typeface="Arial"/>
              </a:rPr>
              <a:t>However, </a:t>
            </a:r>
            <a:r>
              <a:rPr sz="2200" dirty="0">
                <a:latin typeface="Arial"/>
                <a:cs typeface="Arial"/>
              </a:rPr>
              <a:t>unlike </a:t>
            </a:r>
            <a:r>
              <a:rPr sz="2200" spc="-5" dirty="0">
                <a:latin typeface="Arial"/>
                <a:cs typeface="Arial"/>
              </a:rPr>
              <a:t>enhancement, </a:t>
            </a:r>
            <a:r>
              <a:rPr sz="2200" dirty="0">
                <a:latin typeface="Arial"/>
                <a:cs typeface="Arial"/>
              </a:rPr>
              <a:t>which </a:t>
            </a:r>
            <a:r>
              <a:rPr sz="2200" spc="-5" dirty="0">
                <a:latin typeface="Arial"/>
                <a:cs typeface="Arial"/>
              </a:rPr>
              <a:t>is subjective, image  restoration is objective, in the sense that restoration techniques  tend to be based on </a:t>
            </a:r>
            <a:r>
              <a:rPr sz="2200" dirty="0">
                <a:latin typeface="Arial"/>
                <a:cs typeface="Arial"/>
              </a:rPr>
              <a:t>mathematical </a:t>
            </a:r>
            <a:r>
              <a:rPr sz="2200" spc="-5" dirty="0">
                <a:latin typeface="Arial"/>
                <a:cs typeface="Arial"/>
              </a:rPr>
              <a:t>or probabilistic models </a:t>
            </a:r>
            <a:r>
              <a:rPr sz="2200" spc="-15" dirty="0">
                <a:latin typeface="Arial"/>
                <a:cs typeface="Arial"/>
              </a:rPr>
              <a:t>of  </a:t>
            </a:r>
            <a:r>
              <a:rPr sz="2200" spc="-5" dirty="0">
                <a:latin typeface="Arial"/>
                <a:cs typeface="Arial"/>
              </a:rPr>
              <a:t>image</a:t>
            </a:r>
            <a:r>
              <a:rPr sz="2200" spc="5" dirty="0">
                <a:latin typeface="Arial"/>
                <a:cs typeface="Arial"/>
              </a:rPr>
              <a:t> </a:t>
            </a:r>
            <a:r>
              <a:rPr sz="2200" dirty="0">
                <a:latin typeface="Arial"/>
                <a:cs typeface="Arial"/>
              </a:rPr>
              <a:t>degradation</a:t>
            </a:r>
            <a:r>
              <a:rPr sz="2400" dirty="0">
                <a:latin typeface="Arial"/>
                <a:cs typeface="Arial"/>
              </a:rPr>
              <a:t>.</a:t>
            </a:r>
            <a:endParaRPr sz="2400">
              <a:latin typeface="Arial"/>
              <a:cs typeface="Arial"/>
            </a:endParaRPr>
          </a:p>
        </p:txBody>
      </p:sp>
      <p:sp>
        <p:nvSpPr>
          <p:cNvPr id="3" name="object 3"/>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marL="901700">
              <a:lnSpc>
                <a:spcPct val="100000"/>
              </a:lnSpc>
              <a:spcBef>
                <a:spcPts val="95"/>
              </a:spcBef>
            </a:pPr>
            <a:r>
              <a:rPr spc="-5" dirty="0"/>
              <a:t>Fundamental Steps in Digital Image</a:t>
            </a:r>
            <a:r>
              <a:rPr spc="70" dirty="0"/>
              <a:t> </a:t>
            </a:r>
            <a:r>
              <a:rPr spc="-5" dirty="0"/>
              <a:t>Processing</a:t>
            </a:r>
          </a:p>
        </p:txBody>
      </p:sp>
      <p:grpSp>
        <p:nvGrpSpPr>
          <p:cNvPr id="5" name="object 5"/>
          <p:cNvGrpSpPr/>
          <p:nvPr/>
        </p:nvGrpSpPr>
        <p:grpSpPr>
          <a:xfrm>
            <a:off x="146304" y="3124200"/>
            <a:ext cx="8693150" cy="3543300"/>
            <a:chOff x="146304" y="3124200"/>
            <a:chExt cx="8693150" cy="3543300"/>
          </a:xfrm>
        </p:grpSpPr>
        <p:sp>
          <p:nvSpPr>
            <p:cNvPr id="6" name="object 6"/>
            <p:cNvSpPr/>
            <p:nvPr/>
          </p:nvSpPr>
          <p:spPr>
            <a:xfrm>
              <a:off x="643720" y="3124200"/>
              <a:ext cx="4807802" cy="182880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3657600" y="4800600"/>
              <a:ext cx="5181600" cy="182880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gr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45</a:t>
            </a:fld>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1090930"/>
            <a:ext cx="8301990" cy="1214755"/>
          </a:xfrm>
          <a:prstGeom prst="rect">
            <a:avLst/>
          </a:prstGeom>
        </p:spPr>
        <p:txBody>
          <a:bodyPr vert="horz" wrap="square" lIns="0" tIns="13335" rIns="0" bIns="0" rtlCol="0">
            <a:spAutoFit/>
          </a:bodyPr>
          <a:lstStyle/>
          <a:p>
            <a:pPr marL="286385" marR="5080" indent="-274320" algn="just">
              <a:lnSpc>
                <a:spcPct val="100000"/>
              </a:lnSpc>
              <a:spcBef>
                <a:spcPts val="105"/>
              </a:spcBef>
              <a:buClr>
                <a:srgbClr val="D24717"/>
              </a:buClr>
              <a:buSzPct val="84615"/>
              <a:buFont typeface="Wingdings 2"/>
              <a:buChar char=""/>
              <a:tabLst>
                <a:tab pos="287020" algn="l"/>
              </a:tabLst>
            </a:pPr>
            <a:r>
              <a:rPr sz="2600" b="1" i="1" u="heavy" spc="-5" dirty="0">
                <a:uFill>
                  <a:solidFill>
                    <a:srgbClr val="000000"/>
                  </a:solidFill>
                </a:uFill>
                <a:latin typeface="Arial"/>
                <a:cs typeface="Arial"/>
              </a:rPr>
              <a:t>Color </a:t>
            </a:r>
            <a:r>
              <a:rPr sz="2600" b="1" i="1" u="heavy" dirty="0">
                <a:uFill>
                  <a:solidFill>
                    <a:srgbClr val="000000"/>
                  </a:solidFill>
                </a:uFill>
                <a:latin typeface="Arial"/>
                <a:cs typeface="Arial"/>
              </a:rPr>
              <a:t>Image Processing</a:t>
            </a:r>
            <a:r>
              <a:rPr sz="2600" b="1" i="1" dirty="0">
                <a:latin typeface="Arial"/>
                <a:cs typeface="Arial"/>
              </a:rPr>
              <a:t> </a:t>
            </a:r>
            <a:r>
              <a:rPr sz="2600" spc="-5" dirty="0">
                <a:latin typeface="Arial"/>
                <a:cs typeface="Arial"/>
              </a:rPr>
              <a:t>is </a:t>
            </a:r>
            <a:r>
              <a:rPr sz="2600" dirty="0">
                <a:latin typeface="Arial"/>
                <a:cs typeface="Arial"/>
              </a:rPr>
              <a:t>an area that has been  gaining </a:t>
            </a:r>
            <a:r>
              <a:rPr sz="2600" spc="-10" dirty="0">
                <a:latin typeface="Arial"/>
                <a:cs typeface="Arial"/>
              </a:rPr>
              <a:t>in </a:t>
            </a:r>
            <a:r>
              <a:rPr sz="2600" dirty="0">
                <a:latin typeface="Arial"/>
                <a:cs typeface="Arial"/>
              </a:rPr>
              <a:t>importance because of the significant  increase </a:t>
            </a:r>
            <a:r>
              <a:rPr sz="2600" spc="-5" dirty="0">
                <a:latin typeface="Arial"/>
                <a:cs typeface="Arial"/>
              </a:rPr>
              <a:t>in </a:t>
            </a:r>
            <a:r>
              <a:rPr sz="2600" dirty="0">
                <a:latin typeface="Arial"/>
                <a:cs typeface="Arial"/>
              </a:rPr>
              <a:t>the use of digital images over the</a:t>
            </a:r>
            <a:r>
              <a:rPr sz="2600" spc="-25" dirty="0">
                <a:latin typeface="Arial"/>
                <a:cs typeface="Arial"/>
              </a:rPr>
              <a:t> </a:t>
            </a:r>
            <a:r>
              <a:rPr sz="2600" dirty="0">
                <a:latin typeface="Arial"/>
                <a:cs typeface="Arial"/>
              </a:rPr>
              <a:t>Internet.</a:t>
            </a:r>
            <a:endParaRPr sz="2600">
              <a:latin typeface="Arial"/>
              <a:cs typeface="Arial"/>
            </a:endParaRPr>
          </a:p>
        </p:txBody>
      </p:sp>
      <p:sp>
        <p:nvSpPr>
          <p:cNvPr id="3" name="object 3"/>
          <p:cNvSpPr txBox="1"/>
          <p:nvPr/>
        </p:nvSpPr>
        <p:spPr>
          <a:xfrm>
            <a:off x="459740" y="3301110"/>
            <a:ext cx="8052434" cy="819150"/>
          </a:xfrm>
          <a:prstGeom prst="rect">
            <a:avLst/>
          </a:prstGeom>
        </p:spPr>
        <p:txBody>
          <a:bodyPr vert="horz" wrap="square" lIns="0" tIns="13335" rIns="0" bIns="0" rtlCol="0">
            <a:spAutoFit/>
          </a:bodyPr>
          <a:lstStyle/>
          <a:p>
            <a:pPr marL="286385" marR="5080" indent="-274320">
              <a:lnSpc>
                <a:spcPct val="100000"/>
              </a:lnSpc>
              <a:spcBef>
                <a:spcPts val="105"/>
              </a:spcBef>
              <a:buClr>
                <a:srgbClr val="D24717"/>
              </a:buClr>
              <a:buSzPct val="84615"/>
              <a:buFont typeface="Wingdings 2"/>
              <a:buChar char=""/>
              <a:tabLst>
                <a:tab pos="287020" algn="l"/>
              </a:tabLst>
            </a:pPr>
            <a:r>
              <a:rPr sz="2600" b="1" i="1" u="heavy" spc="-5" dirty="0">
                <a:uFill>
                  <a:solidFill>
                    <a:srgbClr val="000000"/>
                  </a:solidFill>
                </a:uFill>
                <a:latin typeface="Arial"/>
                <a:cs typeface="Arial"/>
              </a:rPr>
              <a:t>Wavelets</a:t>
            </a:r>
            <a:r>
              <a:rPr sz="2600" b="1" i="1" spc="-5" dirty="0">
                <a:latin typeface="Arial"/>
                <a:cs typeface="Arial"/>
              </a:rPr>
              <a:t> </a:t>
            </a:r>
            <a:r>
              <a:rPr sz="2600" dirty="0">
                <a:latin typeface="Arial"/>
                <a:cs typeface="Arial"/>
              </a:rPr>
              <a:t>are the foundation for representing</a:t>
            </a:r>
            <a:r>
              <a:rPr sz="2600" spc="-25" dirty="0">
                <a:latin typeface="Arial"/>
                <a:cs typeface="Arial"/>
              </a:rPr>
              <a:t> </a:t>
            </a:r>
            <a:r>
              <a:rPr sz="2600" dirty="0">
                <a:latin typeface="Arial"/>
                <a:cs typeface="Arial"/>
              </a:rPr>
              <a:t>images  in various degrees of</a:t>
            </a:r>
            <a:r>
              <a:rPr sz="2600" spc="-50" dirty="0">
                <a:latin typeface="Arial"/>
                <a:cs typeface="Arial"/>
              </a:rPr>
              <a:t> </a:t>
            </a:r>
            <a:r>
              <a:rPr sz="2600" dirty="0">
                <a:latin typeface="Arial"/>
                <a:cs typeface="Arial"/>
              </a:rPr>
              <a:t>resolution.</a:t>
            </a:r>
            <a:endParaRPr sz="2600">
              <a:latin typeface="Arial"/>
              <a:cs typeface="Arial"/>
            </a:endParaRPr>
          </a:p>
        </p:txBody>
      </p:sp>
      <p:sp>
        <p:nvSpPr>
          <p:cNvPr id="4" name="object 4"/>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2065" rIns="0" bIns="0" rtlCol="0">
            <a:spAutoFit/>
          </a:bodyPr>
          <a:lstStyle/>
          <a:p>
            <a:pPr marL="901700">
              <a:lnSpc>
                <a:spcPct val="100000"/>
              </a:lnSpc>
              <a:spcBef>
                <a:spcPts val="95"/>
              </a:spcBef>
            </a:pPr>
            <a:r>
              <a:rPr spc="-5" dirty="0"/>
              <a:t>Fundamental Steps in Digital Image</a:t>
            </a:r>
            <a:r>
              <a:rPr spc="70" dirty="0"/>
              <a:t> </a:t>
            </a:r>
            <a:r>
              <a:rPr spc="-5" dirty="0"/>
              <a:t>Processing</a:t>
            </a:r>
          </a:p>
        </p:txBody>
      </p:sp>
      <p:sp>
        <p:nvSpPr>
          <p:cNvPr id="6" name="object 6"/>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46</a:t>
            </a:fld>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1090930"/>
            <a:ext cx="8301355" cy="1611630"/>
          </a:xfrm>
          <a:prstGeom prst="rect">
            <a:avLst/>
          </a:prstGeom>
        </p:spPr>
        <p:txBody>
          <a:bodyPr vert="horz" wrap="square" lIns="0" tIns="13335" rIns="0" bIns="0" rtlCol="0">
            <a:spAutoFit/>
          </a:bodyPr>
          <a:lstStyle/>
          <a:p>
            <a:pPr marL="286385" marR="5080" indent="-274320" algn="just">
              <a:lnSpc>
                <a:spcPct val="100000"/>
              </a:lnSpc>
              <a:spcBef>
                <a:spcPts val="105"/>
              </a:spcBef>
              <a:buClr>
                <a:srgbClr val="D24717"/>
              </a:buClr>
              <a:buSzPct val="84615"/>
              <a:buFont typeface="Wingdings 2"/>
              <a:buChar char=""/>
              <a:tabLst>
                <a:tab pos="287020" algn="l"/>
              </a:tabLst>
            </a:pPr>
            <a:r>
              <a:rPr sz="2600" b="1" i="1" u="heavy" dirty="0">
                <a:uFill>
                  <a:solidFill>
                    <a:srgbClr val="000000"/>
                  </a:solidFill>
                </a:uFill>
                <a:latin typeface="Arial"/>
                <a:cs typeface="Arial"/>
              </a:rPr>
              <a:t>Compression</a:t>
            </a:r>
            <a:r>
              <a:rPr sz="2600" dirty="0">
                <a:latin typeface="Arial"/>
                <a:cs typeface="Arial"/>
              </a:rPr>
              <a:t>, as the name implies, deals with  techniques for reducing the storage required </a:t>
            </a:r>
            <a:r>
              <a:rPr sz="2600" spc="-5" dirty="0">
                <a:latin typeface="Arial"/>
                <a:cs typeface="Arial"/>
              </a:rPr>
              <a:t>to </a:t>
            </a:r>
            <a:r>
              <a:rPr sz="2600" dirty="0">
                <a:latin typeface="Arial"/>
                <a:cs typeface="Arial"/>
              </a:rPr>
              <a:t>save  an image, or the bandwidth required </a:t>
            </a:r>
            <a:r>
              <a:rPr sz="2600" spc="-5" dirty="0">
                <a:latin typeface="Arial"/>
                <a:cs typeface="Arial"/>
              </a:rPr>
              <a:t>to </a:t>
            </a:r>
            <a:r>
              <a:rPr sz="2600" dirty="0">
                <a:latin typeface="Arial"/>
                <a:cs typeface="Arial"/>
              </a:rPr>
              <a:t>transmit </a:t>
            </a:r>
            <a:r>
              <a:rPr sz="2600" spc="-5" dirty="0">
                <a:latin typeface="Arial"/>
                <a:cs typeface="Arial"/>
              </a:rPr>
              <a:t>it. This  is </a:t>
            </a:r>
            <a:r>
              <a:rPr sz="2600" dirty="0">
                <a:latin typeface="Arial"/>
                <a:cs typeface="Arial"/>
              </a:rPr>
              <a:t>true particularly </a:t>
            </a:r>
            <a:r>
              <a:rPr sz="2600" spc="-5" dirty="0">
                <a:latin typeface="Arial"/>
                <a:cs typeface="Arial"/>
              </a:rPr>
              <a:t>in </a:t>
            </a:r>
            <a:r>
              <a:rPr sz="2600" dirty="0">
                <a:latin typeface="Arial"/>
                <a:cs typeface="Arial"/>
              </a:rPr>
              <a:t>uses of the</a:t>
            </a:r>
            <a:r>
              <a:rPr sz="2600" spc="-30" dirty="0">
                <a:latin typeface="Arial"/>
                <a:cs typeface="Arial"/>
              </a:rPr>
              <a:t> </a:t>
            </a:r>
            <a:r>
              <a:rPr sz="2600" dirty="0">
                <a:latin typeface="Arial"/>
                <a:cs typeface="Arial"/>
              </a:rPr>
              <a:t>Internet.</a:t>
            </a:r>
            <a:endParaRPr sz="2600">
              <a:latin typeface="Arial"/>
              <a:cs typeface="Arial"/>
            </a:endParaRPr>
          </a:p>
        </p:txBody>
      </p:sp>
      <p:sp>
        <p:nvSpPr>
          <p:cNvPr id="3" name="object 3"/>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marL="901700">
              <a:lnSpc>
                <a:spcPct val="100000"/>
              </a:lnSpc>
              <a:spcBef>
                <a:spcPts val="95"/>
              </a:spcBef>
            </a:pPr>
            <a:r>
              <a:rPr spc="-5" dirty="0"/>
              <a:t>Fundamental Steps in Digital Image</a:t>
            </a:r>
            <a:r>
              <a:rPr spc="70" dirty="0"/>
              <a:t> </a:t>
            </a:r>
            <a:r>
              <a:rPr spc="-5" dirty="0"/>
              <a:t>Processing</a:t>
            </a:r>
          </a:p>
        </p:txBody>
      </p:sp>
      <p:sp>
        <p:nvSpPr>
          <p:cNvPr id="5" name="object 5"/>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47</a:t>
            </a:fld>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1090930"/>
            <a:ext cx="8301990" cy="5086985"/>
          </a:xfrm>
          <a:prstGeom prst="rect">
            <a:avLst/>
          </a:prstGeom>
        </p:spPr>
        <p:txBody>
          <a:bodyPr vert="horz" wrap="square" lIns="0" tIns="13335" rIns="0" bIns="0" rtlCol="0">
            <a:spAutoFit/>
          </a:bodyPr>
          <a:lstStyle/>
          <a:p>
            <a:pPr marL="286385" marR="5715" indent="-274320" algn="just">
              <a:lnSpc>
                <a:spcPct val="100000"/>
              </a:lnSpc>
              <a:spcBef>
                <a:spcPts val="105"/>
              </a:spcBef>
              <a:buClr>
                <a:srgbClr val="D24717"/>
              </a:buClr>
              <a:buSzPct val="84615"/>
              <a:buFont typeface="Wingdings 2"/>
              <a:buChar char=""/>
              <a:tabLst>
                <a:tab pos="287020" algn="l"/>
              </a:tabLst>
            </a:pPr>
            <a:r>
              <a:rPr sz="2600" b="1" i="1" u="heavy" spc="-5" dirty="0">
                <a:uFill>
                  <a:solidFill>
                    <a:srgbClr val="000000"/>
                  </a:solidFill>
                </a:uFill>
                <a:latin typeface="Arial"/>
                <a:cs typeface="Arial"/>
              </a:rPr>
              <a:t>Morphological processing</a:t>
            </a:r>
            <a:r>
              <a:rPr sz="2600" b="1" i="1" spc="-5" dirty="0">
                <a:latin typeface="Arial"/>
                <a:cs typeface="Arial"/>
              </a:rPr>
              <a:t> </a:t>
            </a:r>
            <a:r>
              <a:rPr sz="2600" dirty="0">
                <a:latin typeface="Arial"/>
                <a:cs typeface="Arial"/>
              </a:rPr>
              <a:t>deals with </a:t>
            </a:r>
            <a:r>
              <a:rPr sz="2600" spc="-5" dirty="0">
                <a:latin typeface="Arial"/>
                <a:cs typeface="Arial"/>
              </a:rPr>
              <a:t>tools </a:t>
            </a:r>
            <a:r>
              <a:rPr sz="2600" dirty="0">
                <a:latin typeface="Arial"/>
                <a:cs typeface="Arial"/>
              </a:rPr>
              <a:t>for  extracting image components that are useful </a:t>
            </a:r>
            <a:r>
              <a:rPr sz="2600" spc="-5" dirty="0">
                <a:latin typeface="Arial"/>
                <a:cs typeface="Arial"/>
              </a:rPr>
              <a:t>in </a:t>
            </a:r>
            <a:r>
              <a:rPr sz="2600" dirty="0">
                <a:latin typeface="Arial"/>
                <a:cs typeface="Arial"/>
              </a:rPr>
              <a:t>the  representation and description of</a:t>
            </a:r>
            <a:r>
              <a:rPr sz="2600" spc="-35" dirty="0">
                <a:latin typeface="Arial"/>
                <a:cs typeface="Arial"/>
              </a:rPr>
              <a:t> </a:t>
            </a:r>
            <a:r>
              <a:rPr sz="2600" dirty="0">
                <a:latin typeface="Arial"/>
                <a:cs typeface="Arial"/>
              </a:rPr>
              <a:t>shape.</a:t>
            </a:r>
            <a:endParaRPr sz="2600">
              <a:latin typeface="Arial"/>
              <a:cs typeface="Arial"/>
            </a:endParaRPr>
          </a:p>
          <a:p>
            <a:pPr>
              <a:lnSpc>
                <a:spcPct val="100000"/>
              </a:lnSpc>
              <a:spcBef>
                <a:spcPts val="5"/>
              </a:spcBef>
              <a:buClr>
                <a:srgbClr val="D24717"/>
              </a:buClr>
              <a:buFont typeface="Wingdings 2"/>
              <a:buChar char=""/>
            </a:pPr>
            <a:endParaRPr sz="3750">
              <a:latin typeface="Arial"/>
              <a:cs typeface="Arial"/>
            </a:endParaRPr>
          </a:p>
          <a:p>
            <a:pPr marL="286385" marR="5715" indent="-274320" algn="just">
              <a:lnSpc>
                <a:spcPct val="100000"/>
              </a:lnSpc>
              <a:spcBef>
                <a:spcPts val="5"/>
              </a:spcBef>
              <a:buClr>
                <a:srgbClr val="D24717"/>
              </a:buClr>
              <a:buSzPct val="84615"/>
              <a:buFont typeface="Wingdings 2"/>
              <a:buChar char=""/>
              <a:tabLst>
                <a:tab pos="287020" algn="l"/>
              </a:tabLst>
            </a:pPr>
            <a:r>
              <a:rPr sz="2600" b="1" i="1" u="heavy" dirty="0">
                <a:uFill>
                  <a:solidFill>
                    <a:srgbClr val="000000"/>
                  </a:solidFill>
                </a:uFill>
                <a:latin typeface="Arial"/>
                <a:cs typeface="Arial"/>
              </a:rPr>
              <a:t>Segmentation</a:t>
            </a:r>
            <a:r>
              <a:rPr sz="2600" b="1" i="1" dirty="0">
                <a:latin typeface="Arial"/>
                <a:cs typeface="Arial"/>
              </a:rPr>
              <a:t> </a:t>
            </a:r>
            <a:r>
              <a:rPr sz="2600" spc="-5" dirty="0">
                <a:latin typeface="Arial"/>
                <a:cs typeface="Arial"/>
              </a:rPr>
              <a:t>procedures partition </a:t>
            </a:r>
            <a:r>
              <a:rPr sz="2600" dirty="0">
                <a:latin typeface="Arial"/>
                <a:cs typeface="Arial"/>
              </a:rPr>
              <a:t>an image </a:t>
            </a:r>
            <a:r>
              <a:rPr sz="2600" spc="-5" dirty="0">
                <a:latin typeface="Arial"/>
                <a:cs typeface="Arial"/>
              </a:rPr>
              <a:t>into </a:t>
            </a:r>
            <a:r>
              <a:rPr sz="2600" dirty="0">
                <a:latin typeface="Arial"/>
                <a:cs typeface="Arial"/>
              </a:rPr>
              <a:t>its  constituent parts or</a:t>
            </a:r>
            <a:r>
              <a:rPr sz="2600" spc="-35" dirty="0">
                <a:latin typeface="Arial"/>
                <a:cs typeface="Arial"/>
              </a:rPr>
              <a:t> </a:t>
            </a:r>
            <a:r>
              <a:rPr sz="2600" dirty="0">
                <a:latin typeface="Arial"/>
                <a:cs typeface="Arial"/>
              </a:rPr>
              <a:t>objects.</a:t>
            </a:r>
            <a:endParaRPr sz="2600">
              <a:latin typeface="Arial"/>
              <a:cs typeface="Arial"/>
            </a:endParaRPr>
          </a:p>
          <a:p>
            <a:pPr marL="286385" marR="5080" indent="640080" algn="just">
              <a:lnSpc>
                <a:spcPct val="100000"/>
              </a:lnSpc>
              <a:spcBef>
                <a:spcPts val="600"/>
              </a:spcBef>
            </a:pPr>
            <a:r>
              <a:rPr sz="2600" dirty="0">
                <a:latin typeface="Arial"/>
                <a:cs typeface="Arial"/>
              </a:rPr>
              <a:t>A segmentation procedure </a:t>
            </a:r>
            <a:r>
              <a:rPr sz="2600" spc="-5" dirty="0">
                <a:latin typeface="Arial"/>
                <a:cs typeface="Arial"/>
              </a:rPr>
              <a:t>brings </a:t>
            </a:r>
            <a:r>
              <a:rPr sz="2600" dirty="0">
                <a:latin typeface="Arial"/>
                <a:cs typeface="Arial"/>
              </a:rPr>
              <a:t>the process a  long way toward successful solution of imaging  problems that require objects </a:t>
            </a:r>
            <a:r>
              <a:rPr sz="2600" spc="-5" dirty="0">
                <a:latin typeface="Arial"/>
                <a:cs typeface="Arial"/>
              </a:rPr>
              <a:t>to </a:t>
            </a:r>
            <a:r>
              <a:rPr sz="2600" dirty="0">
                <a:latin typeface="Arial"/>
                <a:cs typeface="Arial"/>
              </a:rPr>
              <a:t>be identified  </a:t>
            </a:r>
            <a:r>
              <a:rPr sz="2600" spc="-15" dirty="0">
                <a:latin typeface="Arial"/>
                <a:cs typeface="Arial"/>
              </a:rPr>
              <a:t>individually.</a:t>
            </a:r>
            <a:endParaRPr sz="2600">
              <a:latin typeface="Arial"/>
              <a:cs typeface="Arial"/>
            </a:endParaRPr>
          </a:p>
          <a:p>
            <a:pPr marL="286385" marR="5715" indent="640080" algn="just">
              <a:lnSpc>
                <a:spcPct val="100000"/>
              </a:lnSpc>
              <a:spcBef>
                <a:spcPts val="605"/>
              </a:spcBef>
            </a:pPr>
            <a:r>
              <a:rPr sz="2600" dirty="0">
                <a:latin typeface="Arial"/>
                <a:cs typeface="Arial"/>
              </a:rPr>
              <a:t>In general, the </a:t>
            </a:r>
            <a:r>
              <a:rPr sz="2600" spc="-5" dirty="0">
                <a:latin typeface="Arial"/>
                <a:cs typeface="Arial"/>
              </a:rPr>
              <a:t>more </a:t>
            </a:r>
            <a:r>
              <a:rPr sz="2600" dirty="0">
                <a:latin typeface="Arial"/>
                <a:cs typeface="Arial"/>
              </a:rPr>
              <a:t>accurate the segmentation,  the more likely recognition </a:t>
            </a:r>
            <a:r>
              <a:rPr sz="2600" spc="-5" dirty="0">
                <a:latin typeface="Arial"/>
                <a:cs typeface="Arial"/>
              </a:rPr>
              <a:t>is to</a:t>
            </a:r>
            <a:r>
              <a:rPr sz="2600" spc="-15" dirty="0">
                <a:latin typeface="Arial"/>
                <a:cs typeface="Arial"/>
              </a:rPr>
              <a:t> </a:t>
            </a:r>
            <a:r>
              <a:rPr sz="2600" spc="5" dirty="0">
                <a:latin typeface="Arial"/>
                <a:cs typeface="Arial"/>
              </a:rPr>
              <a:t>succeed.</a:t>
            </a:r>
            <a:endParaRPr sz="2600">
              <a:latin typeface="Arial"/>
              <a:cs typeface="Arial"/>
            </a:endParaRPr>
          </a:p>
        </p:txBody>
      </p:sp>
      <p:sp>
        <p:nvSpPr>
          <p:cNvPr id="3" name="object 3"/>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marL="901700">
              <a:lnSpc>
                <a:spcPct val="100000"/>
              </a:lnSpc>
              <a:spcBef>
                <a:spcPts val="95"/>
              </a:spcBef>
            </a:pPr>
            <a:r>
              <a:rPr spc="-5" dirty="0"/>
              <a:t>Fundamental Steps in Digital Image</a:t>
            </a:r>
            <a:r>
              <a:rPr spc="70" dirty="0"/>
              <a:t> </a:t>
            </a:r>
            <a:r>
              <a:rPr spc="-5" dirty="0"/>
              <a:t>Processing</a:t>
            </a:r>
          </a:p>
        </p:txBody>
      </p:sp>
      <p:sp>
        <p:nvSpPr>
          <p:cNvPr id="5" name="object 5"/>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48</a:t>
            </a:fld>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1019302"/>
            <a:ext cx="8303259" cy="5281295"/>
          </a:xfrm>
          <a:prstGeom prst="rect">
            <a:avLst/>
          </a:prstGeom>
        </p:spPr>
        <p:txBody>
          <a:bodyPr vert="horz" wrap="square" lIns="0" tIns="85725" rIns="0" bIns="0" rtlCol="0">
            <a:spAutoFit/>
          </a:bodyPr>
          <a:lstStyle/>
          <a:p>
            <a:pPr marL="286385" marR="8255" indent="-274320" algn="just">
              <a:lnSpc>
                <a:spcPct val="80000"/>
              </a:lnSpc>
              <a:spcBef>
                <a:spcPts val="675"/>
              </a:spcBef>
              <a:buClr>
                <a:srgbClr val="D24717"/>
              </a:buClr>
              <a:buSzPct val="85416"/>
              <a:buFont typeface="Wingdings 2"/>
              <a:buChar char=""/>
              <a:tabLst>
                <a:tab pos="287020" algn="l"/>
              </a:tabLst>
            </a:pPr>
            <a:r>
              <a:rPr sz="2400" b="1" u="heavy" spc="-5" dirty="0">
                <a:uFill>
                  <a:solidFill>
                    <a:srgbClr val="000000"/>
                  </a:solidFill>
                </a:uFill>
                <a:latin typeface="Arial"/>
                <a:cs typeface="Arial"/>
              </a:rPr>
              <a:t>Representation and description</a:t>
            </a:r>
            <a:r>
              <a:rPr sz="2400" b="1" spc="-5" dirty="0">
                <a:latin typeface="Arial"/>
                <a:cs typeface="Arial"/>
              </a:rPr>
              <a:t> </a:t>
            </a:r>
            <a:r>
              <a:rPr sz="2400" spc="-5" dirty="0">
                <a:latin typeface="Arial"/>
                <a:cs typeface="Arial"/>
              </a:rPr>
              <a:t>almost always </a:t>
            </a:r>
            <a:r>
              <a:rPr sz="2400" dirty="0">
                <a:latin typeface="Arial"/>
                <a:cs typeface="Arial"/>
              </a:rPr>
              <a:t>follow the  output </a:t>
            </a:r>
            <a:r>
              <a:rPr sz="2400" spc="-5" dirty="0">
                <a:latin typeface="Arial"/>
                <a:cs typeface="Arial"/>
              </a:rPr>
              <a:t>of a segmentation </a:t>
            </a:r>
            <a:r>
              <a:rPr sz="2400" dirty="0">
                <a:latin typeface="Arial"/>
                <a:cs typeface="Arial"/>
              </a:rPr>
              <a:t>stage, </a:t>
            </a:r>
            <a:r>
              <a:rPr sz="2400" spc="-5" dirty="0">
                <a:latin typeface="Arial"/>
                <a:cs typeface="Arial"/>
              </a:rPr>
              <a:t>which </a:t>
            </a:r>
            <a:r>
              <a:rPr sz="2400" dirty="0">
                <a:latin typeface="Arial"/>
                <a:cs typeface="Arial"/>
              </a:rPr>
              <a:t>usually </a:t>
            </a:r>
            <a:r>
              <a:rPr sz="2400" spc="-5" dirty="0">
                <a:latin typeface="Arial"/>
                <a:cs typeface="Arial"/>
              </a:rPr>
              <a:t>is raw pixel  data.</a:t>
            </a:r>
            <a:endParaRPr sz="2400">
              <a:latin typeface="Arial"/>
              <a:cs typeface="Arial"/>
            </a:endParaRPr>
          </a:p>
          <a:p>
            <a:pPr marL="561340" marR="6985" lvl="1" indent="-229235" algn="just">
              <a:lnSpc>
                <a:spcPct val="80100"/>
              </a:lnSpc>
              <a:spcBef>
                <a:spcPts val="400"/>
              </a:spcBef>
              <a:buClr>
                <a:srgbClr val="9B2C1F"/>
              </a:buClr>
              <a:buSzPct val="84090"/>
              <a:buFont typeface="Wingdings"/>
              <a:buChar char=""/>
              <a:tabLst>
                <a:tab pos="561975" algn="l"/>
              </a:tabLst>
            </a:pPr>
            <a:r>
              <a:rPr sz="2200" spc="-5" dirty="0">
                <a:latin typeface="Arial"/>
                <a:cs typeface="Arial"/>
              </a:rPr>
              <a:t>Boundary representation is appropriate when </a:t>
            </a:r>
            <a:r>
              <a:rPr sz="2200" dirty="0">
                <a:latin typeface="Arial"/>
                <a:cs typeface="Arial"/>
              </a:rPr>
              <a:t>the </a:t>
            </a:r>
            <a:r>
              <a:rPr sz="2200" spc="-5" dirty="0">
                <a:latin typeface="Arial"/>
                <a:cs typeface="Arial"/>
              </a:rPr>
              <a:t>focus is on  external shape characteristics, such as corners and  </a:t>
            </a:r>
            <a:r>
              <a:rPr sz="2200" dirty="0">
                <a:latin typeface="Arial"/>
                <a:cs typeface="Arial"/>
              </a:rPr>
              <a:t>inflections.</a:t>
            </a:r>
            <a:endParaRPr sz="2200">
              <a:latin typeface="Arial"/>
              <a:cs typeface="Arial"/>
            </a:endParaRPr>
          </a:p>
          <a:p>
            <a:pPr marL="561340" marR="10160" lvl="1" indent="-229235" algn="just">
              <a:lnSpc>
                <a:spcPct val="80000"/>
              </a:lnSpc>
              <a:spcBef>
                <a:spcPts val="395"/>
              </a:spcBef>
              <a:buClr>
                <a:srgbClr val="9B2C1F"/>
              </a:buClr>
              <a:buSzPct val="84090"/>
              <a:buFont typeface="Wingdings"/>
              <a:buChar char=""/>
              <a:tabLst>
                <a:tab pos="561975" algn="l"/>
              </a:tabLst>
            </a:pPr>
            <a:r>
              <a:rPr sz="2200" spc="-5" dirty="0">
                <a:latin typeface="Arial"/>
                <a:cs typeface="Arial"/>
              </a:rPr>
              <a:t>Regional representation is appropriate when </a:t>
            </a:r>
            <a:r>
              <a:rPr sz="2200" dirty="0">
                <a:latin typeface="Arial"/>
                <a:cs typeface="Arial"/>
              </a:rPr>
              <a:t>the </a:t>
            </a:r>
            <a:r>
              <a:rPr sz="2200" spc="-5" dirty="0">
                <a:latin typeface="Arial"/>
                <a:cs typeface="Arial"/>
              </a:rPr>
              <a:t>focus is </a:t>
            </a:r>
            <a:r>
              <a:rPr sz="2200" spc="-15" dirty="0">
                <a:latin typeface="Arial"/>
                <a:cs typeface="Arial"/>
              </a:rPr>
              <a:t>on  </a:t>
            </a:r>
            <a:r>
              <a:rPr sz="2200" spc="-5" dirty="0">
                <a:latin typeface="Arial"/>
                <a:cs typeface="Arial"/>
              </a:rPr>
              <a:t>internal properties, such as texture or skeletal</a:t>
            </a:r>
            <a:r>
              <a:rPr sz="2200" spc="110" dirty="0">
                <a:latin typeface="Arial"/>
                <a:cs typeface="Arial"/>
              </a:rPr>
              <a:t> </a:t>
            </a:r>
            <a:r>
              <a:rPr sz="2200" dirty="0">
                <a:latin typeface="Arial"/>
                <a:cs typeface="Arial"/>
              </a:rPr>
              <a:t>shape.</a:t>
            </a:r>
            <a:endParaRPr sz="2200">
              <a:latin typeface="Arial"/>
              <a:cs typeface="Arial"/>
            </a:endParaRPr>
          </a:p>
          <a:p>
            <a:pPr marL="286385" marR="5080" algn="just">
              <a:lnSpc>
                <a:spcPct val="80000"/>
              </a:lnSpc>
              <a:spcBef>
                <a:spcPts val="595"/>
              </a:spcBef>
            </a:pPr>
            <a:r>
              <a:rPr sz="2400" spc="-5" dirty="0">
                <a:latin typeface="Arial"/>
                <a:cs typeface="Arial"/>
              </a:rPr>
              <a:t>Description, also </a:t>
            </a:r>
            <a:r>
              <a:rPr sz="2400" dirty="0">
                <a:latin typeface="Arial"/>
                <a:cs typeface="Arial"/>
              </a:rPr>
              <a:t>called feature </a:t>
            </a:r>
            <a:r>
              <a:rPr sz="2400" spc="-5" dirty="0">
                <a:latin typeface="Arial"/>
                <a:cs typeface="Arial"/>
              </a:rPr>
              <a:t>selection, deals with  extracting attributes </a:t>
            </a:r>
            <a:r>
              <a:rPr sz="2400" dirty="0">
                <a:latin typeface="Arial"/>
                <a:cs typeface="Arial"/>
              </a:rPr>
              <a:t>that </a:t>
            </a:r>
            <a:r>
              <a:rPr sz="2400" spc="-5" dirty="0">
                <a:latin typeface="Arial"/>
                <a:cs typeface="Arial"/>
              </a:rPr>
              <a:t>result in </a:t>
            </a:r>
            <a:r>
              <a:rPr sz="2400" dirty="0">
                <a:latin typeface="Arial"/>
                <a:cs typeface="Arial"/>
              </a:rPr>
              <a:t>some quantitative  </a:t>
            </a:r>
            <a:r>
              <a:rPr sz="2400" spc="-5" dirty="0">
                <a:latin typeface="Arial"/>
                <a:cs typeface="Arial"/>
              </a:rPr>
              <a:t>information </a:t>
            </a:r>
            <a:r>
              <a:rPr sz="2400" spc="-10" dirty="0">
                <a:latin typeface="Arial"/>
                <a:cs typeface="Arial"/>
              </a:rPr>
              <a:t>of </a:t>
            </a:r>
            <a:r>
              <a:rPr sz="2400" spc="-5" dirty="0">
                <a:latin typeface="Arial"/>
                <a:cs typeface="Arial"/>
              </a:rPr>
              <a:t>interest or are basic </a:t>
            </a:r>
            <a:r>
              <a:rPr sz="2400" dirty="0">
                <a:latin typeface="Arial"/>
                <a:cs typeface="Arial"/>
              </a:rPr>
              <a:t>for </a:t>
            </a:r>
            <a:r>
              <a:rPr sz="2400" spc="-5" dirty="0">
                <a:latin typeface="Arial"/>
                <a:cs typeface="Arial"/>
              </a:rPr>
              <a:t>differentiating </a:t>
            </a:r>
            <a:r>
              <a:rPr sz="2400" spc="-10" dirty="0">
                <a:latin typeface="Arial"/>
                <a:cs typeface="Arial"/>
              </a:rPr>
              <a:t>one  </a:t>
            </a:r>
            <a:r>
              <a:rPr sz="2400" spc="-5" dirty="0">
                <a:latin typeface="Arial"/>
                <a:cs typeface="Arial"/>
              </a:rPr>
              <a:t>class of objects </a:t>
            </a:r>
            <a:r>
              <a:rPr sz="2400" dirty="0">
                <a:latin typeface="Arial"/>
                <a:cs typeface="Arial"/>
              </a:rPr>
              <a:t>from</a:t>
            </a:r>
            <a:r>
              <a:rPr sz="2400" spc="-5" dirty="0">
                <a:latin typeface="Arial"/>
                <a:cs typeface="Arial"/>
              </a:rPr>
              <a:t> </a:t>
            </a:r>
            <a:r>
              <a:rPr sz="2400" spc="-20" dirty="0">
                <a:latin typeface="Arial"/>
                <a:cs typeface="Arial"/>
              </a:rPr>
              <a:t>another.</a:t>
            </a:r>
            <a:endParaRPr sz="2400">
              <a:latin typeface="Arial"/>
              <a:cs typeface="Arial"/>
            </a:endParaRPr>
          </a:p>
          <a:p>
            <a:pPr>
              <a:lnSpc>
                <a:spcPct val="100000"/>
              </a:lnSpc>
              <a:spcBef>
                <a:spcPts val="50"/>
              </a:spcBef>
            </a:pPr>
            <a:endParaRPr sz="3000">
              <a:latin typeface="Arial"/>
              <a:cs typeface="Arial"/>
            </a:endParaRPr>
          </a:p>
          <a:p>
            <a:pPr marL="286385" marR="6350" indent="-274320" algn="just">
              <a:lnSpc>
                <a:spcPct val="80000"/>
              </a:lnSpc>
              <a:spcBef>
                <a:spcPts val="5"/>
              </a:spcBef>
              <a:buClr>
                <a:srgbClr val="D24717"/>
              </a:buClr>
              <a:buSzPct val="85416"/>
              <a:buFont typeface="Wingdings 2"/>
              <a:buChar char=""/>
              <a:tabLst>
                <a:tab pos="287020" algn="l"/>
              </a:tabLst>
            </a:pPr>
            <a:r>
              <a:rPr sz="2400" b="1" i="1" u="heavy" spc="-5" dirty="0">
                <a:uFill>
                  <a:solidFill>
                    <a:srgbClr val="000000"/>
                  </a:solidFill>
                </a:uFill>
                <a:latin typeface="Arial"/>
                <a:cs typeface="Arial"/>
              </a:rPr>
              <a:t>Recognition</a:t>
            </a:r>
            <a:r>
              <a:rPr sz="2400" b="1" i="1" spc="-5" dirty="0">
                <a:latin typeface="Arial"/>
                <a:cs typeface="Arial"/>
              </a:rPr>
              <a:t> </a:t>
            </a:r>
            <a:r>
              <a:rPr sz="2400" spc="-5" dirty="0">
                <a:latin typeface="Arial"/>
                <a:cs typeface="Arial"/>
              </a:rPr>
              <a:t>is </a:t>
            </a:r>
            <a:r>
              <a:rPr sz="2400" dirty="0">
                <a:latin typeface="Arial"/>
                <a:cs typeface="Arial"/>
              </a:rPr>
              <a:t>the </a:t>
            </a:r>
            <a:r>
              <a:rPr sz="2400" spc="-5" dirty="0">
                <a:latin typeface="Arial"/>
                <a:cs typeface="Arial"/>
              </a:rPr>
              <a:t>process that assigns a label (e.g.,  “vehicle”) to an </a:t>
            </a:r>
            <a:r>
              <a:rPr sz="2400" dirty="0">
                <a:latin typeface="Arial"/>
                <a:cs typeface="Arial"/>
              </a:rPr>
              <a:t>object </a:t>
            </a:r>
            <a:r>
              <a:rPr sz="2400" spc="-5" dirty="0">
                <a:latin typeface="Arial"/>
                <a:cs typeface="Arial"/>
              </a:rPr>
              <a:t>based on </a:t>
            </a:r>
            <a:r>
              <a:rPr sz="2400" dirty="0">
                <a:latin typeface="Arial"/>
                <a:cs typeface="Arial"/>
              </a:rPr>
              <a:t>its descriptors. Digital  </a:t>
            </a:r>
            <a:r>
              <a:rPr sz="2400" spc="-5" dirty="0">
                <a:latin typeface="Arial"/>
                <a:cs typeface="Arial"/>
              </a:rPr>
              <a:t>image </a:t>
            </a:r>
            <a:r>
              <a:rPr sz="2400" dirty="0">
                <a:latin typeface="Arial"/>
                <a:cs typeface="Arial"/>
              </a:rPr>
              <a:t>processing with </a:t>
            </a:r>
            <a:r>
              <a:rPr sz="2400" spc="-5" dirty="0">
                <a:latin typeface="Arial"/>
                <a:cs typeface="Arial"/>
              </a:rPr>
              <a:t>the development of methods </a:t>
            </a:r>
            <a:r>
              <a:rPr sz="2400" dirty="0">
                <a:latin typeface="Arial"/>
                <a:cs typeface="Arial"/>
              </a:rPr>
              <a:t>for  </a:t>
            </a:r>
            <a:r>
              <a:rPr sz="2400" spc="-5" dirty="0">
                <a:latin typeface="Arial"/>
                <a:cs typeface="Arial"/>
              </a:rPr>
              <a:t>recognition of individual</a:t>
            </a:r>
            <a:r>
              <a:rPr sz="2400" spc="55" dirty="0">
                <a:latin typeface="Arial"/>
                <a:cs typeface="Arial"/>
              </a:rPr>
              <a:t> </a:t>
            </a:r>
            <a:r>
              <a:rPr sz="2400" spc="-5" dirty="0">
                <a:latin typeface="Arial"/>
                <a:cs typeface="Arial"/>
              </a:rPr>
              <a:t>objects.</a:t>
            </a:r>
            <a:endParaRPr sz="2400">
              <a:latin typeface="Arial"/>
              <a:cs typeface="Arial"/>
            </a:endParaRPr>
          </a:p>
        </p:txBody>
      </p:sp>
      <p:sp>
        <p:nvSpPr>
          <p:cNvPr id="3" name="object 3"/>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marL="901700">
              <a:lnSpc>
                <a:spcPct val="100000"/>
              </a:lnSpc>
              <a:spcBef>
                <a:spcPts val="95"/>
              </a:spcBef>
            </a:pPr>
            <a:r>
              <a:rPr spc="-5" dirty="0"/>
              <a:t>Fundamental Steps in Digital Image</a:t>
            </a:r>
            <a:r>
              <a:rPr spc="70" dirty="0"/>
              <a:t> </a:t>
            </a:r>
            <a:r>
              <a:rPr spc="-5" dirty="0"/>
              <a:t>Processing</a:t>
            </a:r>
          </a:p>
        </p:txBody>
      </p:sp>
      <p:sp>
        <p:nvSpPr>
          <p:cNvPr id="5" name="object 5"/>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49</a:t>
            </a:fld>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62000"/>
            <a:ext cx="7696200" cy="5232202"/>
          </a:xfrm>
          <a:prstGeom prst="rect">
            <a:avLst/>
          </a:prstGeom>
        </p:spPr>
        <p:txBody>
          <a:bodyPr wrap="square">
            <a:spAutoFit/>
          </a:bodyPr>
          <a:lstStyle/>
          <a:p>
            <a:pPr algn="ctr">
              <a:spcAft>
                <a:spcPts val="0"/>
              </a:spcAft>
              <a:tabLst>
                <a:tab pos="800100" algn="l"/>
              </a:tabLst>
            </a:pPr>
            <a:r>
              <a:rPr lang="en-US" sz="2800" b="1" u="sng" dirty="0">
                <a:latin typeface="Times New Roman" panose="02020603050405020304" pitchFamily="18" charset="0"/>
                <a:ea typeface="Calibri" panose="020F0502020204030204" pitchFamily="34" charset="0"/>
              </a:rPr>
              <a:t>PEO</a:t>
            </a:r>
            <a:endParaRPr lang="en-IN" sz="2800" b="1" u="sng" dirty="0">
              <a:latin typeface="Times New Roman" panose="02020603050405020304" pitchFamily="18" charset="0"/>
              <a:ea typeface="Times New Roman" panose="02020603050405020304" pitchFamily="18" charset="0"/>
            </a:endParaRPr>
          </a:p>
          <a:p>
            <a:pPr algn="just" hangingPunct="0">
              <a:spcAft>
                <a:spcPts val="0"/>
              </a:spcAft>
            </a:pPr>
            <a:r>
              <a:rPr lang="en-US" b="1" dirty="0">
                <a:latin typeface="Times New Roman" panose="02020603050405020304" pitchFamily="18" charset="0"/>
                <a:ea typeface="Times New Roman" panose="02020603050405020304" pitchFamily="18" charset="0"/>
              </a:rPr>
              <a:t>PEO1:</a:t>
            </a:r>
            <a:r>
              <a:rPr lang="en-US" dirty="0">
                <a:latin typeface="Times New Roman" panose="02020603050405020304" pitchFamily="18" charset="0"/>
                <a:ea typeface="Times New Roman" panose="02020603050405020304" pitchFamily="18" charset="0"/>
              </a:rPr>
              <a:t> To provide students with the fundamentals of Engineering Sciences with more emphasis in Computer Science &amp; </a:t>
            </a:r>
            <a:endParaRPr lang="en-IN" dirty="0">
              <a:latin typeface="Times New Roman" panose="02020603050405020304" pitchFamily="18" charset="0"/>
              <a:ea typeface="Times New Roman" panose="02020603050405020304" pitchFamily="18" charset="0"/>
            </a:endParaRPr>
          </a:p>
          <a:p>
            <a:pPr algn="just" hangingPunct="0">
              <a:spcAft>
                <a:spcPts val="0"/>
              </a:spcAft>
            </a:pPr>
            <a:r>
              <a:rPr lang="en-US" dirty="0">
                <a:latin typeface="Times New Roman" panose="02020603050405020304" pitchFamily="18" charset="0"/>
                <a:ea typeface="Times New Roman" panose="02020603050405020304" pitchFamily="18" charset="0"/>
              </a:rPr>
              <a:t>Engineering by way of </a:t>
            </a:r>
            <a:r>
              <a:rPr lang="en-US" dirty="0" err="1">
                <a:latin typeface="Times New Roman" panose="02020603050405020304" pitchFamily="18" charset="0"/>
                <a:ea typeface="Times New Roman" panose="02020603050405020304" pitchFamily="18" charset="0"/>
              </a:rPr>
              <a:t>analysing</a:t>
            </a:r>
            <a:r>
              <a:rPr lang="en-US" dirty="0">
                <a:latin typeface="Times New Roman" panose="02020603050405020304" pitchFamily="18" charset="0"/>
                <a:ea typeface="Times New Roman" panose="02020603050405020304" pitchFamily="18" charset="0"/>
              </a:rPr>
              <a:t> and exploiting engineering challenges.</a:t>
            </a:r>
            <a:endParaRPr lang="en-IN" dirty="0">
              <a:latin typeface="Times New Roman" panose="02020603050405020304" pitchFamily="18" charset="0"/>
              <a:ea typeface="Times New Roman" panose="02020603050405020304" pitchFamily="18" charset="0"/>
            </a:endParaRPr>
          </a:p>
          <a:p>
            <a:pPr algn="just" hangingPunct="0">
              <a:spcAft>
                <a:spcPts val="0"/>
              </a:spcAft>
              <a:tabLst>
                <a:tab pos="3028950" algn="l"/>
              </a:tabLst>
            </a:pPr>
            <a:r>
              <a:rPr lang="en-US" b="1" dirty="0">
                <a:latin typeface="Times New Roman" panose="02020603050405020304" pitchFamily="18" charset="0"/>
                <a:ea typeface="Times New Roman" panose="02020603050405020304" pitchFamily="18" charset="0"/>
              </a:rPr>
              <a:t>PEO2:</a:t>
            </a:r>
            <a:r>
              <a:rPr lang="en-US" dirty="0">
                <a:latin typeface="Times New Roman" panose="02020603050405020304" pitchFamily="18" charset="0"/>
                <a:ea typeface="Times New Roman" panose="02020603050405020304" pitchFamily="18" charset="0"/>
              </a:rPr>
              <a:t> To train students with good scientific and engineering knowledge so as to comprehend, </a:t>
            </a:r>
            <a:r>
              <a:rPr lang="en-US" dirty="0" err="1">
                <a:latin typeface="Times New Roman" panose="02020603050405020304" pitchFamily="18" charset="0"/>
                <a:ea typeface="Times New Roman" panose="02020603050405020304" pitchFamily="18" charset="0"/>
              </a:rPr>
              <a:t>analyse</a:t>
            </a:r>
            <a:r>
              <a:rPr lang="en-US" dirty="0">
                <a:latin typeface="Times New Roman" panose="02020603050405020304" pitchFamily="18" charset="0"/>
                <a:ea typeface="Times New Roman" panose="02020603050405020304" pitchFamily="18" charset="0"/>
              </a:rPr>
              <a:t>, design, and create novel products and solutions for the real life problems in Computer Science and Engineering</a:t>
            </a:r>
            <a:endParaRPr lang="en-IN" dirty="0">
              <a:latin typeface="Times New Roman" panose="02020603050405020304" pitchFamily="18" charset="0"/>
              <a:ea typeface="Times New Roman" panose="02020603050405020304" pitchFamily="18" charset="0"/>
            </a:endParaRPr>
          </a:p>
          <a:p>
            <a:pPr algn="just" hangingPunct="0">
              <a:spcAft>
                <a:spcPts val="0"/>
              </a:spcAft>
              <a:tabLst>
                <a:tab pos="3028950" algn="l"/>
              </a:tabLst>
            </a:pPr>
            <a:r>
              <a:rPr lang="en-US" b="1" dirty="0">
                <a:latin typeface="Times New Roman" panose="02020603050405020304" pitchFamily="18" charset="0"/>
                <a:ea typeface="Times New Roman" panose="02020603050405020304" pitchFamily="18" charset="0"/>
              </a:rPr>
              <a:t>PEO3:</a:t>
            </a:r>
            <a:r>
              <a:rPr lang="en-US" dirty="0">
                <a:latin typeface="Times New Roman" panose="02020603050405020304" pitchFamily="18" charset="0"/>
                <a:ea typeface="Times New Roman" panose="02020603050405020304" pitchFamily="18" charset="0"/>
              </a:rPr>
              <a:t> To inculcate professional and ethical attitude, effective communication skills, teamwork skills, multidisciplinary approach, entrepreneurial thinking and an ability to relate engineering issues with social issues for Computer Science &amp; Engineering. </a:t>
            </a:r>
            <a:endParaRPr lang="en-IN" dirty="0">
              <a:latin typeface="Times New Roman" panose="02020603050405020304" pitchFamily="18" charset="0"/>
              <a:ea typeface="Times New Roman" panose="02020603050405020304" pitchFamily="18" charset="0"/>
            </a:endParaRPr>
          </a:p>
          <a:p>
            <a:pPr algn="just" hangingPunct="0">
              <a:spcAft>
                <a:spcPts val="0"/>
              </a:spcAft>
              <a:tabLst>
                <a:tab pos="3028950" algn="l"/>
              </a:tabLst>
            </a:pPr>
            <a:r>
              <a:rPr lang="en-US" b="1" dirty="0">
                <a:latin typeface="Times New Roman" panose="02020603050405020304" pitchFamily="18" charset="0"/>
                <a:ea typeface="Times New Roman" panose="02020603050405020304" pitchFamily="18" charset="0"/>
              </a:rPr>
              <a:t>PEO4:</a:t>
            </a:r>
            <a:r>
              <a:rPr lang="en-US" dirty="0">
                <a:latin typeface="Times New Roman" panose="02020603050405020304" pitchFamily="18" charset="0"/>
                <a:ea typeface="Times New Roman" panose="02020603050405020304" pitchFamily="18" charset="0"/>
              </a:rPr>
              <a:t> To provide students with an academic environment aware of excellence, leadership, written ethical codes and guidelines, and the self-motivated life-long learning needed for a successful professional career in Computer Science &amp; Engineering. </a:t>
            </a:r>
            <a:endParaRPr lang="en-IN" dirty="0">
              <a:latin typeface="Times New Roman" panose="02020603050405020304" pitchFamily="18" charset="0"/>
              <a:ea typeface="Times New Roman" panose="02020603050405020304" pitchFamily="18" charset="0"/>
            </a:endParaRPr>
          </a:p>
          <a:p>
            <a:pPr algn="just" hangingPunct="0">
              <a:spcAft>
                <a:spcPts val="0"/>
              </a:spcAft>
              <a:tabLst>
                <a:tab pos="3028950" algn="l"/>
              </a:tabLst>
            </a:pPr>
            <a:r>
              <a:rPr lang="en-US" b="1" dirty="0">
                <a:latin typeface="Times New Roman" panose="02020603050405020304" pitchFamily="18" charset="0"/>
                <a:ea typeface="Times New Roman" panose="02020603050405020304" pitchFamily="18" charset="0"/>
              </a:rPr>
              <a:t>PEO5</a:t>
            </a:r>
            <a:r>
              <a:rPr lang="en-US" dirty="0">
                <a:latin typeface="Times New Roman" panose="02020603050405020304" pitchFamily="18" charset="0"/>
                <a:ea typeface="Times New Roman" panose="02020603050405020304" pitchFamily="18" charset="0"/>
              </a:rPr>
              <a:t>: To prepare students to excel in Industry and Higher education by Educating Students along with High moral values and Knowledge in Computer Science &amp; Engineering. </a:t>
            </a:r>
            <a:endParaRPr lang="en-IN"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935101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76136"/>
            <a:ext cx="9144000" cy="716280"/>
            <a:chOff x="0" y="76136"/>
            <a:chExt cx="9144000" cy="716280"/>
          </a:xfrm>
        </p:grpSpPr>
        <p:sp>
          <p:nvSpPr>
            <p:cNvPr id="3" name="object 3"/>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4" name="object 4"/>
            <p:cNvSpPr/>
            <p:nvPr/>
          </p:nvSpPr>
          <p:spPr>
            <a:xfrm>
              <a:off x="784859" y="158496"/>
              <a:ext cx="7825740" cy="582167"/>
            </a:xfrm>
            <a:prstGeom prst="rect">
              <a:avLst/>
            </a:prstGeom>
            <a:blipFill>
              <a:blip r:embed="rId2" cstate="print"/>
              <a:stretch>
                <a:fillRect/>
              </a:stretch>
            </a:blipFill>
          </p:spPr>
          <p:txBody>
            <a:bodyPr wrap="square" lIns="0" tIns="0" rIns="0" bIns="0" rtlCol="0"/>
            <a:lstStyle/>
            <a:p>
              <a:endParaRPr/>
            </a:p>
          </p:txBody>
        </p:sp>
      </p:grpSp>
      <p:sp>
        <p:nvSpPr>
          <p:cNvPr id="5" name="object 5"/>
          <p:cNvSpPr txBox="1">
            <a:spLocks noGrp="1"/>
          </p:cNvSpPr>
          <p:nvPr>
            <p:ph type="title"/>
          </p:nvPr>
        </p:nvSpPr>
        <p:spPr>
          <a:xfrm>
            <a:off x="993444" y="252222"/>
            <a:ext cx="7372984" cy="452120"/>
          </a:xfrm>
          <a:prstGeom prst="rect">
            <a:avLst/>
          </a:prstGeom>
        </p:spPr>
        <p:txBody>
          <a:bodyPr vert="horz" wrap="square" lIns="0" tIns="12065" rIns="0" bIns="0" rtlCol="0">
            <a:spAutoFit/>
          </a:bodyPr>
          <a:lstStyle/>
          <a:p>
            <a:pPr marL="12700">
              <a:lnSpc>
                <a:spcPct val="100000"/>
              </a:lnSpc>
              <a:spcBef>
                <a:spcPts val="95"/>
              </a:spcBef>
            </a:pPr>
            <a:r>
              <a:rPr spc="-5" dirty="0"/>
              <a:t>General </a:t>
            </a:r>
            <a:r>
              <a:rPr spc="-10" dirty="0"/>
              <a:t>Purpose </a:t>
            </a:r>
            <a:r>
              <a:rPr spc="-5" dirty="0"/>
              <a:t>Image Processing</a:t>
            </a:r>
            <a:r>
              <a:rPr spc="85" dirty="0"/>
              <a:t> </a:t>
            </a:r>
            <a:r>
              <a:rPr spc="-10" dirty="0"/>
              <a:t>System</a:t>
            </a:r>
          </a:p>
        </p:txBody>
      </p:sp>
      <p:sp>
        <p:nvSpPr>
          <p:cNvPr id="6" name="object 6"/>
          <p:cNvSpPr/>
          <p:nvPr/>
        </p:nvSpPr>
        <p:spPr>
          <a:xfrm>
            <a:off x="1558375" y="923163"/>
            <a:ext cx="5704493" cy="575609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50</a:t>
            </a:fld>
            <a:endParaRP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1090930"/>
            <a:ext cx="8302625" cy="3745229"/>
          </a:xfrm>
          <a:prstGeom prst="rect">
            <a:avLst/>
          </a:prstGeom>
        </p:spPr>
        <p:txBody>
          <a:bodyPr vert="horz" wrap="square" lIns="0" tIns="13335" rIns="0" bIns="0" rtlCol="0">
            <a:spAutoFit/>
          </a:bodyPr>
          <a:lstStyle/>
          <a:p>
            <a:pPr marL="286385" marR="5080" indent="-274320" algn="just">
              <a:lnSpc>
                <a:spcPct val="100000"/>
              </a:lnSpc>
              <a:spcBef>
                <a:spcPts val="105"/>
              </a:spcBef>
              <a:buClr>
                <a:srgbClr val="D24717"/>
              </a:buClr>
              <a:buSzPct val="84615"/>
              <a:buFont typeface="Wingdings 2"/>
              <a:buChar char=""/>
              <a:tabLst>
                <a:tab pos="287020" algn="l"/>
              </a:tabLst>
            </a:pPr>
            <a:r>
              <a:rPr sz="2600" b="1" i="1" u="heavy" dirty="0">
                <a:uFill>
                  <a:solidFill>
                    <a:srgbClr val="000000"/>
                  </a:solidFill>
                </a:uFill>
                <a:latin typeface="Arial"/>
                <a:cs typeface="Arial"/>
              </a:rPr>
              <a:t>Specialized image processing hardware</a:t>
            </a:r>
            <a:r>
              <a:rPr sz="2600" b="1" i="1" dirty="0">
                <a:latin typeface="Arial"/>
                <a:cs typeface="Arial"/>
              </a:rPr>
              <a:t> </a:t>
            </a:r>
            <a:r>
              <a:rPr sz="2600" dirty="0">
                <a:latin typeface="Arial"/>
                <a:cs typeface="Arial"/>
              </a:rPr>
              <a:t>usually  </a:t>
            </a:r>
            <a:r>
              <a:rPr sz="2600" spc="-5" dirty="0">
                <a:latin typeface="Arial"/>
                <a:cs typeface="Arial"/>
              </a:rPr>
              <a:t>consists of </a:t>
            </a:r>
            <a:r>
              <a:rPr sz="2600" dirty="0">
                <a:latin typeface="Arial"/>
                <a:cs typeface="Arial"/>
              </a:rPr>
              <a:t>the </a:t>
            </a:r>
            <a:r>
              <a:rPr sz="2600" spc="-15" dirty="0">
                <a:latin typeface="Arial"/>
                <a:cs typeface="Arial"/>
              </a:rPr>
              <a:t>digitizer, </a:t>
            </a:r>
            <a:r>
              <a:rPr sz="2600" dirty="0">
                <a:latin typeface="Arial"/>
                <a:cs typeface="Arial"/>
              </a:rPr>
              <a:t>plus hardware that performs  other primitive operations, such as an </a:t>
            </a:r>
            <a:r>
              <a:rPr sz="2600" spc="-5" dirty="0">
                <a:latin typeface="Arial"/>
                <a:cs typeface="Arial"/>
              </a:rPr>
              <a:t>arithmetic logic  </a:t>
            </a:r>
            <a:r>
              <a:rPr sz="2600" dirty="0">
                <a:latin typeface="Arial"/>
                <a:cs typeface="Arial"/>
              </a:rPr>
              <a:t>unit (ALU), that performs arithmetic and logical  operations </a:t>
            </a:r>
            <a:r>
              <a:rPr sz="2600" spc="-5" dirty="0">
                <a:latin typeface="Arial"/>
                <a:cs typeface="Arial"/>
              </a:rPr>
              <a:t>in </a:t>
            </a:r>
            <a:r>
              <a:rPr sz="2600" dirty="0">
                <a:latin typeface="Arial"/>
                <a:cs typeface="Arial"/>
              </a:rPr>
              <a:t>parallel on </a:t>
            </a:r>
            <a:r>
              <a:rPr sz="2600" spc="-5" dirty="0">
                <a:latin typeface="Arial"/>
                <a:cs typeface="Arial"/>
              </a:rPr>
              <a:t>entire</a:t>
            </a:r>
            <a:r>
              <a:rPr sz="2600" dirty="0">
                <a:latin typeface="Arial"/>
                <a:cs typeface="Arial"/>
              </a:rPr>
              <a:t> images.</a:t>
            </a:r>
            <a:endParaRPr sz="2600">
              <a:latin typeface="Arial"/>
              <a:cs typeface="Arial"/>
            </a:endParaRPr>
          </a:p>
          <a:p>
            <a:pPr>
              <a:lnSpc>
                <a:spcPct val="100000"/>
              </a:lnSpc>
              <a:spcBef>
                <a:spcPts val="10"/>
              </a:spcBef>
              <a:buClr>
                <a:srgbClr val="D24717"/>
              </a:buClr>
              <a:buFont typeface="Wingdings 2"/>
              <a:buChar char=""/>
            </a:pPr>
            <a:endParaRPr sz="3750">
              <a:latin typeface="Arial"/>
              <a:cs typeface="Arial"/>
            </a:endParaRPr>
          </a:p>
          <a:p>
            <a:pPr marL="286385" marR="5080" indent="-274320" algn="just">
              <a:lnSpc>
                <a:spcPct val="100000"/>
              </a:lnSpc>
              <a:buClr>
                <a:srgbClr val="D24717"/>
              </a:buClr>
              <a:buSzPct val="84615"/>
              <a:buFont typeface="Wingdings 2"/>
              <a:buChar char=""/>
              <a:tabLst>
                <a:tab pos="287020" algn="l"/>
              </a:tabLst>
            </a:pPr>
            <a:r>
              <a:rPr sz="2600" dirty="0">
                <a:latin typeface="Arial"/>
                <a:cs typeface="Arial"/>
              </a:rPr>
              <a:t>This type of hardware </a:t>
            </a:r>
            <a:r>
              <a:rPr sz="2600" spc="-5" dirty="0">
                <a:latin typeface="Arial"/>
                <a:cs typeface="Arial"/>
              </a:rPr>
              <a:t>sometimes is called </a:t>
            </a:r>
            <a:r>
              <a:rPr sz="2600" dirty="0">
                <a:latin typeface="Arial"/>
                <a:cs typeface="Arial"/>
              </a:rPr>
              <a:t>a </a:t>
            </a:r>
            <a:r>
              <a:rPr sz="2600" i="1" dirty="0">
                <a:latin typeface="Arial"/>
                <a:cs typeface="Arial"/>
              </a:rPr>
              <a:t>front-end  </a:t>
            </a:r>
            <a:r>
              <a:rPr sz="2600" i="1" spc="-5" dirty="0">
                <a:latin typeface="Arial"/>
                <a:cs typeface="Arial"/>
              </a:rPr>
              <a:t>subsystem, </a:t>
            </a:r>
            <a:r>
              <a:rPr sz="2600" dirty="0">
                <a:latin typeface="Arial"/>
                <a:cs typeface="Arial"/>
              </a:rPr>
              <a:t>and its most distinguishing characteristic  </a:t>
            </a:r>
            <a:r>
              <a:rPr sz="2600" spc="-5" dirty="0">
                <a:latin typeface="Arial"/>
                <a:cs typeface="Arial"/>
              </a:rPr>
              <a:t>is</a:t>
            </a:r>
            <a:r>
              <a:rPr sz="2600" spc="-15" dirty="0">
                <a:latin typeface="Arial"/>
                <a:cs typeface="Arial"/>
              </a:rPr>
              <a:t> </a:t>
            </a:r>
            <a:r>
              <a:rPr sz="2600" dirty="0">
                <a:latin typeface="Arial"/>
                <a:cs typeface="Arial"/>
              </a:rPr>
              <a:t>speed.</a:t>
            </a:r>
            <a:endParaRPr sz="2600">
              <a:latin typeface="Arial"/>
              <a:cs typeface="Arial"/>
            </a:endParaRPr>
          </a:p>
        </p:txBody>
      </p:sp>
      <p:grpSp>
        <p:nvGrpSpPr>
          <p:cNvPr id="3" name="object 3"/>
          <p:cNvGrpSpPr/>
          <p:nvPr/>
        </p:nvGrpSpPr>
        <p:grpSpPr>
          <a:xfrm>
            <a:off x="0" y="76136"/>
            <a:ext cx="9144000" cy="716280"/>
            <a:chOff x="0" y="76136"/>
            <a:chExt cx="9144000" cy="716280"/>
          </a:xfrm>
        </p:grpSpPr>
        <p:sp>
          <p:nvSpPr>
            <p:cNvPr id="4" name="object 4"/>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5" name="object 5"/>
            <p:cNvSpPr/>
            <p:nvPr/>
          </p:nvSpPr>
          <p:spPr>
            <a:xfrm>
              <a:off x="784859" y="158496"/>
              <a:ext cx="7825740" cy="582167"/>
            </a:xfrm>
            <a:prstGeom prst="rect">
              <a:avLst/>
            </a:prstGeom>
            <a:blipFill>
              <a:blip r:embed="rId2"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993444" y="252222"/>
            <a:ext cx="7372984" cy="452120"/>
          </a:xfrm>
          <a:prstGeom prst="rect">
            <a:avLst/>
          </a:prstGeom>
        </p:spPr>
        <p:txBody>
          <a:bodyPr vert="horz" wrap="square" lIns="0" tIns="12065" rIns="0" bIns="0" rtlCol="0">
            <a:spAutoFit/>
          </a:bodyPr>
          <a:lstStyle/>
          <a:p>
            <a:pPr marL="12700">
              <a:lnSpc>
                <a:spcPct val="100000"/>
              </a:lnSpc>
              <a:spcBef>
                <a:spcPts val="95"/>
              </a:spcBef>
            </a:pPr>
            <a:r>
              <a:rPr spc="-5" dirty="0"/>
              <a:t>General </a:t>
            </a:r>
            <a:r>
              <a:rPr spc="-10" dirty="0"/>
              <a:t>Purpose </a:t>
            </a:r>
            <a:r>
              <a:rPr spc="-5" dirty="0"/>
              <a:t>Image Processing</a:t>
            </a:r>
            <a:r>
              <a:rPr spc="85" dirty="0"/>
              <a:t> </a:t>
            </a:r>
            <a:r>
              <a:rPr spc="-10" dirty="0"/>
              <a:t>System</a:t>
            </a:r>
          </a:p>
        </p:txBody>
      </p:sp>
      <p:sp>
        <p:nvSpPr>
          <p:cNvPr id="7" name="object 7"/>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51</a:t>
            </a:fld>
            <a:endParaRP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1090930"/>
            <a:ext cx="8302625" cy="5086985"/>
          </a:xfrm>
          <a:prstGeom prst="rect">
            <a:avLst/>
          </a:prstGeom>
        </p:spPr>
        <p:txBody>
          <a:bodyPr vert="horz" wrap="square" lIns="0" tIns="13335" rIns="0" bIns="0" rtlCol="0">
            <a:spAutoFit/>
          </a:bodyPr>
          <a:lstStyle/>
          <a:p>
            <a:pPr marL="286385" marR="6985" indent="-274320" algn="just">
              <a:lnSpc>
                <a:spcPct val="100000"/>
              </a:lnSpc>
              <a:spcBef>
                <a:spcPts val="105"/>
              </a:spcBef>
              <a:buClr>
                <a:srgbClr val="D24717"/>
              </a:buClr>
              <a:buSzPct val="84615"/>
              <a:buFont typeface="Wingdings 2"/>
              <a:buChar char=""/>
              <a:tabLst>
                <a:tab pos="287020" algn="l"/>
              </a:tabLst>
            </a:pPr>
            <a:r>
              <a:rPr sz="2600" spc="5" dirty="0">
                <a:latin typeface="Arial"/>
                <a:cs typeface="Arial"/>
              </a:rPr>
              <a:t>The </a:t>
            </a:r>
            <a:r>
              <a:rPr sz="2600" b="1" i="1" u="heavy" spc="-5" dirty="0">
                <a:uFill>
                  <a:solidFill>
                    <a:srgbClr val="000000"/>
                  </a:solidFill>
                </a:uFill>
                <a:latin typeface="Arial"/>
                <a:cs typeface="Arial"/>
              </a:rPr>
              <a:t>Computer</a:t>
            </a:r>
            <a:r>
              <a:rPr sz="2600" b="1" i="1" spc="-5" dirty="0">
                <a:latin typeface="Arial"/>
                <a:cs typeface="Arial"/>
              </a:rPr>
              <a:t> </a:t>
            </a:r>
            <a:r>
              <a:rPr sz="2600" spc="-5" dirty="0">
                <a:latin typeface="Arial"/>
                <a:cs typeface="Arial"/>
              </a:rPr>
              <a:t>in </a:t>
            </a:r>
            <a:r>
              <a:rPr sz="2600" dirty="0">
                <a:latin typeface="Arial"/>
                <a:cs typeface="Arial"/>
              </a:rPr>
              <a:t>an image processing system </a:t>
            </a:r>
            <a:r>
              <a:rPr sz="2600" spc="-5" dirty="0">
                <a:latin typeface="Arial"/>
                <a:cs typeface="Arial"/>
              </a:rPr>
              <a:t>is </a:t>
            </a:r>
            <a:r>
              <a:rPr sz="2600" dirty="0">
                <a:latin typeface="Arial"/>
                <a:cs typeface="Arial"/>
              </a:rPr>
              <a:t>a  general-purpose computer and can range from a PC  </a:t>
            </a:r>
            <a:r>
              <a:rPr sz="2600" spc="-5" dirty="0">
                <a:latin typeface="Arial"/>
                <a:cs typeface="Arial"/>
              </a:rPr>
              <a:t>to </a:t>
            </a:r>
            <a:r>
              <a:rPr sz="2600" dirty="0">
                <a:latin typeface="Arial"/>
                <a:cs typeface="Arial"/>
              </a:rPr>
              <a:t>a </a:t>
            </a:r>
            <a:r>
              <a:rPr sz="2600" spc="-10" dirty="0">
                <a:latin typeface="Arial"/>
                <a:cs typeface="Arial"/>
              </a:rPr>
              <a:t>supercomputer.</a:t>
            </a:r>
            <a:endParaRPr sz="2600">
              <a:latin typeface="Arial"/>
              <a:cs typeface="Arial"/>
            </a:endParaRPr>
          </a:p>
          <a:p>
            <a:pPr>
              <a:lnSpc>
                <a:spcPct val="100000"/>
              </a:lnSpc>
              <a:spcBef>
                <a:spcPts val="5"/>
              </a:spcBef>
              <a:buClr>
                <a:srgbClr val="D24717"/>
              </a:buClr>
              <a:buFont typeface="Wingdings 2"/>
              <a:buChar char=""/>
            </a:pPr>
            <a:endParaRPr sz="3750">
              <a:latin typeface="Arial"/>
              <a:cs typeface="Arial"/>
            </a:endParaRPr>
          </a:p>
          <a:p>
            <a:pPr marL="286385" marR="5080" indent="-274320" algn="just">
              <a:lnSpc>
                <a:spcPct val="100000"/>
              </a:lnSpc>
              <a:spcBef>
                <a:spcPts val="5"/>
              </a:spcBef>
              <a:buClr>
                <a:srgbClr val="D24717"/>
              </a:buClr>
              <a:buSzPct val="84615"/>
              <a:buFont typeface="Wingdings 2"/>
              <a:buChar char=""/>
              <a:tabLst>
                <a:tab pos="287020" algn="l"/>
              </a:tabLst>
            </a:pPr>
            <a:r>
              <a:rPr sz="2600" spc="-5" dirty="0">
                <a:latin typeface="Arial"/>
                <a:cs typeface="Arial"/>
              </a:rPr>
              <a:t>In </a:t>
            </a:r>
            <a:r>
              <a:rPr sz="2600" dirty="0">
                <a:latin typeface="Arial"/>
                <a:cs typeface="Arial"/>
              </a:rPr>
              <a:t>dedicated applications, sometimes custom  computers are used </a:t>
            </a:r>
            <a:r>
              <a:rPr sz="2600" spc="-5" dirty="0">
                <a:latin typeface="Arial"/>
                <a:cs typeface="Arial"/>
              </a:rPr>
              <a:t>to </a:t>
            </a:r>
            <a:r>
              <a:rPr sz="2600" dirty="0">
                <a:latin typeface="Arial"/>
                <a:cs typeface="Arial"/>
              </a:rPr>
              <a:t>achieve a required level of  performance, but our interest here </a:t>
            </a:r>
            <a:r>
              <a:rPr sz="2600" spc="-5" dirty="0">
                <a:latin typeface="Arial"/>
                <a:cs typeface="Arial"/>
              </a:rPr>
              <a:t>is </a:t>
            </a:r>
            <a:r>
              <a:rPr sz="2600" dirty="0">
                <a:latin typeface="Arial"/>
                <a:cs typeface="Arial"/>
              </a:rPr>
              <a:t>on general-  purpose image processing</a:t>
            </a:r>
            <a:r>
              <a:rPr sz="2600" spc="-55" dirty="0">
                <a:latin typeface="Arial"/>
                <a:cs typeface="Arial"/>
              </a:rPr>
              <a:t> </a:t>
            </a:r>
            <a:r>
              <a:rPr sz="2600" spc="5" dirty="0">
                <a:latin typeface="Arial"/>
                <a:cs typeface="Arial"/>
              </a:rPr>
              <a:t>systems.</a:t>
            </a:r>
            <a:endParaRPr sz="2600">
              <a:latin typeface="Arial"/>
              <a:cs typeface="Arial"/>
            </a:endParaRPr>
          </a:p>
          <a:p>
            <a:pPr>
              <a:lnSpc>
                <a:spcPct val="100000"/>
              </a:lnSpc>
              <a:spcBef>
                <a:spcPts val="5"/>
              </a:spcBef>
              <a:buClr>
                <a:srgbClr val="D24717"/>
              </a:buClr>
              <a:buFont typeface="Wingdings 2"/>
              <a:buChar char=""/>
            </a:pPr>
            <a:endParaRPr sz="3750">
              <a:latin typeface="Arial"/>
              <a:cs typeface="Arial"/>
            </a:endParaRPr>
          </a:p>
          <a:p>
            <a:pPr marL="286385" marR="6985" indent="-274320" algn="just">
              <a:lnSpc>
                <a:spcPct val="100000"/>
              </a:lnSpc>
              <a:spcBef>
                <a:spcPts val="5"/>
              </a:spcBef>
              <a:buClr>
                <a:srgbClr val="D24717"/>
              </a:buClr>
              <a:buSzPct val="84615"/>
              <a:buFont typeface="Wingdings 2"/>
              <a:buChar char=""/>
              <a:tabLst>
                <a:tab pos="287020" algn="l"/>
              </a:tabLst>
            </a:pPr>
            <a:r>
              <a:rPr sz="2600" spc="-5" dirty="0">
                <a:latin typeface="Arial"/>
                <a:cs typeface="Arial"/>
              </a:rPr>
              <a:t>In </a:t>
            </a:r>
            <a:r>
              <a:rPr sz="2600" dirty="0">
                <a:latin typeface="Arial"/>
                <a:cs typeface="Arial"/>
              </a:rPr>
              <a:t>these </a:t>
            </a:r>
            <a:r>
              <a:rPr sz="2600" spc="-5" dirty="0">
                <a:latin typeface="Arial"/>
                <a:cs typeface="Arial"/>
              </a:rPr>
              <a:t>systems, </a:t>
            </a:r>
            <a:r>
              <a:rPr sz="2600" dirty="0">
                <a:latin typeface="Arial"/>
                <a:cs typeface="Arial"/>
              </a:rPr>
              <a:t>almost any well-equipped </a:t>
            </a:r>
            <a:r>
              <a:rPr sz="2600" spc="-5" dirty="0">
                <a:latin typeface="Arial"/>
                <a:cs typeface="Arial"/>
              </a:rPr>
              <a:t>PC-type  </a:t>
            </a:r>
            <a:r>
              <a:rPr sz="2600" dirty="0">
                <a:latin typeface="Arial"/>
                <a:cs typeface="Arial"/>
              </a:rPr>
              <a:t>machine </a:t>
            </a:r>
            <a:r>
              <a:rPr sz="2600" spc="-5" dirty="0">
                <a:latin typeface="Arial"/>
                <a:cs typeface="Arial"/>
              </a:rPr>
              <a:t>is </a:t>
            </a:r>
            <a:r>
              <a:rPr sz="2600" dirty="0">
                <a:latin typeface="Arial"/>
                <a:cs typeface="Arial"/>
              </a:rPr>
              <a:t>suitable for </a:t>
            </a:r>
            <a:r>
              <a:rPr sz="2600" spc="-5" dirty="0">
                <a:latin typeface="Arial"/>
                <a:cs typeface="Arial"/>
              </a:rPr>
              <a:t>off-line image </a:t>
            </a:r>
            <a:r>
              <a:rPr sz="2600" dirty="0">
                <a:latin typeface="Arial"/>
                <a:cs typeface="Arial"/>
              </a:rPr>
              <a:t>processing  tasks.</a:t>
            </a:r>
            <a:endParaRPr sz="2600">
              <a:latin typeface="Arial"/>
              <a:cs typeface="Arial"/>
            </a:endParaRPr>
          </a:p>
        </p:txBody>
      </p:sp>
      <p:grpSp>
        <p:nvGrpSpPr>
          <p:cNvPr id="3" name="object 3"/>
          <p:cNvGrpSpPr/>
          <p:nvPr/>
        </p:nvGrpSpPr>
        <p:grpSpPr>
          <a:xfrm>
            <a:off x="0" y="76136"/>
            <a:ext cx="9144000" cy="716280"/>
            <a:chOff x="0" y="76136"/>
            <a:chExt cx="9144000" cy="716280"/>
          </a:xfrm>
        </p:grpSpPr>
        <p:sp>
          <p:nvSpPr>
            <p:cNvPr id="4" name="object 4"/>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5" name="object 5"/>
            <p:cNvSpPr/>
            <p:nvPr/>
          </p:nvSpPr>
          <p:spPr>
            <a:xfrm>
              <a:off x="784859" y="158496"/>
              <a:ext cx="7825740" cy="582167"/>
            </a:xfrm>
            <a:prstGeom prst="rect">
              <a:avLst/>
            </a:prstGeom>
            <a:blipFill>
              <a:blip r:embed="rId2"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993444" y="252222"/>
            <a:ext cx="7372984" cy="452120"/>
          </a:xfrm>
          <a:prstGeom prst="rect">
            <a:avLst/>
          </a:prstGeom>
        </p:spPr>
        <p:txBody>
          <a:bodyPr vert="horz" wrap="square" lIns="0" tIns="12065" rIns="0" bIns="0" rtlCol="0">
            <a:spAutoFit/>
          </a:bodyPr>
          <a:lstStyle/>
          <a:p>
            <a:pPr marL="12700">
              <a:lnSpc>
                <a:spcPct val="100000"/>
              </a:lnSpc>
              <a:spcBef>
                <a:spcPts val="95"/>
              </a:spcBef>
            </a:pPr>
            <a:r>
              <a:rPr spc="-5" dirty="0"/>
              <a:t>General </a:t>
            </a:r>
            <a:r>
              <a:rPr spc="-10" dirty="0"/>
              <a:t>Purpose </a:t>
            </a:r>
            <a:r>
              <a:rPr spc="-5" dirty="0"/>
              <a:t>Image Processing</a:t>
            </a:r>
            <a:r>
              <a:rPr spc="85" dirty="0"/>
              <a:t> </a:t>
            </a:r>
            <a:r>
              <a:rPr spc="-10" dirty="0"/>
              <a:t>System</a:t>
            </a:r>
          </a:p>
        </p:txBody>
      </p:sp>
      <p:sp>
        <p:nvSpPr>
          <p:cNvPr id="7" name="object 7"/>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52</a:t>
            </a:fld>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2432431"/>
            <a:ext cx="3270250" cy="422275"/>
          </a:xfrm>
          <a:prstGeom prst="rect">
            <a:avLst/>
          </a:prstGeom>
        </p:spPr>
        <p:txBody>
          <a:bodyPr vert="horz" wrap="square" lIns="0" tIns="13335" rIns="0" bIns="0" rtlCol="0">
            <a:spAutoFit/>
          </a:bodyPr>
          <a:lstStyle/>
          <a:p>
            <a:pPr marL="287020" indent="-274320">
              <a:lnSpc>
                <a:spcPct val="100000"/>
              </a:lnSpc>
              <a:spcBef>
                <a:spcPts val="105"/>
              </a:spcBef>
              <a:buClr>
                <a:srgbClr val="D24717"/>
              </a:buClr>
              <a:buSzPct val="84615"/>
              <a:buFont typeface="Wingdings 2"/>
              <a:buChar char=""/>
              <a:tabLst>
                <a:tab pos="287020" algn="l"/>
                <a:tab pos="1327785" algn="l"/>
              </a:tabLst>
            </a:pPr>
            <a:r>
              <a:rPr sz="2600" dirty="0">
                <a:latin typeface="Arial"/>
                <a:cs typeface="Arial"/>
              </a:rPr>
              <a:t>More	sophi</a:t>
            </a:r>
            <a:r>
              <a:rPr sz="2600" spc="5" dirty="0">
                <a:latin typeface="Arial"/>
                <a:cs typeface="Arial"/>
              </a:rPr>
              <a:t>s</a:t>
            </a:r>
            <a:r>
              <a:rPr sz="2600" dirty="0">
                <a:latin typeface="Arial"/>
                <a:cs typeface="Arial"/>
              </a:rPr>
              <a:t>ti</a:t>
            </a:r>
            <a:r>
              <a:rPr sz="2600" spc="-15" dirty="0">
                <a:latin typeface="Arial"/>
                <a:cs typeface="Arial"/>
              </a:rPr>
              <a:t>c</a:t>
            </a:r>
            <a:r>
              <a:rPr sz="2600" dirty="0">
                <a:latin typeface="Arial"/>
                <a:cs typeface="Arial"/>
              </a:rPr>
              <a:t>ated</a:t>
            </a:r>
            <a:endParaRPr sz="2600">
              <a:latin typeface="Arial"/>
              <a:cs typeface="Arial"/>
            </a:endParaRPr>
          </a:p>
        </p:txBody>
      </p:sp>
      <p:sp>
        <p:nvSpPr>
          <p:cNvPr id="3" name="object 3"/>
          <p:cNvSpPr txBox="1"/>
          <p:nvPr/>
        </p:nvSpPr>
        <p:spPr>
          <a:xfrm>
            <a:off x="5530977" y="2432431"/>
            <a:ext cx="3230245" cy="422275"/>
          </a:xfrm>
          <a:prstGeom prst="rect">
            <a:avLst/>
          </a:prstGeom>
        </p:spPr>
        <p:txBody>
          <a:bodyPr vert="horz" wrap="square" lIns="0" tIns="13335" rIns="0" bIns="0" rtlCol="0">
            <a:spAutoFit/>
          </a:bodyPr>
          <a:lstStyle/>
          <a:p>
            <a:pPr marL="12700">
              <a:lnSpc>
                <a:spcPct val="100000"/>
              </a:lnSpc>
              <a:spcBef>
                <a:spcPts val="105"/>
              </a:spcBef>
              <a:tabLst>
                <a:tab pos="1718310" algn="l"/>
                <a:tab pos="2757170" algn="l"/>
              </a:tabLst>
            </a:pPr>
            <a:r>
              <a:rPr sz="2600" dirty="0">
                <a:latin typeface="Arial"/>
                <a:cs typeface="Arial"/>
              </a:rPr>
              <a:t>p</a:t>
            </a:r>
            <a:r>
              <a:rPr sz="2600" spc="5" dirty="0">
                <a:latin typeface="Arial"/>
                <a:cs typeface="Arial"/>
              </a:rPr>
              <a:t>a</a:t>
            </a:r>
            <a:r>
              <a:rPr sz="2600" dirty="0">
                <a:latin typeface="Arial"/>
                <a:cs typeface="Arial"/>
              </a:rPr>
              <a:t>c</a:t>
            </a:r>
            <a:r>
              <a:rPr sz="2600" spc="10" dirty="0">
                <a:latin typeface="Arial"/>
                <a:cs typeface="Arial"/>
              </a:rPr>
              <a:t>k</a:t>
            </a:r>
            <a:r>
              <a:rPr sz="2600" dirty="0">
                <a:latin typeface="Arial"/>
                <a:cs typeface="Arial"/>
              </a:rPr>
              <a:t>ages	allow	the</a:t>
            </a:r>
            <a:endParaRPr sz="2600">
              <a:latin typeface="Arial"/>
              <a:cs typeface="Arial"/>
            </a:endParaRPr>
          </a:p>
        </p:txBody>
      </p:sp>
      <p:sp>
        <p:nvSpPr>
          <p:cNvPr id="4" name="object 4"/>
          <p:cNvSpPr txBox="1"/>
          <p:nvPr/>
        </p:nvSpPr>
        <p:spPr>
          <a:xfrm>
            <a:off x="734059" y="2828670"/>
            <a:ext cx="3120390" cy="422275"/>
          </a:xfrm>
          <a:prstGeom prst="rect">
            <a:avLst/>
          </a:prstGeom>
        </p:spPr>
        <p:txBody>
          <a:bodyPr vert="horz" wrap="square" lIns="0" tIns="13335" rIns="0" bIns="0" rtlCol="0">
            <a:spAutoFit/>
          </a:bodyPr>
          <a:lstStyle/>
          <a:p>
            <a:pPr marL="12700">
              <a:lnSpc>
                <a:spcPct val="100000"/>
              </a:lnSpc>
              <a:spcBef>
                <a:spcPts val="105"/>
              </a:spcBef>
              <a:tabLst>
                <a:tab pos="1789430" algn="l"/>
                <a:tab pos="2296795" algn="l"/>
              </a:tabLst>
            </a:pPr>
            <a:r>
              <a:rPr sz="2600" dirty="0">
                <a:latin typeface="Arial"/>
                <a:cs typeface="Arial"/>
              </a:rPr>
              <a:t>integration	of	tho</a:t>
            </a:r>
            <a:r>
              <a:rPr sz="2600" spc="5" dirty="0">
                <a:latin typeface="Arial"/>
                <a:cs typeface="Arial"/>
              </a:rPr>
              <a:t>s</a:t>
            </a:r>
            <a:r>
              <a:rPr sz="2600" dirty="0">
                <a:latin typeface="Arial"/>
                <a:cs typeface="Arial"/>
              </a:rPr>
              <a:t>e</a:t>
            </a:r>
            <a:endParaRPr sz="2600">
              <a:latin typeface="Arial"/>
              <a:cs typeface="Arial"/>
            </a:endParaRPr>
          </a:p>
        </p:txBody>
      </p:sp>
      <p:sp>
        <p:nvSpPr>
          <p:cNvPr id="5" name="object 5"/>
          <p:cNvSpPr txBox="1"/>
          <p:nvPr/>
        </p:nvSpPr>
        <p:spPr>
          <a:xfrm>
            <a:off x="3993007" y="2432431"/>
            <a:ext cx="1354455" cy="1214755"/>
          </a:xfrm>
          <a:prstGeom prst="rect">
            <a:avLst/>
          </a:prstGeom>
        </p:spPr>
        <p:txBody>
          <a:bodyPr vert="horz" wrap="square" lIns="0" tIns="13335" rIns="0" bIns="0" rtlCol="0">
            <a:spAutoFit/>
          </a:bodyPr>
          <a:lstStyle/>
          <a:p>
            <a:pPr marL="80645" marR="5080" indent="-68580" algn="just">
              <a:lnSpc>
                <a:spcPct val="100000"/>
              </a:lnSpc>
              <a:spcBef>
                <a:spcPts val="105"/>
              </a:spcBef>
            </a:pPr>
            <a:r>
              <a:rPr sz="2600" dirty="0">
                <a:latin typeface="Arial"/>
                <a:cs typeface="Arial"/>
              </a:rPr>
              <a:t>software  mo</a:t>
            </a:r>
            <a:r>
              <a:rPr sz="2600" spc="5" dirty="0">
                <a:latin typeface="Arial"/>
                <a:cs typeface="Arial"/>
              </a:rPr>
              <a:t>d</a:t>
            </a:r>
            <a:r>
              <a:rPr sz="2600" dirty="0">
                <a:latin typeface="Arial"/>
                <a:cs typeface="Arial"/>
              </a:rPr>
              <a:t>ules  from</a:t>
            </a:r>
            <a:r>
              <a:rPr sz="2600" spc="530" dirty="0">
                <a:latin typeface="Arial"/>
                <a:cs typeface="Arial"/>
              </a:rPr>
              <a:t> </a:t>
            </a:r>
            <a:r>
              <a:rPr sz="2600" dirty="0">
                <a:latin typeface="Arial"/>
                <a:cs typeface="Arial"/>
              </a:rPr>
              <a:t>at</a:t>
            </a:r>
            <a:endParaRPr sz="2600">
              <a:latin typeface="Arial"/>
              <a:cs typeface="Arial"/>
            </a:endParaRPr>
          </a:p>
        </p:txBody>
      </p:sp>
      <p:sp>
        <p:nvSpPr>
          <p:cNvPr id="6" name="object 6"/>
          <p:cNvSpPr txBox="1"/>
          <p:nvPr/>
        </p:nvSpPr>
        <p:spPr>
          <a:xfrm>
            <a:off x="5543169" y="2828670"/>
            <a:ext cx="3218180" cy="818515"/>
          </a:xfrm>
          <a:prstGeom prst="rect">
            <a:avLst/>
          </a:prstGeom>
        </p:spPr>
        <p:txBody>
          <a:bodyPr vert="horz" wrap="square" lIns="0" tIns="13335" rIns="0" bIns="0" rtlCol="0">
            <a:spAutoFit/>
          </a:bodyPr>
          <a:lstStyle/>
          <a:p>
            <a:pPr marL="50800" marR="5080" indent="-38100">
              <a:lnSpc>
                <a:spcPct val="100000"/>
              </a:lnSpc>
              <a:spcBef>
                <a:spcPts val="105"/>
              </a:spcBef>
              <a:tabLst>
                <a:tab pos="796925" algn="l"/>
                <a:tab pos="1010285" algn="l"/>
                <a:tab pos="1826260" algn="l"/>
              </a:tabLst>
            </a:pPr>
            <a:r>
              <a:rPr sz="2600" dirty="0">
                <a:latin typeface="Arial"/>
                <a:cs typeface="Arial"/>
              </a:rPr>
              <a:t>and	genera</a:t>
            </a:r>
            <a:r>
              <a:rPr sz="2600" spc="5" dirty="0">
                <a:latin typeface="Arial"/>
                <a:cs typeface="Arial"/>
              </a:rPr>
              <a:t>l</a:t>
            </a:r>
            <a:r>
              <a:rPr sz="2600" spc="-5" dirty="0">
                <a:latin typeface="Arial"/>
                <a:cs typeface="Arial"/>
              </a:rPr>
              <a:t>-</a:t>
            </a:r>
            <a:r>
              <a:rPr sz="2600" dirty="0">
                <a:latin typeface="Arial"/>
                <a:cs typeface="Arial"/>
              </a:rPr>
              <a:t>p</a:t>
            </a:r>
            <a:r>
              <a:rPr sz="2600" spc="5" dirty="0">
                <a:latin typeface="Arial"/>
                <a:cs typeface="Arial"/>
              </a:rPr>
              <a:t>u</a:t>
            </a:r>
            <a:r>
              <a:rPr sz="2600" dirty="0">
                <a:latin typeface="Arial"/>
                <a:cs typeface="Arial"/>
              </a:rPr>
              <a:t>r</a:t>
            </a:r>
            <a:r>
              <a:rPr sz="2600" spc="-15" dirty="0">
                <a:latin typeface="Arial"/>
                <a:cs typeface="Arial"/>
              </a:rPr>
              <a:t>p</a:t>
            </a:r>
            <a:r>
              <a:rPr sz="2600" dirty="0">
                <a:latin typeface="Arial"/>
                <a:cs typeface="Arial"/>
              </a:rPr>
              <a:t>ose  lea</a:t>
            </a:r>
            <a:r>
              <a:rPr sz="2600" spc="10" dirty="0">
                <a:latin typeface="Arial"/>
                <a:cs typeface="Arial"/>
              </a:rPr>
              <a:t>s</a:t>
            </a:r>
            <a:r>
              <a:rPr sz="2600" dirty="0">
                <a:latin typeface="Arial"/>
                <a:cs typeface="Arial"/>
              </a:rPr>
              <a:t>t		</a:t>
            </a:r>
            <a:r>
              <a:rPr sz="2600" spc="10" dirty="0">
                <a:latin typeface="Arial"/>
                <a:cs typeface="Arial"/>
              </a:rPr>
              <a:t>o</a:t>
            </a:r>
            <a:r>
              <a:rPr sz="2600" dirty="0">
                <a:latin typeface="Arial"/>
                <a:cs typeface="Arial"/>
              </a:rPr>
              <a:t>ne	c</a:t>
            </a:r>
            <a:r>
              <a:rPr sz="2600" spc="5" dirty="0">
                <a:latin typeface="Arial"/>
                <a:cs typeface="Arial"/>
              </a:rPr>
              <a:t>o</a:t>
            </a:r>
            <a:r>
              <a:rPr sz="2600" spc="-15" dirty="0">
                <a:latin typeface="Arial"/>
                <a:cs typeface="Arial"/>
              </a:rPr>
              <a:t>m</a:t>
            </a:r>
            <a:r>
              <a:rPr sz="2600" spc="-10" dirty="0">
                <a:latin typeface="Arial"/>
                <a:cs typeface="Arial"/>
              </a:rPr>
              <a:t>p</a:t>
            </a:r>
            <a:r>
              <a:rPr sz="2600" dirty="0">
                <a:latin typeface="Arial"/>
                <a:cs typeface="Arial"/>
              </a:rPr>
              <a:t>uter</a:t>
            </a:r>
            <a:endParaRPr sz="2600">
              <a:latin typeface="Arial"/>
              <a:cs typeface="Arial"/>
            </a:endParaRPr>
          </a:p>
        </p:txBody>
      </p:sp>
      <p:sp>
        <p:nvSpPr>
          <p:cNvPr id="7" name="object 7"/>
          <p:cNvSpPr txBox="1"/>
          <p:nvPr/>
        </p:nvSpPr>
        <p:spPr>
          <a:xfrm>
            <a:off x="734059" y="3224911"/>
            <a:ext cx="3152140" cy="819150"/>
          </a:xfrm>
          <a:prstGeom prst="rect">
            <a:avLst/>
          </a:prstGeom>
        </p:spPr>
        <p:txBody>
          <a:bodyPr vert="horz" wrap="square" lIns="0" tIns="13335" rIns="0" bIns="0" rtlCol="0">
            <a:spAutoFit/>
          </a:bodyPr>
          <a:lstStyle/>
          <a:p>
            <a:pPr marL="12700" marR="5080">
              <a:lnSpc>
                <a:spcPct val="100000"/>
              </a:lnSpc>
              <a:spcBef>
                <a:spcPts val="105"/>
              </a:spcBef>
              <a:tabLst>
                <a:tab pos="1522730" algn="l"/>
              </a:tabLst>
            </a:pPr>
            <a:r>
              <a:rPr sz="2600" dirty="0">
                <a:latin typeface="Arial"/>
                <a:cs typeface="Arial"/>
              </a:rPr>
              <a:t>s</a:t>
            </a:r>
            <a:r>
              <a:rPr sz="2600" spc="5" dirty="0">
                <a:latin typeface="Arial"/>
                <a:cs typeface="Arial"/>
              </a:rPr>
              <a:t>o</a:t>
            </a:r>
            <a:r>
              <a:rPr sz="2600" dirty="0">
                <a:latin typeface="Arial"/>
                <a:cs typeface="Arial"/>
              </a:rPr>
              <a:t>f</a:t>
            </a:r>
            <a:r>
              <a:rPr sz="2600" spc="-10" dirty="0">
                <a:latin typeface="Arial"/>
                <a:cs typeface="Arial"/>
              </a:rPr>
              <a:t>t</a:t>
            </a:r>
            <a:r>
              <a:rPr sz="2600" dirty="0">
                <a:latin typeface="Arial"/>
                <a:cs typeface="Arial"/>
              </a:rPr>
              <a:t>w</a:t>
            </a:r>
            <a:r>
              <a:rPr sz="2600" spc="5" dirty="0">
                <a:latin typeface="Arial"/>
                <a:cs typeface="Arial"/>
              </a:rPr>
              <a:t>a</a:t>
            </a:r>
            <a:r>
              <a:rPr sz="2600" dirty="0">
                <a:latin typeface="Arial"/>
                <a:cs typeface="Arial"/>
              </a:rPr>
              <a:t>re	com</a:t>
            </a:r>
            <a:r>
              <a:rPr sz="2600" spc="-10" dirty="0">
                <a:latin typeface="Arial"/>
                <a:cs typeface="Arial"/>
              </a:rPr>
              <a:t>m</a:t>
            </a:r>
            <a:r>
              <a:rPr sz="2600" dirty="0">
                <a:latin typeface="Arial"/>
                <a:cs typeface="Arial"/>
              </a:rPr>
              <a:t>a</a:t>
            </a:r>
            <a:r>
              <a:rPr sz="2600" spc="5" dirty="0">
                <a:latin typeface="Arial"/>
                <a:cs typeface="Arial"/>
              </a:rPr>
              <a:t>n</a:t>
            </a:r>
            <a:r>
              <a:rPr sz="2600" spc="-10" dirty="0">
                <a:latin typeface="Arial"/>
                <a:cs typeface="Arial"/>
              </a:rPr>
              <a:t>d</a:t>
            </a:r>
            <a:r>
              <a:rPr sz="2600" dirty="0">
                <a:latin typeface="Arial"/>
                <a:cs typeface="Arial"/>
              </a:rPr>
              <a:t>s  language.</a:t>
            </a:r>
            <a:endParaRPr sz="2600">
              <a:latin typeface="Arial"/>
              <a:cs typeface="Arial"/>
            </a:endParaRPr>
          </a:p>
        </p:txBody>
      </p:sp>
      <p:grpSp>
        <p:nvGrpSpPr>
          <p:cNvPr id="8" name="object 8"/>
          <p:cNvGrpSpPr/>
          <p:nvPr/>
        </p:nvGrpSpPr>
        <p:grpSpPr>
          <a:xfrm>
            <a:off x="0" y="76136"/>
            <a:ext cx="9144000" cy="716280"/>
            <a:chOff x="0" y="76136"/>
            <a:chExt cx="9144000" cy="716280"/>
          </a:xfrm>
        </p:grpSpPr>
        <p:sp>
          <p:nvSpPr>
            <p:cNvPr id="9" name="object 9"/>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10" name="object 10"/>
            <p:cNvSpPr/>
            <p:nvPr/>
          </p:nvSpPr>
          <p:spPr>
            <a:xfrm>
              <a:off x="815339" y="236219"/>
              <a:ext cx="6702552" cy="499871"/>
            </a:xfrm>
            <a:prstGeom prst="rect">
              <a:avLst/>
            </a:prstGeom>
            <a:blipFill>
              <a:blip r:embed="rId2" cstate="print"/>
              <a:stretch>
                <a:fillRect/>
              </a:stretch>
            </a:blipFill>
          </p:spPr>
          <p:txBody>
            <a:bodyPr wrap="square" lIns="0" tIns="0" rIns="0" bIns="0" rtlCol="0"/>
            <a:lstStyle/>
            <a:p>
              <a:endParaRPr/>
            </a:p>
          </p:txBody>
        </p:sp>
      </p:grpSp>
      <p:sp>
        <p:nvSpPr>
          <p:cNvPr id="11" name="object 11"/>
          <p:cNvSpPr txBox="1"/>
          <p:nvPr/>
        </p:nvSpPr>
        <p:spPr>
          <a:xfrm>
            <a:off x="459740" y="314705"/>
            <a:ext cx="8300084" cy="1595120"/>
          </a:xfrm>
          <a:prstGeom prst="rect">
            <a:avLst/>
          </a:prstGeom>
        </p:spPr>
        <p:txBody>
          <a:bodyPr vert="horz" wrap="square" lIns="0" tIns="12700" rIns="0" bIns="0" rtlCol="0">
            <a:spAutoFit/>
          </a:bodyPr>
          <a:lstStyle/>
          <a:p>
            <a:pPr marL="546100">
              <a:lnSpc>
                <a:spcPct val="100000"/>
              </a:lnSpc>
              <a:spcBef>
                <a:spcPts val="100"/>
              </a:spcBef>
            </a:pPr>
            <a:r>
              <a:rPr sz="2400" b="1" spc="-5" dirty="0">
                <a:solidFill>
                  <a:srgbClr val="FFFFFF"/>
                </a:solidFill>
                <a:latin typeface="Arial"/>
                <a:cs typeface="Arial"/>
              </a:rPr>
              <a:t>General Purpose </a:t>
            </a:r>
            <a:r>
              <a:rPr sz="2400" b="1" dirty="0">
                <a:solidFill>
                  <a:srgbClr val="FFFFFF"/>
                </a:solidFill>
                <a:latin typeface="Arial"/>
                <a:cs typeface="Arial"/>
              </a:rPr>
              <a:t>Image </a:t>
            </a:r>
            <a:r>
              <a:rPr sz="2400" b="1" spc="-5" dirty="0">
                <a:solidFill>
                  <a:srgbClr val="FFFFFF"/>
                </a:solidFill>
                <a:latin typeface="Arial"/>
                <a:cs typeface="Arial"/>
              </a:rPr>
              <a:t>Processing</a:t>
            </a:r>
            <a:r>
              <a:rPr sz="2400" b="1" spc="-20" dirty="0">
                <a:solidFill>
                  <a:srgbClr val="FFFFFF"/>
                </a:solidFill>
                <a:latin typeface="Arial"/>
                <a:cs typeface="Arial"/>
              </a:rPr>
              <a:t> </a:t>
            </a:r>
            <a:r>
              <a:rPr sz="2400" b="1" spc="-10" dirty="0">
                <a:solidFill>
                  <a:srgbClr val="FFFFFF"/>
                </a:solidFill>
                <a:latin typeface="Arial"/>
                <a:cs typeface="Arial"/>
              </a:rPr>
              <a:t>System</a:t>
            </a:r>
            <a:endParaRPr sz="2400">
              <a:latin typeface="Arial"/>
              <a:cs typeface="Arial"/>
            </a:endParaRPr>
          </a:p>
          <a:p>
            <a:pPr>
              <a:lnSpc>
                <a:spcPct val="100000"/>
              </a:lnSpc>
              <a:spcBef>
                <a:spcPts val="15"/>
              </a:spcBef>
            </a:pPr>
            <a:endParaRPr sz="2800">
              <a:latin typeface="Arial"/>
              <a:cs typeface="Arial"/>
            </a:endParaRPr>
          </a:p>
          <a:p>
            <a:pPr marL="286385" marR="5080" indent="-274320">
              <a:lnSpc>
                <a:spcPct val="100000"/>
              </a:lnSpc>
              <a:buClr>
                <a:srgbClr val="D24717"/>
              </a:buClr>
              <a:buSzPct val="84615"/>
              <a:buFont typeface="Wingdings 2"/>
              <a:buChar char=""/>
              <a:tabLst>
                <a:tab pos="287020" algn="l"/>
              </a:tabLst>
            </a:pPr>
            <a:r>
              <a:rPr sz="2600" b="1" i="1" u="heavy" dirty="0">
                <a:uFill>
                  <a:solidFill>
                    <a:srgbClr val="000000"/>
                  </a:solidFill>
                </a:uFill>
                <a:latin typeface="Arial"/>
                <a:cs typeface="Arial"/>
              </a:rPr>
              <a:t>Software</a:t>
            </a:r>
            <a:r>
              <a:rPr sz="2600" b="1" i="1" dirty="0">
                <a:latin typeface="Arial"/>
                <a:cs typeface="Arial"/>
              </a:rPr>
              <a:t> </a:t>
            </a:r>
            <a:r>
              <a:rPr sz="2600" dirty="0">
                <a:latin typeface="Arial"/>
                <a:cs typeface="Arial"/>
              </a:rPr>
              <a:t>for image </a:t>
            </a:r>
            <a:r>
              <a:rPr sz="2600" spc="-5" dirty="0">
                <a:latin typeface="Arial"/>
                <a:cs typeface="Arial"/>
              </a:rPr>
              <a:t>processing consists </a:t>
            </a:r>
            <a:r>
              <a:rPr sz="2600" dirty="0">
                <a:latin typeface="Arial"/>
                <a:cs typeface="Arial"/>
              </a:rPr>
              <a:t>of specialized  modules that perform specific</a:t>
            </a:r>
            <a:r>
              <a:rPr sz="2600" spc="-40" dirty="0">
                <a:latin typeface="Arial"/>
                <a:cs typeface="Arial"/>
              </a:rPr>
              <a:t> </a:t>
            </a:r>
            <a:r>
              <a:rPr sz="2600" dirty="0">
                <a:latin typeface="Arial"/>
                <a:cs typeface="Arial"/>
              </a:rPr>
              <a:t>tasks.</a:t>
            </a:r>
            <a:endParaRPr sz="2600">
              <a:latin typeface="Arial"/>
              <a:cs typeface="Arial"/>
            </a:endParaRPr>
          </a:p>
        </p:txBody>
      </p:sp>
      <p:sp>
        <p:nvSpPr>
          <p:cNvPr id="12" name="object 12"/>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53</a:t>
            </a:fld>
            <a:endParaRP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76136"/>
            <a:ext cx="9144000" cy="716280"/>
            <a:chOff x="0" y="76136"/>
            <a:chExt cx="9144000" cy="716280"/>
          </a:xfrm>
        </p:grpSpPr>
        <p:sp>
          <p:nvSpPr>
            <p:cNvPr id="3" name="object 3"/>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4" name="object 4"/>
            <p:cNvSpPr/>
            <p:nvPr/>
          </p:nvSpPr>
          <p:spPr>
            <a:xfrm>
              <a:off x="784859" y="158496"/>
              <a:ext cx="7825740" cy="582167"/>
            </a:xfrm>
            <a:prstGeom prst="rect">
              <a:avLst/>
            </a:prstGeom>
            <a:blipFill>
              <a:blip r:embed="rId2" cstate="print"/>
              <a:stretch>
                <a:fillRect/>
              </a:stretch>
            </a:blipFill>
          </p:spPr>
          <p:txBody>
            <a:bodyPr wrap="square" lIns="0" tIns="0" rIns="0" bIns="0" rtlCol="0"/>
            <a:lstStyle/>
            <a:p>
              <a:endParaRPr/>
            </a:p>
          </p:txBody>
        </p:sp>
      </p:grpSp>
      <p:sp>
        <p:nvSpPr>
          <p:cNvPr id="5" name="object 5"/>
          <p:cNvSpPr txBox="1">
            <a:spLocks noGrp="1"/>
          </p:cNvSpPr>
          <p:nvPr>
            <p:ph type="title"/>
          </p:nvPr>
        </p:nvSpPr>
        <p:spPr>
          <a:xfrm>
            <a:off x="993444" y="252222"/>
            <a:ext cx="7372984" cy="452120"/>
          </a:xfrm>
          <a:prstGeom prst="rect">
            <a:avLst/>
          </a:prstGeom>
        </p:spPr>
        <p:txBody>
          <a:bodyPr vert="horz" wrap="square" lIns="0" tIns="12065" rIns="0" bIns="0" rtlCol="0">
            <a:spAutoFit/>
          </a:bodyPr>
          <a:lstStyle/>
          <a:p>
            <a:pPr marL="12700">
              <a:lnSpc>
                <a:spcPct val="100000"/>
              </a:lnSpc>
              <a:spcBef>
                <a:spcPts val="95"/>
              </a:spcBef>
            </a:pPr>
            <a:r>
              <a:rPr spc="-5" dirty="0"/>
              <a:t>General </a:t>
            </a:r>
            <a:r>
              <a:rPr spc="-10" dirty="0"/>
              <a:t>Purpose </a:t>
            </a:r>
            <a:r>
              <a:rPr spc="-5" dirty="0"/>
              <a:t>Image Processing</a:t>
            </a:r>
            <a:r>
              <a:rPr spc="85" dirty="0"/>
              <a:t> </a:t>
            </a:r>
            <a:r>
              <a:rPr spc="-10" dirty="0"/>
              <a:t>System</a:t>
            </a:r>
          </a:p>
        </p:txBody>
      </p:sp>
      <p:sp>
        <p:nvSpPr>
          <p:cNvPr id="6" name="object 6"/>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7" name="object 7"/>
          <p:cNvSpPr txBox="1"/>
          <p:nvPr/>
        </p:nvSpPr>
        <p:spPr>
          <a:xfrm>
            <a:off x="263448" y="1092453"/>
            <a:ext cx="8498205" cy="5461635"/>
          </a:xfrm>
          <a:prstGeom prst="rect">
            <a:avLst/>
          </a:prstGeom>
        </p:spPr>
        <p:txBody>
          <a:bodyPr vert="horz" wrap="square" lIns="0" tIns="12700" rIns="0" bIns="0" rtlCol="0">
            <a:spAutoFit/>
          </a:bodyPr>
          <a:lstStyle/>
          <a:p>
            <a:pPr marL="483234" marR="8255" indent="-274320" algn="just">
              <a:lnSpc>
                <a:spcPct val="100000"/>
              </a:lnSpc>
              <a:spcBef>
                <a:spcPts val="100"/>
              </a:spcBef>
              <a:buClr>
                <a:srgbClr val="D24717"/>
              </a:buClr>
              <a:buSzPct val="85416"/>
              <a:buFont typeface="Wingdings 2"/>
              <a:buChar char=""/>
              <a:tabLst>
                <a:tab pos="483870" algn="l"/>
              </a:tabLst>
            </a:pPr>
            <a:r>
              <a:rPr sz="2400" b="1" i="1" u="heavy" spc="-5" dirty="0">
                <a:uFill>
                  <a:solidFill>
                    <a:srgbClr val="000000"/>
                  </a:solidFill>
                </a:uFill>
                <a:latin typeface="Arial"/>
                <a:cs typeface="Arial"/>
              </a:rPr>
              <a:t>Mass </a:t>
            </a:r>
            <a:r>
              <a:rPr sz="2400" b="1" i="1" u="heavy" dirty="0">
                <a:uFill>
                  <a:solidFill>
                    <a:srgbClr val="000000"/>
                  </a:solidFill>
                </a:uFill>
                <a:latin typeface="Arial"/>
                <a:cs typeface="Arial"/>
              </a:rPr>
              <a:t>storage</a:t>
            </a:r>
            <a:r>
              <a:rPr sz="2400" b="1" i="1" dirty="0">
                <a:latin typeface="Arial"/>
                <a:cs typeface="Arial"/>
              </a:rPr>
              <a:t> </a:t>
            </a:r>
            <a:r>
              <a:rPr sz="2400" spc="-5" dirty="0">
                <a:latin typeface="Arial"/>
                <a:cs typeface="Arial"/>
              </a:rPr>
              <a:t>capability is a </a:t>
            </a:r>
            <a:r>
              <a:rPr sz="2400" dirty="0">
                <a:latin typeface="Arial"/>
                <a:cs typeface="Arial"/>
              </a:rPr>
              <a:t>must </a:t>
            </a:r>
            <a:r>
              <a:rPr sz="2400" spc="-5" dirty="0">
                <a:latin typeface="Arial"/>
                <a:cs typeface="Arial"/>
              </a:rPr>
              <a:t>in </a:t>
            </a:r>
            <a:r>
              <a:rPr sz="2400" dirty="0">
                <a:latin typeface="Arial"/>
                <a:cs typeface="Arial"/>
              </a:rPr>
              <a:t>image processing  </a:t>
            </a:r>
            <a:r>
              <a:rPr sz="2400" spc="-5" dirty="0">
                <a:latin typeface="Arial"/>
                <a:cs typeface="Arial"/>
              </a:rPr>
              <a:t>applications.</a:t>
            </a:r>
            <a:endParaRPr sz="2400">
              <a:latin typeface="Arial"/>
              <a:cs typeface="Arial"/>
            </a:endParaRPr>
          </a:p>
          <a:p>
            <a:pPr marL="483234" marR="5715" indent="-274320" algn="just">
              <a:lnSpc>
                <a:spcPct val="100000"/>
              </a:lnSpc>
              <a:spcBef>
                <a:spcPts val="600"/>
              </a:spcBef>
              <a:buClr>
                <a:srgbClr val="D24717"/>
              </a:buClr>
              <a:buSzPct val="85416"/>
              <a:buFont typeface="Wingdings 2"/>
              <a:buChar char=""/>
              <a:tabLst>
                <a:tab pos="483870" algn="l"/>
              </a:tabLst>
            </a:pPr>
            <a:r>
              <a:rPr sz="2400" spc="-5" dirty="0">
                <a:latin typeface="Arial"/>
                <a:cs typeface="Arial"/>
              </a:rPr>
              <a:t>An image of size 1024 * 1024 pixels, in </a:t>
            </a:r>
            <a:r>
              <a:rPr sz="2400" dirty="0">
                <a:latin typeface="Arial"/>
                <a:cs typeface="Arial"/>
              </a:rPr>
              <a:t>which the </a:t>
            </a:r>
            <a:r>
              <a:rPr sz="2400" spc="-5" dirty="0">
                <a:latin typeface="Arial"/>
                <a:cs typeface="Arial"/>
              </a:rPr>
              <a:t>intensity  of each pixel is an 8-bit </a:t>
            </a:r>
            <a:r>
              <a:rPr sz="2400" spc="-25" dirty="0">
                <a:latin typeface="Arial"/>
                <a:cs typeface="Arial"/>
              </a:rPr>
              <a:t>quantity, </a:t>
            </a:r>
            <a:r>
              <a:rPr sz="2400" dirty="0">
                <a:latin typeface="Arial"/>
                <a:cs typeface="Arial"/>
              </a:rPr>
              <a:t>requires </a:t>
            </a:r>
            <a:r>
              <a:rPr sz="2400" spc="-5" dirty="0">
                <a:latin typeface="Arial"/>
                <a:cs typeface="Arial"/>
              </a:rPr>
              <a:t>one megabyte of  storage space if </a:t>
            </a:r>
            <a:r>
              <a:rPr sz="2400" dirty="0">
                <a:latin typeface="Arial"/>
                <a:cs typeface="Arial"/>
              </a:rPr>
              <a:t>the </a:t>
            </a:r>
            <a:r>
              <a:rPr sz="2400" spc="-5" dirty="0">
                <a:latin typeface="Arial"/>
                <a:cs typeface="Arial"/>
              </a:rPr>
              <a:t>image is not</a:t>
            </a:r>
            <a:r>
              <a:rPr sz="2400" spc="45" dirty="0">
                <a:latin typeface="Arial"/>
                <a:cs typeface="Arial"/>
              </a:rPr>
              <a:t> </a:t>
            </a:r>
            <a:r>
              <a:rPr sz="2400" spc="-5" dirty="0">
                <a:latin typeface="Arial"/>
                <a:cs typeface="Arial"/>
              </a:rPr>
              <a:t>compressed.</a:t>
            </a:r>
            <a:endParaRPr sz="2400">
              <a:latin typeface="Arial"/>
              <a:cs typeface="Arial"/>
            </a:endParaRPr>
          </a:p>
          <a:p>
            <a:pPr marL="483234" marR="5080" indent="-274320" algn="just">
              <a:lnSpc>
                <a:spcPct val="100000"/>
              </a:lnSpc>
              <a:spcBef>
                <a:spcPts val="600"/>
              </a:spcBef>
              <a:buClr>
                <a:srgbClr val="D24717"/>
              </a:buClr>
              <a:buSzPct val="85416"/>
              <a:buFont typeface="Wingdings 2"/>
              <a:buChar char=""/>
              <a:tabLst>
                <a:tab pos="483870" algn="l"/>
              </a:tabLst>
            </a:pPr>
            <a:r>
              <a:rPr sz="2400" dirty="0">
                <a:latin typeface="Arial"/>
                <a:cs typeface="Arial"/>
              </a:rPr>
              <a:t>Digital </a:t>
            </a:r>
            <a:r>
              <a:rPr sz="2400" spc="-5" dirty="0">
                <a:latin typeface="Arial"/>
                <a:cs typeface="Arial"/>
              </a:rPr>
              <a:t>storage </a:t>
            </a:r>
            <a:r>
              <a:rPr sz="2400" dirty="0">
                <a:latin typeface="Arial"/>
                <a:cs typeface="Arial"/>
              </a:rPr>
              <a:t>for </a:t>
            </a:r>
            <a:r>
              <a:rPr sz="2400" spc="-5" dirty="0">
                <a:latin typeface="Arial"/>
                <a:cs typeface="Arial"/>
              </a:rPr>
              <a:t>image </a:t>
            </a:r>
            <a:r>
              <a:rPr sz="2400" dirty="0">
                <a:latin typeface="Arial"/>
                <a:cs typeface="Arial"/>
              </a:rPr>
              <a:t>processing </a:t>
            </a:r>
            <a:r>
              <a:rPr sz="2400" spc="-5" dirty="0">
                <a:latin typeface="Arial"/>
                <a:cs typeface="Arial"/>
              </a:rPr>
              <a:t>applications </a:t>
            </a:r>
            <a:r>
              <a:rPr sz="2400" dirty="0">
                <a:latin typeface="Arial"/>
                <a:cs typeface="Arial"/>
              </a:rPr>
              <a:t>falls </a:t>
            </a:r>
            <a:r>
              <a:rPr sz="2400" spc="-5" dirty="0">
                <a:latin typeface="Arial"/>
                <a:cs typeface="Arial"/>
              </a:rPr>
              <a:t>into  three principal</a:t>
            </a:r>
            <a:r>
              <a:rPr sz="2400" spc="30" dirty="0">
                <a:latin typeface="Arial"/>
                <a:cs typeface="Arial"/>
              </a:rPr>
              <a:t> </a:t>
            </a:r>
            <a:r>
              <a:rPr sz="2400" spc="-5" dirty="0">
                <a:latin typeface="Arial"/>
                <a:cs typeface="Arial"/>
              </a:rPr>
              <a:t>categories:</a:t>
            </a:r>
            <a:endParaRPr sz="2400">
              <a:latin typeface="Arial"/>
              <a:cs typeface="Arial"/>
            </a:endParaRPr>
          </a:p>
          <a:p>
            <a:pPr marL="757555" lvl="1" indent="-229235">
              <a:lnSpc>
                <a:spcPct val="100000"/>
              </a:lnSpc>
              <a:spcBef>
                <a:spcPts val="405"/>
              </a:spcBef>
              <a:buClr>
                <a:srgbClr val="9B2C1F"/>
              </a:buClr>
              <a:buSzPct val="85000"/>
              <a:buFont typeface="Wingdings 2"/>
              <a:buChar char=""/>
              <a:tabLst>
                <a:tab pos="758190" algn="l"/>
              </a:tabLst>
            </a:pPr>
            <a:r>
              <a:rPr sz="2000" u="heavy" dirty="0">
                <a:uFill>
                  <a:solidFill>
                    <a:srgbClr val="000000"/>
                  </a:solidFill>
                </a:uFill>
                <a:latin typeface="Arial"/>
                <a:cs typeface="Arial"/>
              </a:rPr>
              <a:t>Short-term storage</a:t>
            </a:r>
            <a:r>
              <a:rPr sz="2000" dirty="0">
                <a:latin typeface="Arial"/>
                <a:cs typeface="Arial"/>
              </a:rPr>
              <a:t> for use during</a:t>
            </a:r>
            <a:r>
              <a:rPr sz="2000" spc="-165" dirty="0">
                <a:latin typeface="Arial"/>
                <a:cs typeface="Arial"/>
              </a:rPr>
              <a:t> </a:t>
            </a:r>
            <a:r>
              <a:rPr sz="2000" dirty="0">
                <a:latin typeface="Arial"/>
                <a:cs typeface="Arial"/>
              </a:rPr>
              <a:t>processing,</a:t>
            </a:r>
            <a:endParaRPr sz="2000">
              <a:latin typeface="Arial"/>
              <a:cs typeface="Arial"/>
            </a:endParaRPr>
          </a:p>
          <a:p>
            <a:pPr marL="757555" lvl="1" indent="-229235">
              <a:lnSpc>
                <a:spcPct val="100000"/>
              </a:lnSpc>
              <a:spcBef>
                <a:spcPts val="405"/>
              </a:spcBef>
              <a:buClr>
                <a:srgbClr val="9B2C1F"/>
              </a:buClr>
              <a:buSzPct val="85000"/>
              <a:buFont typeface="Wingdings 2"/>
              <a:buChar char=""/>
              <a:tabLst>
                <a:tab pos="758190" algn="l"/>
              </a:tabLst>
            </a:pPr>
            <a:r>
              <a:rPr sz="2000" u="heavy" dirty="0">
                <a:uFill>
                  <a:solidFill>
                    <a:srgbClr val="000000"/>
                  </a:solidFill>
                </a:uFill>
                <a:latin typeface="Arial"/>
                <a:cs typeface="Arial"/>
              </a:rPr>
              <a:t>On-line storage</a:t>
            </a:r>
            <a:r>
              <a:rPr sz="2000" dirty="0">
                <a:latin typeface="Arial"/>
                <a:cs typeface="Arial"/>
              </a:rPr>
              <a:t> for </a:t>
            </a:r>
            <a:r>
              <a:rPr sz="2000" spc="-5" dirty="0">
                <a:latin typeface="Arial"/>
                <a:cs typeface="Arial"/>
              </a:rPr>
              <a:t>relatively </a:t>
            </a:r>
            <a:r>
              <a:rPr sz="2000" dirty="0">
                <a:latin typeface="Arial"/>
                <a:cs typeface="Arial"/>
              </a:rPr>
              <a:t>fast recall,</a:t>
            </a:r>
            <a:r>
              <a:rPr sz="2000" spc="-145" dirty="0">
                <a:latin typeface="Arial"/>
                <a:cs typeface="Arial"/>
              </a:rPr>
              <a:t> </a:t>
            </a:r>
            <a:r>
              <a:rPr sz="2000" dirty="0">
                <a:latin typeface="Arial"/>
                <a:cs typeface="Arial"/>
              </a:rPr>
              <a:t>and</a:t>
            </a:r>
            <a:endParaRPr sz="2000">
              <a:latin typeface="Arial"/>
              <a:cs typeface="Arial"/>
            </a:endParaRPr>
          </a:p>
          <a:p>
            <a:pPr marL="757555" lvl="1" indent="-229235">
              <a:lnSpc>
                <a:spcPct val="100000"/>
              </a:lnSpc>
              <a:spcBef>
                <a:spcPts val="400"/>
              </a:spcBef>
              <a:buClr>
                <a:srgbClr val="9B2C1F"/>
              </a:buClr>
              <a:buSzPct val="85000"/>
              <a:buFont typeface="Wingdings 2"/>
              <a:buChar char=""/>
              <a:tabLst>
                <a:tab pos="758190" algn="l"/>
              </a:tabLst>
            </a:pPr>
            <a:r>
              <a:rPr sz="2000" u="heavy" dirty="0">
                <a:uFill>
                  <a:solidFill>
                    <a:srgbClr val="000000"/>
                  </a:solidFill>
                </a:uFill>
                <a:latin typeface="Arial"/>
                <a:cs typeface="Arial"/>
              </a:rPr>
              <a:t>Archival storage</a:t>
            </a:r>
            <a:r>
              <a:rPr sz="2000" dirty="0">
                <a:latin typeface="Arial"/>
                <a:cs typeface="Arial"/>
              </a:rPr>
              <a:t>, characterized by infrequent</a:t>
            </a:r>
            <a:r>
              <a:rPr sz="2000" spc="-170" dirty="0">
                <a:latin typeface="Arial"/>
                <a:cs typeface="Arial"/>
              </a:rPr>
              <a:t> </a:t>
            </a:r>
            <a:r>
              <a:rPr sz="2000" spc="5" dirty="0">
                <a:latin typeface="Arial"/>
                <a:cs typeface="Arial"/>
              </a:rPr>
              <a:t>access.</a:t>
            </a:r>
            <a:endParaRPr sz="2000">
              <a:latin typeface="Arial"/>
              <a:cs typeface="Arial"/>
            </a:endParaRPr>
          </a:p>
          <a:p>
            <a:pPr marL="483234" indent="-274955">
              <a:lnSpc>
                <a:spcPct val="100000"/>
              </a:lnSpc>
              <a:spcBef>
                <a:spcPts val="595"/>
              </a:spcBef>
              <a:buClr>
                <a:srgbClr val="D24717"/>
              </a:buClr>
              <a:buSzPct val="85416"/>
              <a:buFont typeface="Wingdings 2"/>
              <a:buChar char=""/>
              <a:tabLst>
                <a:tab pos="483234" algn="l"/>
                <a:tab pos="483870" algn="l"/>
              </a:tabLst>
            </a:pPr>
            <a:r>
              <a:rPr sz="2400" spc="-5" dirty="0">
                <a:latin typeface="Arial"/>
                <a:cs typeface="Arial"/>
              </a:rPr>
              <a:t>Storage is measured</a:t>
            </a:r>
            <a:r>
              <a:rPr sz="2400" spc="15" dirty="0">
                <a:latin typeface="Arial"/>
                <a:cs typeface="Arial"/>
              </a:rPr>
              <a:t> </a:t>
            </a:r>
            <a:r>
              <a:rPr sz="2400" spc="-5" dirty="0">
                <a:latin typeface="Arial"/>
                <a:cs typeface="Arial"/>
              </a:rPr>
              <a:t>in:</a:t>
            </a:r>
            <a:endParaRPr sz="2400">
              <a:latin typeface="Arial"/>
              <a:cs typeface="Arial"/>
            </a:endParaRPr>
          </a:p>
          <a:p>
            <a:pPr marL="757555" lvl="1" indent="-229235">
              <a:lnSpc>
                <a:spcPct val="100000"/>
              </a:lnSpc>
              <a:spcBef>
                <a:spcPts val="400"/>
              </a:spcBef>
              <a:buClr>
                <a:srgbClr val="9B2C1F"/>
              </a:buClr>
              <a:buSzPct val="85000"/>
              <a:buFont typeface="Wingdings 2"/>
              <a:buChar char=""/>
              <a:tabLst>
                <a:tab pos="758190" algn="l"/>
              </a:tabLst>
            </a:pPr>
            <a:r>
              <a:rPr sz="2000" dirty="0">
                <a:latin typeface="Arial"/>
                <a:cs typeface="Arial"/>
              </a:rPr>
              <a:t>bytes,</a:t>
            </a:r>
            <a:endParaRPr sz="2000">
              <a:latin typeface="Arial"/>
              <a:cs typeface="Arial"/>
            </a:endParaRPr>
          </a:p>
          <a:p>
            <a:pPr marL="757555" lvl="1" indent="-229235">
              <a:lnSpc>
                <a:spcPct val="100000"/>
              </a:lnSpc>
              <a:spcBef>
                <a:spcPts val="409"/>
              </a:spcBef>
              <a:buClr>
                <a:srgbClr val="9B2C1F"/>
              </a:buClr>
              <a:buSzPct val="85000"/>
              <a:buFont typeface="Wingdings 2"/>
              <a:buChar char=""/>
              <a:tabLst>
                <a:tab pos="758190" algn="l"/>
              </a:tabLst>
            </a:pPr>
            <a:r>
              <a:rPr sz="2000" dirty="0">
                <a:latin typeface="Arial"/>
                <a:cs typeface="Arial"/>
              </a:rPr>
              <a:t>Kbytes,</a:t>
            </a:r>
            <a:endParaRPr sz="2000">
              <a:latin typeface="Arial"/>
              <a:cs typeface="Arial"/>
            </a:endParaRPr>
          </a:p>
          <a:p>
            <a:pPr marL="757555" lvl="1" indent="-229235">
              <a:lnSpc>
                <a:spcPts val="2135"/>
              </a:lnSpc>
              <a:spcBef>
                <a:spcPts val="395"/>
              </a:spcBef>
              <a:buClr>
                <a:srgbClr val="9B2C1F"/>
              </a:buClr>
              <a:buSzPct val="85000"/>
              <a:buFont typeface="Wingdings 2"/>
              <a:buChar char=""/>
              <a:tabLst>
                <a:tab pos="758190" algn="l"/>
              </a:tabLst>
            </a:pPr>
            <a:r>
              <a:rPr sz="2000" dirty="0">
                <a:latin typeface="Arial"/>
                <a:cs typeface="Arial"/>
              </a:rPr>
              <a:t>Mbytes,</a:t>
            </a:r>
            <a:endParaRPr sz="2000">
              <a:latin typeface="Arial"/>
              <a:cs typeface="Arial"/>
            </a:endParaRPr>
          </a:p>
          <a:p>
            <a:pPr marL="12700">
              <a:lnSpc>
                <a:spcPts val="1415"/>
              </a:lnSpc>
            </a:pPr>
            <a:r>
              <a:rPr sz="1400" spc="-5" dirty="0">
                <a:solidFill>
                  <a:srgbClr val="FFFFFF"/>
                </a:solidFill>
                <a:latin typeface="Arial"/>
                <a:cs typeface="Arial"/>
              </a:rPr>
              <a:t>50</a:t>
            </a:r>
            <a:endParaRPr sz="1400">
              <a:latin typeface="Arial"/>
              <a:cs typeface="Arial"/>
            </a:endParaRPr>
          </a:p>
        </p:txBody>
      </p:sp>
      <p:sp>
        <p:nvSpPr>
          <p:cNvPr id="8" name="object 8"/>
          <p:cNvSpPr txBox="1"/>
          <p:nvPr/>
        </p:nvSpPr>
        <p:spPr>
          <a:xfrm>
            <a:off x="779780" y="6456099"/>
            <a:ext cx="1621790" cy="309880"/>
          </a:xfrm>
          <a:prstGeom prst="rect">
            <a:avLst/>
          </a:prstGeom>
        </p:spPr>
        <p:txBody>
          <a:bodyPr vert="horz" wrap="square" lIns="0" tIns="0" rIns="0" bIns="0" rtlCol="0">
            <a:spAutoFit/>
          </a:bodyPr>
          <a:lstStyle/>
          <a:p>
            <a:pPr marL="12700">
              <a:lnSpc>
                <a:spcPts val="2315"/>
              </a:lnSpc>
            </a:pPr>
            <a:r>
              <a:rPr sz="1700" dirty="0">
                <a:solidFill>
                  <a:srgbClr val="9B2C1F"/>
                </a:solidFill>
                <a:latin typeface="Wingdings 2"/>
                <a:cs typeface="Wingdings 2"/>
              </a:rPr>
              <a:t></a:t>
            </a:r>
            <a:r>
              <a:rPr sz="1700" dirty="0">
                <a:solidFill>
                  <a:srgbClr val="9B2C1F"/>
                </a:solidFill>
                <a:latin typeface="Times New Roman"/>
                <a:cs typeface="Times New Roman"/>
              </a:rPr>
              <a:t> </a:t>
            </a:r>
            <a:r>
              <a:rPr sz="2000" dirty="0">
                <a:latin typeface="Arial"/>
                <a:cs typeface="Arial"/>
              </a:rPr>
              <a:t>Gbytes,</a:t>
            </a:r>
            <a:r>
              <a:rPr sz="2000" spc="-120" dirty="0">
                <a:latin typeface="Arial"/>
                <a:cs typeface="Arial"/>
              </a:rPr>
              <a:t> </a:t>
            </a:r>
            <a:r>
              <a:rPr sz="2000" dirty="0">
                <a:latin typeface="Arial"/>
                <a:cs typeface="Arial"/>
              </a:rPr>
              <a:t>and</a:t>
            </a:r>
            <a:endParaRPr sz="2000">
              <a:latin typeface="Arial"/>
              <a:cs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1090930"/>
            <a:ext cx="8302625" cy="4690745"/>
          </a:xfrm>
          <a:prstGeom prst="rect">
            <a:avLst/>
          </a:prstGeom>
        </p:spPr>
        <p:txBody>
          <a:bodyPr vert="horz" wrap="square" lIns="0" tIns="13335" rIns="0" bIns="0" rtlCol="0">
            <a:spAutoFit/>
          </a:bodyPr>
          <a:lstStyle/>
          <a:p>
            <a:pPr marL="286385" marR="5080" indent="-274320" algn="just">
              <a:lnSpc>
                <a:spcPct val="100000"/>
              </a:lnSpc>
              <a:spcBef>
                <a:spcPts val="105"/>
              </a:spcBef>
              <a:buClr>
                <a:srgbClr val="D24717"/>
              </a:buClr>
              <a:buSzPct val="84615"/>
              <a:buFont typeface="Wingdings 2"/>
              <a:buChar char=""/>
              <a:tabLst>
                <a:tab pos="287020" algn="l"/>
              </a:tabLst>
            </a:pPr>
            <a:r>
              <a:rPr sz="2600" b="1" i="1" u="heavy" dirty="0">
                <a:uFill>
                  <a:solidFill>
                    <a:srgbClr val="000000"/>
                  </a:solidFill>
                </a:uFill>
                <a:latin typeface="Arial"/>
                <a:cs typeface="Arial"/>
              </a:rPr>
              <a:t>Image displays</a:t>
            </a:r>
            <a:r>
              <a:rPr sz="2600" b="1" i="1" dirty="0">
                <a:latin typeface="Arial"/>
                <a:cs typeface="Arial"/>
              </a:rPr>
              <a:t> </a:t>
            </a:r>
            <a:r>
              <a:rPr sz="2600" spc="-5" dirty="0">
                <a:latin typeface="Arial"/>
                <a:cs typeface="Arial"/>
              </a:rPr>
              <a:t>in </a:t>
            </a:r>
            <a:r>
              <a:rPr sz="2600" dirty="0">
                <a:latin typeface="Arial"/>
                <a:cs typeface="Arial"/>
              </a:rPr>
              <a:t>use today are mainly </a:t>
            </a:r>
            <a:r>
              <a:rPr sz="2600" spc="-5" dirty="0">
                <a:latin typeface="Arial"/>
                <a:cs typeface="Arial"/>
              </a:rPr>
              <a:t>color  </a:t>
            </a:r>
            <a:r>
              <a:rPr sz="2600" dirty="0">
                <a:latin typeface="Arial"/>
                <a:cs typeface="Arial"/>
              </a:rPr>
              <a:t>(preferably flat screen) </a:t>
            </a:r>
            <a:r>
              <a:rPr sz="2600" spc="5" dirty="0">
                <a:latin typeface="Arial"/>
                <a:cs typeface="Arial"/>
              </a:rPr>
              <a:t>TV</a:t>
            </a:r>
            <a:r>
              <a:rPr sz="2600" spc="-95" dirty="0">
                <a:latin typeface="Arial"/>
                <a:cs typeface="Arial"/>
              </a:rPr>
              <a:t> </a:t>
            </a:r>
            <a:r>
              <a:rPr sz="2600" dirty="0">
                <a:latin typeface="Arial"/>
                <a:cs typeface="Arial"/>
              </a:rPr>
              <a:t>monitors.</a:t>
            </a:r>
            <a:endParaRPr sz="2600">
              <a:latin typeface="Arial"/>
              <a:cs typeface="Arial"/>
            </a:endParaRPr>
          </a:p>
          <a:p>
            <a:pPr>
              <a:lnSpc>
                <a:spcPct val="100000"/>
              </a:lnSpc>
              <a:spcBef>
                <a:spcPts val="5"/>
              </a:spcBef>
              <a:buClr>
                <a:srgbClr val="D24717"/>
              </a:buClr>
              <a:buFont typeface="Wingdings 2"/>
              <a:buChar char=""/>
            </a:pPr>
            <a:endParaRPr sz="3750">
              <a:latin typeface="Arial"/>
              <a:cs typeface="Arial"/>
            </a:endParaRPr>
          </a:p>
          <a:p>
            <a:pPr marL="286385" marR="6985" indent="-274320" algn="just">
              <a:lnSpc>
                <a:spcPct val="100000"/>
              </a:lnSpc>
              <a:spcBef>
                <a:spcPts val="5"/>
              </a:spcBef>
              <a:buClr>
                <a:srgbClr val="D24717"/>
              </a:buClr>
              <a:buSzPct val="84615"/>
              <a:buFont typeface="Wingdings 2"/>
              <a:buChar char=""/>
              <a:tabLst>
                <a:tab pos="287020" algn="l"/>
              </a:tabLst>
            </a:pPr>
            <a:r>
              <a:rPr sz="2600" spc="-5" dirty="0">
                <a:latin typeface="Arial"/>
                <a:cs typeface="Arial"/>
              </a:rPr>
              <a:t>Monitors </a:t>
            </a:r>
            <a:r>
              <a:rPr sz="2600" dirty="0">
                <a:latin typeface="Arial"/>
                <a:cs typeface="Arial"/>
              </a:rPr>
              <a:t>are </a:t>
            </a:r>
            <a:r>
              <a:rPr sz="2600" spc="-5" dirty="0">
                <a:latin typeface="Arial"/>
                <a:cs typeface="Arial"/>
              </a:rPr>
              <a:t>driven </a:t>
            </a:r>
            <a:r>
              <a:rPr sz="2600" dirty="0">
                <a:latin typeface="Arial"/>
                <a:cs typeface="Arial"/>
              </a:rPr>
              <a:t>by the outputs of image and  graphics </a:t>
            </a:r>
            <a:r>
              <a:rPr sz="2600" spc="-5" dirty="0">
                <a:latin typeface="Arial"/>
                <a:cs typeface="Arial"/>
              </a:rPr>
              <a:t>display cards </a:t>
            </a:r>
            <a:r>
              <a:rPr sz="2600" dirty="0">
                <a:latin typeface="Arial"/>
                <a:cs typeface="Arial"/>
              </a:rPr>
              <a:t>that </a:t>
            </a:r>
            <a:r>
              <a:rPr sz="2600" spc="-5" dirty="0">
                <a:latin typeface="Arial"/>
                <a:cs typeface="Arial"/>
              </a:rPr>
              <a:t>are </a:t>
            </a:r>
            <a:r>
              <a:rPr sz="2600" dirty="0">
                <a:latin typeface="Arial"/>
                <a:cs typeface="Arial"/>
              </a:rPr>
              <a:t>an integral part of the  computer</a:t>
            </a:r>
            <a:r>
              <a:rPr sz="2600" spc="-30" dirty="0">
                <a:latin typeface="Arial"/>
                <a:cs typeface="Arial"/>
              </a:rPr>
              <a:t> </a:t>
            </a:r>
            <a:r>
              <a:rPr sz="2600" dirty="0">
                <a:latin typeface="Arial"/>
                <a:cs typeface="Arial"/>
              </a:rPr>
              <a:t>system.</a:t>
            </a:r>
            <a:endParaRPr sz="2600">
              <a:latin typeface="Arial"/>
              <a:cs typeface="Arial"/>
            </a:endParaRPr>
          </a:p>
          <a:p>
            <a:pPr>
              <a:lnSpc>
                <a:spcPct val="100000"/>
              </a:lnSpc>
              <a:spcBef>
                <a:spcPts val="5"/>
              </a:spcBef>
              <a:buClr>
                <a:srgbClr val="D24717"/>
              </a:buClr>
              <a:buFont typeface="Wingdings 2"/>
              <a:buChar char=""/>
            </a:pPr>
            <a:endParaRPr sz="3750">
              <a:latin typeface="Arial"/>
              <a:cs typeface="Arial"/>
            </a:endParaRPr>
          </a:p>
          <a:p>
            <a:pPr marL="286385" marR="5080" indent="-274320" algn="just">
              <a:lnSpc>
                <a:spcPct val="100000"/>
              </a:lnSpc>
              <a:spcBef>
                <a:spcPts val="5"/>
              </a:spcBef>
              <a:buClr>
                <a:srgbClr val="D24717"/>
              </a:buClr>
              <a:buSzPct val="84615"/>
              <a:buFont typeface="Wingdings 2"/>
              <a:buChar char=""/>
              <a:tabLst>
                <a:tab pos="287020" algn="l"/>
              </a:tabLst>
            </a:pPr>
            <a:r>
              <a:rPr sz="2600" spc="-5" dirty="0">
                <a:latin typeface="Arial"/>
                <a:cs typeface="Arial"/>
              </a:rPr>
              <a:t>In some </a:t>
            </a:r>
            <a:r>
              <a:rPr sz="2600" dirty="0">
                <a:latin typeface="Arial"/>
                <a:cs typeface="Arial"/>
              </a:rPr>
              <a:t>cases, </a:t>
            </a:r>
            <a:r>
              <a:rPr sz="2600" spc="-5" dirty="0">
                <a:latin typeface="Arial"/>
                <a:cs typeface="Arial"/>
              </a:rPr>
              <a:t>it is </a:t>
            </a:r>
            <a:r>
              <a:rPr sz="2600" dirty="0">
                <a:latin typeface="Arial"/>
                <a:cs typeface="Arial"/>
              </a:rPr>
              <a:t>necessary </a:t>
            </a:r>
            <a:r>
              <a:rPr sz="2600" spc="-5" dirty="0">
                <a:latin typeface="Arial"/>
                <a:cs typeface="Arial"/>
              </a:rPr>
              <a:t>to </a:t>
            </a:r>
            <a:r>
              <a:rPr sz="2600" dirty="0">
                <a:latin typeface="Arial"/>
                <a:cs typeface="Arial"/>
              </a:rPr>
              <a:t>have </a:t>
            </a:r>
            <a:r>
              <a:rPr sz="2600" spc="-5" dirty="0">
                <a:latin typeface="Arial"/>
                <a:cs typeface="Arial"/>
              </a:rPr>
              <a:t>stereo displays,  </a:t>
            </a:r>
            <a:r>
              <a:rPr sz="2600" dirty="0">
                <a:latin typeface="Arial"/>
                <a:cs typeface="Arial"/>
              </a:rPr>
              <a:t>and these are implemented </a:t>
            </a:r>
            <a:r>
              <a:rPr sz="2600" spc="-10" dirty="0">
                <a:latin typeface="Arial"/>
                <a:cs typeface="Arial"/>
              </a:rPr>
              <a:t>in </a:t>
            </a:r>
            <a:r>
              <a:rPr sz="2600" dirty="0">
                <a:latin typeface="Arial"/>
                <a:cs typeface="Arial"/>
              </a:rPr>
              <a:t>the form of headgear  containing two </a:t>
            </a:r>
            <a:r>
              <a:rPr sz="2600" spc="-5" dirty="0">
                <a:latin typeface="Arial"/>
                <a:cs typeface="Arial"/>
              </a:rPr>
              <a:t>small </a:t>
            </a:r>
            <a:r>
              <a:rPr sz="2600" dirty="0">
                <a:latin typeface="Arial"/>
                <a:cs typeface="Arial"/>
              </a:rPr>
              <a:t>displays embedded </a:t>
            </a:r>
            <a:r>
              <a:rPr sz="2600" spc="-5" dirty="0">
                <a:latin typeface="Arial"/>
                <a:cs typeface="Arial"/>
              </a:rPr>
              <a:t>in </a:t>
            </a:r>
            <a:r>
              <a:rPr sz="2600" dirty="0">
                <a:latin typeface="Arial"/>
                <a:cs typeface="Arial"/>
              </a:rPr>
              <a:t>goggles  worn by the</a:t>
            </a:r>
            <a:r>
              <a:rPr sz="2600" spc="-35" dirty="0">
                <a:latin typeface="Arial"/>
                <a:cs typeface="Arial"/>
              </a:rPr>
              <a:t> </a:t>
            </a:r>
            <a:r>
              <a:rPr sz="2600" spc="-30" dirty="0">
                <a:latin typeface="Arial"/>
                <a:cs typeface="Arial"/>
              </a:rPr>
              <a:t>user.</a:t>
            </a:r>
            <a:endParaRPr sz="2600">
              <a:latin typeface="Arial"/>
              <a:cs typeface="Arial"/>
            </a:endParaRPr>
          </a:p>
        </p:txBody>
      </p:sp>
      <p:grpSp>
        <p:nvGrpSpPr>
          <p:cNvPr id="3" name="object 3"/>
          <p:cNvGrpSpPr/>
          <p:nvPr/>
        </p:nvGrpSpPr>
        <p:grpSpPr>
          <a:xfrm>
            <a:off x="0" y="76136"/>
            <a:ext cx="9144000" cy="716280"/>
            <a:chOff x="0" y="76136"/>
            <a:chExt cx="9144000" cy="716280"/>
          </a:xfrm>
        </p:grpSpPr>
        <p:sp>
          <p:nvSpPr>
            <p:cNvPr id="4" name="object 4"/>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5" name="object 5"/>
            <p:cNvSpPr/>
            <p:nvPr/>
          </p:nvSpPr>
          <p:spPr>
            <a:xfrm>
              <a:off x="784859" y="158496"/>
              <a:ext cx="7825740" cy="582167"/>
            </a:xfrm>
            <a:prstGeom prst="rect">
              <a:avLst/>
            </a:prstGeom>
            <a:blipFill>
              <a:blip r:embed="rId2"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993444" y="252222"/>
            <a:ext cx="7372984" cy="452120"/>
          </a:xfrm>
          <a:prstGeom prst="rect">
            <a:avLst/>
          </a:prstGeom>
        </p:spPr>
        <p:txBody>
          <a:bodyPr vert="horz" wrap="square" lIns="0" tIns="12065" rIns="0" bIns="0" rtlCol="0">
            <a:spAutoFit/>
          </a:bodyPr>
          <a:lstStyle/>
          <a:p>
            <a:pPr marL="12700">
              <a:lnSpc>
                <a:spcPct val="100000"/>
              </a:lnSpc>
              <a:spcBef>
                <a:spcPts val="95"/>
              </a:spcBef>
            </a:pPr>
            <a:r>
              <a:rPr spc="-5" dirty="0"/>
              <a:t>General </a:t>
            </a:r>
            <a:r>
              <a:rPr spc="-10" dirty="0"/>
              <a:t>Purpose </a:t>
            </a:r>
            <a:r>
              <a:rPr spc="-5" dirty="0"/>
              <a:t>Image Processing</a:t>
            </a:r>
            <a:r>
              <a:rPr spc="85" dirty="0"/>
              <a:t> </a:t>
            </a:r>
            <a:r>
              <a:rPr spc="-10" dirty="0"/>
              <a:t>System</a:t>
            </a:r>
          </a:p>
        </p:txBody>
      </p:sp>
      <p:sp>
        <p:nvSpPr>
          <p:cNvPr id="7" name="object 7"/>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55</a:t>
            </a:fld>
            <a:endParaRP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1090930"/>
            <a:ext cx="8302625" cy="4217670"/>
          </a:xfrm>
          <a:prstGeom prst="rect">
            <a:avLst/>
          </a:prstGeom>
        </p:spPr>
        <p:txBody>
          <a:bodyPr vert="horz" wrap="square" lIns="0" tIns="13335" rIns="0" bIns="0" rtlCol="0">
            <a:spAutoFit/>
          </a:bodyPr>
          <a:lstStyle/>
          <a:p>
            <a:pPr marL="286385" marR="5080" indent="-274320" algn="just">
              <a:lnSpc>
                <a:spcPct val="100000"/>
              </a:lnSpc>
              <a:spcBef>
                <a:spcPts val="105"/>
              </a:spcBef>
              <a:buClr>
                <a:srgbClr val="D24717"/>
              </a:buClr>
              <a:buSzPct val="84615"/>
              <a:buFont typeface="Wingdings 2"/>
              <a:buChar char=""/>
              <a:tabLst>
                <a:tab pos="287020" algn="l"/>
              </a:tabLst>
            </a:pPr>
            <a:r>
              <a:rPr sz="2600" b="1" i="1" u="heavy" dirty="0">
                <a:uFill>
                  <a:solidFill>
                    <a:srgbClr val="000000"/>
                  </a:solidFill>
                </a:uFill>
                <a:latin typeface="Arial"/>
                <a:cs typeface="Arial"/>
              </a:rPr>
              <a:t>Hardcopy devices</a:t>
            </a:r>
            <a:r>
              <a:rPr sz="2600" b="1" i="1" dirty="0">
                <a:latin typeface="Arial"/>
                <a:cs typeface="Arial"/>
              </a:rPr>
              <a:t> </a:t>
            </a:r>
            <a:r>
              <a:rPr sz="2600" dirty="0">
                <a:latin typeface="Arial"/>
                <a:cs typeface="Arial"/>
              </a:rPr>
              <a:t>for </a:t>
            </a:r>
            <a:r>
              <a:rPr sz="2600" spc="-5" dirty="0">
                <a:latin typeface="Arial"/>
                <a:cs typeface="Arial"/>
              </a:rPr>
              <a:t>recording </a:t>
            </a:r>
            <a:r>
              <a:rPr sz="2600" dirty="0">
                <a:latin typeface="Arial"/>
                <a:cs typeface="Arial"/>
              </a:rPr>
              <a:t>images include </a:t>
            </a:r>
            <a:r>
              <a:rPr sz="2600" spc="-5" dirty="0">
                <a:latin typeface="Arial"/>
                <a:cs typeface="Arial"/>
              </a:rPr>
              <a:t>laser  </a:t>
            </a:r>
            <a:r>
              <a:rPr sz="2600" dirty="0">
                <a:latin typeface="Arial"/>
                <a:cs typeface="Arial"/>
              </a:rPr>
              <a:t>printers, </a:t>
            </a:r>
            <a:r>
              <a:rPr sz="2600" spc="-5" dirty="0">
                <a:latin typeface="Arial"/>
                <a:cs typeface="Arial"/>
              </a:rPr>
              <a:t>film </a:t>
            </a:r>
            <a:r>
              <a:rPr sz="2600" dirty="0">
                <a:latin typeface="Arial"/>
                <a:cs typeface="Arial"/>
              </a:rPr>
              <a:t>cameras, heat-sensitive devices, </a:t>
            </a:r>
            <a:r>
              <a:rPr sz="2600" spc="-5" dirty="0">
                <a:latin typeface="Arial"/>
                <a:cs typeface="Arial"/>
              </a:rPr>
              <a:t>inkjet  </a:t>
            </a:r>
            <a:r>
              <a:rPr sz="2600" dirty="0">
                <a:latin typeface="Arial"/>
                <a:cs typeface="Arial"/>
              </a:rPr>
              <a:t>units, and digital units, such as optical and </a:t>
            </a:r>
            <a:r>
              <a:rPr sz="2600" spc="-5" dirty="0">
                <a:latin typeface="Arial"/>
                <a:cs typeface="Arial"/>
              </a:rPr>
              <a:t>CDROM  </a:t>
            </a:r>
            <a:r>
              <a:rPr sz="2600" spc="5" dirty="0">
                <a:latin typeface="Arial"/>
                <a:cs typeface="Arial"/>
              </a:rPr>
              <a:t>disks.</a:t>
            </a:r>
            <a:endParaRPr sz="2600">
              <a:latin typeface="Arial"/>
              <a:cs typeface="Arial"/>
            </a:endParaRPr>
          </a:p>
          <a:p>
            <a:pPr>
              <a:lnSpc>
                <a:spcPct val="100000"/>
              </a:lnSpc>
              <a:spcBef>
                <a:spcPts val="5"/>
              </a:spcBef>
              <a:buClr>
                <a:srgbClr val="D24717"/>
              </a:buClr>
              <a:buFont typeface="Wingdings 2"/>
              <a:buChar char=""/>
            </a:pPr>
            <a:endParaRPr sz="3750">
              <a:latin typeface="Arial"/>
              <a:cs typeface="Arial"/>
            </a:endParaRPr>
          </a:p>
          <a:p>
            <a:pPr marL="286385" marR="5080" indent="-274320" algn="just">
              <a:lnSpc>
                <a:spcPct val="100000"/>
              </a:lnSpc>
              <a:spcBef>
                <a:spcPts val="5"/>
              </a:spcBef>
              <a:buClr>
                <a:srgbClr val="D24717"/>
              </a:buClr>
              <a:buSzPct val="84615"/>
              <a:buFont typeface="Wingdings 2"/>
              <a:buChar char=""/>
              <a:tabLst>
                <a:tab pos="287020" algn="l"/>
              </a:tabLst>
            </a:pPr>
            <a:r>
              <a:rPr sz="2600" b="1" i="1" u="heavy" dirty="0">
                <a:uFill>
                  <a:solidFill>
                    <a:srgbClr val="000000"/>
                  </a:solidFill>
                </a:uFill>
                <a:latin typeface="Arial"/>
                <a:cs typeface="Arial"/>
              </a:rPr>
              <a:t>Networking</a:t>
            </a:r>
            <a:r>
              <a:rPr sz="2600" b="1" i="1" dirty="0">
                <a:latin typeface="Arial"/>
                <a:cs typeface="Arial"/>
              </a:rPr>
              <a:t> </a:t>
            </a:r>
            <a:r>
              <a:rPr sz="2600" spc="-10" dirty="0">
                <a:latin typeface="Arial"/>
                <a:cs typeface="Arial"/>
              </a:rPr>
              <a:t>is </a:t>
            </a:r>
            <a:r>
              <a:rPr sz="2600" dirty="0">
                <a:latin typeface="Arial"/>
                <a:cs typeface="Arial"/>
              </a:rPr>
              <a:t>almost a default function </a:t>
            </a:r>
            <a:r>
              <a:rPr sz="2600" spc="-5" dirty="0">
                <a:latin typeface="Arial"/>
                <a:cs typeface="Arial"/>
              </a:rPr>
              <a:t>in </a:t>
            </a:r>
            <a:r>
              <a:rPr sz="2600" dirty="0">
                <a:latin typeface="Arial"/>
                <a:cs typeface="Arial"/>
              </a:rPr>
              <a:t>any  computer system </a:t>
            </a:r>
            <a:r>
              <a:rPr sz="2600" spc="-5" dirty="0">
                <a:latin typeface="Arial"/>
                <a:cs typeface="Arial"/>
              </a:rPr>
              <a:t>in </a:t>
            </a:r>
            <a:r>
              <a:rPr sz="2600" dirty="0">
                <a:latin typeface="Arial"/>
                <a:cs typeface="Arial"/>
              </a:rPr>
              <a:t>use</a:t>
            </a:r>
            <a:r>
              <a:rPr sz="2600" spc="-50" dirty="0">
                <a:latin typeface="Arial"/>
                <a:cs typeface="Arial"/>
              </a:rPr>
              <a:t> </a:t>
            </a:r>
            <a:r>
              <a:rPr sz="2600" spc="-30" dirty="0">
                <a:latin typeface="Arial"/>
                <a:cs typeface="Arial"/>
              </a:rPr>
              <a:t>today.</a:t>
            </a:r>
            <a:endParaRPr sz="2600">
              <a:latin typeface="Arial"/>
              <a:cs typeface="Arial"/>
            </a:endParaRPr>
          </a:p>
          <a:p>
            <a:pPr marL="286385" marR="5715" indent="640080" algn="just">
              <a:lnSpc>
                <a:spcPct val="100000"/>
              </a:lnSpc>
              <a:spcBef>
                <a:spcPts val="600"/>
              </a:spcBef>
            </a:pPr>
            <a:r>
              <a:rPr sz="2600" spc="-5" dirty="0">
                <a:latin typeface="Arial"/>
                <a:cs typeface="Arial"/>
              </a:rPr>
              <a:t>In </a:t>
            </a:r>
            <a:r>
              <a:rPr sz="2600" dirty="0">
                <a:latin typeface="Arial"/>
                <a:cs typeface="Arial"/>
              </a:rPr>
              <a:t>dedicated networks, this typically </a:t>
            </a:r>
            <a:r>
              <a:rPr sz="2600" spc="-5" dirty="0">
                <a:latin typeface="Arial"/>
                <a:cs typeface="Arial"/>
              </a:rPr>
              <a:t>is </a:t>
            </a:r>
            <a:r>
              <a:rPr sz="2600" dirty="0">
                <a:latin typeface="Arial"/>
                <a:cs typeface="Arial"/>
              </a:rPr>
              <a:t>not a  problem, but </a:t>
            </a:r>
            <a:r>
              <a:rPr sz="2600" spc="-5" dirty="0">
                <a:latin typeface="Arial"/>
                <a:cs typeface="Arial"/>
              </a:rPr>
              <a:t>communications </a:t>
            </a:r>
            <a:r>
              <a:rPr sz="2600" dirty="0">
                <a:latin typeface="Arial"/>
                <a:cs typeface="Arial"/>
              </a:rPr>
              <a:t>with remote sites </a:t>
            </a:r>
            <a:r>
              <a:rPr sz="2600" spc="-5" dirty="0">
                <a:latin typeface="Arial"/>
                <a:cs typeface="Arial"/>
              </a:rPr>
              <a:t>via </a:t>
            </a:r>
            <a:r>
              <a:rPr sz="2600" dirty="0">
                <a:latin typeface="Arial"/>
                <a:cs typeface="Arial"/>
              </a:rPr>
              <a:t>the  Internet are not always as</a:t>
            </a:r>
            <a:r>
              <a:rPr sz="2600" spc="-30" dirty="0">
                <a:latin typeface="Arial"/>
                <a:cs typeface="Arial"/>
              </a:rPr>
              <a:t> </a:t>
            </a:r>
            <a:r>
              <a:rPr sz="2600" spc="-5" dirty="0">
                <a:latin typeface="Arial"/>
                <a:cs typeface="Arial"/>
              </a:rPr>
              <a:t>efficient.</a:t>
            </a:r>
            <a:endParaRPr sz="2600">
              <a:latin typeface="Arial"/>
              <a:cs typeface="Arial"/>
            </a:endParaRPr>
          </a:p>
        </p:txBody>
      </p:sp>
      <p:grpSp>
        <p:nvGrpSpPr>
          <p:cNvPr id="3" name="object 3"/>
          <p:cNvGrpSpPr/>
          <p:nvPr/>
        </p:nvGrpSpPr>
        <p:grpSpPr>
          <a:xfrm>
            <a:off x="0" y="76136"/>
            <a:ext cx="9144000" cy="716280"/>
            <a:chOff x="0" y="76136"/>
            <a:chExt cx="9144000" cy="716280"/>
          </a:xfrm>
        </p:grpSpPr>
        <p:sp>
          <p:nvSpPr>
            <p:cNvPr id="4" name="object 4"/>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5" name="object 5"/>
            <p:cNvSpPr/>
            <p:nvPr/>
          </p:nvSpPr>
          <p:spPr>
            <a:xfrm>
              <a:off x="784859" y="135635"/>
              <a:ext cx="7825740" cy="605028"/>
            </a:xfrm>
            <a:prstGeom prst="rect">
              <a:avLst/>
            </a:prstGeom>
            <a:blipFill>
              <a:blip r:embed="rId2"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993444" y="229361"/>
            <a:ext cx="7372984" cy="452120"/>
          </a:xfrm>
          <a:prstGeom prst="rect">
            <a:avLst/>
          </a:prstGeom>
        </p:spPr>
        <p:txBody>
          <a:bodyPr vert="horz" wrap="square" lIns="0" tIns="12065" rIns="0" bIns="0" rtlCol="0">
            <a:spAutoFit/>
          </a:bodyPr>
          <a:lstStyle/>
          <a:p>
            <a:pPr marL="12700">
              <a:lnSpc>
                <a:spcPct val="100000"/>
              </a:lnSpc>
              <a:spcBef>
                <a:spcPts val="95"/>
              </a:spcBef>
            </a:pPr>
            <a:r>
              <a:rPr spc="-5" dirty="0"/>
              <a:t>General </a:t>
            </a:r>
            <a:r>
              <a:rPr spc="-10" dirty="0"/>
              <a:t>Purpose </a:t>
            </a:r>
            <a:r>
              <a:rPr spc="-5" dirty="0"/>
              <a:t>Image Processing</a:t>
            </a:r>
            <a:r>
              <a:rPr spc="85" dirty="0"/>
              <a:t> </a:t>
            </a:r>
            <a:r>
              <a:rPr spc="-10" dirty="0"/>
              <a:t>System</a:t>
            </a:r>
          </a:p>
        </p:txBody>
      </p:sp>
      <p:sp>
        <p:nvSpPr>
          <p:cNvPr id="7" name="object 7"/>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56</a:t>
            </a:fld>
            <a:endParaRP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047936"/>
            <a:ext cx="9144000" cy="716280"/>
          </a:xfrm>
          <a:custGeom>
            <a:avLst/>
            <a:gdLst/>
            <a:ahLst/>
            <a:cxnLst/>
            <a:rect l="l" t="t" r="r" b="b"/>
            <a:pathLst>
              <a:path w="9144000" h="716279">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3" name="object 3"/>
          <p:cNvSpPr txBox="1">
            <a:spLocks noGrp="1"/>
          </p:cNvSpPr>
          <p:nvPr>
            <p:ph type="title"/>
          </p:nvPr>
        </p:nvSpPr>
        <p:spPr>
          <a:xfrm>
            <a:off x="1864232" y="3099561"/>
            <a:ext cx="5537835" cy="574040"/>
          </a:xfrm>
          <a:prstGeom prst="rect">
            <a:avLst/>
          </a:prstGeom>
        </p:spPr>
        <p:txBody>
          <a:bodyPr vert="horz" wrap="square" lIns="0" tIns="12700" rIns="0" bIns="0" rtlCol="0">
            <a:spAutoFit/>
          </a:bodyPr>
          <a:lstStyle/>
          <a:p>
            <a:pPr marL="12700">
              <a:lnSpc>
                <a:spcPct val="100000"/>
              </a:lnSpc>
              <a:spcBef>
                <a:spcPts val="100"/>
              </a:spcBef>
            </a:pPr>
            <a:r>
              <a:rPr sz="3600" spc="-5" dirty="0"/>
              <a:t>Image Processing</a:t>
            </a:r>
            <a:r>
              <a:rPr sz="3600" spc="-15" dirty="0"/>
              <a:t> </a:t>
            </a:r>
            <a:r>
              <a:rPr sz="3600" spc="-5" dirty="0"/>
              <a:t>Basics</a:t>
            </a:r>
            <a:endParaRPr sz="3600"/>
          </a:p>
        </p:txBody>
      </p:sp>
      <p:sp>
        <p:nvSpPr>
          <p:cNvPr id="4" name="object 4"/>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57</a:t>
            </a:fld>
            <a:endParaRP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72707" y="2066925"/>
            <a:ext cx="3848590" cy="3429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4" name="object 4"/>
          <p:cNvSpPr txBox="1">
            <a:spLocks noGrp="1"/>
          </p:cNvSpPr>
          <p:nvPr>
            <p:ph type="title"/>
          </p:nvPr>
        </p:nvSpPr>
        <p:spPr>
          <a:xfrm>
            <a:off x="993444" y="127253"/>
            <a:ext cx="4800600" cy="574040"/>
          </a:xfrm>
          <a:prstGeom prst="rect">
            <a:avLst/>
          </a:prstGeom>
        </p:spPr>
        <p:txBody>
          <a:bodyPr vert="horz" wrap="square" lIns="0" tIns="12700" rIns="0" bIns="0" rtlCol="0">
            <a:spAutoFit/>
          </a:bodyPr>
          <a:lstStyle/>
          <a:p>
            <a:pPr marL="12700">
              <a:lnSpc>
                <a:spcPct val="100000"/>
              </a:lnSpc>
              <a:spcBef>
                <a:spcPts val="100"/>
              </a:spcBef>
            </a:pPr>
            <a:r>
              <a:rPr sz="3600" spc="-5" dirty="0"/>
              <a:t>Image</a:t>
            </a:r>
            <a:r>
              <a:rPr sz="3600" spc="-90" dirty="0"/>
              <a:t> </a:t>
            </a:r>
            <a:r>
              <a:rPr sz="3600" dirty="0"/>
              <a:t>Representation</a:t>
            </a:r>
            <a:endParaRPr sz="3600"/>
          </a:p>
        </p:txBody>
      </p:sp>
      <p:sp>
        <p:nvSpPr>
          <p:cNvPr id="5" name="object 5"/>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6" name="object 6"/>
          <p:cNvSpPr/>
          <p:nvPr/>
        </p:nvSpPr>
        <p:spPr>
          <a:xfrm>
            <a:off x="2235835" y="1524761"/>
            <a:ext cx="4850765" cy="3938904"/>
          </a:xfrm>
          <a:custGeom>
            <a:avLst/>
            <a:gdLst/>
            <a:ahLst/>
            <a:cxnLst/>
            <a:rect l="l" t="t" r="r" b="b"/>
            <a:pathLst>
              <a:path w="4850765" h="3938904">
                <a:moveTo>
                  <a:pt x="4850765" y="3886962"/>
                </a:moveTo>
                <a:lnTo>
                  <a:pt x="4762119" y="3835273"/>
                </a:lnTo>
                <a:lnTo>
                  <a:pt x="4758309" y="3836289"/>
                </a:lnTo>
                <a:lnTo>
                  <a:pt x="4754753" y="3842385"/>
                </a:lnTo>
                <a:lnTo>
                  <a:pt x="4755769" y="3846195"/>
                </a:lnTo>
                <a:lnTo>
                  <a:pt x="4814582" y="3880612"/>
                </a:lnTo>
                <a:lnTo>
                  <a:pt x="56515" y="3879100"/>
                </a:lnTo>
                <a:lnTo>
                  <a:pt x="58026" y="36017"/>
                </a:lnTo>
                <a:lnTo>
                  <a:pt x="58026" y="15748"/>
                </a:lnTo>
                <a:lnTo>
                  <a:pt x="58039" y="12446"/>
                </a:lnTo>
                <a:lnTo>
                  <a:pt x="58115" y="36182"/>
                </a:lnTo>
                <a:lnTo>
                  <a:pt x="90982" y="92583"/>
                </a:lnTo>
                <a:lnTo>
                  <a:pt x="92456" y="94996"/>
                </a:lnTo>
                <a:lnTo>
                  <a:pt x="96393" y="96012"/>
                </a:lnTo>
                <a:lnTo>
                  <a:pt x="99314" y="94361"/>
                </a:lnTo>
                <a:lnTo>
                  <a:pt x="102362" y="92583"/>
                </a:lnTo>
                <a:lnTo>
                  <a:pt x="103378" y="88646"/>
                </a:lnTo>
                <a:lnTo>
                  <a:pt x="58940" y="12446"/>
                </a:lnTo>
                <a:lnTo>
                  <a:pt x="51689" y="0"/>
                </a:lnTo>
                <a:lnTo>
                  <a:pt x="0" y="88646"/>
                </a:lnTo>
                <a:lnTo>
                  <a:pt x="1016" y="92456"/>
                </a:lnTo>
                <a:lnTo>
                  <a:pt x="7112" y="96012"/>
                </a:lnTo>
                <a:lnTo>
                  <a:pt x="10922" y="94996"/>
                </a:lnTo>
                <a:lnTo>
                  <a:pt x="45326" y="36182"/>
                </a:lnTo>
                <a:lnTo>
                  <a:pt x="45402" y="36042"/>
                </a:lnTo>
                <a:lnTo>
                  <a:pt x="45300" y="96012"/>
                </a:lnTo>
                <a:lnTo>
                  <a:pt x="43815" y="3886200"/>
                </a:lnTo>
                <a:lnTo>
                  <a:pt x="50165" y="3886200"/>
                </a:lnTo>
                <a:lnTo>
                  <a:pt x="50165" y="3891788"/>
                </a:lnTo>
                <a:lnTo>
                  <a:pt x="4814760" y="3893312"/>
                </a:lnTo>
                <a:lnTo>
                  <a:pt x="4755769" y="3927729"/>
                </a:lnTo>
                <a:lnTo>
                  <a:pt x="4754753" y="3931666"/>
                </a:lnTo>
                <a:lnTo>
                  <a:pt x="4756531" y="3934587"/>
                </a:lnTo>
                <a:lnTo>
                  <a:pt x="4758309" y="3937635"/>
                </a:lnTo>
                <a:lnTo>
                  <a:pt x="4762119" y="3938651"/>
                </a:lnTo>
                <a:lnTo>
                  <a:pt x="4839868" y="3893312"/>
                </a:lnTo>
                <a:lnTo>
                  <a:pt x="4850765" y="3886962"/>
                </a:lnTo>
                <a:close/>
              </a:path>
            </a:pathLst>
          </a:custGeom>
          <a:solidFill>
            <a:srgbClr val="AE3408"/>
          </a:solidFill>
        </p:spPr>
        <p:txBody>
          <a:bodyPr wrap="square" lIns="0" tIns="0" rIns="0" bIns="0" rtlCol="0"/>
          <a:lstStyle/>
          <a:p>
            <a:endParaRPr/>
          </a:p>
        </p:txBody>
      </p:sp>
      <p:sp>
        <p:nvSpPr>
          <p:cNvPr id="7" name="object 7"/>
          <p:cNvSpPr txBox="1"/>
          <p:nvPr/>
        </p:nvSpPr>
        <p:spPr>
          <a:xfrm>
            <a:off x="7166609" y="5513019"/>
            <a:ext cx="17780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x</a:t>
            </a:r>
            <a:endParaRPr sz="2400">
              <a:latin typeface="Arial"/>
              <a:cs typeface="Arial"/>
            </a:endParaRPr>
          </a:p>
        </p:txBody>
      </p:sp>
      <p:sp>
        <p:nvSpPr>
          <p:cNvPr id="8" name="object 8"/>
          <p:cNvSpPr txBox="1"/>
          <p:nvPr/>
        </p:nvSpPr>
        <p:spPr>
          <a:xfrm>
            <a:off x="1907794" y="1244853"/>
            <a:ext cx="17780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y</a:t>
            </a:r>
            <a:endParaRPr sz="2400">
              <a:latin typeface="Arial"/>
              <a:cs typeface="Arial"/>
            </a:endParaRPr>
          </a:p>
        </p:txBody>
      </p:sp>
      <p:sp>
        <p:nvSpPr>
          <p:cNvPr id="9" name="object 9"/>
          <p:cNvSpPr txBox="1"/>
          <p:nvPr/>
        </p:nvSpPr>
        <p:spPr>
          <a:xfrm>
            <a:off x="1693545" y="5436819"/>
            <a:ext cx="704850" cy="635635"/>
          </a:xfrm>
          <a:prstGeom prst="rect">
            <a:avLst/>
          </a:prstGeom>
        </p:spPr>
        <p:txBody>
          <a:bodyPr vert="horz" wrap="square" lIns="0" tIns="12700" rIns="0" bIns="0" rtlCol="0">
            <a:spAutoFit/>
          </a:bodyPr>
          <a:lstStyle/>
          <a:p>
            <a:pPr marL="12700" marR="5080">
              <a:lnSpc>
                <a:spcPct val="100000"/>
              </a:lnSpc>
              <a:spcBef>
                <a:spcPts val="100"/>
              </a:spcBef>
            </a:pPr>
            <a:r>
              <a:rPr sz="2000" dirty="0">
                <a:latin typeface="Arial"/>
                <a:cs typeface="Arial"/>
              </a:rPr>
              <a:t>Origin  </a:t>
            </a:r>
            <a:r>
              <a:rPr sz="2000" spc="-5" dirty="0">
                <a:latin typeface="Arial"/>
                <a:cs typeface="Arial"/>
              </a:rPr>
              <a:t>(0,0)</a:t>
            </a:r>
            <a:endParaRPr sz="2000">
              <a:latin typeface="Arial"/>
              <a:cs typeface="Arial"/>
            </a:endParaRPr>
          </a:p>
        </p:txBody>
      </p:sp>
      <p:sp>
        <p:nvSpPr>
          <p:cNvPr id="10" name="object 10"/>
          <p:cNvSpPr/>
          <p:nvPr/>
        </p:nvSpPr>
        <p:spPr>
          <a:xfrm>
            <a:off x="5637021" y="2337307"/>
            <a:ext cx="1830705" cy="564515"/>
          </a:xfrm>
          <a:custGeom>
            <a:avLst/>
            <a:gdLst/>
            <a:ahLst/>
            <a:cxnLst/>
            <a:rect l="l" t="t" r="r" b="b"/>
            <a:pathLst>
              <a:path w="1830704" h="564514">
                <a:moveTo>
                  <a:pt x="1794312" y="28891"/>
                </a:moveTo>
                <a:lnTo>
                  <a:pt x="0" y="552195"/>
                </a:lnTo>
                <a:lnTo>
                  <a:pt x="3555" y="564388"/>
                </a:lnTo>
                <a:lnTo>
                  <a:pt x="1797691" y="41134"/>
                </a:lnTo>
                <a:lnTo>
                  <a:pt x="1806437" y="31913"/>
                </a:lnTo>
                <a:lnTo>
                  <a:pt x="1794312" y="28891"/>
                </a:lnTo>
                <a:close/>
              </a:path>
              <a:path w="1830704" h="564514">
                <a:moveTo>
                  <a:pt x="1820404" y="22351"/>
                </a:moveTo>
                <a:lnTo>
                  <a:pt x="1816734" y="22351"/>
                </a:lnTo>
                <a:lnTo>
                  <a:pt x="1820291" y="34543"/>
                </a:lnTo>
                <a:lnTo>
                  <a:pt x="1797691" y="41134"/>
                </a:lnTo>
                <a:lnTo>
                  <a:pt x="1750822" y="90550"/>
                </a:lnTo>
                <a:lnTo>
                  <a:pt x="1750822" y="94614"/>
                </a:lnTo>
                <a:lnTo>
                  <a:pt x="1753488" y="97027"/>
                </a:lnTo>
                <a:lnTo>
                  <a:pt x="1756028" y="99440"/>
                </a:lnTo>
                <a:lnTo>
                  <a:pt x="1759966" y="99313"/>
                </a:lnTo>
                <a:lnTo>
                  <a:pt x="1830577" y="24891"/>
                </a:lnTo>
                <a:lnTo>
                  <a:pt x="1820404" y="22351"/>
                </a:lnTo>
                <a:close/>
              </a:path>
              <a:path w="1830704" h="564514">
                <a:moveTo>
                  <a:pt x="1806437" y="31913"/>
                </a:moveTo>
                <a:lnTo>
                  <a:pt x="1797691" y="41134"/>
                </a:lnTo>
                <a:lnTo>
                  <a:pt x="1820291" y="34543"/>
                </a:lnTo>
                <a:lnTo>
                  <a:pt x="1816988" y="34543"/>
                </a:lnTo>
                <a:lnTo>
                  <a:pt x="1806437" y="31913"/>
                </a:lnTo>
                <a:close/>
              </a:path>
              <a:path w="1830704" h="564514">
                <a:moveTo>
                  <a:pt x="1813941" y="24002"/>
                </a:moveTo>
                <a:lnTo>
                  <a:pt x="1806437" y="31913"/>
                </a:lnTo>
                <a:lnTo>
                  <a:pt x="1816988" y="34543"/>
                </a:lnTo>
                <a:lnTo>
                  <a:pt x="1813941" y="24002"/>
                </a:lnTo>
                <a:close/>
              </a:path>
              <a:path w="1830704" h="564514">
                <a:moveTo>
                  <a:pt x="1817216" y="24002"/>
                </a:moveTo>
                <a:lnTo>
                  <a:pt x="1813941" y="24002"/>
                </a:lnTo>
                <a:lnTo>
                  <a:pt x="1816988" y="34543"/>
                </a:lnTo>
                <a:lnTo>
                  <a:pt x="1820291" y="34543"/>
                </a:lnTo>
                <a:lnTo>
                  <a:pt x="1817216" y="24002"/>
                </a:lnTo>
                <a:close/>
              </a:path>
              <a:path w="1830704" h="564514">
                <a:moveTo>
                  <a:pt x="1816734" y="22351"/>
                </a:moveTo>
                <a:lnTo>
                  <a:pt x="1794312" y="28891"/>
                </a:lnTo>
                <a:lnTo>
                  <a:pt x="1806437" y="31913"/>
                </a:lnTo>
                <a:lnTo>
                  <a:pt x="1813941" y="24002"/>
                </a:lnTo>
                <a:lnTo>
                  <a:pt x="1817216" y="24002"/>
                </a:lnTo>
                <a:lnTo>
                  <a:pt x="1816734" y="22351"/>
                </a:lnTo>
                <a:close/>
              </a:path>
              <a:path w="1830704" h="564514">
                <a:moveTo>
                  <a:pt x="1731009" y="0"/>
                </a:moveTo>
                <a:lnTo>
                  <a:pt x="1727580" y="2158"/>
                </a:lnTo>
                <a:lnTo>
                  <a:pt x="1726692" y="5587"/>
                </a:lnTo>
                <a:lnTo>
                  <a:pt x="1725929" y="8889"/>
                </a:lnTo>
                <a:lnTo>
                  <a:pt x="1727961" y="12445"/>
                </a:lnTo>
                <a:lnTo>
                  <a:pt x="1731391" y="13207"/>
                </a:lnTo>
                <a:lnTo>
                  <a:pt x="1794312" y="28891"/>
                </a:lnTo>
                <a:lnTo>
                  <a:pt x="1816734" y="22351"/>
                </a:lnTo>
                <a:lnTo>
                  <a:pt x="1820404" y="22351"/>
                </a:lnTo>
                <a:lnTo>
                  <a:pt x="1731009" y="0"/>
                </a:lnTo>
                <a:close/>
              </a:path>
            </a:pathLst>
          </a:custGeom>
          <a:solidFill>
            <a:srgbClr val="AE3408"/>
          </a:solidFill>
        </p:spPr>
        <p:txBody>
          <a:bodyPr wrap="square" lIns="0" tIns="0" rIns="0" bIns="0" rtlCol="0"/>
          <a:lstStyle/>
          <a:p>
            <a:endParaRPr/>
          </a:p>
        </p:txBody>
      </p:sp>
      <p:sp>
        <p:nvSpPr>
          <p:cNvPr id="11" name="object 11"/>
          <p:cNvSpPr txBox="1"/>
          <p:nvPr/>
        </p:nvSpPr>
        <p:spPr>
          <a:xfrm>
            <a:off x="7561833" y="2171445"/>
            <a:ext cx="575945"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Arial"/>
                <a:cs typeface="Arial"/>
              </a:rPr>
              <a:t>Pi</a:t>
            </a:r>
            <a:r>
              <a:rPr sz="2000" spc="-15" dirty="0">
                <a:latin typeface="Arial"/>
                <a:cs typeface="Arial"/>
              </a:rPr>
              <a:t>x</a:t>
            </a:r>
            <a:r>
              <a:rPr sz="2000" dirty="0">
                <a:latin typeface="Arial"/>
                <a:cs typeface="Arial"/>
              </a:rPr>
              <a:t>el</a:t>
            </a:r>
            <a:endParaRPr sz="2000">
              <a:latin typeface="Arial"/>
              <a:cs typeface="Arial"/>
            </a:endParaRPr>
          </a:p>
        </p:txBody>
      </p:sp>
      <p:grpSp>
        <p:nvGrpSpPr>
          <p:cNvPr id="12" name="object 12"/>
          <p:cNvGrpSpPr/>
          <p:nvPr/>
        </p:nvGrpSpPr>
        <p:grpSpPr>
          <a:xfrm>
            <a:off x="1374647" y="1676400"/>
            <a:ext cx="6728459" cy="4378960"/>
            <a:chOff x="1374647" y="1676400"/>
            <a:chExt cx="6728459" cy="4378960"/>
          </a:xfrm>
        </p:grpSpPr>
        <p:sp>
          <p:nvSpPr>
            <p:cNvPr id="13" name="object 13"/>
            <p:cNvSpPr/>
            <p:nvPr/>
          </p:nvSpPr>
          <p:spPr>
            <a:xfrm>
              <a:off x="1755647" y="1905000"/>
              <a:ext cx="6347459" cy="4149852"/>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1805431" y="1935734"/>
              <a:ext cx="6248400" cy="4038600"/>
            </a:xfrm>
            <a:custGeom>
              <a:avLst/>
              <a:gdLst/>
              <a:ahLst/>
              <a:cxnLst/>
              <a:rect l="l" t="t" r="r" b="b"/>
              <a:pathLst>
                <a:path w="6248400" h="4038600">
                  <a:moveTo>
                    <a:pt x="0" y="0"/>
                  </a:moveTo>
                  <a:lnTo>
                    <a:pt x="6248400" y="4038574"/>
                  </a:lnTo>
                </a:path>
              </a:pathLst>
            </a:custGeom>
            <a:ln w="38100">
              <a:solidFill>
                <a:srgbClr val="D24717"/>
              </a:solidFill>
            </a:ln>
          </p:spPr>
          <p:txBody>
            <a:bodyPr wrap="square" lIns="0" tIns="0" rIns="0" bIns="0" rtlCol="0"/>
            <a:lstStyle/>
            <a:p>
              <a:endParaRPr/>
            </a:p>
          </p:txBody>
        </p:sp>
        <p:sp>
          <p:nvSpPr>
            <p:cNvPr id="15" name="object 15"/>
            <p:cNvSpPr/>
            <p:nvPr/>
          </p:nvSpPr>
          <p:spPr>
            <a:xfrm>
              <a:off x="1374647" y="1676400"/>
              <a:ext cx="6042659" cy="3845052"/>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1424431" y="1707134"/>
              <a:ext cx="5943600" cy="3733800"/>
            </a:xfrm>
            <a:custGeom>
              <a:avLst/>
              <a:gdLst/>
              <a:ahLst/>
              <a:cxnLst/>
              <a:rect l="l" t="t" r="r" b="b"/>
              <a:pathLst>
                <a:path w="5943600" h="3733800">
                  <a:moveTo>
                    <a:pt x="0" y="3733800"/>
                  </a:moveTo>
                  <a:lnTo>
                    <a:pt x="5943600" y="0"/>
                  </a:lnTo>
                </a:path>
              </a:pathLst>
            </a:custGeom>
            <a:ln w="38100">
              <a:solidFill>
                <a:srgbClr val="D24717"/>
              </a:solidFill>
            </a:ln>
          </p:spPr>
          <p:txBody>
            <a:bodyPr wrap="square" lIns="0" tIns="0" rIns="0" bIns="0" rtlCol="0"/>
            <a:lstStyle/>
            <a:p>
              <a:endParaRPr/>
            </a:p>
          </p:txBody>
        </p:sp>
      </p:gr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58</a:t>
            </a:fld>
            <a:endParaRP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56175" y="1011682"/>
            <a:ext cx="591185" cy="422275"/>
          </a:xfrm>
          <a:prstGeom prst="rect">
            <a:avLst/>
          </a:prstGeom>
        </p:spPr>
        <p:txBody>
          <a:bodyPr vert="horz" wrap="square" lIns="0" tIns="13335" rIns="0" bIns="0" rtlCol="0">
            <a:spAutoFit/>
          </a:bodyPr>
          <a:lstStyle/>
          <a:p>
            <a:pPr marL="356870" indent="-344805">
              <a:lnSpc>
                <a:spcPct val="100000"/>
              </a:lnSpc>
              <a:spcBef>
                <a:spcPts val="105"/>
              </a:spcBef>
              <a:buClr>
                <a:srgbClr val="D24717"/>
              </a:buClr>
              <a:buSzPct val="84615"/>
              <a:buFont typeface="Wingdings 2"/>
              <a:buChar char=""/>
              <a:tabLst>
                <a:tab pos="356870" algn="l"/>
                <a:tab pos="357505" algn="l"/>
              </a:tabLst>
            </a:pPr>
            <a:r>
              <a:rPr sz="2600" dirty="0">
                <a:latin typeface="Arial"/>
                <a:cs typeface="Arial"/>
              </a:rPr>
              <a:t>A</a:t>
            </a:r>
            <a:endParaRPr sz="2600">
              <a:latin typeface="Arial"/>
              <a:cs typeface="Arial"/>
            </a:endParaRPr>
          </a:p>
        </p:txBody>
      </p:sp>
      <p:sp>
        <p:nvSpPr>
          <p:cNvPr id="3" name="object 3"/>
          <p:cNvSpPr txBox="1"/>
          <p:nvPr/>
        </p:nvSpPr>
        <p:spPr>
          <a:xfrm>
            <a:off x="5911977" y="1011682"/>
            <a:ext cx="2846070" cy="422275"/>
          </a:xfrm>
          <a:prstGeom prst="rect">
            <a:avLst/>
          </a:prstGeom>
        </p:spPr>
        <p:txBody>
          <a:bodyPr vert="horz" wrap="square" lIns="0" tIns="13335" rIns="0" bIns="0" rtlCol="0">
            <a:spAutoFit/>
          </a:bodyPr>
          <a:lstStyle/>
          <a:p>
            <a:pPr marL="12700">
              <a:lnSpc>
                <a:spcPct val="100000"/>
              </a:lnSpc>
              <a:spcBef>
                <a:spcPts val="105"/>
              </a:spcBef>
              <a:tabLst>
                <a:tab pos="1285240" algn="l"/>
                <a:tab pos="2594610" algn="l"/>
              </a:tabLst>
            </a:pPr>
            <a:r>
              <a:rPr sz="2600" dirty="0">
                <a:latin typeface="Arial"/>
                <a:cs typeface="Arial"/>
              </a:rPr>
              <a:t>di</a:t>
            </a:r>
            <a:r>
              <a:rPr sz="2600" spc="5" dirty="0">
                <a:latin typeface="Arial"/>
                <a:cs typeface="Arial"/>
              </a:rPr>
              <a:t>g</a:t>
            </a:r>
            <a:r>
              <a:rPr sz="2600" dirty="0">
                <a:latin typeface="Arial"/>
                <a:cs typeface="Arial"/>
              </a:rPr>
              <a:t>ital	im</a:t>
            </a:r>
            <a:r>
              <a:rPr sz="2600" spc="5" dirty="0">
                <a:latin typeface="Arial"/>
                <a:cs typeface="Arial"/>
              </a:rPr>
              <a:t>a</a:t>
            </a:r>
            <a:r>
              <a:rPr sz="2600" dirty="0">
                <a:latin typeface="Arial"/>
                <a:cs typeface="Arial"/>
              </a:rPr>
              <a:t>ge	</a:t>
            </a:r>
            <a:r>
              <a:rPr sz="2600" spc="-5" dirty="0">
                <a:latin typeface="Arial"/>
                <a:cs typeface="Arial"/>
              </a:rPr>
              <a:t>is</a:t>
            </a:r>
            <a:endParaRPr sz="2600">
              <a:latin typeface="Arial"/>
              <a:cs typeface="Arial"/>
            </a:endParaRPr>
          </a:p>
        </p:txBody>
      </p:sp>
      <p:sp>
        <p:nvSpPr>
          <p:cNvPr id="4" name="object 4"/>
          <p:cNvSpPr txBox="1"/>
          <p:nvPr/>
        </p:nvSpPr>
        <p:spPr>
          <a:xfrm>
            <a:off x="4956175" y="1327150"/>
            <a:ext cx="3806190" cy="4850765"/>
          </a:xfrm>
          <a:prstGeom prst="rect">
            <a:avLst/>
          </a:prstGeom>
        </p:spPr>
        <p:txBody>
          <a:bodyPr vert="horz" wrap="square" lIns="0" tIns="91440" rIns="0" bIns="0" rtlCol="0">
            <a:spAutoFit/>
          </a:bodyPr>
          <a:lstStyle/>
          <a:p>
            <a:pPr marL="356870" marR="5715" algn="just">
              <a:lnSpc>
                <a:spcPct val="80200"/>
              </a:lnSpc>
              <a:spcBef>
                <a:spcPts val="720"/>
              </a:spcBef>
            </a:pPr>
            <a:r>
              <a:rPr sz="2600" dirty="0">
                <a:latin typeface="Arial"/>
                <a:cs typeface="Arial"/>
              </a:rPr>
              <a:t>composed of </a:t>
            </a:r>
            <a:r>
              <a:rPr sz="2600" i="1" dirty="0">
                <a:latin typeface="Times New Roman"/>
                <a:cs typeface="Times New Roman"/>
              </a:rPr>
              <a:t>M </a:t>
            </a:r>
            <a:r>
              <a:rPr sz="2600" dirty="0">
                <a:latin typeface="Arial"/>
                <a:cs typeface="Arial"/>
              </a:rPr>
              <a:t>rows  </a:t>
            </a:r>
            <a:r>
              <a:rPr sz="2600" spc="5" dirty="0">
                <a:latin typeface="Arial"/>
                <a:cs typeface="Arial"/>
              </a:rPr>
              <a:t>and </a:t>
            </a:r>
            <a:r>
              <a:rPr sz="2600" i="1" dirty="0">
                <a:latin typeface="Times New Roman"/>
                <a:cs typeface="Times New Roman"/>
              </a:rPr>
              <a:t>N </a:t>
            </a:r>
            <a:r>
              <a:rPr sz="2600" dirty="0">
                <a:latin typeface="Arial"/>
                <a:cs typeface="Arial"/>
              </a:rPr>
              <a:t>columns </a:t>
            </a:r>
            <a:r>
              <a:rPr sz="2600" spc="5" dirty="0">
                <a:latin typeface="Arial"/>
                <a:cs typeface="Arial"/>
              </a:rPr>
              <a:t>of  </a:t>
            </a:r>
            <a:r>
              <a:rPr sz="2600" dirty="0">
                <a:latin typeface="Arial"/>
                <a:cs typeface="Arial"/>
              </a:rPr>
              <a:t>pixels each storing a  value</a:t>
            </a:r>
            <a:endParaRPr sz="2600">
              <a:latin typeface="Arial"/>
              <a:cs typeface="Arial"/>
            </a:endParaRPr>
          </a:p>
          <a:p>
            <a:pPr>
              <a:lnSpc>
                <a:spcPct val="100000"/>
              </a:lnSpc>
              <a:spcBef>
                <a:spcPts val="15"/>
              </a:spcBef>
            </a:pPr>
            <a:endParaRPr sz="3200">
              <a:latin typeface="Arial"/>
              <a:cs typeface="Arial"/>
            </a:endParaRPr>
          </a:p>
          <a:p>
            <a:pPr marL="356870" marR="5080" indent="-344805" algn="just">
              <a:lnSpc>
                <a:spcPct val="80000"/>
              </a:lnSpc>
              <a:buClr>
                <a:srgbClr val="D24717"/>
              </a:buClr>
              <a:buSzPct val="84615"/>
              <a:buFont typeface="Wingdings 2"/>
              <a:buChar char=""/>
              <a:tabLst>
                <a:tab pos="357505" algn="l"/>
              </a:tabLst>
            </a:pPr>
            <a:r>
              <a:rPr sz="2600" dirty="0">
                <a:latin typeface="Arial"/>
                <a:cs typeface="Arial"/>
              </a:rPr>
              <a:t>Pixel values are most  often grey levels </a:t>
            </a:r>
            <a:r>
              <a:rPr sz="2600" spc="-5" dirty="0">
                <a:latin typeface="Arial"/>
                <a:cs typeface="Arial"/>
              </a:rPr>
              <a:t>in </a:t>
            </a:r>
            <a:r>
              <a:rPr sz="2600" dirty="0">
                <a:latin typeface="Arial"/>
                <a:cs typeface="Arial"/>
              </a:rPr>
              <a:t>the  </a:t>
            </a:r>
            <a:r>
              <a:rPr sz="2600" spc="5" dirty="0">
                <a:latin typeface="Arial"/>
                <a:cs typeface="Arial"/>
              </a:rPr>
              <a:t>range </a:t>
            </a:r>
            <a:r>
              <a:rPr sz="2600" dirty="0">
                <a:latin typeface="Arial"/>
                <a:cs typeface="Arial"/>
              </a:rPr>
              <a:t>0-255(black-  white)</a:t>
            </a:r>
            <a:endParaRPr sz="2600">
              <a:latin typeface="Arial"/>
              <a:cs typeface="Arial"/>
            </a:endParaRPr>
          </a:p>
          <a:p>
            <a:pPr>
              <a:lnSpc>
                <a:spcPct val="100000"/>
              </a:lnSpc>
              <a:spcBef>
                <a:spcPts val="15"/>
              </a:spcBef>
              <a:buClr>
                <a:srgbClr val="D24717"/>
              </a:buClr>
              <a:buFont typeface="Wingdings 2"/>
              <a:buChar char=""/>
            </a:pPr>
            <a:endParaRPr sz="3200">
              <a:latin typeface="Arial"/>
              <a:cs typeface="Arial"/>
            </a:endParaRPr>
          </a:p>
          <a:p>
            <a:pPr marL="356870" marR="6350" indent="-344805" algn="just">
              <a:lnSpc>
                <a:spcPct val="80000"/>
              </a:lnSpc>
              <a:spcBef>
                <a:spcPts val="5"/>
              </a:spcBef>
              <a:buClr>
                <a:srgbClr val="D24717"/>
              </a:buClr>
              <a:buSzPct val="84615"/>
              <a:buFont typeface="Wingdings 2"/>
              <a:buChar char=""/>
              <a:tabLst>
                <a:tab pos="357505" algn="l"/>
              </a:tabLst>
            </a:pPr>
            <a:r>
              <a:rPr sz="2600" spc="-20" dirty="0">
                <a:latin typeface="Arial"/>
                <a:cs typeface="Arial"/>
              </a:rPr>
              <a:t>We </a:t>
            </a:r>
            <a:r>
              <a:rPr sz="2600" dirty="0">
                <a:latin typeface="Arial"/>
                <a:cs typeface="Arial"/>
              </a:rPr>
              <a:t>will see later </a:t>
            </a:r>
            <a:r>
              <a:rPr sz="2600" spc="5" dirty="0">
                <a:latin typeface="Arial"/>
                <a:cs typeface="Arial"/>
              </a:rPr>
              <a:t>on  </a:t>
            </a:r>
            <a:r>
              <a:rPr sz="2600" dirty="0">
                <a:latin typeface="Arial"/>
                <a:cs typeface="Arial"/>
              </a:rPr>
              <a:t>that images </a:t>
            </a:r>
            <a:r>
              <a:rPr sz="2600" spc="5" dirty="0">
                <a:latin typeface="Arial"/>
                <a:cs typeface="Arial"/>
              </a:rPr>
              <a:t>can </a:t>
            </a:r>
            <a:r>
              <a:rPr sz="2600" spc="-5" dirty="0">
                <a:latin typeface="Arial"/>
                <a:cs typeface="Arial"/>
              </a:rPr>
              <a:t>easily  </a:t>
            </a:r>
            <a:r>
              <a:rPr sz="2600" dirty="0">
                <a:latin typeface="Arial"/>
                <a:cs typeface="Arial"/>
              </a:rPr>
              <a:t>be represented </a:t>
            </a:r>
            <a:r>
              <a:rPr sz="2600" spc="5" dirty="0">
                <a:latin typeface="Arial"/>
                <a:cs typeface="Arial"/>
              </a:rPr>
              <a:t>as  </a:t>
            </a:r>
            <a:r>
              <a:rPr sz="2600" dirty="0">
                <a:latin typeface="Arial"/>
                <a:cs typeface="Arial"/>
              </a:rPr>
              <a:t>matrices.</a:t>
            </a:r>
            <a:endParaRPr sz="2600">
              <a:latin typeface="Arial"/>
              <a:cs typeface="Arial"/>
            </a:endParaRPr>
          </a:p>
        </p:txBody>
      </p:sp>
      <p:sp>
        <p:nvSpPr>
          <p:cNvPr id="5" name="object 5"/>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6" name="object 6"/>
          <p:cNvSpPr txBox="1">
            <a:spLocks noGrp="1"/>
          </p:cNvSpPr>
          <p:nvPr>
            <p:ph type="title"/>
          </p:nvPr>
        </p:nvSpPr>
        <p:spPr>
          <a:xfrm>
            <a:off x="993444" y="127253"/>
            <a:ext cx="4800600" cy="574040"/>
          </a:xfrm>
          <a:prstGeom prst="rect">
            <a:avLst/>
          </a:prstGeom>
        </p:spPr>
        <p:txBody>
          <a:bodyPr vert="horz" wrap="square" lIns="0" tIns="12700" rIns="0" bIns="0" rtlCol="0">
            <a:spAutoFit/>
          </a:bodyPr>
          <a:lstStyle/>
          <a:p>
            <a:pPr marL="12700">
              <a:lnSpc>
                <a:spcPct val="100000"/>
              </a:lnSpc>
              <a:spcBef>
                <a:spcPts val="100"/>
              </a:spcBef>
            </a:pPr>
            <a:r>
              <a:rPr sz="3600" spc="-5" dirty="0"/>
              <a:t>Image</a:t>
            </a:r>
            <a:r>
              <a:rPr sz="3600" spc="-90" dirty="0"/>
              <a:t> </a:t>
            </a:r>
            <a:r>
              <a:rPr sz="3600" dirty="0"/>
              <a:t>Representation</a:t>
            </a:r>
            <a:endParaRPr sz="3600"/>
          </a:p>
        </p:txBody>
      </p:sp>
      <p:sp>
        <p:nvSpPr>
          <p:cNvPr id="7" name="object 7"/>
          <p:cNvSpPr/>
          <p:nvPr/>
        </p:nvSpPr>
        <p:spPr>
          <a:xfrm>
            <a:off x="217880" y="1474259"/>
            <a:ext cx="4421922" cy="4239494"/>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59</a:t>
            </a:fld>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579429"/>
            <a:ext cx="6705599" cy="5711273"/>
          </a:xfrm>
          <a:prstGeom prst="rect">
            <a:avLst/>
          </a:prstGeom>
        </p:spPr>
      </p:pic>
      <p:sp>
        <p:nvSpPr>
          <p:cNvPr id="3" name="TextBox 2"/>
          <p:cNvSpPr txBox="1"/>
          <p:nvPr/>
        </p:nvSpPr>
        <p:spPr>
          <a:xfrm>
            <a:off x="2590800" y="152400"/>
            <a:ext cx="1811714" cy="461665"/>
          </a:xfrm>
          <a:prstGeom prst="rect">
            <a:avLst/>
          </a:prstGeom>
          <a:noFill/>
        </p:spPr>
        <p:txBody>
          <a:bodyPr wrap="none" rtlCol="0">
            <a:spAutoFit/>
          </a:bodyPr>
          <a:lstStyle/>
          <a:p>
            <a:pPr algn="ctr"/>
            <a:r>
              <a:rPr lang="en-IN" sz="2400" b="1" u="sng" dirty="0" smtClean="0">
                <a:latin typeface="Times New Roman" panose="02020603050405020304" pitchFamily="18" charset="0"/>
                <a:cs typeface="Times New Roman" panose="02020603050405020304" pitchFamily="18" charset="0"/>
              </a:rPr>
              <a:t>SYLLABUS</a:t>
            </a:r>
            <a:endParaRPr lang="en-IN" sz="24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85553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3" name="object 3"/>
          <p:cNvSpPr txBox="1">
            <a:spLocks noGrp="1"/>
          </p:cNvSpPr>
          <p:nvPr>
            <p:ph type="title"/>
          </p:nvPr>
        </p:nvSpPr>
        <p:spPr>
          <a:xfrm>
            <a:off x="993444" y="127253"/>
            <a:ext cx="4800600" cy="574040"/>
          </a:xfrm>
          <a:prstGeom prst="rect">
            <a:avLst/>
          </a:prstGeom>
        </p:spPr>
        <p:txBody>
          <a:bodyPr vert="horz" wrap="square" lIns="0" tIns="12700" rIns="0" bIns="0" rtlCol="0">
            <a:spAutoFit/>
          </a:bodyPr>
          <a:lstStyle/>
          <a:p>
            <a:pPr marL="12700">
              <a:lnSpc>
                <a:spcPct val="100000"/>
              </a:lnSpc>
              <a:spcBef>
                <a:spcPts val="100"/>
              </a:spcBef>
            </a:pPr>
            <a:r>
              <a:rPr sz="3600" spc="-5" dirty="0"/>
              <a:t>Image</a:t>
            </a:r>
            <a:r>
              <a:rPr sz="3600" spc="-90" dirty="0"/>
              <a:t> </a:t>
            </a:r>
            <a:r>
              <a:rPr sz="3600" dirty="0"/>
              <a:t>Representation</a:t>
            </a:r>
            <a:endParaRPr sz="3600"/>
          </a:p>
        </p:txBody>
      </p:sp>
      <p:sp>
        <p:nvSpPr>
          <p:cNvPr id="4" name="object 4"/>
          <p:cNvSpPr/>
          <p:nvPr/>
        </p:nvSpPr>
        <p:spPr>
          <a:xfrm>
            <a:off x="430381" y="914400"/>
            <a:ext cx="3496706" cy="248876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89342" y="3712281"/>
            <a:ext cx="3012504" cy="267940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981061" y="3216875"/>
            <a:ext cx="3672305" cy="322047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60</a:t>
            </a:fld>
            <a:endParaRP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897" y="968707"/>
            <a:ext cx="5767979" cy="3875705"/>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718428" y="3836289"/>
            <a:ext cx="3119120" cy="1488440"/>
          </a:xfrm>
          <a:prstGeom prst="rect">
            <a:avLst/>
          </a:prstGeom>
        </p:spPr>
        <p:txBody>
          <a:bodyPr vert="horz" wrap="square" lIns="0" tIns="12700" rIns="0" bIns="0" rtlCol="0">
            <a:spAutoFit/>
          </a:bodyPr>
          <a:lstStyle/>
          <a:p>
            <a:pPr marL="238125" marR="5080" indent="-226060" algn="just">
              <a:lnSpc>
                <a:spcPct val="100000"/>
              </a:lnSpc>
              <a:spcBef>
                <a:spcPts val="100"/>
              </a:spcBef>
              <a:buClr>
                <a:srgbClr val="D24717"/>
              </a:buClr>
              <a:buSzPct val="85416"/>
              <a:buFont typeface="Wingdings 2"/>
              <a:buChar char=""/>
              <a:tabLst>
                <a:tab pos="238760" algn="l"/>
                <a:tab pos="2783205" algn="l"/>
              </a:tabLst>
            </a:pPr>
            <a:r>
              <a:rPr sz="2400" spc="-5" dirty="0">
                <a:latin typeface="Arial"/>
                <a:cs typeface="Arial"/>
              </a:rPr>
              <a:t>Images are typically  generated</a:t>
            </a:r>
            <a:r>
              <a:rPr sz="2400" dirty="0">
                <a:latin typeface="Arial"/>
                <a:cs typeface="Arial"/>
              </a:rPr>
              <a:t>	</a:t>
            </a:r>
            <a:r>
              <a:rPr sz="2400" spc="-10" dirty="0">
                <a:latin typeface="Arial"/>
                <a:cs typeface="Arial"/>
              </a:rPr>
              <a:t>by  </a:t>
            </a:r>
            <a:r>
              <a:rPr sz="2400" i="1" spc="-5" dirty="0">
                <a:latin typeface="Arial"/>
                <a:cs typeface="Arial"/>
              </a:rPr>
              <a:t>illuminating </a:t>
            </a:r>
            <a:r>
              <a:rPr sz="2400" spc="-5" dirty="0">
                <a:latin typeface="Arial"/>
                <a:cs typeface="Arial"/>
              </a:rPr>
              <a:t>a </a:t>
            </a:r>
            <a:r>
              <a:rPr sz="2400" i="1" spc="-5" dirty="0">
                <a:latin typeface="Arial"/>
                <a:cs typeface="Arial"/>
              </a:rPr>
              <a:t>scene  </a:t>
            </a:r>
            <a:r>
              <a:rPr sz="2400" spc="-5" dirty="0">
                <a:latin typeface="Arial"/>
                <a:cs typeface="Arial"/>
              </a:rPr>
              <a:t>and </a:t>
            </a:r>
            <a:r>
              <a:rPr sz="2400" dirty="0">
                <a:latin typeface="Arial"/>
                <a:cs typeface="Arial"/>
              </a:rPr>
              <a:t>absorbing</a:t>
            </a:r>
            <a:r>
              <a:rPr sz="2400" spc="615" dirty="0">
                <a:latin typeface="Arial"/>
                <a:cs typeface="Arial"/>
              </a:rPr>
              <a:t> </a:t>
            </a:r>
            <a:r>
              <a:rPr sz="2400" dirty="0">
                <a:latin typeface="Arial"/>
                <a:cs typeface="Arial"/>
              </a:rPr>
              <a:t>the</a:t>
            </a:r>
            <a:endParaRPr sz="2400">
              <a:latin typeface="Arial"/>
              <a:cs typeface="Arial"/>
            </a:endParaRPr>
          </a:p>
        </p:txBody>
      </p:sp>
      <p:sp>
        <p:nvSpPr>
          <p:cNvPr id="4" name="object 4"/>
          <p:cNvSpPr txBox="1"/>
          <p:nvPr/>
        </p:nvSpPr>
        <p:spPr>
          <a:xfrm>
            <a:off x="5943980" y="5665419"/>
            <a:ext cx="2139315" cy="391160"/>
          </a:xfrm>
          <a:prstGeom prst="rect">
            <a:avLst/>
          </a:prstGeom>
        </p:spPr>
        <p:txBody>
          <a:bodyPr vert="horz" wrap="square" lIns="0" tIns="12700" rIns="0" bIns="0" rtlCol="0">
            <a:spAutoFit/>
          </a:bodyPr>
          <a:lstStyle/>
          <a:p>
            <a:pPr marL="12700">
              <a:lnSpc>
                <a:spcPct val="100000"/>
              </a:lnSpc>
              <a:spcBef>
                <a:spcPts val="100"/>
              </a:spcBef>
              <a:tabLst>
                <a:tab pos="681355" algn="l"/>
                <a:tab pos="1890395" algn="l"/>
              </a:tabLst>
            </a:pPr>
            <a:r>
              <a:rPr sz="2400" spc="-5" dirty="0">
                <a:latin typeface="Arial"/>
                <a:cs typeface="Arial"/>
              </a:rPr>
              <a:t>the	objects	</a:t>
            </a:r>
            <a:r>
              <a:rPr sz="2400" spc="-10" dirty="0">
                <a:latin typeface="Arial"/>
                <a:cs typeface="Arial"/>
              </a:rPr>
              <a:t>in</a:t>
            </a:r>
            <a:endParaRPr sz="2400">
              <a:latin typeface="Arial"/>
              <a:cs typeface="Arial"/>
            </a:endParaRPr>
          </a:p>
        </p:txBody>
      </p:sp>
      <p:sp>
        <p:nvSpPr>
          <p:cNvPr id="5" name="object 5"/>
          <p:cNvSpPr txBox="1"/>
          <p:nvPr/>
        </p:nvSpPr>
        <p:spPr>
          <a:xfrm>
            <a:off x="5943980" y="5299354"/>
            <a:ext cx="2892425" cy="757555"/>
          </a:xfrm>
          <a:prstGeom prst="rect">
            <a:avLst/>
          </a:prstGeom>
        </p:spPr>
        <p:txBody>
          <a:bodyPr vert="horz" wrap="square" lIns="0" tIns="12700" rIns="0" bIns="0" rtlCol="0">
            <a:spAutoFit/>
          </a:bodyPr>
          <a:lstStyle/>
          <a:p>
            <a:pPr marR="5080" algn="r">
              <a:lnSpc>
                <a:spcPct val="100000"/>
              </a:lnSpc>
              <a:spcBef>
                <a:spcPts val="100"/>
              </a:spcBef>
              <a:tabLst>
                <a:tab pos="1153160" algn="l"/>
                <a:tab pos="2545080" algn="l"/>
              </a:tabLst>
            </a:pPr>
            <a:r>
              <a:rPr sz="2400" dirty="0">
                <a:latin typeface="Arial"/>
                <a:cs typeface="Arial"/>
              </a:rPr>
              <a:t>e</a:t>
            </a:r>
            <a:r>
              <a:rPr sz="2400" spc="-10" dirty="0">
                <a:latin typeface="Arial"/>
                <a:cs typeface="Arial"/>
              </a:rPr>
              <a:t>n</a:t>
            </a:r>
            <a:r>
              <a:rPr sz="2400" dirty="0">
                <a:latin typeface="Arial"/>
                <a:cs typeface="Arial"/>
              </a:rPr>
              <a:t>ergy	reflected	</a:t>
            </a:r>
            <a:r>
              <a:rPr sz="2400" spc="-5" dirty="0">
                <a:latin typeface="Arial"/>
                <a:cs typeface="Arial"/>
              </a:rPr>
              <a:t>by</a:t>
            </a:r>
            <a:endParaRPr sz="2400">
              <a:latin typeface="Arial"/>
              <a:cs typeface="Arial"/>
            </a:endParaRPr>
          </a:p>
          <a:p>
            <a:pPr marR="5080" algn="r">
              <a:lnSpc>
                <a:spcPct val="100000"/>
              </a:lnSpc>
            </a:pPr>
            <a:r>
              <a:rPr sz="2400" dirty="0">
                <a:latin typeface="Arial"/>
                <a:cs typeface="Arial"/>
              </a:rPr>
              <a:t>that</a:t>
            </a:r>
            <a:endParaRPr sz="2400">
              <a:latin typeface="Arial"/>
              <a:cs typeface="Arial"/>
            </a:endParaRPr>
          </a:p>
        </p:txBody>
      </p:sp>
      <p:sp>
        <p:nvSpPr>
          <p:cNvPr id="6" name="object 6"/>
          <p:cNvSpPr txBox="1"/>
          <p:nvPr/>
        </p:nvSpPr>
        <p:spPr>
          <a:xfrm>
            <a:off x="5943980" y="6031179"/>
            <a:ext cx="838835"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a:cs typeface="Arial"/>
              </a:rPr>
              <a:t>scene</a:t>
            </a:r>
            <a:endParaRPr sz="2400">
              <a:latin typeface="Arial"/>
              <a:cs typeface="Arial"/>
            </a:endParaRPr>
          </a:p>
        </p:txBody>
      </p:sp>
      <p:sp>
        <p:nvSpPr>
          <p:cNvPr id="7" name="object 7"/>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8" name="object 8"/>
          <p:cNvSpPr txBox="1">
            <a:spLocks noGrp="1"/>
          </p:cNvSpPr>
          <p:nvPr>
            <p:ph type="title"/>
          </p:nvPr>
        </p:nvSpPr>
        <p:spPr>
          <a:xfrm>
            <a:off x="993444" y="127253"/>
            <a:ext cx="3943350" cy="574040"/>
          </a:xfrm>
          <a:prstGeom prst="rect">
            <a:avLst/>
          </a:prstGeom>
        </p:spPr>
        <p:txBody>
          <a:bodyPr vert="horz" wrap="square" lIns="0" tIns="12700" rIns="0" bIns="0" rtlCol="0">
            <a:spAutoFit/>
          </a:bodyPr>
          <a:lstStyle/>
          <a:p>
            <a:pPr marL="12700">
              <a:lnSpc>
                <a:spcPct val="100000"/>
              </a:lnSpc>
              <a:spcBef>
                <a:spcPts val="100"/>
              </a:spcBef>
            </a:pPr>
            <a:r>
              <a:rPr sz="3600" spc="-5" dirty="0"/>
              <a:t>Image</a:t>
            </a:r>
            <a:r>
              <a:rPr sz="3600" spc="-185" dirty="0"/>
              <a:t> </a:t>
            </a:r>
            <a:r>
              <a:rPr sz="3600" spc="-5" dirty="0"/>
              <a:t>Acquisition</a:t>
            </a:r>
            <a:endParaRPr sz="3600"/>
          </a:p>
        </p:txBody>
      </p:sp>
      <p:sp>
        <p:nvSpPr>
          <p:cNvPr id="9" name="object 9"/>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61</a:t>
            </a:fld>
            <a:endParaRP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879975" y="1058925"/>
            <a:ext cx="3880485" cy="1945639"/>
          </a:xfrm>
          <a:prstGeom prst="rect">
            <a:avLst/>
          </a:prstGeom>
        </p:spPr>
        <p:txBody>
          <a:bodyPr vert="horz" wrap="square" lIns="0" tIns="49530" rIns="0" bIns="0" rtlCol="0">
            <a:spAutoFit/>
          </a:bodyPr>
          <a:lstStyle/>
          <a:p>
            <a:pPr marL="356870" marR="5080" indent="-344805" algn="just">
              <a:lnSpc>
                <a:spcPts val="2380"/>
              </a:lnSpc>
              <a:spcBef>
                <a:spcPts val="390"/>
              </a:spcBef>
              <a:buClr>
                <a:srgbClr val="D24717"/>
              </a:buClr>
              <a:buSzPct val="84090"/>
              <a:buFont typeface="Wingdings 2"/>
              <a:buChar char=""/>
              <a:tabLst>
                <a:tab pos="357505" algn="l"/>
              </a:tabLst>
            </a:pPr>
            <a:r>
              <a:rPr sz="2200" spc="-5" dirty="0">
                <a:latin typeface="Arial"/>
                <a:cs typeface="Arial"/>
              </a:rPr>
              <a:t>Incoming </a:t>
            </a:r>
            <a:r>
              <a:rPr sz="2200" dirty="0">
                <a:latin typeface="Arial"/>
                <a:cs typeface="Arial"/>
              </a:rPr>
              <a:t>energy </a:t>
            </a:r>
            <a:r>
              <a:rPr sz="2200" spc="-5" dirty="0">
                <a:latin typeface="Arial"/>
                <a:cs typeface="Arial"/>
              </a:rPr>
              <a:t>lands on a  sensor material </a:t>
            </a:r>
            <a:r>
              <a:rPr sz="2200" dirty="0">
                <a:latin typeface="Arial"/>
                <a:cs typeface="Arial"/>
              </a:rPr>
              <a:t>responsive  </a:t>
            </a:r>
            <a:r>
              <a:rPr sz="2200" spc="-5" dirty="0">
                <a:latin typeface="Arial"/>
                <a:cs typeface="Arial"/>
              </a:rPr>
              <a:t>to that type of </a:t>
            </a:r>
            <a:r>
              <a:rPr sz="2200" dirty="0">
                <a:latin typeface="Arial"/>
                <a:cs typeface="Arial"/>
              </a:rPr>
              <a:t>energy </a:t>
            </a:r>
            <a:r>
              <a:rPr sz="2200" spc="-5" dirty="0">
                <a:latin typeface="Arial"/>
                <a:cs typeface="Arial"/>
              </a:rPr>
              <a:t>and  this generates a</a:t>
            </a:r>
            <a:r>
              <a:rPr sz="2200" spc="15" dirty="0">
                <a:latin typeface="Arial"/>
                <a:cs typeface="Arial"/>
              </a:rPr>
              <a:t> </a:t>
            </a:r>
            <a:r>
              <a:rPr sz="2200" spc="-5" dirty="0">
                <a:latin typeface="Arial"/>
                <a:cs typeface="Arial"/>
              </a:rPr>
              <a:t>voltage</a:t>
            </a:r>
            <a:endParaRPr sz="2200">
              <a:latin typeface="Arial"/>
              <a:cs typeface="Arial"/>
            </a:endParaRPr>
          </a:p>
          <a:p>
            <a:pPr marL="356870" marR="5715" indent="-344805" algn="just">
              <a:lnSpc>
                <a:spcPts val="2380"/>
              </a:lnSpc>
              <a:spcBef>
                <a:spcPts val="590"/>
              </a:spcBef>
              <a:buClr>
                <a:srgbClr val="D24717"/>
              </a:buClr>
              <a:buSzPct val="84090"/>
              <a:buFont typeface="Wingdings 2"/>
              <a:buChar char=""/>
              <a:tabLst>
                <a:tab pos="357505" algn="l"/>
              </a:tabLst>
            </a:pPr>
            <a:r>
              <a:rPr sz="2200" spc="-5" dirty="0">
                <a:latin typeface="Arial"/>
                <a:cs typeface="Arial"/>
              </a:rPr>
              <a:t>Collections of sensors are  arranged to capture</a:t>
            </a:r>
            <a:r>
              <a:rPr sz="2200" spc="25" dirty="0">
                <a:latin typeface="Arial"/>
                <a:cs typeface="Arial"/>
              </a:rPr>
              <a:t> </a:t>
            </a:r>
            <a:r>
              <a:rPr sz="2200" spc="-5" dirty="0">
                <a:latin typeface="Arial"/>
                <a:cs typeface="Arial"/>
              </a:rPr>
              <a:t>images</a:t>
            </a:r>
            <a:endParaRPr sz="2200">
              <a:latin typeface="Arial"/>
              <a:cs typeface="Arial"/>
            </a:endParaRPr>
          </a:p>
        </p:txBody>
      </p:sp>
      <p:sp>
        <p:nvSpPr>
          <p:cNvPr id="3" name="object 3"/>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4" name="object 4"/>
          <p:cNvSpPr txBox="1">
            <a:spLocks noGrp="1"/>
          </p:cNvSpPr>
          <p:nvPr>
            <p:ph type="title"/>
          </p:nvPr>
        </p:nvSpPr>
        <p:spPr>
          <a:xfrm>
            <a:off x="993444" y="127253"/>
            <a:ext cx="3250565" cy="574040"/>
          </a:xfrm>
          <a:prstGeom prst="rect">
            <a:avLst/>
          </a:prstGeom>
        </p:spPr>
        <p:txBody>
          <a:bodyPr vert="horz" wrap="square" lIns="0" tIns="12700" rIns="0" bIns="0" rtlCol="0">
            <a:spAutoFit/>
          </a:bodyPr>
          <a:lstStyle/>
          <a:p>
            <a:pPr marL="12700">
              <a:lnSpc>
                <a:spcPct val="100000"/>
              </a:lnSpc>
              <a:spcBef>
                <a:spcPts val="100"/>
              </a:spcBef>
            </a:pPr>
            <a:r>
              <a:rPr sz="3600" spc="-5" dirty="0"/>
              <a:t>Image</a:t>
            </a:r>
            <a:r>
              <a:rPr sz="3600" spc="-90" dirty="0"/>
              <a:t> </a:t>
            </a:r>
            <a:r>
              <a:rPr sz="3600" dirty="0"/>
              <a:t>Sensing</a:t>
            </a:r>
            <a:endParaRPr sz="3600"/>
          </a:p>
        </p:txBody>
      </p:sp>
      <p:sp>
        <p:nvSpPr>
          <p:cNvPr id="5" name="object 5"/>
          <p:cNvSpPr/>
          <p:nvPr/>
        </p:nvSpPr>
        <p:spPr>
          <a:xfrm>
            <a:off x="495680" y="1333536"/>
            <a:ext cx="4163774" cy="2420213"/>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308300" y="3259000"/>
            <a:ext cx="3353339" cy="3077124"/>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92192" y="4920877"/>
            <a:ext cx="4267088" cy="203282"/>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1374394" y="3837813"/>
            <a:ext cx="162242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Imaging</a:t>
            </a:r>
            <a:r>
              <a:rPr sz="1800" spc="-65" dirty="0">
                <a:latin typeface="Arial"/>
                <a:cs typeface="Arial"/>
              </a:rPr>
              <a:t> </a:t>
            </a:r>
            <a:r>
              <a:rPr sz="1800" spc="-5" dirty="0">
                <a:latin typeface="Arial"/>
                <a:cs typeface="Arial"/>
              </a:rPr>
              <a:t>Sensor</a:t>
            </a:r>
            <a:endParaRPr sz="1800">
              <a:latin typeface="Arial"/>
              <a:cs typeface="Arial"/>
            </a:endParaRPr>
          </a:p>
        </p:txBody>
      </p:sp>
      <p:sp>
        <p:nvSpPr>
          <p:cNvPr id="9" name="object 9"/>
          <p:cNvSpPr txBox="1"/>
          <p:nvPr/>
        </p:nvSpPr>
        <p:spPr>
          <a:xfrm>
            <a:off x="1417066" y="5376164"/>
            <a:ext cx="230822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Line </a:t>
            </a:r>
            <a:r>
              <a:rPr sz="1800" dirty="0">
                <a:latin typeface="Arial"/>
                <a:cs typeface="Arial"/>
              </a:rPr>
              <a:t>of </a:t>
            </a:r>
            <a:r>
              <a:rPr sz="1800" spc="-5" dirty="0">
                <a:latin typeface="Arial"/>
                <a:cs typeface="Arial"/>
              </a:rPr>
              <a:t>Image</a:t>
            </a:r>
            <a:r>
              <a:rPr sz="1800" spc="-65" dirty="0">
                <a:latin typeface="Arial"/>
                <a:cs typeface="Arial"/>
              </a:rPr>
              <a:t> </a:t>
            </a:r>
            <a:r>
              <a:rPr sz="1800" spc="-5" dirty="0">
                <a:latin typeface="Arial"/>
                <a:cs typeface="Arial"/>
              </a:rPr>
              <a:t>Sensors</a:t>
            </a:r>
            <a:endParaRPr sz="1800">
              <a:latin typeface="Arial"/>
              <a:cs typeface="Arial"/>
            </a:endParaRPr>
          </a:p>
        </p:txBody>
      </p:sp>
      <p:sp>
        <p:nvSpPr>
          <p:cNvPr id="10" name="object 10"/>
          <p:cNvSpPr txBox="1"/>
          <p:nvPr/>
        </p:nvSpPr>
        <p:spPr>
          <a:xfrm>
            <a:off x="6104382" y="6352743"/>
            <a:ext cx="242252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Array of Image</a:t>
            </a:r>
            <a:r>
              <a:rPr sz="1800" spc="-40" dirty="0">
                <a:latin typeface="Arial"/>
                <a:cs typeface="Arial"/>
              </a:rPr>
              <a:t> </a:t>
            </a:r>
            <a:r>
              <a:rPr sz="1800" spc="-5" dirty="0">
                <a:latin typeface="Arial"/>
                <a:cs typeface="Arial"/>
              </a:rPr>
              <a:t>Sensors</a:t>
            </a:r>
            <a:endParaRPr sz="1800">
              <a:latin typeface="Arial"/>
              <a:cs typeface="Arial"/>
            </a:endParaRPr>
          </a:p>
        </p:txBody>
      </p:sp>
      <p:sp>
        <p:nvSpPr>
          <p:cNvPr id="11" name="object 11"/>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12" name="object 12"/>
          <p:cNvSpPr txBox="1"/>
          <p:nvPr/>
        </p:nvSpPr>
        <p:spPr>
          <a:xfrm>
            <a:off x="263448" y="6314643"/>
            <a:ext cx="223520" cy="239395"/>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Arial"/>
                <a:cs typeface="Arial"/>
              </a:rPr>
              <a:t>58</a:t>
            </a:r>
            <a:endParaRPr sz="1400">
              <a:latin typeface="Arial"/>
              <a:cs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8340" y="4328540"/>
            <a:ext cx="7844790" cy="1925320"/>
          </a:xfrm>
          <a:prstGeom prst="rect">
            <a:avLst/>
          </a:prstGeom>
        </p:spPr>
        <p:txBody>
          <a:bodyPr vert="horz" wrap="square" lIns="0" tIns="57785" rIns="0" bIns="0" rtlCol="0">
            <a:spAutoFit/>
          </a:bodyPr>
          <a:lstStyle/>
          <a:p>
            <a:pPr marL="297180" marR="5715" indent="-285115" algn="just">
              <a:lnSpc>
                <a:spcPts val="2810"/>
              </a:lnSpc>
              <a:spcBef>
                <a:spcPts val="455"/>
              </a:spcBef>
              <a:buClr>
                <a:srgbClr val="D24717"/>
              </a:buClr>
              <a:buSzPct val="84615"/>
              <a:buFont typeface="Wingdings 2"/>
              <a:buChar char=""/>
              <a:tabLst>
                <a:tab pos="297815" algn="l"/>
              </a:tabLst>
            </a:pPr>
            <a:r>
              <a:rPr sz="2600" dirty="0">
                <a:latin typeface="Arial"/>
                <a:cs typeface="Arial"/>
              </a:rPr>
              <a:t>A digital sensor can only measure a limited number  of </a:t>
            </a:r>
            <a:r>
              <a:rPr sz="2600" b="1" dirty="0">
                <a:latin typeface="Arial"/>
                <a:cs typeface="Arial"/>
              </a:rPr>
              <a:t>samples </a:t>
            </a:r>
            <a:r>
              <a:rPr sz="2600" dirty="0">
                <a:latin typeface="Arial"/>
                <a:cs typeface="Arial"/>
              </a:rPr>
              <a:t>at a </a:t>
            </a:r>
            <a:r>
              <a:rPr sz="2600" b="1" dirty="0">
                <a:latin typeface="Arial"/>
                <a:cs typeface="Arial"/>
              </a:rPr>
              <a:t>discrete </a:t>
            </a:r>
            <a:r>
              <a:rPr sz="2600" dirty="0">
                <a:latin typeface="Arial"/>
                <a:cs typeface="Arial"/>
              </a:rPr>
              <a:t>set of energy</a:t>
            </a:r>
            <a:r>
              <a:rPr sz="2600" spc="-20" dirty="0">
                <a:latin typeface="Arial"/>
                <a:cs typeface="Arial"/>
              </a:rPr>
              <a:t> </a:t>
            </a:r>
            <a:r>
              <a:rPr sz="2600" dirty="0">
                <a:latin typeface="Arial"/>
                <a:cs typeface="Arial"/>
              </a:rPr>
              <a:t>levels</a:t>
            </a:r>
            <a:endParaRPr sz="2600">
              <a:latin typeface="Arial"/>
              <a:cs typeface="Arial"/>
            </a:endParaRPr>
          </a:p>
          <a:p>
            <a:pPr marL="297180" marR="5080" indent="-285115" algn="just">
              <a:lnSpc>
                <a:spcPts val="2810"/>
              </a:lnSpc>
              <a:spcBef>
                <a:spcPts val="600"/>
              </a:spcBef>
              <a:buClr>
                <a:srgbClr val="D24717"/>
              </a:buClr>
              <a:buSzPct val="84615"/>
              <a:buFont typeface="Wingdings 2"/>
              <a:buChar char=""/>
              <a:tabLst>
                <a:tab pos="297815" algn="l"/>
              </a:tabLst>
            </a:pPr>
            <a:r>
              <a:rPr sz="2600" i="1" dirty="0">
                <a:latin typeface="Arial"/>
                <a:cs typeface="Arial"/>
              </a:rPr>
              <a:t>Quantisation </a:t>
            </a:r>
            <a:r>
              <a:rPr sz="2600" spc="-5" dirty="0">
                <a:latin typeface="Arial"/>
                <a:cs typeface="Arial"/>
              </a:rPr>
              <a:t>is </a:t>
            </a:r>
            <a:r>
              <a:rPr sz="2600" dirty="0">
                <a:latin typeface="Arial"/>
                <a:cs typeface="Arial"/>
              </a:rPr>
              <a:t>the process of converting a  continuous </a:t>
            </a:r>
            <a:r>
              <a:rPr sz="2600" b="1" spc="-5" dirty="0">
                <a:latin typeface="Arial"/>
                <a:cs typeface="Arial"/>
              </a:rPr>
              <a:t>analogue </a:t>
            </a:r>
            <a:r>
              <a:rPr sz="2600" dirty="0">
                <a:latin typeface="Arial"/>
                <a:cs typeface="Arial"/>
              </a:rPr>
              <a:t>signal into a digital  representation of this</a:t>
            </a:r>
            <a:r>
              <a:rPr sz="2600" spc="-15" dirty="0">
                <a:latin typeface="Arial"/>
                <a:cs typeface="Arial"/>
              </a:rPr>
              <a:t> </a:t>
            </a:r>
            <a:r>
              <a:rPr sz="2600" dirty="0">
                <a:latin typeface="Arial"/>
                <a:cs typeface="Arial"/>
              </a:rPr>
              <a:t>signal</a:t>
            </a:r>
            <a:endParaRPr sz="2600">
              <a:latin typeface="Arial"/>
              <a:cs typeface="Arial"/>
            </a:endParaRPr>
          </a:p>
        </p:txBody>
      </p:sp>
      <p:sp>
        <p:nvSpPr>
          <p:cNvPr id="3" name="object 3"/>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4" name="object 4"/>
          <p:cNvSpPr txBox="1">
            <a:spLocks noGrp="1"/>
          </p:cNvSpPr>
          <p:nvPr>
            <p:ph type="title"/>
          </p:nvPr>
        </p:nvSpPr>
        <p:spPr>
          <a:xfrm>
            <a:off x="993444" y="127253"/>
            <a:ext cx="7421245" cy="574040"/>
          </a:xfrm>
          <a:prstGeom prst="rect">
            <a:avLst/>
          </a:prstGeom>
        </p:spPr>
        <p:txBody>
          <a:bodyPr vert="horz" wrap="square" lIns="0" tIns="12700" rIns="0" bIns="0" rtlCol="0">
            <a:spAutoFit/>
          </a:bodyPr>
          <a:lstStyle/>
          <a:p>
            <a:pPr marL="12700">
              <a:lnSpc>
                <a:spcPct val="100000"/>
              </a:lnSpc>
              <a:spcBef>
                <a:spcPts val="100"/>
              </a:spcBef>
            </a:pPr>
            <a:r>
              <a:rPr sz="3600" spc="-5" dirty="0"/>
              <a:t>Image Sampling </a:t>
            </a:r>
            <a:r>
              <a:rPr sz="3600" dirty="0"/>
              <a:t>And</a:t>
            </a:r>
            <a:r>
              <a:rPr sz="3600" spc="-150" dirty="0"/>
              <a:t> </a:t>
            </a:r>
            <a:r>
              <a:rPr sz="3600" spc="-5" dirty="0"/>
              <a:t>Quantization</a:t>
            </a:r>
            <a:endParaRPr sz="3600"/>
          </a:p>
        </p:txBody>
      </p:sp>
      <p:grpSp>
        <p:nvGrpSpPr>
          <p:cNvPr id="5" name="object 5"/>
          <p:cNvGrpSpPr/>
          <p:nvPr/>
        </p:nvGrpSpPr>
        <p:grpSpPr>
          <a:xfrm>
            <a:off x="292100" y="977900"/>
            <a:ext cx="2411730" cy="2311400"/>
            <a:chOff x="292100" y="977900"/>
            <a:chExt cx="2411730" cy="2311400"/>
          </a:xfrm>
        </p:grpSpPr>
        <p:sp>
          <p:nvSpPr>
            <p:cNvPr id="6" name="object 6"/>
            <p:cNvSpPr/>
            <p:nvPr/>
          </p:nvSpPr>
          <p:spPr>
            <a:xfrm>
              <a:off x="324683" y="1143000"/>
              <a:ext cx="2359564" cy="2001078"/>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298450" y="984250"/>
              <a:ext cx="2399030" cy="2298700"/>
            </a:xfrm>
            <a:custGeom>
              <a:avLst/>
              <a:gdLst/>
              <a:ahLst/>
              <a:cxnLst/>
              <a:rect l="l" t="t" r="r" b="b"/>
              <a:pathLst>
                <a:path w="2399030" h="2298700">
                  <a:moveTo>
                    <a:pt x="0" y="2298700"/>
                  </a:moveTo>
                  <a:lnTo>
                    <a:pt x="2398776" y="2298700"/>
                  </a:lnTo>
                  <a:lnTo>
                    <a:pt x="2398776" y="0"/>
                  </a:lnTo>
                  <a:lnTo>
                    <a:pt x="0" y="0"/>
                  </a:lnTo>
                  <a:lnTo>
                    <a:pt x="0" y="2298700"/>
                  </a:lnTo>
                  <a:close/>
                </a:path>
              </a:pathLst>
            </a:custGeom>
            <a:ln w="12700">
              <a:solidFill>
                <a:srgbClr val="000000"/>
              </a:solidFill>
            </a:ln>
          </p:spPr>
          <p:txBody>
            <a:bodyPr wrap="square" lIns="0" tIns="0" rIns="0" bIns="0" rtlCol="0"/>
            <a:lstStyle/>
            <a:p>
              <a:endParaRPr/>
            </a:p>
          </p:txBody>
        </p:sp>
      </p:grpSp>
      <p:sp>
        <p:nvSpPr>
          <p:cNvPr id="8" name="object 8"/>
          <p:cNvSpPr/>
          <p:nvPr/>
        </p:nvSpPr>
        <p:spPr>
          <a:xfrm>
            <a:off x="3090596" y="1097779"/>
            <a:ext cx="2757156" cy="2341463"/>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6196663" y="1097779"/>
            <a:ext cx="2733778" cy="2085881"/>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63</a:t>
            </a:fld>
            <a:endParaRP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1090930"/>
            <a:ext cx="7388225" cy="818515"/>
          </a:xfrm>
          <a:prstGeom prst="rect">
            <a:avLst/>
          </a:prstGeom>
        </p:spPr>
        <p:txBody>
          <a:bodyPr vert="horz" wrap="square" lIns="0" tIns="13335" rIns="0" bIns="0" rtlCol="0">
            <a:spAutoFit/>
          </a:bodyPr>
          <a:lstStyle/>
          <a:p>
            <a:pPr marL="287020" indent="-274320">
              <a:lnSpc>
                <a:spcPct val="100000"/>
              </a:lnSpc>
              <a:spcBef>
                <a:spcPts val="105"/>
              </a:spcBef>
              <a:buClr>
                <a:srgbClr val="D24717"/>
              </a:buClr>
              <a:buSzPct val="84615"/>
              <a:buFont typeface="Wingdings 2"/>
              <a:buChar char=""/>
              <a:tabLst>
                <a:tab pos="287020" algn="l"/>
              </a:tabLst>
            </a:pPr>
            <a:r>
              <a:rPr sz="2600" dirty="0">
                <a:latin typeface="Arial"/>
                <a:cs typeface="Arial"/>
              </a:rPr>
              <a:t>Remember that a digital image is always only</a:t>
            </a:r>
            <a:r>
              <a:rPr sz="2600" spc="-100" dirty="0">
                <a:latin typeface="Arial"/>
                <a:cs typeface="Arial"/>
              </a:rPr>
              <a:t> </a:t>
            </a:r>
            <a:r>
              <a:rPr sz="2600" dirty="0">
                <a:latin typeface="Arial"/>
                <a:cs typeface="Arial"/>
              </a:rPr>
              <a:t>an</a:t>
            </a:r>
            <a:endParaRPr sz="2600">
              <a:latin typeface="Arial"/>
              <a:cs typeface="Arial"/>
            </a:endParaRPr>
          </a:p>
          <a:p>
            <a:pPr marL="286385">
              <a:lnSpc>
                <a:spcPct val="100000"/>
              </a:lnSpc>
            </a:pPr>
            <a:r>
              <a:rPr sz="2600" b="1" dirty="0">
                <a:latin typeface="Arial"/>
                <a:cs typeface="Arial"/>
              </a:rPr>
              <a:t>approximation </a:t>
            </a:r>
            <a:r>
              <a:rPr sz="2600" dirty="0">
                <a:latin typeface="Arial"/>
                <a:cs typeface="Arial"/>
              </a:rPr>
              <a:t>of a real world</a:t>
            </a:r>
            <a:r>
              <a:rPr sz="2600" spc="-55" dirty="0">
                <a:latin typeface="Arial"/>
                <a:cs typeface="Arial"/>
              </a:rPr>
              <a:t> </a:t>
            </a:r>
            <a:r>
              <a:rPr sz="2600" spc="5" dirty="0">
                <a:latin typeface="Arial"/>
                <a:cs typeface="Arial"/>
              </a:rPr>
              <a:t>scene.</a:t>
            </a:r>
            <a:endParaRPr sz="2600">
              <a:latin typeface="Arial"/>
              <a:cs typeface="Arial"/>
            </a:endParaRPr>
          </a:p>
        </p:txBody>
      </p:sp>
      <p:sp>
        <p:nvSpPr>
          <p:cNvPr id="3" name="object 3"/>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4" name="object 4"/>
          <p:cNvSpPr txBox="1">
            <a:spLocks noGrp="1"/>
          </p:cNvSpPr>
          <p:nvPr>
            <p:ph type="title"/>
          </p:nvPr>
        </p:nvSpPr>
        <p:spPr>
          <a:xfrm>
            <a:off x="993444" y="127253"/>
            <a:ext cx="7421245" cy="574040"/>
          </a:xfrm>
          <a:prstGeom prst="rect">
            <a:avLst/>
          </a:prstGeom>
        </p:spPr>
        <p:txBody>
          <a:bodyPr vert="horz" wrap="square" lIns="0" tIns="12700" rIns="0" bIns="0" rtlCol="0">
            <a:spAutoFit/>
          </a:bodyPr>
          <a:lstStyle/>
          <a:p>
            <a:pPr marL="12700">
              <a:lnSpc>
                <a:spcPct val="100000"/>
              </a:lnSpc>
              <a:spcBef>
                <a:spcPts val="100"/>
              </a:spcBef>
            </a:pPr>
            <a:r>
              <a:rPr sz="3600" spc="-5" dirty="0"/>
              <a:t>Image Sampling </a:t>
            </a:r>
            <a:r>
              <a:rPr sz="3600" dirty="0"/>
              <a:t>And</a:t>
            </a:r>
            <a:r>
              <a:rPr sz="3600" spc="-150" dirty="0"/>
              <a:t> </a:t>
            </a:r>
            <a:r>
              <a:rPr sz="3600" spc="-5" dirty="0"/>
              <a:t>Quantization</a:t>
            </a:r>
            <a:endParaRPr sz="3600"/>
          </a:p>
        </p:txBody>
      </p:sp>
      <p:sp>
        <p:nvSpPr>
          <p:cNvPr id="5" name="object 5"/>
          <p:cNvSpPr/>
          <p:nvPr/>
        </p:nvSpPr>
        <p:spPr>
          <a:xfrm>
            <a:off x="381000" y="2438400"/>
            <a:ext cx="3381375" cy="35052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238750" y="2456283"/>
            <a:ext cx="3343275" cy="346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64</a:t>
            </a:fld>
            <a:endParaRP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prstGeom prst="rect">
            <a:avLst/>
          </a:prstGeom>
        </p:spPr>
        <p:txBody>
          <a:bodyPr vert="horz" wrap="square" lIns="0" tIns="13335" rIns="0" bIns="0" rtlCol="0">
            <a:spAutoFit/>
          </a:bodyPr>
          <a:lstStyle/>
          <a:p>
            <a:pPr marL="426720" marR="5080" indent="-338455">
              <a:lnSpc>
                <a:spcPct val="100000"/>
              </a:lnSpc>
              <a:spcBef>
                <a:spcPts val="105"/>
              </a:spcBef>
              <a:buClr>
                <a:srgbClr val="D24717"/>
              </a:buClr>
              <a:buSzPct val="84615"/>
              <a:buFont typeface="Wingdings 2"/>
              <a:buChar char=""/>
              <a:tabLst>
                <a:tab pos="426720" algn="l"/>
                <a:tab pos="427355" algn="l"/>
                <a:tab pos="1146175" algn="l"/>
                <a:tab pos="2249805" algn="l"/>
                <a:tab pos="3832225" algn="l"/>
                <a:tab pos="4255770" algn="l"/>
                <a:tab pos="4772660" algn="l"/>
                <a:tab pos="5824220" algn="l"/>
                <a:tab pos="6211570" algn="l"/>
                <a:tab pos="8013065" algn="l"/>
              </a:tabLst>
            </a:pPr>
            <a:r>
              <a:rPr i="1" spc="5" dirty="0">
                <a:latin typeface="Arial"/>
                <a:cs typeface="Arial"/>
              </a:rPr>
              <a:t>Th</a:t>
            </a:r>
            <a:r>
              <a:rPr i="1" dirty="0">
                <a:latin typeface="Arial"/>
                <a:cs typeface="Arial"/>
              </a:rPr>
              <a:t>e	s</a:t>
            </a:r>
            <a:r>
              <a:rPr i="1" spc="5" dirty="0">
                <a:latin typeface="Arial"/>
                <a:cs typeface="Arial"/>
              </a:rPr>
              <a:t>p</a:t>
            </a:r>
            <a:r>
              <a:rPr i="1" dirty="0">
                <a:latin typeface="Arial"/>
                <a:cs typeface="Arial"/>
              </a:rPr>
              <a:t>at</a:t>
            </a:r>
            <a:r>
              <a:rPr i="1" spc="-15" dirty="0">
                <a:latin typeface="Arial"/>
                <a:cs typeface="Arial"/>
              </a:rPr>
              <a:t>i</a:t>
            </a:r>
            <a:r>
              <a:rPr i="1" dirty="0">
                <a:latin typeface="Arial"/>
                <a:cs typeface="Arial"/>
              </a:rPr>
              <a:t>al	res</a:t>
            </a:r>
            <a:r>
              <a:rPr i="1" spc="5" dirty="0">
                <a:latin typeface="Arial"/>
                <a:cs typeface="Arial"/>
              </a:rPr>
              <a:t>o</a:t>
            </a:r>
            <a:r>
              <a:rPr i="1" dirty="0">
                <a:latin typeface="Arial"/>
                <a:cs typeface="Arial"/>
              </a:rPr>
              <a:t>lut</a:t>
            </a:r>
            <a:r>
              <a:rPr i="1" spc="-20" dirty="0">
                <a:latin typeface="Arial"/>
                <a:cs typeface="Arial"/>
              </a:rPr>
              <a:t>i</a:t>
            </a:r>
            <a:r>
              <a:rPr i="1" dirty="0">
                <a:latin typeface="Arial"/>
                <a:cs typeface="Arial"/>
              </a:rPr>
              <a:t>on	</a:t>
            </a:r>
            <a:r>
              <a:rPr dirty="0"/>
              <a:t>of	an	</a:t>
            </a:r>
            <a:r>
              <a:rPr spc="5" dirty="0"/>
              <a:t>i</a:t>
            </a:r>
            <a:r>
              <a:rPr dirty="0"/>
              <a:t>ma</a:t>
            </a:r>
            <a:r>
              <a:rPr spc="5" dirty="0"/>
              <a:t>g</a:t>
            </a:r>
            <a:r>
              <a:rPr dirty="0"/>
              <a:t>e	</a:t>
            </a:r>
            <a:r>
              <a:rPr spc="-5" dirty="0"/>
              <a:t>i</a:t>
            </a:r>
            <a:r>
              <a:rPr dirty="0"/>
              <a:t>s	</a:t>
            </a:r>
            <a:r>
              <a:rPr spc="-10" dirty="0"/>
              <a:t>d</a:t>
            </a:r>
            <a:r>
              <a:rPr dirty="0"/>
              <a:t>etermin</a:t>
            </a:r>
            <a:r>
              <a:rPr spc="5" dirty="0"/>
              <a:t>e</a:t>
            </a:r>
            <a:r>
              <a:rPr dirty="0"/>
              <a:t>d	by  how sampling was carried</a:t>
            </a:r>
            <a:r>
              <a:rPr spc="-65" dirty="0"/>
              <a:t> </a:t>
            </a:r>
            <a:r>
              <a:rPr dirty="0"/>
              <a:t>out</a:t>
            </a:r>
          </a:p>
          <a:p>
            <a:pPr marL="426720" marR="5080" indent="-338455">
              <a:lnSpc>
                <a:spcPct val="100000"/>
              </a:lnSpc>
              <a:spcBef>
                <a:spcPts val="600"/>
              </a:spcBef>
              <a:buClr>
                <a:srgbClr val="D24717"/>
              </a:buClr>
              <a:buSzPct val="84615"/>
              <a:buFont typeface="Wingdings 2"/>
              <a:buChar char=""/>
              <a:tabLst>
                <a:tab pos="426720" algn="l"/>
                <a:tab pos="427355" algn="l"/>
                <a:tab pos="1731645" algn="l"/>
                <a:tab pos="3458845" algn="l"/>
                <a:tab pos="4688840" algn="l"/>
                <a:tab pos="5827395" algn="l"/>
                <a:tab pos="6395720" algn="l"/>
                <a:tab pos="7150734" algn="l"/>
              </a:tabLst>
            </a:pPr>
            <a:r>
              <a:rPr dirty="0"/>
              <a:t>Sp</a:t>
            </a:r>
            <a:r>
              <a:rPr spc="5" dirty="0"/>
              <a:t>a</a:t>
            </a:r>
            <a:r>
              <a:rPr dirty="0"/>
              <a:t>tial	res</a:t>
            </a:r>
            <a:r>
              <a:rPr spc="5" dirty="0"/>
              <a:t>o</a:t>
            </a:r>
            <a:r>
              <a:rPr dirty="0"/>
              <a:t>lution	sim</a:t>
            </a:r>
            <a:r>
              <a:rPr spc="5" dirty="0"/>
              <a:t>p</a:t>
            </a:r>
            <a:r>
              <a:rPr spc="-15" dirty="0"/>
              <a:t>l</a:t>
            </a:r>
            <a:r>
              <a:rPr dirty="0"/>
              <a:t>y	refers	</a:t>
            </a:r>
            <a:r>
              <a:rPr spc="-5" dirty="0"/>
              <a:t>t</a:t>
            </a:r>
            <a:r>
              <a:rPr dirty="0"/>
              <a:t>o	the	smallest  discernable detail </a:t>
            </a:r>
            <a:r>
              <a:rPr spc="-5" dirty="0"/>
              <a:t>in </a:t>
            </a:r>
            <a:r>
              <a:rPr dirty="0"/>
              <a:t>an</a:t>
            </a:r>
            <a:r>
              <a:rPr spc="-35" dirty="0"/>
              <a:t> </a:t>
            </a:r>
            <a:r>
              <a:rPr dirty="0"/>
              <a:t>image</a:t>
            </a:r>
          </a:p>
          <a:p>
            <a:pPr marL="701675" lvl="1" indent="-339725">
              <a:lnSpc>
                <a:spcPct val="100000"/>
              </a:lnSpc>
              <a:spcBef>
                <a:spcPts val="405"/>
              </a:spcBef>
              <a:buClr>
                <a:srgbClr val="E6B0AB"/>
              </a:buClr>
              <a:buSzPct val="85416"/>
              <a:buFont typeface="Wingdings 2"/>
              <a:buChar char=""/>
              <a:tabLst>
                <a:tab pos="701675" algn="l"/>
                <a:tab pos="702310" algn="l"/>
              </a:tabLst>
            </a:pPr>
            <a:r>
              <a:rPr sz="2400" spc="-15" dirty="0">
                <a:latin typeface="Arial"/>
                <a:cs typeface="Arial"/>
              </a:rPr>
              <a:t>Vision </a:t>
            </a:r>
            <a:r>
              <a:rPr sz="2400" spc="-5" dirty="0">
                <a:latin typeface="Arial"/>
                <a:cs typeface="Arial"/>
              </a:rPr>
              <a:t>specialists will often </a:t>
            </a:r>
            <a:r>
              <a:rPr sz="2400" dirty="0">
                <a:latin typeface="Arial"/>
                <a:cs typeface="Arial"/>
              </a:rPr>
              <a:t>talk </a:t>
            </a:r>
            <a:r>
              <a:rPr sz="2400" spc="-5" dirty="0">
                <a:latin typeface="Arial"/>
                <a:cs typeface="Arial"/>
              </a:rPr>
              <a:t>about pixel</a:t>
            </a:r>
            <a:r>
              <a:rPr sz="2400" spc="140" dirty="0">
                <a:latin typeface="Arial"/>
                <a:cs typeface="Arial"/>
              </a:rPr>
              <a:t> </a:t>
            </a:r>
            <a:r>
              <a:rPr sz="2400" spc="-5" dirty="0">
                <a:latin typeface="Arial"/>
                <a:cs typeface="Arial"/>
              </a:rPr>
              <a:t>size</a:t>
            </a:r>
            <a:endParaRPr sz="2400">
              <a:latin typeface="Arial"/>
              <a:cs typeface="Arial"/>
            </a:endParaRPr>
          </a:p>
          <a:p>
            <a:pPr marL="701675" lvl="1" indent="-339725">
              <a:lnSpc>
                <a:spcPct val="100000"/>
              </a:lnSpc>
              <a:spcBef>
                <a:spcPts val="395"/>
              </a:spcBef>
              <a:buClr>
                <a:srgbClr val="E6B0AB"/>
              </a:buClr>
              <a:buSzPct val="85416"/>
              <a:buFont typeface="Wingdings 2"/>
              <a:buChar char=""/>
              <a:tabLst>
                <a:tab pos="701675" algn="l"/>
                <a:tab pos="702310" algn="l"/>
              </a:tabLst>
            </a:pPr>
            <a:r>
              <a:rPr sz="2400" spc="-5" dirty="0">
                <a:latin typeface="Arial"/>
                <a:cs typeface="Arial"/>
              </a:rPr>
              <a:t>Graphic designers will </a:t>
            </a:r>
            <a:r>
              <a:rPr sz="2400" dirty="0">
                <a:latin typeface="Arial"/>
                <a:cs typeface="Arial"/>
              </a:rPr>
              <a:t>talk </a:t>
            </a:r>
            <a:r>
              <a:rPr sz="2400" spc="-5" dirty="0">
                <a:latin typeface="Arial"/>
                <a:cs typeface="Arial"/>
              </a:rPr>
              <a:t>about </a:t>
            </a:r>
            <a:r>
              <a:rPr sz="2400" i="1" spc="-5" dirty="0">
                <a:latin typeface="Arial"/>
                <a:cs typeface="Arial"/>
              </a:rPr>
              <a:t>dots per inch</a:t>
            </a:r>
            <a:r>
              <a:rPr sz="2400" i="1" spc="110" dirty="0">
                <a:latin typeface="Arial"/>
                <a:cs typeface="Arial"/>
              </a:rPr>
              <a:t> </a:t>
            </a:r>
            <a:r>
              <a:rPr sz="2400" dirty="0">
                <a:latin typeface="Arial"/>
                <a:cs typeface="Arial"/>
              </a:rPr>
              <a:t>(DPI)</a:t>
            </a:r>
            <a:endParaRPr sz="2400">
              <a:latin typeface="Arial"/>
              <a:cs typeface="Arial"/>
            </a:endParaRPr>
          </a:p>
        </p:txBody>
      </p:sp>
      <p:sp>
        <p:nvSpPr>
          <p:cNvPr id="3" name="object 3"/>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4" name="object 4"/>
          <p:cNvSpPr txBox="1">
            <a:spLocks noGrp="1"/>
          </p:cNvSpPr>
          <p:nvPr>
            <p:ph type="title"/>
          </p:nvPr>
        </p:nvSpPr>
        <p:spPr>
          <a:xfrm>
            <a:off x="993444" y="127253"/>
            <a:ext cx="4011929" cy="574040"/>
          </a:xfrm>
          <a:prstGeom prst="rect">
            <a:avLst/>
          </a:prstGeom>
        </p:spPr>
        <p:txBody>
          <a:bodyPr vert="horz" wrap="square" lIns="0" tIns="12700" rIns="0" bIns="0" rtlCol="0">
            <a:spAutoFit/>
          </a:bodyPr>
          <a:lstStyle/>
          <a:p>
            <a:pPr marL="12700">
              <a:lnSpc>
                <a:spcPct val="100000"/>
              </a:lnSpc>
              <a:spcBef>
                <a:spcPts val="100"/>
              </a:spcBef>
            </a:pPr>
            <a:r>
              <a:rPr sz="3600" spc="-5" dirty="0"/>
              <a:t>Spatial</a:t>
            </a:r>
            <a:r>
              <a:rPr sz="3600" spc="-75" dirty="0"/>
              <a:t> </a:t>
            </a:r>
            <a:r>
              <a:rPr sz="3600" dirty="0"/>
              <a:t>Resolution</a:t>
            </a:r>
            <a:endParaRPr sz="3600"/>
          </a:p>
        </p:txBody>
      </p:sp>
      <p:grpSp>
        <p:nvGrpSpPr>
          <p:cNvPr id="5" name="object 5"/>
          <p:cNvGrpSpPr/>
          <p:nvPr/>
        </p:nvGrpSpPr>
        <p:grpSpPr>
          <a:xfrm>
            <a:off x="3360928" y="3602393"/>
            <a:ext cx="5783580" cy="3057525"/>
            <a:chOff x="3360928" y="3602393"/>
            <a:chExt cx="5783580" cy="3057525"/>
          </a:xfrm>
        </p:grpSpPr>
        <p:sp>
          <p:nvSpPr>
            <p:cNvPr id="6" name="object 6"/>
            <p:cNvSpPr/>
            <p:nvPr/>
          </p:nvSpPr>
          <p:spPr>
            <a:xfrm>
              <a:off x="5334000" y="3602393"/>
              <a:ext cx="3810000" cy="3057524"/>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3367278" y="4229862"/>
              <a:ext cx="2410460" cy="2040889"/>
            </a:xfrm>
            <a:custGeom>
              <a:avLst/>
              <a:gdLst/>
              <a:ahLst/>
              <a:cxnLst/>
              <a:rect l="l" t="t" r="r" b="b"/>
              <a:pathLst>
                <a:path w="2410460" h="2040889">
                  <a:moveTo>
                    <a:pt x="1384300" y="0"/>
                  </a:moveTo>
                  <a:lnTo>
                    <a:pt x="1140333" y="604774"/>
                  </a:lnTo>
                  <a:lnTo>
                    <a:pt x="810641" y="366140"/>
                  </a:lnTo>
                  <a:lnTo>
                    <a:pt x="798068" y="744219"/>
                  </a:lnTo>
                  <a:lnTo>
                    <a:pt x="0" y="581787"/>
                  </a:lnTo>
                  <a:lnTo>
                    <a:pt x="555371" y="929513"/>
                  </a:lnTo>
                  <a:lnTo>
                    <a:pt x="108585" y="1141222"/>
                  </a:lnTo>
                  <a:lnTo>
                    <a:pt x="559688" y="1315339"/>
                  </a:lnTo>
                  <a:lnTo>
                    <a:pt x="260350" y="1656753"/>
                  </a:lnTo>
                  <a:lnTo>
                    <a:pt x="807212" y="1450797"/>
                  </a:lnTo>
                  <a:lnTo>
                    <a:pt x="800354" y="1795170"/>
                  </a:lnTo>
                  <a:lnTo>
                    <a:pt x="1054227" y="1542389"/>
                  </a:lnTo>
                  <a:lnTo>
                    <a:pt x="1270635" y="2040851"/>
                  </a:lnTo>
                  <a:lnTo>
                    <a:pt x="1324356" y="1406131"/>
                  </a:lnTo>
                  <a:lnTo>
                    <a:pt x="1711198" y="1750250"/>
                  </a:lnTo>
                  <a:lnTo>
                    <a:pt x="1667637" y="1270381"/>
                  </a:lnTo>
                  <a:lnTo>
                    <a:pt x="2170684" y="1475181"/>
                  </a:lnTo>
                  <a:lnTo>
                    <a:pt x="1918716" y="1062482"/>
                  </a:lnTo>
                  <a:lnTo>
                    <a:pt x="2410460" y="964057"/>
                  </a:lnTo>
                  <a:lnTo>
                    <a:pt x="1939798" y="827277"/>
                  </a:lnTo>
                  <a:lnTo>
                    <a:pt x="2240280" y="529717"/>
                  </a:lnTo>
                  <a:lnTo>
                    <a:pt x="1774825" y="576961"/>
                  </a:lnTo>
                  <a:lnTo>
                    <a:pt x="1879219" y="283210"/>
                  </a:lnTo>
                  <a:lnTo>
                    <a:pt x="1470152" y="472820"/>
                  </a:lnTo>
                  <a:lnTo>
                    <a:pt x="1384300" y="0"/>
                  </a:lnTo>
                  <a:close/>
                </a:path>
              </a:pathLst>
            </a:custGeom>
            <a:solidFill>
              <a:srgbClr val="99CCFF"/>
            </a:solidFill>
          </p:spPr>
          <p:txBody>
            <a:bodyPr wrap="square" lIns="0" tIns="0" rIns="0" bIns="0" rtlCol="0"/>
            <a:lstStyle/>
            <a:p>
              <a:endParaRPr/>
            </a:p>
          </p:txBody>
        </p:sp>
        <p:sp>
          <p:nvSpPr>
            <p:cNvPr id="8" name="object 8"/>
            <p:cNvSpPr/>
            <p:nvPr/>
          </p:nvSpPr>
          <p:spPr>
            <a:xfrm>
              <a:off x="3367278" y="4229862"/>
              <a:ext cx="2410460" cy="2040889"/>
            </a:xfrm>
            <a:custGeom>
              <a:avLst/>
              <a:gdLst/>
              <a:ahLst/>
              <a:cxnLst/>
              <a:rect l="l" t="t" r="r" b="b"/>
              <a:pathLst>
                <a:path w="2410460" h="2040889">
                  <a:moveTo>
                    <a:pt x="1140333" y="604774"/>
                  </a:moveTo>
                  <a:lnTo>
                    <a:pt x="1384300" y="0"/>
                  </a:lnTo>
                  <a:lnTo>
                    <a:pt x="1470152" y="472820"/>
                  </a:lnTo>
                  <a:lnTo>
                    <a:pt x="1879219" y="283210"/>
                  </a:lnTo>
                  <a:lnTo>
                    <a:pt x="1774825" y="576961"/>
                  </a:lnTo>
                  <a:lnTo>
                    <a:pt x="2240280" y="529717"/>
                  </a:lnTo>
                  <a:lnTo>
                    <a:pt x="1939798" y="827277"/>
                  </a:lnTo>
                  <a:lnTo>
                    <a:pt x="2410460" y="964057"/>
                  </a:lnTo>
                  <a:lnTo>
                    <a:pt x="1918716" y="1062482"/>
                  </a:lnTo>
                  <a:lnTo>
                    <a:pt x="2170684" y="1475181"/>
                  </a:lnTo>
                  <a:lnTo>
                    <a:pt x="1667637" y="1270381"/>
                  </a:lnTo>
                  <a:lnTo>
                    <a:pt x="1711198" y="1750250"/>
                  </a:lnTo>
                  <a:lnTo>
                    <a:pt x="1324356" y="1406131"/>
                  </a:lnTo>
                  <a:lnTo>
                    <a:pt x="1270635" y="2040851"/>
                  </a:lnTo>
                  <a:lnTo>
                    <a:pt x="1054227" y="1542389"/>
                  </a:lnTo>
                  <a:lnTo>
                    <a:pt x="800354" y="1795170"/>
                  </a:lnTo>
                  <a:lnTo>
                    <a:pt x="807212" y="1450797"/>
                  </a:lnTo>
                  <a:lnTo>
                    <a:pt x="260350" y="1656753"/>
                  </a:lnTo>
                  <a:lnTo>
                    <a:pt x="559688" y="1315339"/>
                  </a:lnTo>
                  <a:lnTo>
                    <a:pt x="108585" y="1141222"/>
                  </a:lnTo>
                  <a:lnTo>
                    <a:pt x="555371" y="929513"/>
                  </a:lnTo>
                  <a:lnTo>
                    <a:pt x="0" y="581787"/>
                  </a:lnTo>
                  <a:lnTo>
                    <a:pt x="798068" y="744219"/>
                  </a:lnTo>
                  <a:lnTo>
                    <a:pt x="810641" y="366140"/>
                  </a:lnTo>
                  <a:lnTo>
                    <a:pt x="1140333" y="604774"/>
                  </a:lnTo>
                  <a:close/>
                </a:path>
              </a:pathLst>
            </a:custGeom>
            <a:ln w="12700">
              <a:solidFill>
                <a:srgbClr val="000080"/>
              </a:solidFill>
            </a:ln>
          </p:spPr>
          <p:txBody>
            <a:bodyPr wrap="square" lIns="0" tIns="0" rIns="0" bIns="0" rtlCol="0"/>
            <a:lstStyle/>
            <a:p>
              <a:endParaRPr/>
            </a:p>
          </p:txBody>
        </p:sp>
        <p:sp>
          <p:nvSpPr>
            <p:cNvPr id="9" name="object 9"/>
            <p:cNvSpPr/>
            <p:nvPr/>
          </p:nvSpPr>
          <p:spPr>
            <a:xfrm>
              <a:off x="4414647" y="5020310"/>
              <a:ext cx="116633" cy="173577"/>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4029329" y="4974463"/>
              <a:ext cx="1198245" cy="609600"/>
            </a:xfrm>
            <a:custGeom>
              <a:avLst/>
              <a:gdLst/>
              <a:ahLst/>
              <a:cxnLst/>
              <a:rect l="l" t="t" r="r" b="b"/>
              <a:pathLst>
                <a:path w="1198245" h="609600">
                  <a:moveTo>
                    <a:pt x="194818" y="568706"/>
                  </a:moveTo>
                  <a:lnTo>
                    <a:pt x="163817" y="452120"/>
                  </a:lnTo>
                  <a:lnTo>
                    <a:pt x="152781" y="410591"/>
                  </a:lnTo>
                  <a:lnTo>
                    <a:pt x="104902" y="423291"/>
                  </a:lnTo>
                  <a:lnTo>
                    <a:pt x="105156" y="538734"/>
                  </a:lnTo>
                  <a:lnTo>
                    <a:pt x="69799" y="476885"/>
                  </a:lnTo>
                  <a:lnTo>
                    <a:pt x="47879" y="438531"/>
                  </a:lnTo>
                  <a:lnTo>
                    <a:pt x="0" y="451231"/>
                  </a:lnTo>
                  <a:lnTo>
                    <a:pt x="42037" y="609346"/>
                  </a:lnTo>
                  <a:lnTo>
                    <a:pt x="71755" y="601472"/>
                  </a:lnTo>
                  <a:lnTo>
                    <a:pt x="38608" y="476885"/>
                  </a:lnTo>
                  <a:lnTo>
                    <a:pt x="102997" y="593090"/>
                  </a:lnTo>
                  <a:lnTo>
                    <a:pt x="133731" y="584962"/>
                  </a:lnTo>
                  <a:lnTo>
                    <a:pt x="133146" y="538734"/>
                  </a:lnTo>
                  <a:lnTo>
                    <a:pt x="132080" y="452120"/>
                  </a:lnTo>
                  <a:lnTo>
                    <a:pt x="165227" y="576580"/>
                  </a:lnTo>
                  <a:lnTo>
                    <a:pt x="194818" y="568706"/>
                  </a:lnTo>
                  <a:close/>
                </a:path>
                <a:path w="1198245" h="609600">
                  <a:moveTo>
                    <a:pt x="314579" y="503174"/>
                  </a:moveTo>
                  <a:lnTo>
                    <a:pt x="283083" y="506222"/>
                  </a:lnTo>
                  <a:lnTo>
                    <a:pt x="282956" y="512445"/>
                  </a:lnTo>
                  <a:lnTo>
                    <a:pt x="281559" y="517144"/>
                  </a:lnTo>
                  <a:lnTo>
                    <a:pt x="279019" y="520700"/>
                  </a:lnTo>
                  <a:lnTo>
                    <a:pt x="276479" y="524129"/>
                  </a:lnTo>
                  <a:lnTo>
                    <a:pt x="272796" y="526415"/>
                  </a:lnTo>
                  <a:lnTo>
                    <a:pt x="261112" y="529590"/>
                  </a:lnTo>
                  <a:lnTo>
                    <a:pt x="254635" y="528574"/>
                  </a:lnTo>
                  <a:lnTo>
                    <a:pt x="248666" y="524891"/>
                  </a:lnTo>
                  <a:lnTo>
                    <a:pt x="242697" y="521081"/>
                  </a:lnTo>
                  <a:lnTo>
                    <a:pt x="238379" y="514731"/>
                  </a:lnTo>
                  <a:lnTo>
                    <a:pt x="235712" y="505841"/>
                  </a:lnTo>
                  <a:lnTo>
                    <a:pt x="305917" y="487172"/>
                  </a:lnTo>
                  <a:lnTo>
                    <a:pt x="311658" y="485648"/>
                  </a:lnTo>
                  <a:lnTo>
                    <a:pt x="306692" y="469506"/>
                  </a:lnTo>
                  <a:lnTo>
                    <a:pt x="283718" y="437642"/>
                  </a:lnTo>
                  <a:lnTo>
                    <a:pt x="276606" y="433933"/>
                  </a:lnTo>
                  <a:lnTo>
                    <a:pt x="276606" y="475107"/>
                  </a:lnTo>
                  <a:lnTo>
                    <a:pt x="231267" y="487172"/>
                  </a:lnTo>
                  <a:lnTo>
                    <a:pt x="229108" y="478917"/>
                  </a:lnTo>
                  <a:lnTo>
                    <a:pt x="229489" y="471805"/>
                  </a:lnTo>
                  <a:lnTo>
                    <a:pt x="232410" y="465836"/>
                  </a:lnTo>
                  <a:lnTo>
                    <a:pt x="235458" y="459867"/>
                  </a:lnTo>
                  <a:lnTo>
                    <a:pt x="240284" y="455930"/>
                  </a:lnTo>
                  <a:lnTo>
                    <a:pt x="246888" y="454279"/>
                  </a:lnTo>
                  <a:lnTo>
                    <a:pt x="253111" y="452628"/>
                  </a:lnTo>
                  <a:lnTo>
                    <a:pt x="258953" y="453517"/>
                  </a:lnTo>
                  <a:lnTo>
                    <a:pt x="270002" y="460248"/>
                  </a:lnTo>
                  <a:lnTo>
                    <a:pt x="274066" y="466344"/>
                  </a:lnTo>
                  <a:lnTo>
                    <a:pt x="276606" y="475107"/>
                  </a:lnTo>
                  <a:lnTo>
                    <a:pt x="276606" y="433933"/>
                  </a:lnTo>
                  <a:lnTo>
                    <a:pt x="273710" y="432409"/>
                  </a:lnTo>
                  <a:lnTo>
                    <a:pt x="262915" y="429641"/>
                  </a:lnTo>
                  <a:lnTo>
                    <a:pt x="251320" y="429361"/>
                  </a:lnTo>
                  <a:lnTo>
                    <a:pt x="238887" y="431546"/>
                  </a:lnTo>
                  <a:lnTo>
                    <a:pt x="205613" y="457708"/>
                  </a:lnTo>
                  <a:lnTo>
                    <a:pt x="199504" y="479882"/>
                  </a:lnTo>
                  <a:lnTo>
                    <a:pt x="199898" y="492544"/>
                  </a:lnTo>
                  <a:lnTo>
                    <a:pt x="217233" y="535673"/>
                  </a:lnTo>
                  <a:lnTo>
                    <a:pt x="259499" y="552945"/>
                  </a:lnTo>
                  <a:lnTo>
                    <a:pt x="273812" y="550418"/>
                  </a:lnTo>
                  <a:lnTo>
                    <a:pt x="305625" y="529590"/>
                  </a:lnTo>
                  <a:lnTo>
                    <a:pt x="307479" y="527024"/>
                  </a:lnTo>
                  <a:lnTo>
                    <a:pt x="310972" y="519861"/>
                  </a:lnTo>
                  <a:lnTo>
                    <a:pt x="313334" y="511924"/>
                  </a:lnTo>
                  <a:lnTo>
                    <a:pt x="314579" y="503174"/>
                  </a:lnTo>
                  <a:close/>
                </a:path>
                <a:path w="1198245" h="609600">
                  <a:moveTo>
                    <a:pt x="455168" y="519303"/>
                  </a:moveTo>
                  <a:lnTo>
                    <a:pt x="432028" y="418719"/>
                  </a:lnTo>
                  <a:lnTo>
                    <a:pt x="429437" y="408940"/>
                  </a:lnTo>
                  <a:lnTo>
                    <a:pt x="423164" y="385318"/>
                  </a:lnTo>
                  <a:lnTo>
                    <a:pt x="410273" y="388721"/>
                  </a:lnTo>
                  <a:lnTo>
                    <a:pt x="410273" y="464362"/>
                  </a:lnTo>
                  <a:lnTo>
                    <a:pt x="409460" y="470903"/>
                  </a:lnTo>
                  <a:lnTo>
                    <a:pt x="384048" y="492125"/>
                  </a:lnTo>
                  <a:lnTo>
                    <a:pt x="377444" y="490855"/>
                  </a:lnTo>
                  <a:lnTo>
                    <a:pt x="355295" y="453415"/>
                  </a:lnTo>
                  <a:lnTo>
                    <a:pt x="354787" y="446049"/>
                  </a:lnTo>
                  <a:lnTo>
                    <a:pt x="355434" y="439559"/>
                  </a:lnTo>
                  <a:lnTo>
                    <a:pt x="357276" y="433882"/>
                  </a:lnTo>
                  <a:lnTo>
                    <a:pt x="360426" y="427101"/>
                  </a:lnTo>
                  <a:lnTo>
                    <a:pt x="365760" y="422656"/>
                  </a:lnTo>
                  <a:lnTo>
                    <a:pt x="380492" y="418719"/>
                  </a:lnTo>
                  <a:lnTo>
                    <a:pt x="387350" y="419989"/>
                  </a:lnTo>
                  <a:lnTo>
                    <a:pt x="409841" y="457047"/>
                  </a:lnTo>
                  <a:lnTo>
                    <a:pt x="410273" y="464362"/>
                  </a:lnTo>
                  <a:lnTo>
                    <a:pt x="410273" y="388721"/>
                  </a:lnTo>
                  <a:lnTo>
                    <a:pt x="394716" y="392811"/>
                  </a:lnTo>
                  <a:lnTo>
                    <a:pt x="399034" y="408940"/>
                  </a:lnTo>
                  <a:lnTo>
                    <a:pt x="389521" y="402729"/>
                  </a:lnTo>
                  <a:lnTo>
                    <a:pt x="379691" y="399110"/>
                  </a:lnTo>
                  <a:lnTo>
                    <a:pt x="369519" y="398056"/>
                  </a:lnTo>
                  <a:lnTo>
                    <a:pt x="359029" y="399542"/>
                  </a:lnTo>
                  <a:lnTo>
                    <a:pt x="328549" y="423926"/>
                  </a:lnTo>
                  <a:lnTo>
                    <a:pt x="323126" y="445325"/>
                  </a:lnTo>
                  <a:lnTo>
                    <a:pt x="323672" y="457898"/>
                  </a:lnTo>
                  <a:lnTo>
                    <a:pt x="340423" y="500291"/>
                  </a:lnTo>
                  <a:lnTo>
                    <a:pt x="377736" y="518706"/>
                  </a:lnTo>
                  <a:lnTo>
                    <a:pt x="389001" y="517017"/>
                  </a:lnTo>
                  <a:lnTo>
                    <a:pt x="398614" y="513232"/>
                  </a:lnTo>
                  <a:lnTo>
                    <a:pt x="406717" y="507365"/>
                  </a:lnTo>
                  <a:lnTo>
                    <a:pt x="413283" y="499414"/>
                  </a:lnTo>
                  <a:lnTo>
                    <a:pt x="416928" y="492125"/>
                  </a:lnTo>
                  <a:lnTo>
                    <a:pt x="418338" y="489331"/>
                  </a:lnTo>
                  <a:lnTo>
                    <a:pt x="424561" y="512826"/>
                  </a:lnTo>
                  <a:lnTo>
                    <a:pt x="425221" y="517017"/>
                  </a:lnTo>
                  <a:lnTo>
                    <a:pt x="425221" y="518706"/>
                  </a:lnTo>
                  <a:lnTo>
                    <a:pt x="393192" y="539750"/>
                  </a:lnTo>
                  <a:lnTo>
                    <a:pt x="389763" y="538353"/>
                  </a:lnTo>
                  <a:lnTo>
                    <a:pt x="387350" y="537337"/>
                  </a:lnTo>
                  <a:lnTo>
                    <a:pt x="385191" y="534924"/>
                  </a:lnTo>
                  <a:lnTo>
                    <a:pt x="383540" y="531114"/>
                  </a:lnTo>
                  <a:lnTo>
                    <a:pt x="347853" y="536067"/>
                  </a:lnTo>
                  <a:lnTo>
                    <a:pt x="348107" y="537591"/>
                  </a:lnTo>
                  <a:lnTo>
                    <a:pt x="348488" y="538734"/>
                  </a:lnTo>
                  <a:lnTo>
                    <a:pt x="348742" y="539750"/>
                  </a:lnTo>
                  <a:lnTo>
                    <a:pt x="386054" y="564959"/>
                  </a:lnTo>
                  <a:lnTo>
                    <a:pt x="397929" y="563816"/>
                  </a:lnTo>
                  <a:lnTo>
                    <a:pt x="436245" y="550799"/>
                  </a:lnTo>
                  <a:lnTo>
                    <a:pt x="448652" y="539750"/>
                  </a:lnTo>
                  <a:lnTo>
                    <a:pt x="449961" y="537591"/>
                  </a:lnTo>
                  <a:lnTo>
                    <a:pt x="453009" y="532638"/>
                  </a:lnTo>
                  <a:lnTo>
                    <a:pt x="454787" y="526542"/>
                  </a:lnTo>
                  <a:lnTo>
                    <a:pt x="455168" y="519303"/>
                  </a:lnTo>
                  <a:close/>
                </a:path>
                <a:path w="1198245" h="609600">
                  <a:moveTo>
                    <a:pt x="566166" y="186055"/>
                  </a:moveTo>
                  <a:lnTo>
                    <a:pt x="558165" y="155702"/>
                  </a:lnTo>
                  <a:lnTo>
                    <a:pt x="527812" y="163830"/>
                  </a:lnTo>
                  <a:lnTo>
                    <a:pt x="535940" y="194183"/>
                  </a:lnTo>
                  <a:lnTo>
                    <a:pt x="566166" y="186055"/>
                  </a:lnTo>
                  <a:close/>
                </a:path>
                <a:path w="1198245" h="609600">
                  <a:moveTo>
                    <a:pt x="583692" y="465201"/>
                  </a:moveTo>
                  <a:lnTo>
                    <a:pt x="564337" y="419862"/>
                  </a:lnTo>
                  <a:lnTo>
                    <a:pt x="557657" y="393954"/>
                  </a:lnTo>
                  <a:lnTo>
                    <a:pt x="555015" y="384962"/>
                  </a:lnTo>
                  <a:lnTo>
                    <a:pt x="537083" y="361124"/>
                  </a:lnTo>
                  <a:lnTo>
                    <a:pt x="537083" y="441071"/>
                  </a:lnTo>
                  <a:lnTo>
                    <a:pt x="536956" y="445262"/>
                  </a:lnTo>
                  <a:lnTo>
                    <a:pt x="535432" y="449326"/>
                  </a:lnTo>
                  <a:lnTo>
                    <a:pt x="528574" y="457962"/>
                  </a:lnTo>
                  <a:lnTo>
                    <a:pt x="523748" y="461137"/>
                  </a:lnTo>
                  <a:lnTo>
                    <a:pt x="513461" y="463804"/>
                  </a:lnTo>
                  <a:lnTo>
                    <a:pt x="509016" y="463423"/>
                  </a:lnTo>
                  <a:lnTo>
                    <a:pt x="504952" y="461137"/>
                  </a:lnTo>
                  <a:lnTo>
                    <a:pt x="501015" y="458851"/>
                  </a:lnTo>
                  <a:lnTo>
                    <a:pt x="498475" y="455676"/>
                  </a:lnTo>
                  <a:lnTo>
                    <a:pt x="496189" y="447040"/>
                  </a:lnTo>
                  <a:lnTo>
                    <a:pt x="497205" y="442976"/>
                  </a:lnTo>
                  <a:lnTo>
                    <a:pt x="500380" y="439166"/>
                  </a:lnTo>
                  <a:lnTo>
                    <a:pt x="502539" y="436753"/>
                  </a:lnTo>
                  <a:lnTo>
                    <a:pt x="507619" y="433451"/>
                  </a:lnTo>
                  <a:lnTo>
                    <a:pt x="523494" y="425450"/>
                  </a:lnTo>
                  <a:lnTo>
                    <a:pt x="529209" y="422275"/>
                  </a:lnTo>
                  <a:lnTo>
                    <a:pt x="532765" y="419862"/>
                  </a:lnTo>
                  <a:lnTo>
                    <a:pt x="534289" y="425958"/>
                  </a:lnTo>
                  <a:lnTo>
                    <a:pt x="536282" y="433070"/>
                  </a:lnTo>
                  <a:lnTo>
                    <a:pt x="537032" y="437261"/>
                  </a:lnTo>
                  <a:lnTo>
                    <a:pt x="537083" y="441071"/>
                  </a:lnTo>
                  <a:lnTo>
                    <a:pt x="537083" y="361124"/>
                  </a:lnTo>
                  <a:lnTo>
                    <a:pt x="536702" y="360934"/>
                  </a:lnTo>
                  <a:lnTo>
                    <a:pt x="529209" y="359410"/>
                  </a:lnTo>
                  <a:lnTo>
                    <a:pt x="523036" y="358825"/>
                  </a:lnTo>
                  <a:lnTo>
                    <a:pt x="515747" y="359156"/>
                  </a:lnTo>
                  <a:lnTo>
                    <a:pt x="478675" y="369874"/>
                  </a:lnTo>
                  <a:lnTo>
                    <a:pt x="456819" y="408432"/>
                  </a:lnTo>
                  <a:lnTo>
                    <a:pt x="485648" y="406146"/>
                  </a:lnTo>
                  <a:lnTo>
                    <a:pt x="485965" y="401193"/>
                  </a:lnTo>
                  <a:lnTo>
                    <a:pt x="486067" y="400177"/>
                  </a:lnTo>
                  <a:lnTo>
                    <a:pt x="501777" y="386461"/>
                  </a:lnTo>
                  <a:lnTo>
                    <a:pt x="509778" y="384302"/>
                  </a:lnTo>
                  <a:lnTo>
                    <a:pt x="527431" y="400177"/>
                  </a:lnTo>
                  <a:lnTo>
                    <a:pt x="522998" y="403275"/>
                  </a:lnTo>
                  <a:lnTo>
                    <a:pt x="516940" y="406844"/>
                  </a:lnTo>
                  <a:lnTo>
                    <a:pt x="509282" y="410895"/>
                  </a:lnTo>
                  <a:lnTo>
                    <a:pt x="499999" y="415417"/>
                  </a:lnTo>
                  <a:lnTo>
                    <a:pt x="493014" y="418973"/>
                  </a:lnTo>
                  <a:lnTo>
                    <a:pt x="466090" y="449961"/>
                  </a:lnTo>
                  <a:lnTo>
                    <a:pt x="466090" y="456057"/>
                  </a:lnTo>
                  <a:lnTo>
                    <a:pt x="491185" y="486841"/>
                  </a:lnTo>
                  <a:lnTo>
                    <a:pt x="498500" y="488111"/>
                  </a:lnTo>
                  <a:lnTo>
                    <a:pt x="506425" y="487934"/>
                  </a:lnTo>
                  <a:lnTo>
                    <a:pt x="514985" y="486283"/>
                  </a:lnTo>
                  <a:lnTo>
                    <a:pt x="521589" y="484505"/>
                  </a:lnTo>
                  <a:lnTo>
                    <a:pt x="527558" y="481584"/>
                  </a:lnTo>
                  <a:lnTo>
                    <a:pt x="532765" y="477520"/>
                  </a:lnTo>
                  <a:lnTo>
                    <a:pt x="538099" y="473456"/>
                  </a:lnTo>
                  <a:lnTo>
                    <a:pt x="542544" y="468249"/>
                  </a:lnTo>
                  <a:lnTo>
                    <a:pt x="545147" y="463804"/>
                  </a:lnTo>
                  <a:lnTo>
                    <a:pt x="546354" y="461772"/>
                  </a:lnTo>
                  <a:lnTo>
                    <a:pt x="546735" y="462280"/>
                  </a:lnTo>
                  <a:lnTo>
                    <a:pt x="547497" y="463423"/>
                  </a:lnTo>
                  <a:lnTo>
                    <a:pt x="548462" y="465201"/>
                  </a:lnTo>
                  <a:lnTo>
                    <a:pt x="550672" y="468757"/>
                  </a:lnTo>
                  <a:lnTo>
                    <a:pt x="552450" y="471424"/>
                  </a:lnTo>
                  <a:lnTo>
                    <a:pt x="553720" y="473202"/>
                  </a:lnTo>
                  <a:lnTo>
                    <a:pt x="583692" y="465201"/>
                  </a:lnTo>
                  <a:close/>
                </a:path>
                <a:path w="1198245" h="609600">
                  <a:moveTo>
                    <a:pt x="668782" y="158750"/>
                  </a:moveTo>
                  <a:lnTo>
                    <a:pt x="626618" y="0"/>
                  </a:lnTo>
                  <a:lnTo>
                    <a:pt x="601980" y="6477"/>
                  </a:lnTo>
                  <a:lnTo>
                    <a:pt x="600710" y="14312"/>
                  </a:lnTo>
                  <a:lnTo>
                    <a:pt x="598246" y="21996"/>
                  </a:lnTo>
                  <a:lnTo>
                    <a:pt x="573189" y="54444"/>
                  </a:lnTo>
                  <a:lnTo>
                    <a:pt x="567817" y="58420"/>
                  </a:lnTo>
                  <a:lnTo>
                    <a:pt x="575056" y="85979"/>
                  </a:lnTo>
                  <a:lnTo>
                    <a:pt x="584835" y="78841"/>
                  </a:lnTo>
                  <a:lnTo>
                    <a:pt x="593610" y="70904"/>
                  </a:lnTo>
                  <a:lnTo>
                    <a:pt x="601357" y="62166"/>
                  </a:lnTo>
                  <a:lnTo>
                    <a:pt x="608076" y="52578"/>
                  </a:lnTo>
                  <a:lnTo>
                    <a:pt x="638556" y="166878"/>
                  </a:lnTo>
                  <a:lnTo>
                    <a:pt x="668782" y="158750"/>
                  </a:lnTo>
                  <a:close/>
                </a:path>
                <a:path w="1198245" h="609600">
                  <a:moveTo>
                    <a:pt x="705180" y="398233"/>
                  </a:moveTo>
                  <a:lnTo>
                    <a:pt x="704634" y="385559"/>
                  </a:lnTo>
                  <a:lnTo>
                    <a:pt x="701929" y="371856"/>
                  </a:lnTo>
                  <a:lnTo>
                    <a:pt x="697522" y="358825"/>
                  </a:lnTo>
                  <a:lnTo>
                    <a:pt x="692670" y="349504"/>
                  </a:lnTo>
                  <a:lnTo>
                    <a:pt x="691832" y="347878"/>
                  </a:lnTo>
                  <a:lnTo>
                    <a:pt x="684784" y="338912"/>
                  </a:lnTo>
                  <a:lnTo>
                    <a:pt x="676402" y="331978"/>
                  </a:lnTo>
                  <a:lnTo>
                    <a:pt x="673658" y="330517"/>
                  </a:lnTo>
                  <a:lnTo>
                    <a:pt x="673658" y="398233"/>
                  </a:lnTo>
                  <a:lnTo>
                    <a:pt x="673201" y="404126"/>
                  </a:lnTo>
                  <a:lnTo>
                    <a:pt x="671449" y="409829"/>
                  </a:lnTo>
                  <a:lnTo>
                    <a:pt x="668274" y="416814"/>
                  </a:lnTo>
                  <a:lnTo>
                    <a:pt x="663194" y="421132"/>
                  </a:lnTo>
                  <a:lnTo>
                    <a:pt x="648843" y="424942"/>
                  </a:lnTo>
                  <a:lnTo>
                    <a:pt x="641731" y="423545"/>
                  </a:lnTo>
                  <a:lnTo>
                    <a:pt x="619760" y="392303"/>
                  </a:lnTo>
                  <a:lnTo>
                    <a:pt x="617689" y="377024"/>
                  </a:lnTo>
                  <a:lnTo>
                    <a:pt x="618426" y="370573"/>
                  </a:lnTo>
                  <a:lnTo>
                    <a:pt x="643636" y="349504"/>
                  </a:lnTo>
                  <a:lnTo>
                    <a:pt x="650367" y="350901"/>
                  </a:lnTo>
                  <a:lnTo>
                    <a:pt x="673011" y="389318"/>
                  </a:lnTo>
                  <a:lnTo>
                    <a:pt x="673658" y="398233"/>
                  </a:lnTo>
                  <a:lnTo>
                    <a:pt x="673658" y="330517"/>
                  </a:lnTo>
                  <a:lnTo>
                    <a:pt x="667232" y="327063"/>
                  </a:lnTo>
                  <a:lnTo>
                    <a:pt x="657821" y="324281"/>
                  </a:lnTo>
                  <a:lnTo>
                    <a:pt x="648182" y="323684"/>
                  </a:lnTo>
                  <a:lnTo>
                    <a:pt x="638302" y="325247"/>
                  </a:lnTo>
                  <a:lnTo>
                    <a:pt x="607822" y="354203"/>
                  </a:lnTo>
                  <a:lnTo>
                    <a:pt x="603377" y="337439"/>
                  </a:lnTo>
                  <a:lnTo>
                    <a:pt x="575056" y="344932"/>
                  </a:lnTo>
                  <a:lnTo>
                    <a:pt x="617093" y="503047"/>
                  </a:lnTo>
                  <a:lnTo>
                    <a:pt x="647446" y="494919"/>
                  </a:lnTo>
                  <a:lnTo>
                    <a:pt x="632079" y="437261"/>
                  </a:lnTo>
                  <a:lnTo>
                    <a:pt x="639445" y="441833"/>
                  </a:lnTo>
                  <a:lnTo>
                    <a:pt x="645922" y="444754"/>
                  </a:lnTo>
                  <a:lnTo>
                    <a:pt x="657606" y="447040"/>
                  </a:lnTo>
                  <a:lnTo>
                    <a:pt x="663702" y="446786"/>
                  </a:lnTo>
                  <a:lnTo>
                    <a:pt x="669925" y="445135"/>
                  </a:lnTo>
                  <a:lnTo>
                    <a:pt x="679284" y="441566"/>
                  </a:lnTo>
                  <a:lnTo>
                    <a:pt x="685761" y="437261"/>
                  </a:lnTo>
                  <a:lnTo>
                    <a:pt x="687362" y="436206"/>
                  </a:lnTo>
                  <a:lnTo>
                    <a:pt x="694194" y="429044"/>
                  </a:lnTo>
                  <a:lnTo>
                    <a:pt x="696747" y="424942"/>
                  </a:lnTo>
                  <a:lnTo>
                    <a:pt x="699770" y="420116"/>
                  </a:lnTo>
                  <a:lnTo>
                    <a:pt x="703541" y="409740"/>
                  </a:lnTo>
                  <a:lnTo>
                    <a:pt x="705180" y="398233"/>
                  </a:lnTo>
                  <a:close/>
                </a:path>
                <a:path w="1198245" h="609600">
                  <a:moveTo>
                    <a:pt x="737616" y="284988"/>
                  </a:moveTo>
                  <a:lnTo>
                    <a:pt x="730123" y="256921"/>
                  </a:lnTo>
                  <a:lnTo>
                    <a:pt x="699770" y="265049"/>
                  </a:lnTo>
                  <a:lnTo>
                    <a:pt x="707263" y="293116"/>
                  </a:lnTo>
                  <a:lnTo>
                    <a:pt x="737616" y="284988"/>
                  </a:lnTo>
                  <a:close/>
                </a:path>
                <a:path w="1198245" h="609600">
                  <a:moveTo>
                    <a:pt x="772160" y="415163"/>
                  </a:moveTo>
                  <a:lnTo>
                    <a:pt x="741680" y="300609"/>
                  </a:lnTo>
                  <a:lnTo>
                    <a:pt x="711454" y="308610"/>
                  </a:lnTo>
                  <a:lnTo>
                    <a:pt x="741934" y="423164"/>
                  </a:lnTo>
                  <a:lnTo>
                    <a:pt x="772160" y="415163"/>
                  </a:lnTo>
                  <a:close/>
                </a:path>
                <a:path w="1198245" h="609600">
                  <a:moveTo>
                    <a:pt x="908685" y="378841"/>
                  </a:moveTo>
                  <a:lnTo>
                    <a:pt x="885520" y="359410"/>
                  </a:lnTo>
                  <a:lnTo>
                    <a:pt x="850265" y="329819"/>
                  </a:lnTo>
                  <a:lnTo>
                    <a:pt x="857008" y="311912"/>
                  </a:lnTo>
                  <a:lnTo>
                    <a:pt x="874649" y="265176"/>
                  </a:lnTo>
                  <a:lnTo>
                    <a:pt x="839089" y="274701"/>
                  </a:lnTo>
                  <a:lnTo>
                    <a:pt x="826135" y="311912"/>
                  </a:lnTo>
                  <a:lnTo>
                    <a:pt x="797433" y="285750"/>
                  </a:lnTo>
                  <a:lnTo>
                    <a:pt x="760476" y="295529"/>
                  </a:lnTo>
                  <a:lnTo>
                    <a:pt x="814832" y="340614"/>
                  </a:lnTo>
                  <a:lnTo>
                    <a:pt x="789178" y="410591"/>
                  </a:lnTo>
                  <a:lnTo>
                    <a:pt x="824611" y="401193"/>
                  </a:lnTo>
                  <a:lnTo>
                    <a:pt x="838708" y="359410"/>
                  </a:lnTo>
                  <a:lnTo>
                    <a:pt x="871474" y="388747"/>
                  </a:lnTo>
                  <a:lnTo>
                    <a:pt x="908685" y="378841"/>
                  </a:lnTo>
                  <a:close/>
                </a:path>
                <a:path w="1198245" h="609600">
                  <a:moveTo>
                    <a:pt x="1014222" y="317119"/>
                  </a:moveTo>
                  <a:lnTo>
                    <a:pt x="982599" y="320167"/>
                  </a:lnTo>
                  <a:lnTo>
                    <a:pt x="982472" y="326263"/>
                  </a:lnTo>
                  <a:lnTo>
                    <a:pt x="981202" y="331089"/>
                  </a:lnTo>
                  <a:lnTo>
                    <a:pt x="978662" y="334518"/>
                  </a:lnTo>
                  <a:lnTo>
                    <a:pt x="976122" y="338074"/>
                  </a:lnTo>
                  <a:lnTo>
                    <a:pt x="972439" y="340360"/>
                  </a:lnTo>
                  <a:lnTo>
                    <a:pt x="960755" y="343535"/>
                  </a:lnTo>
                  <a:lnTo>
                    <a:pt x="954278" y="342519"/>
                  </a:lnTo>
                  <a:lnTo>
                    <a:pt x="948182" y="338836"/>
                  </a:lnTo>
                  <a:lnTo>
                    <a:pt x="942213" y="335026"/>
                  </a:lnTo>
                  <a:lnTo>
                    <a:pt x="937895" y="328676"/>
                  </a:lnTo>
                  <a:lnTo>
                    <a:pt x="935355" y="319786"/>
                  </a:lnTo>
                  <a:lnTo>
                    <a:pt x="1005560" y="301117"/>
                  </a:lnTo>
                  <a:lnTo>
                    <a:pt x="1011301" y="299593"/>
                  </a:lnTo>
                  <a:lnTo>
                    <a:pt x="1006271" y="283451"/>
                  </a:lnTo>
                  <a:lnTo>
                    <a:pt x="999947" y="270065"/>
                  </a:lnTo>
                  <a:lnTo>
                    <a:pt x="997343" y="266446"/>
                  </a:lnTo>
                  <a:lnTo>
                    <a:pt x="992314" y="259448"/>
                  </a:lnTo>
                  <a:lnTo>
                    <a:pt x="983361" y="251587"/>
                  </a:lnTo>
                  <a:lnTo>
                    <a:pt x="976249" y="247878"/>
                  </a:lnTo>
                  <a:lnTo>
                    <a:pt x="976249" y="289052"/>
                  </a:lnTo>
                  <a:lnTo>
                    <a:pt x="930910" y="301117"/>
                  </a:lnTo>
                  <a:lnTo>
                    <a:pt x="928624" y="292862"/>
                  </a:lnTo>
                  <a:lnTo>
                    <a:pt x="929005" y="285750"/>
                  </a:lnTo>
                  <a:lnTo>
                    <a:pt x="935101" y="273812"/>
                  </a:lnTo>
                  <a:lnTo>
                    <a:pt x="939927" y="269875"/>
                  </a:lnTo>
                  <a:lnTo>
                    <a:pt x="952754" y="266446"/>
                  </a:lnTo>
                  <a:lnTo>
                    <a:pt x="958596" y="267335"/>
                  </a:lnTo>
                  <a:lnTo>
                    <a:pt x="964057" y="270764"/>
                  </a:lnTo>
                  <a:lnTo>
                    <a:pt x="969645" y="274193"/>
                  </a:lnTo>
                  <a:lnTo>
                    <a:pt x="973709" y="280289"/>
                  </a:lnTo>
                  <a:lnTo>
                    <a:pt x="976249" y="289052"/>
                  </a:lnTo>
                  <a:lnTo>
                    <a:pt x="976249" y="247878"/>
                  </a:lnTo>
                  <a:lnTo>
                    <a:pt x="973328" y="246354"/>
                  </a:lnTo>
                  <a:lnTo>
                    <a:pt x="962507" y="243586"/>
                  </a:lnTo>
                  <a:lnTo>
                    <a:pt x="950899" y="243306"/>
                  </a:lnTo>
                  <a:lnTo>
                    <a:pt x="938530" y="245503"/>
                  </a:lnTo>
                  <a:lnTo>
                    <a:pt x="905129" y="271653"/>
                  </a:lnTo>
                  <a:lnTo>
                    <a:pt x="899172" y="295529"/>
                  </a:lnTo>
                  <a:lnTo>
                    <a:pt x="899477" y="306425"/>
                  </a:lnTo>
                  <a:lnTo>
                    <a:pt x="916774" y="349618"/>
                  </a:lnTo>
                  <a:lnTo>
                    <a:pt x="959078" y="366890"/>
                  </a:lnTo>
                  <a:lnTo>
                    <a:pt x="973328" y="364363"/>
                  </a:lnTo>
                  <a:lnTo>
                    <a:pt x="1005268" y="343535"/>
                  </a:lnTo>
                  <a:lnTo>
                    <a:pt x="1007110" y="340969"/>
                  </a:lnTo>
                  <a:lnTo>
                    <a:pt x="1010564" y="333806"/>
                  </a:lnTo>
                  <a:lnTo>
                    <a:pt x="1012926" y="325869"/>
                  </a:lnTo>
                  <a:lnTo>
                    <a:pt x="1014222" y="317119"/>
                  </a:lnTo>
                  <a:close/>
                </a:path>
                <a:path w="1198245" h="609600">
                  <a:moveTo>
                    <a:pt x="1078484" y="333629"/>
                  </a:moveTo>
                  <a:lnTo>
                    <a:pt x="1036447" y="175514"/>
                  </a:lnTo>
                  <a:lnTo>
                    <a:pt x="1006221" y="183515"/>
                  </a:lnTo>
                  <a:lnTo>
                    <a:pt x="1048258" y="341757"/>
                  </a:lnTo>
                  <a:lnTo>
                    <a:pt x="1078484" y="333629"/>
                  </a:lnTo>
                  <a:close/>
                </a:path>
                <a:path w="1198245" h="609600">
                  <a:moveTo>
                    <a:pt x="1198016" y="272034"/>
                  </a:moveTo>
                  <a:lnTo>
                    <a:pt x="1197940" y="270891"/>
                  </a:lnTo>
                  <a:lnTo>
                    <a:pt x="1197698" y="269367"/>
                  </a:lnTo>
                  <a:lnTo>
                    <a:pt x="1196809" y="263690"/>
                  </a:lnTo>
                  <a:lnTo>
                    <a:pt x="1166202" y="239941"/>
                  </a:lnTo>
                  <a:lnTo>
                    <a:pt x="1161199" y="239585"/>
                  </a:lnTo>
                  <a:lnTo>
                    <a:pt x="1155992" y="239204"/>
                  </a:lnTo>
                  <a:lnTo>
                    <a:pt x="1144016" y="239268"/>
                  </a:lnTo>
                  <a:lnTo>
                    <a:pt x="1132459" y="239585"/>
                  </a:lnTo>
                  <a:lnTo>
                    <a:pt x="1123518" y="239534"/>
                  </a:lnTo>
                  <a:lnTo>
                    <a:pt x="1108964" y="233680"/>
                  </a:lnTo>
                  <a:lnTo>
                    <a:pt x="1108202" y="231140"/>
                  </a:lnTo>
                  <a:lnTo>
                    <a:pt x="1126998" y="218694"/>
                  </a:lnTo>
                  <a:lnTo>
                    <a:pt x="1133348" y="216916"/>
                  </a:lnTo>
                  <a:lnTo>
                    <a:pt x="1152271" y="226695"/>
                  </a:lnTo>
                  <a:lnTo>
                    <a:pt x="1173251" y="216789"/>
                  </a:lnTo>
                  <a:lnTo>
                    <a:pt x="1179449" y="213868"/>
                  </a:lnTo>
                  <a:lnTo>
                    <a:pt x="1174940" y="207518"/>
                  </a:lnTo>
                  <a:lnTo>
                    <a:pt x="1169809" y="202311"/>
                  </a:lnTo>
                  <a:lnTo>
                    <a:pt x="1164031" y="198259"/>
                  </a:lnTo>
                  <a:lnTo>
                    <a:pt x="1157605" y="195326"/>
                  </a:lnTo>
                  <a:lnTo>
                    <a:pt x="1150289" y="193713"/>
                  </a:lnTo>
                  <a:lnTo>
                    <a:pt x="1141691" y="193446"/>
                  </a:lnTo>
                  <a:lnTo>
                    <a:pt x="1131811" y="194525"/>
                  </a:lnTo>
                  <a:lnTo>
                    <a:pt x="1092403" y="210629"/>
                  </a:lnTo>
                  <a:lnTo>
                    <a:pt x="1080706" y="238252"/>
                  </a:lnTo>
                  <a:lnTo>
                    <a:pt x="1081786" y="244983"/>
                  </a:lnTo>
                  <a:lnTo>
                    <a:pt x="1120622" y="269798"/>
                  </a:lnTo>
                  <a:lnTo>
                    <a:pt x="1134922" y="270052"/>
                  </a:lnTo>
                  <a:lnTo>
                    <a:pt x="1152652" y="269621"/>
                  </a:lnTo>
                  <a:lnTo>
                    <a:pt x="1158240" y="269367"/>
                  </a:lnTo>
                  <a:lnTo>
                    <a:pt x="1162050" y="269875"/>
                  </a:lnTo>
                  <a:lnTo>
                    <a:pt x="1163828" y="270891"/>
                  </a:lnTo>
                  <a:lnTo>
                    <a:pt x="1165733" y="272034"/>
                  </a:lnTo>
                  <a:lnTo>
                    <a:pt x="1167003" y="273685"/>
                  </a:lnTo>
                  <a:lnTo>
                    <a:pt x="1167511" y="275971"/>
                  </a:lnTo>
                  <a:lnTo>
                    <a:pt x="1168400" y="279400"/>
                  </a:lnTo>
                  <a:lnTo>
                    <a:pt x="1167892" y="282448"/>
                  </a:lnTo>
                  <a:lnTo>
                    <a:pt x="1162558" y="289052"/>
                  </a:lnTo>
                  <a:lnTo>
                    <a:pt x="1156970" y="292100"/>
                  </a:lnTo>
                  <a:lnTo>
                    <a:pt x="1142111" y="296037"/>
                  </a:lnTo>
                  <a:lnTo>
                    <a:pt x="1136142" y="296037"/>
                  </a:lnTo>
                  <a:lnTo>
                    <a:pt x="1131316" y="294005"/>
                  </a:lnTo>
                  <a:lnTo>
                    <a:pt x="1126617" y="291973"/>
                  </a:lnTo>
                  <a:lnTo>
                    <a:pt x="1122807" y="288290"/>
                  </a:lnTo>
                  <a:lnTo>
                    <a:pt x="1119886" y="282702"/>
                  </a:lnTo>
                  <a:lnTo>
                    <a:pt x="1090676" y="295402"/>
                  </a:lnTo>
                  <a:lnTo>
                    <a:pt x="1123988" y="318604"/>
                  </a:lnTo>
                  <a:lnTo>
                    <a:pt x="1133436" y="319252"/>
                  </a:lnTo>
                  <a:lnTo>
                    <a:pt x="1143800" y="318414"/>
                  </a:lnTo>
                  <a:lnTo>
                    <a:pt x="1184846" y="301320"/>
                  </a:lnTo>
                  <a:lnTo>
                    <a:pt x="1189431" y="296037"/>
                  </a:lnTo>
                  <a:lnTo>
                    <a:pt x="1190879" y="294386"/>
                  </a:lnTo>
                  <a:lnTo>
                    <a:pt x="1195095" y="286918"/>
                  </a:lnTo>
                  <a:lnTo>
                    <a:pt x="1197483" y="279323"/>
                  </a:lnTo>
                  <a:lnTo>
                    <a:pt x="1198016" y="272034"/>
                  </a:lnTo>
                  <a:close/>
                </a:path>
              </a:pathLst>
            </a:custGeom>
            <a:solidFill>
              <a:srgbClr val="9B2C1F"/>
            </a:solidFill>
          </p:spPr>
          <p:txBody>
            <a:bodyPr wrap="square" lIns="0" tIns="0" rIns="0" bIns="0" rtlCol="0"/>
            <a:lstStyle/>
            <a:p>
              <a:endParaRPr/>
            </a:p>
          </p:txBody>
        </p:sp>
      </p:grpSp>
      <p:sp>
        <p:nvSpPr>
          <p:cNvPr id="11" name="object 11"/>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65</a:t>
            </a:fld>
            <a:endParaRP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3" name="object 3"/>
          <p:cNvSpPr txBox="1">
            <a:spLocks noGrp="1"/>
          </p:cNvSpPr>
          <p:nvPr>
            <p:ph type="title"/>
          </p:nvPr>
        </p:nvSpPr>
        <p:spPr>
          <a:xfrm>
            <a:off x="993444" y="127253"/>
            <a:ext cx="4011929" cy="574040"/>
          </a:xfrm>
          <a:prstGeom prst="rect">
            <a:avLst/>
          </a:prstGeom>
        </p:spPr>
        <p:txBody>
          <a:bodyPr vert="horz" wrap="square" lIns="0" tIns="12700" rIns="0" bIns="0" rtlCol="0">
            <a:spAutoFit/>
          </a:bodyPr>
          <a:lstStyle/>
          <a:p>
            <a:pPr marL="12700">
              <a:lnSpc>
                <a:spcPct val="100000"/>
              </a:lnSpc>
              <a:spcBef>
                <a:spcPts val="100"/>
              </a:spcBef>
            </a:pPr>
            <a:r>
              <a:rPr sz="3600" spc="-5" dirty="0"/>
              <a:t>Spatial</a:t>
            </a:r>
            <a:r>
              <a:rPr sz="3600" spc="-75" dirty="0"/>
              <a:t> </a:t>
            </a:r>
            <a:r>
              <a:rPr sz="3600" dirty="0"/>
              <a:t>Resolution</a:t>
            </a:r>
            <a:endParaRPr sz="3600"/>
          </a:p>
        </p:txBody>
      </p:sp>
      <p:sp>
        <p:nvSpPr>
          <p:cNvPr id="4" name="object 4"/>
          <p:cNvSpPr/>
          <p:nvPr/>
        </p:nvSpPr>
        <p:spPr>
          <a:xfrm>
            <a:off x="273298" y="1358714"/>
            <a:ext cx="8343980" cy="4550326"/>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1402461" y="6052210"/>
            <a:ext cx="6682105" cy="878840"/>
          </a:xfrm>
          <a:prstGeom prst="rect">
            <a:avLst/>
          </a:prstGeom>
        </p:spPr>
        <p:txBody>
          <a:bodyPr vert="horz" wrap="square" lIns="0" tIns="12065" rIns="0" bIns="0" rtlCol="0">
            <a:spAutoFit/>
          </a:bodyPr>
          <a:lstStyle/>
          <a:p>
            <a:pPr algn="ctr">
              <a:lnSpc>
                <a:spcPct val="100000"/>
              </a:lnSpc>
              <a:spcBef>
                <a:spcPts val="95"/>
              </a:spcBef>
            </a:pPr>
            <a:r>
              <a:rPr sz="2800" spc="-10" dirty="0">
                <a:latin typeface="Arial"/>
                <a:cs typeface="Arial"/>
              </a:rPr>
              <a:t>Vision </a:t>
            </a:r>
            <a:r>
              <a:rPr sz="2800" dirty="0">
                <a:latin typeface="Arial"/>
                <a:cs typeface="Arial"/>
              </a:rPr>
              <a:t>specialists </a:t>
            </a:r>
            <a:r>
              <a:rPr sz="2800" spc="-5" dirty="0">
                <a:latin typeface="Arial"/>
                <a:cs typeface="Arial"/>
              </a:rPr>
              <a:t>will often talk about </a:t>
            </a:r>
            <a:r>
              <a:rPr sz="2800" dirty="0">
                <a:latin typeface="Arial"/>
                <a:cs typeface="Arial"/>
              </a:rPr>
              <a:t>pixel</a:t>
            </a:r>
            <a:endParaRPr sz="2800">
              <a:latin typeface="Arial"/>
              <a:cs typeface="Arial"/>
            </a:endParaRPr>
          </a:p>
          <a:p>
            <a:pPr marL="343535" algn="ctr">
              <a:lnSpc>
                <a:spcPct val="100000"/>
              </a:lnSpc>
            </a:pPr>
            <a:r>
              <a:rPr sz="2800" spc="-5" dirty="0">
                <a:latin typeface="Arial"/>
                <a:cs typeface="Arial"/>
              </a:rPr>
              <a:t>size</a:t>
            </a:r>
            <a:endParaRPr sz="2800">
              <a:latin typeface="Arial"/>
              <a:cs typeface="Arial"/>
            </a:endParaRPr>
          </a:p>
        </p:txBody>
      </p:sp>
      <p:sp>
        <p:nvSpPr>
          <p:cNvPr id="6" name="object 6"/>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7" name="object 7"/>
          <p:cNvSpPr txBox="1"/>
          <p:nvPr/>
        </p:nvSpPr>
        <p:spPr>
          <a:xfrm>
            <a:off x="263448" y="6314643"/>
            <a:ext cx="223520" cy="239395"/>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Arial"/>
                <a:cs typeface="Arial"/>
              </a:rPr>
              <a:t>62</a:t>
            </a:r>
            <a:endParaRPr sz="1400">
              <a:latin typeface="Arial"/>
              <a:cs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3" name="object 3"/>
          <p:cNvSpPr txBox="1">
            <a:spLocks noGrp="1"/>
          </p:cNvSpPr>
          <p:nvPr>
            <p:ph type="title"/>
          </p:nvPr>
        </p:nvSpPr>
        <p:spPr>
          <a:xfrm>
            <a:off x="993444" y="127253"/>
            <a:ext cx="4011929" cy="574040"/>
          </a:xfrm>
          <a:prstGeom prst="rect">
            <a:avLst/>
          </a:prstGeom>
        </p:spPr>
        <p:txBody>
          <a:bodyPr vert="horz" wrap="square" lIns="0" tIns="12700" rIns="0" bIns="0" rtlCol="0">
            <a:spAutoFit/>
          </a:bodyPr>
          <a:lstStyle/>
          <a:p>
            <a:pPr marL="12700">
              <a:lnSpc>
                <a:spcPct val="100000"/>
              </a:lnSpc>
              <a:spcBef>
                <a:spcPts val="100"/>
              </a:spcBef>
            </a:pPr>
            <a:r>
              <a:rPr sz="3600" spc="-5" dirty="0"/>
              <a:t>Spatial</a:t>
            </a:r>
            <a:r>
              <a:rPr sz="3600" spc="-75" dirty="0"/>
              <a:t> </a:t>
            </a:r>
            <a:r>
              <a:rPr sz="3600" dirty="0"/>
              <a:t>Resolution</a:t>
            </a:r>
            <a:endParaRPr sz="3600"/>
          </a:p>
        </p:txBody>
      </p:sp>
      <p:sp>
        <p:nvSpPr>
          <p:cNvPr id="4" name="object 4"/>
          <p:cNvSpPr/>
          <p:nvPr/>
        </p:nvSpPr>
        <p:spPr>
          <a:xfrm>
            <a:off x="445565" y="1251726"/>
            <a:ext cx="8353913" cy="4697269"/>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1017524" y="959866"/>
            <a:ext cx="112014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1024 *</a:t>
            </a:r>
            <a:r>
              <a:rPr sz="1600" spc="-65" dirty="0">
                <a:latin typeface="Arial"/>
                <a:cs typeface="Arial"/>
              </a:rPr>
              <a:t> </a:t>
            </a:r>
            <a:r>
              <a:rPr sz="1600" spc="-5" dirty="0">
                <a:latin typeface="Arial"/>
                <a:cs typeface="Arial"/>
              </a:rPr>
              <a:t>1024</a:t>
            </a:r>
            <a:endParaRPr sz="1600">
              <a:latin typeface="Arial"/>
              <a:cs typeface="Arial"/>
            </a:endParaRPr>
          </a:p>
        </p:txBody>
      </p:sp>
      <p:sp>
        <p:nvSpPr>
          <p:cNvPr id="6" name="object 6"/>
          <p:cNvSpPr txBox="1"/>
          <p:nvPr/>
        </p:nvSpPr>
        <p:spPr>
          <a:xfrm>
            <a:off x="3985640" y="943102"/>
            <a:ext cx="89408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512 *</a:t>
            </a:r>
            <a:r>
              <a:rPr sz="1600" spc="-75" dirty="0">
                <a:latin typeface="Arial"/>
                <a:cs typeface="Arial"/>
              </a:rPr>
              <a:t> </a:t>
            </a:r>
            <a:r>
              <a:rPr sz="1600" spc="-5" dirty="0">
                <a:latin typeface="Arial"/>
                <a:cs typeface="Arial"/>
              </a:rPr>
              <a:t>512</a:t>
            </a:r>
            <a:endParaRPr sz="1600">
              <a:latin typeface="Arial"/>
              <a:cs typeface="Arial"/>
            </a:endParaRPr>
          </a:p>
        </p:txBody>
      </p:sp>
      <p:sp>
        <p:nvSpPr>
          <p:cNvPr id="7" name="object 7"/>
          <p:cNvSpPr txBox="1"/>
          <p:nvPr/>
        </p:nvSpPr>
        <p:spPr>
          <a:xfrm>
            <a:off x="6757796" y="972388"/>
            <a:ext cx="89408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256 *</a:t>
            </a:r>
            <a:r>
              <a:rPr sz="1600" spc="-75" dirty="0">
                <a:latin typeface="Arial"/>
                <a:cs typeface="Arial"/>
              </a:rPr>
              <a:t> </a:t>
            </a:r>
            <a:r>
              <a:rPr sz="1600" spc="-10" dirty="0">
                <a:latin typeface="Arial"/>
                <a:cs typeface="Arial"/>
              </a:rPr>
              <a:t>256</a:t>
            </a:r>
            <a:endParaRPr sz="1600">
              <a:latin typeface="Arial"/>
              <a:cs typeface="Arial"/>
            </a:endParaRPr>
          </a:p>
        </p:txBody>
      </p:sp>
      <p:sp>
        <p:nvSpPr>
          <p:cNvPr id="8" name="object 8"/>
          <p:cNvSpPr txBox="1"/>
          <p:nvPr/>
        </p:nvSpPr>
        <p:spPr>
          <a:xfrm>
            <a:off x="1156817" y="5884669"/>
            <a:ext cx="7311390" cy="774700"/>
          </a:xfrm>
          <a:prstGeom prst="rect">
            <a:avLst/>
          </a:prstGeom>
        </p:spPr>
        <p:txBody>
          <a:bodyPr vert="horz" wrap="square" lIns="0" tIns="40640" rIns="0" bIns="0" rtlCol="0">
            <a:spAutoFit/>
          </a:bodyPr>
          <a:lstStyle/>
          <a:p>
            <a:pPr marL="12700">
              <a:lnSpc>
                <a:spcPct val="100000"/>
              </a:lnSpc>
              <a:spcBef>
                <a:spcPts val="320"/>
              </a:spcBef>
              <a:tabLst>
                <a:tab pos="2943225" algn="l"/>
                <a:tab pos="5764530" algn="l"/>
              </a:tabLst>
            </a:pPr>
            <a:r>
              <a:rPr sz="1600" spc="-5" dirty="0">
                <a:latin typeface="Arial"/>
                <a:cs typeface="Arial"/>
              </a:rPr>
              <a:t>128</a:t>
            </a:r>
            <a:r>
              <a:rPr sz="1600" spc="-15" dirty="0">
                <a:latin typeface="Arial"/>
                <a:cs typeface="Arial"/>
              </a:rPr>
              <a:t> </a:t>
            </a:r>
            <a:r>
              <a:rPr sz="1600" spc="-5" dirty="0">
                <a:latin typeface="Arial"/>
                <a:cs typeface="Arial"/>
              </a:rPr>
              <a:t>*</a:t>
            </a:r>
            <a:r>
              <a:rPr sz="1600" spc="15" dirty="0">
                <a:latin typeface="Arial"/>
                <a:cs typeface="Arial"/>
              </a:rPr>
              <a:t> </a:t>
            </a:r>
            <a:r>
              <a:rPr sz="1600" spc="-5" dirty="0">
                <a:latin typeface="Arial"/>
                <a:cs typeface="Arial"/>
              </a:rPr>
              <a:t>128	64</a:t>
            </a:r>
            <a:r>
              <a:rPr sz="1600" spc="-10" dirty="0">
                <a:latin typeface="Arial"/>
                <a:cs typeface="Arial"/>
              </a:rPr>
              <a:t> </a:t>
            </a:r>
            <a:r>
              <a:rPr sz="1600" spc="-5" dirty="0">
                <a:latin typeface="Arial"/>
                <a:cs typeface="Arial"/>
              </a:rPr>
              <a:t>*</a:t>
            </a:r>
            <a:r>
              <a:rPr sz="1600" spc="15" dirty="0">
                <a:latin typeface="Arial"/>
                <a:cs typeface="Arial"/>
              </a:rPr>
              <a:t> </a:t>
            </a:r>
            <a:r>
              <a:rPr sz="1600" spc="-5" dirty="0">
                <a:latin typeface="Arial"/>
                <a:cs typeface="Arial"/>
              </a:rPr>
              <a:t>64	32 *</a:t>
            </a:r>
            <a:r>
              <a:rPr sz="1600" spc="-10" dirty="0">
                <a:latin typeface="Arial"/>
                <a:cs typeface="Arial"/>
              </a:rPr>
              <a:t> </a:t>
            </a:r>
            <a:r>
              <a:rPr sz="1600" spc="-5" dirty="0">
                <a:latin typeface="Arial"/>
                <a:cs typeface="Arial"/>
              </a:rPr>
              <a:t>32</a:t>
            </a:r>
            <a:endParaRPr sz="1600">
              <a:latin typeface="Arial"/>
              <a:cs typeface="Arial"/>
            </a:endParaRPr>
          </a:p>
          <a:p>
            <a:pPr marL="32384">
              <a:lnSpc>
                <a:spcPct val="100000"/>
              </a:lnSpc>
              <a:spcBef>
                <a:spcPts val="400"/>
              </a:spcBef>
            </a:pPr>
            <a:r>
              <a:rPr sz="2800" dirty="0">
                <a:latin typeface="Arial"/>
                <a:cs typeface="Arial"/>
              </a:rPr>
              <a:t>Graphic designers </a:t>
            </a:r>
            <a:r>
              <a:rPr sz="2800" spc="-5" dirty="0">
                <a:latin typeface="Arial"/>
                <a:cs typeface="Arial"/>
              </a:rPr>
              <a:t>will </a:t>
            </a:r>
            <a:r>
              <a:rPr sz="2800" dirty="0">
                <a:latin typeface="Arial"/>
                <a:cs typeface="Arial"/>
              </a:rPr>
              <a:t>talk about </a:t>
            </a:r>
            <a:r>
              <a:rPr sz="2800" i="1" dirty="0">
                <a:latin typeface="Arial"/>
                <a:cs typeface="Arial"/>
              </a:rPr>
              <a:t>dots per</a:t>
            </a:r>
            <a:r>
              <a:rPr sz="2800" i="1" spc="-25" dirty="0">
                <a:latin typeface="Arial"/>
                <a:cs typeface="Arial"/>
              </a:rPr>
              <a:t> </a:t>
            </a:r>
            <a:r>
              <a:rPr sz="2800" i="1" dirty="0">
                <a:latin typeface="Arial"/>
                <a:cs typeface="Arial"/>
              </a:rPr>
              <a:t>inch</a:t>
            </a:r>
            <a:endParaRPr sz="2800">
              <a:latin typeface="Arial"/>
              <a:cs typeface="Arial"/>
            </a:endParaRPr>
          </a:p>
        </p:txBody>
      </p:sp>
      <p:sp>
        <p:nvSpPr>
          <p:cNvPr id="9" name="object 9"/>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10" name="object 10"/>
          <p:cNvSpPr txBox="1"/>
          <p:nvPr/>
        </p:nvSpPr>
        <p:spPr>
          <a:xfrm>
            <a:off x="263448" y="6314643"/>
            <a:ext cx="223520" cy="239395"/>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Arial"/>
                <a:cs typeface="Arial"/>
              </a:rPr>
              <a:t>63</a:t>
            </a:r>
            <a:endParaRPr sz="1400">
              <a:latin typeface="Arial"/>
              <a:cs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9468" y="1090930"/>
            <a:ext cx="8192134" cy="2383790"/>
          </a:xfrm>
          <a:prstGeom prst="rect">
            <a:avLst/>
          </a:prstGeom>
        </p:spPr>
        <p:txBody>
          <a:bodyPr vert="horz" wrap="square" lIns="0" tIns="13335" rIns="0" bIns="0" rtlCol="0">
            <a:spAutoFit/>
          </a:bodyPr>
          <a:lstStyle/>
          <a:p>
            <a:pPr marL="241300" marR="5080" indent="-228600">
              <a:lnSpc>
                <a:spcPct val="100000"/>
              </a:lnSpc>
              <a:spcBef>
                <a:spcPts val="105"/>
              </a:spcBef>
              <a:buClr>
                <a:srgbClr val="D24717"/>
              </a:buClr>
              <a:buSzPct val="84615"/>
              <a:buFont typeface="Wingdings 2"/>
              <a:buChar char=""/>
              <a:tabLst>
                <a:tab pos="241300" algn="l"/>
                <a:tab pos="1704339" algn="l"/>
                <a:tab pos="2614295" algn="l"/>
                <a:tab pos="4277360" algn="l"/>
                <a:tab pos="5353050" algn="l"/>
                <a:tab pos="5859145" algn="l"/>
                <a:tab pos="6549390" algn="l"/>
                <a:tab pos="7901940" algn="l"/>
              </a:tabLst>
            </a:pPr>
            <a:r>
              <a:rPr sz="2600" i="1" dirty="0">
                <a:latin typeface="Arial"/>
                <a:cs typeface="Arial"/>
              </a:rPr>
              <a:t>Inten</a:t>
            </a:r>
            <a:r>
              <a:rPr sz="2600" i="1" spc="5" dirty="0">
                <a:latin typeface="Arial"/>
                <a:cs typeface="Arial"/>
              </a:rPr>
              <a:t>s</a:t>
            </a:r>
            <a:r>
              <a:rPr sz="2600" i="1" dirty="0">
                <a:latin typeface="Arial"/>
                <a:cs typeface="Arial"/>
              </a:rPr>
              <a:t>ity	</a:t>
            </a:r>
            <a:r>
              <a:rPr sz="2600" i="1" spc="-15" dirty="0">
                <a:latin typeface="Arial"/>
                <a:cs typeface="Arial"/>
              </a:rPr>
              <a:t>l</a:t>
            </a:r>
            <a:r>
              <a:rPr sz="2600" i="1" dirty="0">
                <a:latin typeface="Arial"/>
                <a:cs typeface="Arial"/>
              </a:rPr>
              <a:t>e</a:t>
            </a:r>
            <a:r>
              <a:rPr sz="2600" i="1" spc="5" dirty="0">
                <a:latin typeface="Arial"/>
                <a:cs typeface="Arial"/>
              </a:rPr>
              <a:t>v</a:t>
            </a:r>
            <a:r>
              <a:rPr sz="2600" i="1" dirty="0">
                <a:latin typeface="Arial"/>
                <a:cs typeface="Arial"/>
              </a:rPr>
              <a:t>el	r</a:t>
            </a:r>
            <a:r>
              <a:rPr sz="2600" i="1" spc="-15" dirty="0">
                <a:latin typeface="Arial"/>
                <a:cs typeface="Arial"/>
              </a:rPr>
              <a:t>e</a:t>
            </a:r>
            <a:r>
              <a:rPr sz="2600" i="1" dirty="0">
                <a:latin typeface="Arial"/>
                <a:cs typeface="Arial"/>
              </a:rPr>
              <a:t>s</a:t>
            </a:r>
            <a:r>
              <a:rPr sz="2600" i="1" spc="5" dirty="0">
                <a:latin typeface="Arial"/>
                <a:cs typeface="Arial"/>
              </a:rPr>
              <a:t>o</a:t>
            </a:r>
            <a:r>
              <a:rPr sz="2600" i="1" spc="-15" dirty="0">
                <a:latin typeface="Arial"/>
                <a:cs typeface="Arial"/>
              </a:rPr>
              <a:t>l</a:t>
            </a:r>
            <a:r>
              <a:rPr sz="2600" i="1" dirty="0">
                <a:latin typeface="Arial"/>
                <a:cs typeface="Arial"/>
              </a:rPr>
              <a:t>ution	</a:t>
            </a:r>
            <a:r>
              <a:rPr sz="2600" dirty="0">
                <a:latin typeface="Arial"/>
                <a:cs typeface="Arial"/>
              </a:rPr>
              <a:t>refers	</a:t>
            </a:r>
            <a:r>
              <a:rPr sz="2600" spc="-5" dirty="0">
                <a:latin typeface="Arial"/>
                <a:cs typeface="Arial"/>
              </a:rPr>
              <a:t>t</a:t>
            </a:r>
            <a:r>
              <a:rPr sz="2600" dirty="0">
                <a:latin typeface="Arial"/>
                <a:cs typeface="Arial"/>
              </a:rPr>
              <a:t>o	the	n</a:t>
            </a:r>
            <a:r>
              <a:rPr sz="2600" spc="5" dirty="0">
                <a:latin typeface="Arial"/>
                <a:cs typeface="Arial"/>
              </a:rPr>
              <a:t>u</a:t>
            </a:r>
            <a:r>
              <a:rPr sz="2600" dirty="0">
                <a:latin typeface="Arial"/>
                <a:cs typeface="Arial"/>
              </a:rPr>
              <a:t>mb</a:t>
            </a:r>
            <a:r>
              <a:rPr sz="2600" spc="5" dirty="0">
                <a:latin typeface="Arial"/>
                <a:cs typeface="Arial"/>
              </a:rPr>
              <a:t>e</a:t>
            </a:r>
            <a:r>
              <a:rPr sz="2600" dirty="0">
                <a:latin typeface="Arial"/>
                <a:cs typeface="Arial"/>
              </a:rPr>
              <a:t>r	of  intensity levels used </a:t>
            </a:r>
            <a:r>
              <a:rPr sz="2600" spc="-5" dirty="0">
                <a:latin typeface="Arial"/>
                <a:cs typeface="Arial"/>
              </a:rPr>
              <a:t>to </a:t>
            </a:r>
            <a:r>
              <a:rPr sz="2600" dirty="0">
                <a:latin typeface="Arial"/>
                <a:cs typeface="Arial"/>
              </a:rPr>
              <a:t>represent the</a:t>
            </a:r>
            <a:r>
              <a:rPr sz="2600" spc="-35" dirty="0">
                <a:latin typeface="Arial"/>
                <a:cs typeface="Arial"/>
              </a:rPr>
              <a:t> </a:t>
            </a:r>
            <a:r>
              <a:rPr sz="2600" dirty="0">
                <a:latin typeface="Arial"/>
                <a:cs typeface="Arial"/>
              </a:rPr>
              <a:t>image</a:t>
            </a:r>
            <a:endParaRPr sz="2600">
              <a:latin typeface="Arial"/>
              <a:cs typeface="Arial"/>
            </a:endParaRPr>
          </a:p>
          <a:p>
            <a:pPr marL="515620" marR="6985" lvl="1" indent="-229235">
              <a:lnSpc>
                <a:spcPct val="100000"/>
              </a:lnSpc>
              <a:spcBef>
                <a:spcPts val="400"/>
              </a:spcBef>
              <a:buClr>
                <a:srgbClr val="E6B0AB"/>
              </a:buClr>
              <a:buSzPct val="85416"/>
              <a:buFont typeface="Wingdings 2"/>
              <a:buChar char=""/>
              <a:tabLst>
                <a:tab pos="516255" algn="l"/>
                <a:tab pos="1204595" algn="l"/>
                <a:tab pos="2062480" algn="l"/>
                <a:tab pos="3345815" algn="l"/>
                <a:tab pos="4289425" algn="l"/>
                <a:tab pos="5199380" algn="l"/>
                <a:tab pos="5787390" algn="l"/>
                <a:tab pos="6543675" algn="l"/>
                <a:tab pos="7132320" algn="l"/>
                <a:tab pos="7922895" algn="l"/>
              </a:tabLst>
            </a:pPr>
            <a:r>
              <a:rPr sz="2400" spc="-5" dirty="0">
                <a:latin typeface="Arial"/>
                <a:cs typeface="Arial"/>
              </a:rPr>
              <a:t>Th</a:t>
            </a:r>
            <a:r>
              <a:rPr sz="2400" dirty="0">
                <a:latin typeface="Arial"/>
                <a:cs typeface="Arial"/>
              </a:rPr>
              <a:t>e	mor</a:t>
            </a:r>
            <a:r>
              <a:rPr sz="2400" spc="-5" dirty="0">
                <a:latin typeface="Arial"/>
                <a:cs typeface="Arial"/>
              </a:rPr>
              <a:t>e</a:t>
            </a:r>
            <a:r>
              <a:rPr sz="2400" dirty="0">
                <a:latin typeface="Arial"/>
                <a:cs typeface="Arial"/>
              </a:rPr>
              <a:t>	</a:t>
            </a:r>
            <a:r>
              <a:rPr sz="2400" spc="-5" dirty="0">
                <a:latin typeface="Arial"/>
                <a:cs typeface="Arial"/>
              </a:rPr>
              <a:t>i</a:t>
            </a:r>
            <a:r>
              <a:rPr sz="2400" spc="-15" dirty="0">
                <a:latin typeface="Arial"/>
                <a:cs typeface="Arial"/>
              </a:rPr>
              <a:t>n</a:t>
            </a:r>
            <a:r>
              <a:rPr sz="2400" spc="-5" dirty="0">
                <a:latin typeface="Arial"/>
                <a:cs typeface="Arial"/>
              </a:rPr>
              <a:t>ten</a:t>
            </a:r>
            <a:r>
              <a:rPr sz="2400" dirty="0">
                <a:latin typeface="Arial"/>
                <a:cs typeface="Arial"/>
              </a:rPr>
              <a:t>s</a:t>
            </a:r>
            <a:r>
              <a:rPr sz="2400" spc="-5" dirty="0">
                <a:latin typeface="Arial"/>
                <a:cs typeface="Arial"/>
              </a:rPr>
              <a:t>ity	levels</a:t>
            </a:r>
            <a:r>
              <a:rPr sz="2400" dirty="0">
                <a:latin typeface="Arial"/>
                <a:cs typeface="Arial"/>
              </a:rPr>
              <a:t>	</a:t>
            </a:r>
            <a:r>
              <a:rPr sz="2400" spc="-5" dirty="0">
                <a:latin typeface="Arial"/>
                <a:cs typeface="Arial"/>
              </a:rPr>
              <a:t>use</a:t>
            </a:r>
            <a:r>
              <a:rPr sz="2400" dirty="0">
                <a:latin typeface="Arial"/>
                <a:cs typeface="Arial"/>
              </a:rPr>
              <a:t>d,	</a:t>
            </a:r>
            <a:r>
              <a:rPr sz="2400" spc="-5" dirty="0">
                <a:latin typeface="Arial"/>
                <a:cs typeface="Arial"/>
              </a:rPr>
              <a:t>the</a:t>
            </a:r>
            <a:r>
              <a:rPr sz="2400" dirty="0">
                <a:latin typeface="Arial"/>
                <a:cs typeface="Arial"/>
              </a:rPr>
              <a:t>	</a:t>
            </a:r>
            <a:r>
              <a:rPr sz="2400" spc="-5" dirty="0">
                <a:latin typeface="Arial"/>
                <a:cs typeface="Arial"/>
              </a:rPr>
              <a:t>finer</a:t>
            </a:r>
            <a:r>
              <a:rPr sz="2400" dirty="0">
                <a:latin typeface="Arial"/>
                <a:cs typeface="Arial"/>
              </a:rPr>
              <a:t>	the	</a:t>
            </a:r>
            <a:r>
              <a:rPr sz="2400" spc="-5" dirty="0">
                <a:latin typeface="Arial"/>
                <a:cs typeface="Arial"/>
              </a:rPr>
              <a:t>l</a:t>
            </a:r>
            <a:r>
              <a:rPr sz="2400" spc="-15" dirty="0">
                <a:latin typeface="Arial"/>
                <a:cs typeface="Arial"/>
              </a:rPr>
              <a:t>e</a:t>
            </a:r>
            <a:r>
              <a:rPr sz="2400" spc="-5" dirty="0">
                <a:latin typeface="Arial"/>
                <a:cs typeface="Arial"/>
              </a:rPr>
              <a:t>v</a:t>
            </a:r>
            <a:r>
              <a:rPr sz="2400" dirty="0">
                <a:latin typeface="Arial"/>
                <a:cs typeface="Arial"/>
              </a:rPr>
              <a:t>e</a:t>
            </a:r>
            <a:r>
              <a:rPr sz="2400" spc="-5" dirty="0">
                <a:latin typeface="Arial"/>
                <a:cs typeface="Arial"/>
              </a:rPr>
              <a:t>l</a:t>
            </a:r>
            <a:r>
              <a:rPr sz="2400" dirty="0">
                <a:latin typeface="Arial"/>
                <a:cs typeface="Arial"/>
              </a:rPr>
              <a:t>	</a:t>
            </a:r>
            <a:r>
              <a:rPr sz="2400" spc="-5" dirty="0">
                <a:latin typeface="Arial"/>
                <a:cs typeface="Arial"/>
              </a:rPr>
              <a:t>of  detail discernable in an</a:t>
            </a:r>
            <a:r>
              <a:rPr sz="2400" spc="60" dirty="0">
                <a:latin typeface="Arial"/>
                <a:cs typeface="Arial"/>
              </a:rPr>
              <a:t> </a:t>
            </a:r>
            <a:r>
              <a:rPr sz="2400" spc="-5" dirty="0">
                <a:latin typeface="Arial"/>
                <a:cs typeface="Arial"/>
              </a:rPr>
              <a:t>image</a:t>
            </a:r>
            <a:endParaRPr sz="2400">
              <a:latin typeface="Arial"/>
              <a:cs typeface="Arial"/>
            </a:endParaRPr>
          </a:p>
          <a:p>
            <a:pPr marL="515620" marR="5715" lvl="1" indent="-229235">
              <a:lnSpc>
                <a:spcPct val="100000"/>
              </a:lnSpc>
              <a:spcBef>
                <a:spcPts val="400"/>
              </a:spcBef>
              <a:buClr>
                <a:srgbClr val="E6B0AB"/>
              </a:buClr>
              <a:buSzPct val="85416"/>
              <a:buFont typeface="Wingdings 2"/>
              <a:buChar char=""/>
              <a:tabLst>
                <a:tab pos="516255" algn="l"/>
              </a:tabLst>
            </a:pPr>
            <a:r>
              <a:rPr sz="2400" spc="-5" dirty="0">
                <a:latin typeface="Arial"/>
                <a:cs typeface="Arial"/>
              </a:rPr>
              <a:t>Intensity level </a:t>
            </a:r>
            <a:r>
              <a:rPr sz="2400" dirty="0">
                <a:latin typeface="Arial"/>
                <a:cs typeface="Arial"/>
              </a:rPr>
              <a:t>resolution </a:t>
            </a:r>
            <a:r>
              <a:rPr sz="2400" spc="-5" dirty="0">
                <a:latin typeface="Arial"/>
                <a:cs typeface="Arial"/>
              </a:rPr>
              <a:t>is </a:t>
            </a:r>
            <a:r>
              <a:rPr sz="2400" dirty="0">
                <a:latin typeface="Arial"/>
                <a:cs typeface="Arial"/>
              </a:rPr>
              <a:t>usually </a:t>
            </a:r>
            <a:r>
              <a:rPr sz="2400" spc="-5" dirty="0">
                <a:latin typeface="Arial"/>
                <a:cs typeface="Arial"/>
              </a:rPr>
              <a:t>given in </a:t>
            </a:r>
            <a:r>
              <a:rPr sz="2400" dirty="0">
                <a:latin typeface="Arial"/>
                <a:cs typeface="Arial"/>
              </a:rPr>
              <a:t>terms </a:t>
            </a:r>
            <a:r>
              <a:rPr sz="2400" spc="-5" dirty="0">
                <a:latin typeface="Arial"/>
                <a:cs typeface="Arial"/>
              </a:rPr>
              <a:t>of the  number of </a:t>
            </a:r>
            <a:r>
              <a:rPr sz="2400" dirty="0">
                <a:latin typeface="Arial"/>
                <a:cs typeface="Arial"/>
              </a:rPr>
              <a:t>bits </a:t>
            </a:r>
            <a:r>
              <a:rPr sz="2400" spc="-5" dirty="0">
                <a:latin typeface="Arial"/>
                <a:cs typeface="Arial"/>
              </a:rPr>
              <a:t>used </a:t>
            </a:r>
            <a:r>
              <a:rPr sz="2400" dirty="0">
                <a:latin typeface="Arial"/>
                <a:cs typeface="Arial"/>
              </a:rPr>
              <a:t>to store </a:t>
            </a:r>
            <a:r>
              <a:rPr sz="2400" spc="-5" dirty="0">
                <a:latin typeface="Arial"/>
                <a:cs typeface="Arial"/>
              </a:rPr>
              <a:t>each intensity</a:t>
            </a:r>
            <a:r>
              <a:rPr sz="2400" spc="20" dirty="0">
                <a:latin typeface="Arial"/>
                <a:cs typeface="Arial"/>
              </a:rPr>
              <a:t> </a:t>
            </a:r>
            <a:r>
              <a:rPr sz="2400" spc="-5" dirty="0">
                <a:latin typeface="Arial"/>
                <a:cs typeface="Arial"/>
              </a:rPr>
              <a:t>level</a:t>
            </a:r>
            <a:endParaRPr sz="2400">
              <a:latin typeface="Arial"/>
              <a:cs typeface="Arial"/>
            </a:endParaRPr>
          </a:p>
        </p:txBody>
      </p:sp>
      <p:sp>
        <p:nvSpPr>
          <p:cNvPr id="3" name="object 3"/>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4" name="object 4"/>
          <p:cNvSpPr txBox="1">
            <a:spLocks noGrp="1"/>
          </p:cNvSpPr>
          <p:nvPr>
            <p:ph type="title"/>
          </p:nvPr>
        </p:nvSpPr>
        <p:spPr>
          <a:xfrm>
            <a:off x="993444" y="127253"/>
            <a:ext cx="5687695" cy="574040"/>
          </a:xfrm>
          <a:prstGeom prst="rect">
            <a:avLst/>
          </a:prstGeom>
        </p:spPr>
        <p:txBody>
          <a:bodyPr vert="horz" wrap="square" lIns="0" tIns="12700" rIns="0" bIns="0" rtlCol="0">
            <a:spAutoFit/>
          </a:bodyPr>
          <a:lstStyle/>
          <a:p>
            <a:pPr marL="12700">
              <a:lnSpc>
                <a:spcPct val="100000"/>
              </a:lnSpc>
              <a:spcBef>
                <a:spcPts val="100"/>
              </a:spcBef>
            </a:pPr>
            <a:r>
              <a:rPr sz="3600" spc="-5" dirty="0"/>
              <a:t>Intensity Level</a:t>
            </a:r>
            <a:r>
              <a:rPr sz="3600" spc="-10" dirty="0"/>
              <a:t> </a:t>
            </a:r>
            <a:r>
              <a:rPr sz="3600" spc="-5" dirty="0"/>
              <a:t>Resolution</a:t>
            </a:r>
            <a:endParaRPr sz="3600"/>
          </a:p>
        </p:txBody>
      </p:sp>
      <p:graphicFrame>
        <p:nvGraphicFramePr>
          <p:cNvPr id="5" name="object 5"/>
          <p:cNvGraphicFramePr>
            <a:graphicFrameLocks noGrp="1"/>
          </p:cNvGraphicFramePr>
          <p:nvPr/>
        </p:nvGraphicFramePr>
        <p:xfrm>
          <a:off x="1165225" y="3795712"/>
          <a:ext cx="6978015" cy="2743197"/>
        </p:xfrm>
        <a:graphic>
          <a:graphicData uri="http://schemas.openxmlformats.org/drawingml/2006/table">
            <a:tbl>
              <a:tblPr firstRow="1" bandRow="1">
                <a:tableStyleId>{2D5ABB26-0587-4C30-8999-92F81FD0307C}</a:tableStyleId>
              </a:tblPr>
              <a:tblGrid>
                <a:gridCol w="2326005">
                  <a:extLst>
                    <a:ext uri="{9D8B030D-6E8A-4147-A177-3AD203B41FA5}">
                      <a16:colId xmlns:a16="http://schemas.microsoft.com/office/drawing/2014/main" val="20000"/>
                    </a:ext>
                  </a:extLst>
                </a:gridCol>
                <a:gridCol w="2326005">
                  <a:extLst>
                    <a:ext uri="{9D8B030D-6E8A-4147-A177-3AD203B41FA5}">
                      <a16:colId xmlns:a16="http://schemas.microsoft.com/office/drawing/2014/main" val="20001"/>
                    </a:ext>
                  </a:extLst>
                </a:gridCol>
                <a:gridCol w="2326005">
                  <a:extLst>
                    <a:ext uri="{9D8B030D-6E8A-4147-A177-3AD203B41FA5}">
                      <a16:colId xmlns:a16="http://schemas.microsoft.com/office/drawing/2014/main" val="20002"/>
                    </a:ext>
                  </a:extLst>
                </a:gridCol>
              </a:tblGrid>
              <a:tr h="705104">
                <a:tc>
                  <a:txBody>
                    <a:bodyPr/>
                    <a:lstStyle/>
                    <a:p>
                      <a:pPr algn="ctr">
                        <a:lnSpc>
                          <a:spcPct val="100000"/>
                        </a:lnSpc>
                        <a:spcBef>
                          <a:spcPts val="1525"/>
                        </a:spcBef>
                      </a:pPr>
                      <a:r>
                        <a:rPr sz="2000" b="1" dirty="0">
                          <a:latin typeface="Arial"/>
                          <a:cs typeface="Arial"/>
                        </a:rPr>
                        <a:t>Number of</a:t>
                      </a:r>
                      <a:r>
                        <a:rPr sz="2000" b="1" spc="-75" dirty="0">
                          <a:latin typeface="Arial"/>
                          <a:cs typeface="Arial"/>
                        </a:rPr>
                        <a:t> </a:t>
                      </a:r>
                      <a:r>
                        <a:rPr sz="2000" b="1" dirty="0">
                          <a:latin typeface="Arial"/>
                          <a:cs typeface="Arial"/>
                        </a:rPr>
                        <a:t>Bits</a:t>
                      </a:r>
                      <a:endParaRPr sz="2000">
                        <a:latin typeface="Arial"/>
                        <a:cs typeface="Arial"/>
                      </a:endParaRPr>
                    </a:p>
                  </a:txBody>
                  <a:tcPr marL="0" marR="0" marT="193675"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70" algn="ctr">
                        <a:lnSpc>
                          <a:spcPct val="100000"/>
                        </a:lnSpc>
                        <a:spcBef>
                          <a:spcPts val="325"/>
                        </a:spcBef>
                      </a:pPr>
                      <a:r>
                        <a:rPr sz="2000" b="1" dirty="0">
                          <a:latin typeface="Arial"/>
                          <a:cs typeface="Arial"/>
                        </a:rPr>
                        <a:t>Number</a:t>
                      </a:r>
                      <a:r>
                        <a:rPr sz="2000" b="1" spc="-35" dirty="0">
                          <a:latin typeface="Arial"/>
                          <a:cs typeface="Arial"/>
                        </a:rPr>
                        <a:t> </a:t>
                      </a:r>
                      <a:r>
                        <a:rPr sz="2000" b="1" dirty="0">
                          <a:latin typeface="Arial"/>
                          <a:cs typeface="Arial"/>
                        </a:rPr>
                        <a:t>of</a:t>
                      </a:r>
                      <a:endParaRPr sz="2000">
                        <a:latin typeface="Arial"/>
                        <a:cs typeface="Arial"/>
                      </a:endParaRPr>
                    </a:p>
                    <a:p>
                      <a:pPr marL="3175" algn="ctr">
                        <a:lnSpc>
                          <a:spcPct val="100000"/>
                        </a:lnSpc>
                      </a:pPr>
                      <a:r>
                        <a:rPr sz="2000" b="1" dirty="0">
                          <a:latin typeface="Arial"/>
                          <a:cs typeface="Arial"/>
                        </a:rPr>
                        <a:t>Intensity</a:t>
                      </a:r>
                      <a:r>
                        <a:rPr sz="2000" b="1" spc="-65" dirty="0">
                          <a:latin typeface="Arial"/>
                          <a:cs typeface="Arial"/>
                        </a:rPr>
                        <a:t> </a:t>
                      </a:r>
                      <a:r>
                        <a:rPr sz="2000" b="1" spc="-5" dirty="0">
                          <a:latin typeface="Arial"/>
                          <a:cs typeface="Arial"/>
                        </a:rPr>
                        <a:t>Levels</a:t>
                      </a:r>
                      <a:endParaRPr sz="2000">
                        <a:latin typeface="Arial"/>
                        <a:cs typeface="Arial"/>
                      </a:endParaRPr>
                    </a:p>
                  </a:txBody>
                  <a:tcPr marL="0" marR="0" marT="41275"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70" algn="ctr">
                        <a:lnSpc>
                          <a:spcPct val="100000"/>
                        </a:lnSpc>
                        <a:spcBef>
                          <a:spcPts val="1525"/>
                        </a:spcBef>
                      </a:pPr>
                      <a:r>
                        <a:rPr sz="2000" b="1" dirty="0">
                          <a:latin typeface="Arial"/>
                          <a:cs typeface="Arial"/>
                        </a:rPr>
                        <a:t>Examples</a:t>
                      </a:r>
                      <a:endParaRPr sz="2000">
                        <a:latin typeface="Arial"/>
                        <a:cs typeface="Arial"/>
                      </a:endParaRPr>
                    </a:p>
                  </a:txBody>
                  <a:tcPr marL="0" marR="0" marT="193675"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0"/>
                  </a:ext>
                </a:extLst>
              </a:tr>
              <a:tr h="407669">
                <a:tc>
                  <a:txBody>
                    <a:bodyPr/>
                    <a:lstStyle/>
                    <a:p>
                      <a:pPr algn="ctr">
                        <a:lnSpc>
                          <a:spcPct val="100000"/>
                        </a:lnSpc>
                        <a:spcBef>
                          <a:spcPts val="309"/>
                        </a:spcBef>
                      </a:pPr>
                      <a:r>
                        <a:rPr sz="2000" dirty="0">
                          <a:latin typeface="Arial"/>
                          <a:cs typeface="Arial"/>
                        </a:rPr>
                        <a:t>1</a:t>
                      </a:r>
                      <a:endParaRPr sz="2000">
                        <a:latin typeface="Arial"/>
                        <a:cs typeface="Arial"/>
                      </a:endParaRPr>
                    </a:p>
                  </a:txBody>
                  <a:tcPr marL="0" marR="0" marT="39369" marB="0">
                    <a:lnL w="28575">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tcPr>
                </a:tc>
                <a:tc>
                  <a:txBody>
                    <a:bodyPr/>
                    <a:lstStyle/>
                    <a:p>
                      <a:pPr marL="635" algn="ctr">
                        <a:lnSpc>
                          <a:spcPct val="100000"/>
                        </a:lnSpc>
                        <a:spcBef>
                          <a:spcPts val="309"/>
                        </a:spcBef>
                      </a:pPr>
                      <a:r>
                        <a:rPr sz="2000" dirty="0">
                          <a:latin typeface="Arial"/>
                          <a:cs typeface="Arial"/>
                        </a:rPr>
                        <a:t>2</a:t>
                      </a:r>
                      <a:endParaRPr sz="2000">
                        <a:latin typeface="Arial"/>
                        <a:cs typeface="Arial"/>
                      </a:endParaRPr>
                    </a:p>
                  </a:txBody>
                  <a:tcPr marL="0" marR="0" marT="39369" marB="0">
                    <a:lnL w="28575">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tcPr>
                </a:tc>
                <a:tc>
                  <a:txBody>
                    <a:bodyPr/>
                    <a:lstStyle/>
                    <a:p>
                      <a:pPr algn="ctr">
                        <a:lnSpc>
                          <a:spcPct val="100000"/>
                        </a:lnSpc>
                        <a:spcBef>
                          <a:spcPts val="309"/>
                        </a:spcBef>
                      </a:pPr>
                      <a:r>
                        <a:rPr sz="2000" dirty="0">
                          <a:latin typeface="Arial"/>
                          <a:cs typeface="Arial"/>
                        </a:rPr>
                        <a:t>0,</a:t>
                      </a:r>
                      <a:r>
                        <a:rPr sz="2000" spc="-45" dirty="0">
                          <a:latin typeface="Arial"/>
                          <a:cs typeface="Arial"/>
                        </a:rPr>
                        <a:t> </a:t>
                      </a:r>
                      <a:r>
                        <a:rPr sz="2000" dirty="0">
                          <a:latin typeface="Arial"/>
                          <a:cs typeface="Arial"/>
                        </a:rPr>
                        <a:t>1</a:t>
                      </a:r>
                      <a:endParaRPr sz="2000">
                        <a:latin typeface="Arial"/>
                        <a:cs typeface="Arial"/>
                      </a:endParaRPr>
                    </a:p>
                  </a:txBody>
                  <a:tcPr marL="0" marR="0" marT="39369" marB="0">
                    <a:lnL w="28575">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07542">
                <a:tc>
                  <a:txBody>
                    <a:bodyPr/>
                    <a:lstStyle/>
                    <a:p>
                      <a:pPr algn="ctr">
                        <a:lnSpc>
                          <a:spcPct val="100000"/>
                        </a:lnSpc>
                        <a:spcBef>
                          <a:spcPts val="310"/>
                        </a:spcBef>
                      </a:pPr>
                      <a:r>
                        <a:rPr sz="2000" dirty="0">
                          <a:latin typeface="Arial"/>
                          <a:cs typeface="Arial"/>
                        </a:rPr>
                        <a:t>2</a:t>
                      </a:r>
                      <a:endParaRPr sz="2000">
                        <a:latin typeface="Arial"/>
                        <a:cs typeface="Arial"/>
                      </a:endParaRPr>
                    </a:p>
                  </a:txBody>
                  <a:tcPr marL="0" marR="0" marT="39370" marB="0">
                    <a:lnL w="28575">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310"/>
                        </a:spcBef>
                      </a:pPr>
                      <a:r>
                        <a:rPr sz="2000" dirty="0">
                          <a:latin typeface="Arial"/>
                          <a:cs typeface="Arial"/>
                        </a:rPr>
                        <a:t>4</a:t>
                      </a:r>
                      <a:endParaRPr sz="2000">
                        <a:latin typeface="Arial"/>
                        <a:cs typeface="Arial"/>
                      </a:endParaRPr>
                    </a:p>
                  </a:txBody>
                  <a:tcPr marL="0" marR="0" marT="39370" marB="0">
                    <a:lnL w="28575">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10"/>
                        </a:spcBef>
                      </a:pPr>
                      <a:r>
                        <a:rPr sz="2000" dirty="0">
                          <a:latin typeface="Arial"/>
                          <a:cs typeface="Arial"/>
                        </a:rPr>
                        <a:t>00, 01, 10,</a:t>
                      </a:r>
                      <a:r>
                        <a:rPr sz="2000" spc="-100" dirty="0">
                          <a:latin typeface="Arial"/>
                          <a:cs typeface="Arial"/>
                        </a:rPr>
                        <a:t> </a:t>
                      </a:r>
                      <a:r>
                        <a:rPr sz="2000" spc="-75" dirty="0">
                          <a:latin typeface="Arial"/>
                          <a:cs typeface="Arial"/>
                        </a:rPr>
                        <a:t>11</a:t>
                      </a:r>
                      <a:endParaRPr sz="2000">
                        <a:latin typeface="Arial"/>
                        <a:cs typeface="Arial"/>
                      </a:endParaRPr>
                    </a:p>
                  </a:txBody>
                  <a:tcPr marL="0" marR="0" marT="39370" marB="0">
                    <a:lnL w="28575">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07644">
                <a:tc>
                  <a:txBody>
                    <a:bodyPr/>
                    <a:lstStyle/>
                    <a:p>
                      <a:pPr algn="ctr">
                        <a:lnSpc>
                          <a:spcPct val="100000"/>
                        </a:lnSpc>
                        <a:spcBef>
                          <a:spcPts val="310"/>
                        </a:spcBef>
                      </a:pPr>
                      <a:r>
                        <a:rPr sz="2000" dirty="0">
                          <a:latin typeface="Arial"/>
                          <a:cs typeface="Arial"/>
                        </a:rPr>
                        <a:t>4</a:t>
                      </a:r>
                      <a:endParaRPr sz="2000">
                        <a:latin typeface="Arial"/>
                        <a:cs typeface="Arial"/>
                      </a:endParaRPr>
                    </a:p>
                  </a:txBody>
                  <a:tcPr marL="0" marR="0" marT="39370" marB="0">
                    <a:lnL w="28575">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10"/>
                        </a:spcBef>
                      </a:pPr>
                      <a:r>
                        <a:rPr sz="2000" dirty="0">
                          <a:latin typeface="Arial"/>
                          <a:cs typeface="Arial"/>
                        </a:rPr>
                        <a:t>16</a:t>
                      </a:r>
                      <a:endParaRPr sz="2000">
                        <a:latin typeface="Arial"/>
                        <a:cs typeface="Arial"/>
                      </a:endParaRPr>
                    </a:p>
                  </a:txBody>
                  <a:tcPr marL="0" marR="0" marT="39370" marB="0">
                    <a:lnL w="28575">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c>
                  <a:txBody>
                    <a:bodyPr/>
                    <a:lstStyle/>
                    <a:p>
                      <a:pPr marR="10160" algn="ctr">
                        <a:lnSpc>
                          <a:spcPct val="100000"/>
                        </a:lnSpc>
                        <a:spcBef>
                          <a:spcPts val="310"/>
                        </a:spcBef>
                      </a:pPr>
                      <a:r>
                        <a:rPr sz="2000" dirty="0">
                          <a:latin typeface="Arial"/>
                          <a:cs typeface="Arial"/>
                        </a:rPr>
                        <a:t>0000, 0101,</a:t>
                      </a:r>
                      <a:r>
                        <a:rPr sz="2000" spc="-100" dirty="0">
                          <a:latin typeface="Arial"/>
                          <a:cs typeface="Arial"/>
                        </a:rPr>
                        <a:t> </a:t>
                      </a:r>
                      <a:r>
                        <a:rPr sz="2000" spc="-145" dirty="0">
                          <a:latin typeface="Arial"/>
                          <a:cs typeface="Arial"/>
                        </a:rPr>
                        <a:t>1111</a:t>
                      </a:r>
                      <a:endParaRPr sz="2000">
                        <a:latin typeface="Arial"/>
                        <a:cs typeface="Arial"/>
                      </a:endParaRPr>
                    </a:p>
                  </a:txBody>
                  <a:tcPr marL="0" marR="0" marT="39370" marB="0">
                    <a:lnL w="28575">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407619">
                <a:tc>
                  <a:txBody>
                    <a:bodyPr/>
                    <a:lstStyle/>
                    <a:p>
                      <a:pPr algn="ctr">
                        <a:lnSpc>
                          <a:spcPct val="100000"/>
                        </a:lnSpc>
                        <a:spcBef>
                          <a:spcPts val="310"/>
                        </a:spcBef>
                      </a:pPr>
                      <a:r>
                        <a:rPr sz="2000" dirty="0">
                          <a:latin typeface="Arial"/>
                          <a:cs typeface="Arial"/>
                        </a:rPr>
                        <a:t>8</a:t>
                      </a:r>
                      <a:endParaRPr sz="2000">
                        <a:latin typeface="Arial"/>
                        <a:cs typeface="Arial"/>
                      </a:endParaRPr>
                    </a:p>
                  </a:txBody>
                  <a:tcPr marL="0" marR="0" marT="39370" marB="0">
                    <a:lnL w="28575">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310"/>
                        </a:spcBef>
                      </a:pPr>
                      <a:r>
                        <a:rPr sz="2000" dirty="0">
                          <a:latin typeface="Arial"/>
                          <a:cs typeface="Arial"/>
                        </a:rPr>
                        <a:t>256</a:t>
                      </a:r>
                      <a:endParaRPr sz="2000">
                        <a:latin typeface="Arial"/>
                        <a:cs typeface="Arial"/>
                      </a:endParaRPr>
                    </a:p>
                  </a:txBody>
                  <a:tcPr marL="0" marR="0" marT="39370" marB="0">
                    <a:lnL w="28575">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10"/>
                        </a:spcBef>
                      </a:pPr>
                      <a:r>
                        <a:rPr sz="2000" spc="-30" dirty="0">
                          <a:latin typeface="Arial"/>
                          <a:cs typeface="Arial"/>
                        </a:rPr>
                        <a:t>00110011,</a:t>
                      </a:r>
                      <a:endParaRPr sz="2000">
                        <a:latin typeface="Arial"/>
                        <a:cs typeface="Arial"/>
                      </a:endParaRPr>
                    </a:p>
                  </a:txBody>
                  <a:tcPr marL="0" marR="0" marT="39370" marB="0">
                    <a:lnL w="28575">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407619">
                <a:tc>
                  <a:txBody>
                    <a:bodyPr/>
                    <a:lstStyle/>
                    <a:p>
                      <a:pPr algn="ctr">
                        <a:lnSpc>
                          <a:spcPct val="100000"/>
                        </a:lnSpc>
                        <a:spcBef>
                          <a:spcPts val="315"/>
                        </a:spcBef>
                      </a:pPr>
                      <a:r>
                        <a:rPr sz="2000" dirty="0">
                          <a:latin typeface="Arial"/>
                          <a:cs typeface="Arial"/>
                        </a:rPr>
                        <a:t>16</a:t>
                      </a:r>
                      <a:endParaRPr sz="2000">
                        <a:latin typeface="Arial"/>
                        <a:cs typeface="Arial"/>
                      </a:endParaRPr>
                    </a:p>
                  </a:txBody>
                  <a:tcPr marL="0" marR="0" marT="40005" marB="0">
                    <a:lnL w="28575">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tcPr>
                </a:tc>
                <a:tc>
                  <a:txBody>
                    <a:bodyPr/>
                    <a:lstStyle/>
                    <a:p>
                      <a:pPr marL="1905" algn="ctr">
                        <a:lnSpc>
                          <a:spcPct val="100000"/>
                        </a:lnSpc>
                        <a:spcBef>
                          <a:spcPts val="315"/>
                        </a:spcBef>
                      </a:pPr>
                      <a:r>
                        <a:rPr sz="2000" spc="-5" dirty="0">
                          <a:latin typeface="Arial"/>
                          <a:cs typeface="Arial"/>
                        </a:rPr>
                        <a:t>65,536</a:t>
                      </a:r>
                      <a:endParaRPr sz="2000">
                        <a:latin typeface="Arial"/>
                        <a:cs typeface="Arial"/>
                      </a:endParaRPr>
                    </a:p>
                  </a:txBody>
                  <a:tcPr marL="0" marR="0" marT="40005" marB="0">
                    <a:lnL w="28575">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tcPr>
                </a:tc>
                <a:tc>
                  <a:txBody>
                    <a:bodyPr/>
                    <a:lstStyle/>
                    <a:p>
                      <a:pPr algn="ctr">
                        <a:lnSpc>
                          <a:spcPct val="100000"/>
                        </a:lnSpc>
                        <a:spcBef>
                          <a:spcPts val="315"/>
                        </a:spcBef>
                      </a:pPr>
                      <a:r>
                        <a:rPr sz="2000" spc="-390" dirty="0">
                          <a:latin typeface="Arial"/>
                          <a:cs typeface="Arial"/>
                        </a:rPr>
                        <a:t>1010</a:t>
                      </a:r>
                      <a:r>
                        <a:rPr sz="3000" spc="-585" baseline="22222" dirty="0">
                          <a:latin typeface="Arial"/>
                          <a:cs typeface="Arial"/>
                        </a:rPr>
                        <a:t>0</a:t>
                      </a:r>
                      <a:r>
                        <a:rPr sz="2000" spc="-390" dirty="0">
                          <a:latin typeface="Arial"/>
                          <a:cs typeface="Arial"/>
                        </a:rPr>
                        <a:t>1</a:t>
                      </a:r>
                      <a:r>
                        <a:rPr sz="3000" spc="-585" baseline="22222" dirty="0">
                          <a:latin typeface="Arial"/>
                          <a:cs typeface="Arial"/>
                        </a:rPr>
                        <a:t>1</a:t>
                      </a:r>
                      <a:r>
                        <a:rPr sz="2000" spc="-390" dirty="0">
                          <a:latin typeface="Arial"/>
                          <a:cs typeface="Arial"/>
                        </a:rPr>
                        <a:t>0</a:t>
                      </a:r>
                      <a:r>
                        <a:rPr sz="3000" spc="-585" baseline="22222" dirty="0">
                          <a:latin typeface="Arial"/>
                          <a:cs typeface="Arial"/>
                        </a:rPr>
                        <a:t>0</a:t>
                      </a:r>
                      <a:r>
                        <a:rPr sz="2000" spc="-390" dirty="0">
                          <a:latin typeface="Arial"/>
                          <a:cs typeface="Arial"/>
                        </a:rPr>
                        <a:t>1</a:t>
                      </a:r>
                      <a:r>
                        <a:rPr sz="3000" spc="-585" baseline="22222" dirty="0">
                          <a:latin typeface="Arial"/>
                          <a:cs typeface="Arial"/>
                        </a:rPr>
                        <a:t>1</a:t>
                      </a:r>
                      <a:r>
                        <a:rPr sz="2000" spc="-390" dirty="0">
                          <a:latin typeface="Arial"/>
                          <a:cs typeface="Arial"/>
                        </a:rPr>
                        <a:t>0</a:t>
                      </a:r>
                      <a:r>
                        <a:rPr sz="3000" spc="-585" baseline="22222" dirty="0">
                          <a:latin typeface="Arial"/>
                          <a:cs typeface="Arial"/>
                        </a:rPr>
                        <a:t>0</a:t>
                      </a:r>
                      <a:r>
                        <a:rPr sz="2000" spc="-390" dirty="0">
                          <a:latin typeface="Arial"/>
                          <a:cs typeface="Arial"/>
                        </a:rPr>
                        <a:t>1</a:t>
                      </a:r>
                      <a:r>
                        <a:rPr sz="3000" spc="-585" baseline="22222" dirty="0">
                          <a:latin typeface="Arial"/>
                          <a:cs typeface="Arial"/>
                        </a:rPr>
                        <a:t>1</a:t>
                      </a:r>
                      <a:r>
                        <a:rPr sz="2000" spc="-390" dirty="0">
                          <a:latin typeface="Arial"/>
                          <a:cs typeface="Arial"/>
                        </a:rPr>
                        <a:t>0</a:t>
                      </a:r>
                      <a:r>
                        <a:rPr sz="3000" spc="-585" baseline="22222" dirty="0">
                          <a:latin typeface="Arial"/>
                          <a:cs typeface="Arial"/>
                        </a:rPr>
                        <a:t>0</a:t>
                      </a:r>
                      <a:r>
                        <a:rPr sz="2000" spc="-390" dirty="0">
                          <a:latin typeface="Arial"/>
                          <a:cs typeface="Arial"/>
                        </a:rPr>
                        <a:t>1</a:t>
                      </a:r>
                      <a:r>
                        <a:rPr sz="3000" spc="-585" baseline="22222" dirty="0">
                          <a:latin typeface="Arial"/>
                          <a:cs typeface="Arial"/>
                        </a:rPr>
                        <a:t>1</a:t>
                      </a:r>
                      <a:r>
                        <a:rPr sz="2000" spc="-390" dirty="0">
                          <a:latin typeface="Arial"/>
                          <a:cs typeface="Arial"/>
                        </a:rPr>
                        <a:t>0101</a:t>
                      </a:r>
                      <a:endParaRPr sz="2000">
                        <a:latin typeface="Arial"/>
                        <a:cs typeface="Arial"/>
                      </a:endParaRPr>
                    </a:p>
                  </a:txBody>
                  <a:tcPr marL="0" marR="0" marT="40005" marB="0">
                    <a:lnL w="28575">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tcPr>
                </a:tc>
                <a:extLst>
                  <a:ext uri="{0D108BD9-81ED-4DB2-BD59-A6C34878D82A}">
                    <a16:rowId xmlns:a16="http://schemas.microsoft.com/office/drawing/2014/main" val="10005"/>
                  </a:ext>
                </a:extLst>
              </a:tr>
            </a:tbl>
          </a:graphicData>
        </a:graphic>
      </p:graphicFrame>
      <p:sp>
        <p:nvSpPr>
          <p:cNvPr id="6" name="object 6"/>
          <p:cNvSpPr txBox="1"/>
          <p:nvPr/>
        </p:nvSpPr>
        <p:spPr>
          <a:xfrm>
            <a:off x="6910831" y="6477101"/>
            <a:ext cx="167005"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Arial"/>
                <a:cs typeface="Arial"/>
              </a:rPr>
              <a:t>0</a:t>
            </a:r>
            <a:endParaRPr sz="2000">
              <a:latin typeface="Arial"/>
              <a:cs typeface="Arial"/>
            </a:endParaRPr>
          </a:p>
        </p:txBody>
      </p:sp>
      <p:sp>
        <p:nvSpPr>
          <p:cNvPr id="7" name="object 7"/>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8" name="object 8"/>
          <p:cNvSpPr txBox="1"/>
          <p:nvPr/>
        </p:nvSpPr>
        <p:spPr>
          <a:xfrm>
            <a:off x="263448" y="6314643"/>
            <a:ext cx="223520" cy="239395"/>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Arial"/>
                <a:cs typeface="Arial"/>
              </a:rPr>
              <a:t>64</a:t>
            </a:r>
            <a:endParaRPr sz="1400">
              <a:latin typeface="Arial"/>
              <a:cs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3" name="object 3"/>
          <p:cNvSpPr txBox="1">
            <a:spLocks noGrp="1"/>
          </p:cNvSpPr>
          <p:nvPr>
            <p:ph type="title"/>
          </p:nvPr>
        </p:nvSpPr>
        <p:spPr>
          <a:xfrm>
            <a:off x="993444" y="127253"/>
            <a:ext cx="5687695" cy="574040"/>
          </a:xfrm>
          <a:prstGeom prst="rect">
            <a:avLst/>
          </a:prstGeom>
        </p:spPr>
        <p:txBody>
          <a:bodyPr vert="horz" wrap="square" lIns="0" tIns="12700" rIns="0" bIns="0" rtlCol="0">
            <a:spAutoFit/>
          </a:bodyPr>
          <a:lstStyle/>
          <a:p>
            <a:pPr marL="12700">
              <a:lnSpc>
                <a:spcPct val="100000"/>
              </a:lnSpc>
              <a:spcBef>
                <a:spcPts val="100"/>
              </a:spcBef>
            </a:pPr>
            <a:r>
              <a:rPr sz="3600" spc="-5" dirty="0"/>
              <a:t>Intensity Level</a:t>
            </a:r>
            <a:r>
              <a:rPr sz="3600" spc="-10" dirty="0"/>
              <a:t> </a:t>
            </a:r>
            <a:r>
              <a:rPr sz="3600" spc="-5" dirty="0"/>
              <a:t>Resolution</a:t>
            </a:r>
            <a:endParaRPr sz="3600"/>
          </a:p>
        </p:txBody>
      </p:sp>
      <p:grpSp>
        <p:nvGrpSpPr>
          <p:cNvPr id="4" name="object 4"/>
          <p:cNvGrpSpPr/>
          <p:nvPr/>
        </p:nvGrpSpPr>
        <p:grpSpPr>
          <a:xfrm>
            <a:off x="518925" y="1362132"/>
            <a:ext cx="8208645" cy="4925695"/>
            <a:chOff x="518925" y="1362132"/>
            <a:chExt cx="8208645" cy="4925695"/>
          </a:xfrm>
        </p:grpSpPr>
        <p:sp>
          <p:nvSpPr>
            <p:cNvPr id="5" name="object 5"/>
            <p:cNvSpPr/>
            <p:nvPr/>
          </p:nvSpPr>
          <p:spPr>
            <a:xfrm>
              <a:off x="518925" y="1362132"/>
              <a:ext cx="4056855" cy="2424564"/>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633756" y="3843451"/>
              <a:ext cx="4093664" cy="2444209"/>
            </a:xfrm>
            <a:prstGeom prst="rect">
              <a:avLst/>
            </a:prstGeom>
            <a:blipFill>
              <a:blip r:embed="rId3" cstate="print"/>
              <a:stretch>
                <a:fillRect/>
              </a:stretch>
            </a:blipFill>
          </p:spPr>
          <p:txBody>
            <a:bodyPr wrap="square" lIns="0" tIns="0" rIns="0" bIns="0" rtlCol="0"/>
            <a:lstStyle/>
            <a:p>
              <a:endParaRPr/>
            </a:p>
          </p:txBody>
        </p:sp>
      </p:grpSp>
      <p:sp>
        <p:nvSpPr>
          <p:cNvPr id="7" name="object 7"/>
          <p:cNvSpPr txBox="1"/>
          <p:nvPr/>
        </p:nvSpPr>
        <p:spPr>
          <a:xfrm>
            <a:off x="4903978" y="1087882"/>
            <a:ext cx="1729739" cy="239395"/>
          </a:xfrm>
          <a:prstGeom prst="rect">
            <a:avLst/>
          </a:prstGeom>
        </p:spPr>
        <p:txBody>
          <a:bodyPr vert="horz" wrap="square" lIns="0" tIns="13335" rIns="0" bIns="0" rtlCol="0">
            <a:spAutoFit/>
          </a:bodyPr>
          <a:lstStyle/>
          <a:p>
            <a:pPr marL="12700">
              <a:lnSpc>
                <a:spcPct val="100000"/>
              </a:lnSpc>
              <a:spcBef>
                <a:spcPts val="105"/>
              </a:spcBef>
            </a:pPr>
            <a:r>
              <a:rPr sz="1400" spc="-5" dirty="0">
                <a:latin typeface="Arial"/>
                <a:cs typeface="Arial"/>
              </a:rPr>
              <a:t>64 </a:t>
            </a:r>
            <a:r>
              <a:rPr sz="1400" dirty="0">
                <a:latin typeface="Arial"/>
                <a:cs typeface="Arial"/>
              </a:rPr>
              <a:t>grey </a:t>
            </a:r>
            <a:r>
              <a:rPr sz="1400" spc="-5" dirty="0">
                <a:latin typeface="Arial"/>
                <a:cs typeface="Arial"/>
              </a:rPr>
              <a:t>levels </a:t>
            </a:r>
            <a:r>
              <a:rPr sz="1400" dirty="0">
                <a:latin typeface="Arial"/>
                <a:cs typeface="Arial"/>
              </a:rPr>
              <a:t>(6</a:t>
            </a:r>
            <a:r>
              <a:rPr sz="1400" spc="-105" dirty="0">
                <a:latin typeface="Arial"/>
                <a:cs typeface="Arial"/>
              </a:rPr>
              <a:t> </a:t>
            </a:r>
            <a:r>
              <a:rPr sz="1400" spc="-5" dirty="0">
                <a:latin typeface="Arial"/>
                <a:cs typeface="Arial"/>
              </a:rPr>
              <a:t>bpp)</a:t>
            </a:r>
            <a:endParaRPr sz="1400">
              <a:latin typeface="Arial"/>
              <a:cs typeface="Arial"/>
            </a:endParaRPr>
          </a:p>
        </p:txBody>
      </p:sp>
      <p:sp>
        <p:nvSpPr>
          <p:cNvPr id="8" name="object 8"/>
          <p:cNvSpPr txBox="1"/>
          <p:nvPr/>
        </p:nvSpPr>
        <p:spPr>
          <a:xfrm>
            <a:off x="6948931" y="1087882"/>
            <a:ext cx="1729739" cy="239395"/>
          </a:xfrm>
          <a:prstGeom prst="rect">
            <a:avLst/>
          </a:prstGeom>
        </p:spPr>
        <p:txBody>
          <a:bodyPr vert="horz" wrap="square" lIns="0" tIns="13335" rIns="0" bIns="0" rtlCol="0">
            <a:spAutoFit/>
          </a:bodyPr>
          <a:lstStyle/>
          <a:p>
            <a:pPr marL="12700">
              <a:lnSpc>
                <a:spcPct val="100000"/>
              </a:lnSpc>
              <a:spcBef>
                <a:spcPts val="105"/>
              </a:spcBef>
            </a:pPr>
            <a:r>
              <a:rPr sz="1400" spc="-5" dirty="0">
                <a:latin typeface="Arial"/>
                <a:cs typeface="Arial"/>
              </a:rPr>
              <a:t>32 </a:t>
            </a:r>
            <a:r>
              <a:rPr sz="1400" dirty="0">
                <a:latin typeface="Arial"/>
                <a:cs typeface="Arial"/>
              </a:rPr>
              <a:t>grey </a:t>
            </a:r>
            <a:r>
              <a:rPr sz="1400" spc="-5" dirty="0">
                <a:latin typeface="Arial"/>
                <a:cs typeface="Arial"/>
              </a:rPr>
              <a:t>levels </a:t>
            </a:r>
            <a:r>
              <a:rPr sz="1400" dirty="0">
                <a:latin typeface="Arial"/>
                <a:cs typeface="Arial"/>
              </a:rPr>
              <a:t>(5</a:t>
            </a:r>
            <a:r>
              <a:rPr sz="1400" spc="-105" dirty="0">
                <a:latin typeface="Arial"/>
                <a:cs typeface="Arial"/>
              </a:rPr>
              <a:t> </a:t>
            </a:r>
            <a:r>
              <a:rPr sz="1400" spc="-5" dirty="0">
                <a:latin typeface="Arial"/>
                <a:cs typeface="Arial"/>
              </a:rPr>
              <a:t>bpp)</a:t>
            </a:r>
            <a:endParaRPr sz="1400">
              <a:latin typeface="Arial"/>
              <a:cs typeface="Arial"/>
            </a:endParaRPr>
          </a:p>
        </p:txBody>
      </p:sp>
      <p:sp>
        <p:nvSpPr>
          <p:cNvPr id="9" name="object 9"/>
          <p:cNvSpPr txBox="1"/>
          <p:nvPr/>
        </p:nvSpPr>
        <p:spPr>
          <a:xfrm>
            <a:off x="766368" y="6257645"/>
            <a:ext cx="1729739"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Arial"/>
                <a:cs typeface="Arial"/>
              </a:rPr>
              <a:t>16 </a:t>
            </a:r>
            <a:r>
              <a:rPr sz="1400" dirty="0">
                <a:latin typeface="Arial"/>
                <a:cs typeface="Arial"/>
              </a:rPr>
              <a:t>grey </a:t>
            </a:r>
            <a:r>
              <a:rPr sz="1400" spc="-5" dirty="0">
                <a:latin typeface="Arial"/>
                <a:cs typeface="Arial"/>
              </a:rPr>
              <a:t>levels </a:t>
            </a:r>
            <a:r>
              <a:rPr sz="1400" dirty="0">
                <a:latin typeface="Arial"/>
                <a:cs typeface="Arial"/>
              </a:rPr>
              <a:t>(4</a:t>
            </a:r>
            <a:r>
              <a:rPr sz="1400" spc="-105" dirty="0">
                <a:latin typeface="Arial"/>
                <a:cs typeface="Arial"/>
              </a:rPr>
              <a:t> </a:t>
            </a:r>
            <a:r>
              <a:rPr sz="1400" spc="-5" dirty="0">
                <a:latin typeface="Arial"/>
                <a:cs typeface="Arial"/>
              </a:rPr>
              <a:t>bpp)</a:t>
            </a:r>
            <a:endParaRPr sz="1400">
              <a:latin typeface="Arial"/>
              <a:cs typeface="Arial"/>
            </a:endParaRPr>
          </a:p>
        </p:txBody>
      </p:sp>
      <p:sp>
        <p:nvSpPr>
          <p:cNvPr id="10" name="object 10"/>
          <p:cNvSpPr txBox="1"/>
          <p:nvPr/>
        </p:nvSpPr>
        <p:spPr>
          <a:xfrm>
            <a:off x="2882645" y="6257645"/>
            <a:ext cx="1631950"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Arial"/>
                <a:cs typeface="Arial"/>
              </a:rPr>
              <a:t>8 grey </a:t>
            </a:r>
            <a:r>
              <a:rPr sz="1400" spc="-5" dirty="0">
                <a:latin typeface="Arial"/>
                <a:cs typeface="Arial"/>
              </a:rPr>
              <a:t>levels </a:t>
            </a:r>
            <a:r>
              <a:rPr sz="1400" dirty="0">
                <a:latin typeface="Arial"/>
                <a:cs typeface="Arial"/>
              </a:rPr>
              <a:t>(3</a:t>
            </a:r>
            <a:r>
              <a:rPr sz="1400" spc="-110" dirty="0">
                <a:latin typeface="Arial"/>
                <a:cs typeface="Arial"/>
              </a:rPr>
              <a:t> </a:t>
            </a:r>
            <a:r>
              <a:rPr sz="1400" spc="-5" dirty="0">
                <a:latin typeface="Arial"/>
                <a:cs typeface="Arial"/>
              </a:rPr>
              <a:t>bpp)</a:t>
            </a:r>
            <a:endParaRPr sz="1400">
              <a:latin typeface="Arial"/>
              <a:cs typeface="Arial"/>
            </a:endParaRPr>
          </a:p>
        </p:txBody>
      </p:sp>
      <p:sp>
        <p:nvSpPr>
          <p:cNvPr id="11" name="object 11"/>
          <p:cNvSpPr txBox="1"/>
          <p:nvPr/>
        </p:nvSpPr>
        <p:spPr>
          <a:xfrm>
            <a:off x="4932426" y="6273495"/>
            <a:ext cx="1631950"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Arial"/>
                <a:cs typeface="Arial"/>
              </a:rPr>
              <a:t>4 grey </a:t>
            </a:r>
            <a:r>
              <a:rPr sz="1400" spc="-5" dirty="0">
                <a:latin typeface="Arial"/>
                <a:cs typeface="Arial"/>
              </a:rPr>
              <a:t>levels </a:t>
            </a:r>
            <a:r>
              <a:rPr sz="1400" dirty="0">
                <a:latin typeface="Arial"/>
                <a:cs typeface="Arial"/>
              </a:rPr>
              <a:t>(2</a:t>
            </a:r>
            <a:r>
              <a:rPr sz="1400" spc="-110" dirty="0">
                <a:latin typeface="Arial"/>
                <a:cs typeface="Arial"/>
              </a:rPr>
              <a:t> </a:t>
            </a:r>
            <a:r>
              <a:rPr sz="1400" spc="-5" dirty="0">
                <a:latin typeface="Arial"/>
                <a:cs typeface="Arial"/>
              </a:rPr>
              <a:t>bpp)</a:t>
            </a:r>
            <a:endParaRPr sz="1400">
              <a:latin typeface="Arial"/>
              <a:cs typeface="Arial"/>
            </a:endParaRPr>
          </a:p>
        </p:txBody>
      </p:sp>
      <p:sp>
        <p:nvSpPr>
          <p:cNvPr id="12" name="object 12"/>
          <p:cNvSpPr txBox="1"/>
          <p:nvPr/>
        </p:nvSpPr>
        <p:spPr>
          <a:xfrm>
            <a:off x="7088505" y="6273495"/>
            <a:ext cx="1226820" cy="453390"/>
          </a:xfrm>
          <a:prstGeom prst="rect">
            <a:avLst/>
          </a:prstGeom>
        </p:spPr>
        <p:txBody>
          <a:bodyPr vert="horz" wrap="square" lIns="0" tIns="12700" rIns="0" bIns="0" rtlCol="0">
            <a:spAutoFit/>
          </a:bodyPr>
          <a:lstStyle/>
          <a:p>
            <a:pPr algn="ctr">
              <a:lnSpc>
                <a:spcPct val="100000"/>
              </a:lnSpc>
              <a:spcBef>
                <a:spcPts val="100"/>
              </a:spcBef>
            </a:pPr>
            <a:r>
              <a:rPr sz="1400" dirty="0">
                <a:latin typeface="Arial"/>
                <a:cs typeface="Arial"/>
              </a:rPr>
              <a:t>2 grey </a:t>
            </a:r>
            <a:r>
              <a:rPr sz="1400" spc="-5" dirty="0">
                <a:latin typeface="Arial"/>
                <a:cs typeface="Arial"/>
              </a:rPr>
              <a:t>levels</a:t>
            </a:r>
            <a:r>
              <a:rPr sz="1400" spc="-114" dirty="0">
                <a:latin typeface="Arial"/>
                <a:cs typeface="Arial"/>
              </a:rPr>
              <a:t> </a:t>
            </a:r>
            <a:r>
              <a:rPr sz="1400" dirty="0">
                <a:latin typeface="Arial"/>
                <a:cs typeface="Arial"/>
              </a:rPr>
              <a:t>(1</a:t>
            </a:r>
            <a:endParaRPr sz="1400">
              <a:latin typeface="Arial"/>
              <a:cs typeface="Arial"/>
            </a:endParaRPr>
          </a:p>
          <a:p>
            <a:pPr algn="ctr">
              <a:lnSpc>
                <a:spcPct val="100000"/>
              </a:lnSpc>
              <a:spcBef>
                <a:spcPts val="5"/>
              </a:spcBef>
            </a:pPr>
            <a:r>
              <a:rPr sz="1400" spc="-5" dirty="0">
                <a:latin typeface="Arial"/>
                <a:cs typeface="Arial"/>
              </a:rPr>
              <a:t>bpp)</a:t>
            </a:r>
            <a:endParaRPr sz="1400">
              <a:latin typeface="Arial"/>
              <a:cs typeface="Arial"/>
            </a:endParaRPr>
          </a:p>
        </p:txBody>
      </p:sp>
      <p:grpSp>
        <p:nvGrpSpPr>
          <p:cNvPr id="13" name="object 13"/>
          <p:cNvGrpSpPr/>
          <p:nvPr/>
        </p:nvGrpSpPr>
        <p:grpSpPr>
          <a:xfrm>
            <a:off x="146304" y="1354078"/>
            <a:ext cx="8550910" cy="5313680"/>
            <a:chOff x="146304" y="1354078"/>
            <a:chExt cx="8550910" cy="5313680"/>
          </a:xfrm>
        </p:grpSpPr>
        <p:sp>
          <p:nvSpPr>
            <p:cNvPr id="14" name="object 14"/>
            <p:cNvSpPr/>
            <p:nvPr/>
          </p:nvSpPr>
          <p:spPr>
            <a:xfrm>
              <a:off x="4640113" y="1354078"/>
              <a:ext cx="4056855" cy="2431408"/>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461962" y="3802075"/>
              <a:ext cx="4160774" cy="2490978"/>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grpSp>
      <p:sp>
        <p:nvSpPr>
          <p:cNvPr id="17" name="object 17"/>
          <p:cNvSpPr txBox="1"/>
          <p:nvPr/>
        </p:nvSpPr>
        <p:spPr>
          <a:xfrm>
            <a:off x="440842" y="1054353"/>
            <a:ext cx="4178300"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Arial"/>
                <a:cs typeface="Arial"/>
              </a:rPr>
              <a:t>256 grey </a:t>
            </a:r>
            <a:r>
              <a:rPr sz="1400" spc="-5" dirty="0">
                <a:latin typeface="Arial"/>
                <a:cs typeface="Arial"/>
              </a:rPr>
              <a:t>levels </a:t>
            </a:r>
            <a:r>
              <a:rPr sz="1400" dirty="0">
                <a:latin typeface="Arial"/>
                <a:cs typeface="Arial"/>
              </a:rPr>
              <a:t>(8 bits per </a:t>
            </a:r>
            <a:r>
              <a:rPr sz="1400" spc="-135" dirty="0">
                <a:latin typeface="Arial"/>
                <a:cs typeface="Arial"/>
              </a:rPr>
              <a:t>pixe1l)28 </a:t>
            </a:r>
            <a:r>
              <a:rPr sz="1400" dirty="0">
                <a:latin typeface="Arial"/>
                <a:cs typeface="Arial"/>
              </a:rPr>
              <a:t>grey </a:t>
            </a:r>
            <a:r>
              <a:rPr sz="1400" spc="-5" dirty="0">
                <a:latin typeface="Arial"/>
                <a:cs typeface="Arial"/>
              </a:rPr>
              <a:t>levels </a:t>
            </a:r>
            <a:r>
              <a:rPr sz="1400" dirty="0">
                <a:latin typeface="Arial"/>
                <a:cs typeface="Arial"/>
              </a:rPr>
              <a:t>(7</a:t>
            </a:r>
            <a:r>
              <a:rPr sz="1400" spc="-40" dirty="0">
                <a:latin typeface="Arial"/>
                <a:cs typeface="Arial"/>
              </a:rPr>
              <a:t> </a:t>
            </a:r>
            <a:r>
              <a:rPr sz="1400" spc="-5" dirty="0">
                <a:latin typeface="Arial"/>
                <a:cs typeface="Arial"/>
              </a:rPr>
              <a:t>bpp)</a:t>
            </a:r>
            <a:endParaRPr sz="1400">
              <a:latin typeface="Arial"/>
              <a:cs typeface="Arial"/>
            </a:endParaRPr>
          </a:p>
        </p:txBody>
      </p:sp>
      <p:sp>
        <p:nvSpPr>
          <p:cNvPr id="18" name="object 18"/>
          <p:cNvSpPr txBox="1"/>
          <p:nvPr/>
        </p:nvSpPr>
        <p:spPr>
          <a:xfrm>
            <a:off x="263448" y="6314643"/>
            <a:ext cx="223520" cy="239395"/>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Arial"/>
                <a:cs typeface="Arial"/>
              </a:rPr>
              <a:t>65</a:t>
            </a:r>
            <a:endParaRPr sz="14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77496017"/>
              </p:ext>
            </p:extLst>
          </p:nvPr>
        </p:nvGraphicFramePr>
        <p:xfrm>
          <a:off x="497841" y="3581400"/>
          <a:ext cx="8376917" cy="1906633"/>
        </p:xfrm>
        <a:graphic>
          <a:graphicData uri="http://schemas.openxmlformats.org/drawingml/2006/table">
            <a:tbl>
              <a:tblPr firstRow="1" firstCol="1" bandRow="1">
                <a:tableStyleId>{5C22544A-7EE6-4342-B048-85BDC9FD1C3A}</a:tableStyleId>
              </a:tblPr>
              <a:tblGrid>
                <a:gridCol w="1285526">
                  <a:extLst>
                    <a:ext uri="{9D8B030D-6E8A-4147-A177-3AD203B41FA5}">
                      <a16:colId xmlns:a16="http://schemas.microsoft.com/office/drawing/2014/main" val="1819633486"/>
                    </a:ext>
                  </a:extLst>
                </a:gridCol>
                <a:gridCol w="565763">
                  <a:extLst>
                    <a:ext uri="{9D8B030D-6E8A-4147-A177-3AD203B41FA5}">
                      <a16:colId xmlns:a16="http://schemas.microsoft.com/office/drawing/2014/main" val="2724471835"/>
                    </a:ext>
                  </a:extLst>
                </a:gridCol>
                <a:gridCol w="544351">
                  <a:extLst>
                    <a:ext uri="{9D8B030D-6E8A-4147-A177-3AD203B41FA5}">
                      <a16:colId xmlns:a16="http://schemas.microsoft.com/office/drawing/2014/main" val="3996722244"/>
                    </a:ext>
                  </a:extLst>
                </a:gridCol>
                <a:gridCol w="544351">
                  <a:extLst>
                    <a:ext uri="{9D8B030D-6E8A-4147-A177-3AD203B41FA5}">
                      <a16:colId xmlns:a16="http://schemas.microsoft.com/office/drawing/2014/main" val="4276121128"/>
                    </a:ext>
                  </a:extLst>
                </a:gridCol>
                <a:gridCol w="544351">
                  <a:extLst>
                    <a:ext uri="{9D8B030D-6E8A-4147-A177-3AD203B41FA5}">
                      <a16:colId xmlns:a16="http://schemas.microsoft.com/office/drawing/2014/main" val="445213296"/>
                    </a:ext>
                  </a:extLst>
                </a:gridCol>
                <a:gridCol w="544351">
                  <a:extLst>
                    <a:ext uri="{9D8B030D-6E8A-4147-A177-3AD203B41FA5}">
                      <a16:colId xmlns:a16="http://schemas.microsoft.com/office/drawing/2014/main" val="2672074046"/>
                    </a:ext>
                  </a:extLst>
                </a:gridCol>
                <a:gridCol w="543528">
                  <a:extLst>
                    <a:ext uri="{9D8B030D-6E8A-4147-A177-3AD203B41FA5}">
                      <a16:colId xmlns:a16="http://schemas.microsoft.com/office/drawing/2014/main" val="3997615140"/>
                    </a:ext>
                  </a:extLst>
                </a:gridCol>
                <a:gridCol w="543528">
                  <a:extLst>
                    <a:ext uri="{9D8B030D-6E8A-4147-A177-3AD203B41FA5}">
                      <a16:colId xmlns:a16="http://schemas.microsoft.com/office/drawing/2014/main" val="2851211574"/>
                    </a:ext>
                  </a:extLst>
                </a:gridCol>
                <a:gridCol w="543528">
                  <a:extLst>
                    <a:ext uri="{9D8B030D-6E8A-4147-A177-3AD203B41FA5}">
                      <a16:colId xmlns:a16="http://schemas.microsoft.com/office/drawing/2014/main" val="1375084323"/>
                    </a:ext>
                  </a:extLst>
                </a:gridCol>
                <a:gridCol w="543528">
                  <a:extLst>
                    <a:ext uri="{9D8B030D-6E8A-4147-A177-3AD203B41FA5}">
                      <a16:colId xmlns:a16="http://schemas.microsoft.com/office/drawing/2014/main" val="2469589518"/>
                    </a:ext>
                  </a:extLst>
                </a:gridCol>
                <a:gridCol w="543528">
                  <a:extLst>
                    <a:ext uri="{9D8B030D-6E8A-4147-A177-3AD203B41FA5}">
                      <a16:colId xmlns:a16="http://schemas.microsoft.com/office/drawing/2014/main" val="2191987535"/>
                    </a:ext>
                  </a:extLst>
                </a:gridCol>
                <a:gridCol w="543528">
                  <a:extLst>
                    <a:ext uri="{9D8B030D-6E8A-4147-A177-3AD203B41FA5}">
                      <a16:colId xmlns:a16="http://schemas.microsoft.com/office/drawing/2014/main" val="1155963610"/>
                    </a:ext>
                  </a:extLst>
                </a:gridCol>
                <a:gridCol w="543528">
                  <a:extLst>
                    <a:ext uri="{9D8B030D-6E8A-4147-A177-3AD203B41FA5}">
                      <a16:colId xmlns:a16="http://schemas.microsoft.com/office/drawing/2014/main" val="1124982915"/>
                    </a:ext>
                  </a:extLst>
                </a:gridCol>
                <a:gridCol w="543528">
                  <a:extLst>
                    <a:ext uri="{9D8B030D-6E8A-4147-A177-3AD203B41FA5}">
                      <a16:colId xmlns:a16="http://schemas.microsoft.com/office/drawing/2014/main" val="1166650007"/>
                    </a:ext>
                  </a:extLst>
                </a:gridCol>
              </a:tblGrid>
              <a:tr h="291193">
                <a:tc rowSpan="2">
                  <a:txBody>
                    <a:bodyPr/>
                    <a:lstStyle/>
                    <a:p>
                      <a:pPr marL="0" algn="ctr" rtl="0" fontAlgn="b">
                        <a:spcAft>
                          <a:spcPts val="0"/>
                        </a:spcAft>
                        <a:tabLst>
                          <a:tab pos="2687320" algn="l"/>
                        </a:tabLst>
                      </a:pPr>
                      <a:r>
                        <a:rPr lang="en-US" sz="1600" dirty="0">
                          <a:solidFill>
                            <a:schemeClr val="dk1"/>
                          </a:solidFill>
                          <a:effectLst/>
                          <a:latin typeface="+mn-lt"/>
                          <a:ea typeface="+mn-ea"/>
                          <a:cs typeface="+mn-cs"/>
                        </a:rPr>
                        <a:t>Subject</a:t>
                      </a:r>
                      <a:r>
                        <a:rPr lang="en-US" sz="1600" dirty="0" smtClean="0">
                          <a:solidFill>
                            <a:schemeClr val="dk1"/>
                          </a:solidFill>
                          <a:effectLst/>
                          <a:latin typeface="+mn-lt"/>
                          <a:ea typeface="+mn-ea"/>
                          <a:cs typeface="+mn-cs"/>
                        </a:rPr>
                        <a:t>/</a:t>
                      </a:r>
                    </a:p>
                    <a:p>
                      <a:pPr marL="0" algn="ctr" rtl="0" fontAlgn="b">
                        <a:spcAft>
                          <a:spcPts val="0"/>
                        </a:spcAft>
                        <a:tabLst>
                          <a:tab pos="2687320" algn="l"/>
                        </a:tabLst>
                      </a:pPr>
                      <a:r>
                        <a:rPr lang="en-US" sz="1600" dirty="0" smtClean="0">
                          <a:solidFill>
                            <a:schemeClr val="dk1"/>
                          </a:solidFill>
                          <a:effectLst/>
                          <a:latin typeface="+mn-lt"/>
                          <a:ea typeface="+mn-ea"/>
                          <a:cs typeface="+mn-cs"/>
                        </a:rPr>
                        <a:t>Subject </a:t>
                      </a:r>
                      <a:r>
                        <a:rPr lang="en-US" sz="1600" dirty="0">
                          <a:solidFill>
                            <a:schemeClr val="dk1"/>
                          </a:solidFill>
                          <a:effectLst/>
                          <a:latin typeface="+mn-lt"/>
                          <a:ea typeface="+mn-ea"/>
                          <a:cs typeface="+mn-cs"/>
                        </a:rPr>
                        <a:t>Code</a:t>
                      </a:r>
                      <a:endParaRPr lang="en-IN" sz="1600" dirty="0">
                        <a:solidFill>
                          <a:schemeClr val="dk1"/>
                        </a:solidFill>
                        <a:effectLst/>
                        <a:latin typeface="+mn-lt"/>
                        <a:ea typeface="+mn-ea"/>
                        <a:cs typeface="+mn-cs"/>
                      </a:endParaRPr>
                    </a:p>
                  </a:txBody>
                  <a:tcPr marL="68580" marR="68580" marT="0" marB="0" anchor="ctr"/>
                </a:tc>
                <a:tc rowSpan="2">
                  <a:txBody>
                    <a:bodyPr/>
                    <a:lstStyle/>
                    <a:p>
                      <a:pPr marL="0" algn="ctr" rtl="0" fontAlgn="b">
                        <a:spcAft>
                          <a:spcPts val="0"/>
                        </a:spcAft>
                        <a:tabLst>
                          <a:tab pos="2687320" algn="l"/>
                        </a:tabLst>
                      </a:pPr>
                      <a:r>
                        <a:rPr lang="en-US" sz="1600" dirty="0">
                          <a:solidFill>
                            <a:schemeClr val="dk1"/>
                          </a:solidFill>
                          <a:effectLst/>
                          <a:latin typeface="+mn-lt"/>
                          <a:ea typeface="+mn-ea"/>
                          <a:cs typeface="+mn-cs"/>
                        </a:rPr>
                        <a:t>COs</a:t>
                      </a:r>
                      <a:endParaRPr lang="en-IN" sz="1600" dirty="0">
                        <a:solidFill>
                          <a:schemeClr val="dk1"/>
                        </a:solidFill>
                        <a:effectLst/>
                        <a:latin typeface="+mn-lt"/>
                        <a:ea typeface="+mn-ea"/>
                        <a:cs typeface="+mn-cs"/>
                      </a:endParaRPr>
                    </a:p>
                  </a:txBody>
                  <a:tcPr marL="68580" marR="68580" marT="0" marB="0" anchor="ctr"/>
                </a:tc>
                <a:tc gridSpan="12">
                  <a:txBody>
                    <a:bodyPr/>
                    <a:lstStyle/>
                    <a:p>
                      <a:pPr marL="0" algn="ctr" rtl="0" fontAlgn="b">
                        <a:spcAft>
                          <a:spcPts val="0"/>
                        </a:spcAft>
                        <a:tabLst>
                          <a:tab pos="2687320" algn="l"/>
                        </a:tabLst>
                      </a:pPr>
                      <a:r>
                        <a:rPr lang="en-US" dirty="0">
                          <a:solidFill>
                            <a:schemeClr val="dk1"/>
                          </a:solidFill>
                          <a:effectLst/>
                          <a:latin typeface="+mn-lt"/>
                          <a:ea typeface="+mn-ea"/>
                          <a:cs typeface="+mn-cs"/>
                        </a:rPr>
                        <a:t>Program Outcomes (POs)</a:t>
                      </a:r>
                      <a:endParaRPr lang="en-IN" dirty="0">
                        <a:solidFill>
                          <a:schemeClr val="dk1"/>
                        </a:solidFill>
                        <a:effectLst/>
                        <a:latin typeface="+mn-lt"/>
                        <a:ea typeface="+mn-ea"/>
                        <a:cs typeface="+mn-cs"/>
                      </a:endParaRPr>
                    </a:p>
                  </a:txBody>
                  <a:tcPr marL="68580" marR="68580"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4272043286"/>
                  </a:ext>
                </a:extLst>
              </a:tr>
              <a:tr h="436789">
                <a:tc vMerge="1">
                  <a:txBody>
                    <a:bodyPr/>
                    <a:lstStyle/>
                    <a:p>
                      <a:endParaRPr lang="en-IN"/>
                    </a:p>
                  </a:txBody>
                  <a:tcPr/>
                </a:tc>
                <a:tc vMerge="1">
                  <a:txBody>
                    <a:bodyPr/>
                    <a:lstStyle/>
                    <a:p>
                      <a:endParaRPr lang="en-IN"/>
                    </a:p>
                  </a:txBody>
                  <a:tcPr/>
                </a:tc>
                <a:tc>
                  <a:txBody>
                    <a:bodyPr/>
                    <a:lstStyle/>
                    <a:p>
                      <a:pPr marL="0" algn="ctr" rtl="0" fontAlgn="b">
                        <a:spcAft>
                          <a:spcPts val="0"/>
                        </a:spcAft>
                        <a:tabLst>
                          <a:tab pos="2687320" algn="l"/>
                        </a:tabLst>
                      </a:pPr>
                      <a:r>
                        <a:rPr lang="en-US" sz="1600" dirty="0">
                          <a:solidFill>
                            <a:schemeClr val="dk1"/>
                          </a:solidFill>
                          <a:effectLst/>
                          <a:latin typeface="+mn-lt"/>
                          <a:ea typeface="+mn-ea"/>
                          <a:cs typeface="+mn-cs"/>
                        </a:rPr>
                        <a:t>PO-1</a:t>
                      </a:r>
                      <a:endParaRPr lang="en-IN" sz="1600" dirty="0">
                        <a:solidFill>
                          <a:schemeClr val="dk1"/>
                        </a:solidFill>
                        <a:effectLst/>
                        <a:latin typeface="+mn-lt"/>
                        <a:ea typeface="+mn-ea"/>
                        <a:cs typeface="+mn-cs"/>
                      </a:endParaRPr>
                    </a:p>
                  </a:txBody>
                  <a:tcPr marL="68580" marR="68580" marT="0" marB="0" anchor="ctr"/>
                </a:tc>
                <a:tc>
                  <a:txBody>
                    <a:bodyPr/>
                    <a:lstStyle/>
                    <a:p>
                      <a:pPr marL="0" algn="ctr" rtl="0" fontAlgn="b">
                        <a:spcAft>
                          <a:spcPts val="0"/>
                        </a:spcAft>
                        <a:tabLst>
                          <a:tab pos="2687320" algn="l"/>
                        </a:tabLst>
                      </a:pPr>
                      <a:r>
                        <a:rPr lang="en-US" sz="1600" dirty="0">
                          <a:solidFill>
                            <a:schemeClr val="dk1"/>
                          </a:solidFill>
                          <a:effectLst/>
                          <a:latin typeface="+mn-lt"/>
                          <a:ea typeface="+mn-ea"/>
                          <a:cs typeface="+mn-cs"/>
                        </a:rPr>
                        <a:t>PO-2</a:t>
                      </a:r>
                      <a:endParaRPr lang="en-IN" sz="1600" dirty="0">
                        <a:solidFill>
                          <a:schemeClr val="dk1"/>
                        </a:solidFill>
                        <a:effectLst/>
                        <a:latin typeface="+mn-lt"/>
                        <a:ea typeface="+mn-ea"/>
                        <a:cs typeface="+mn-cs"/>
                      </a:endParaRPr>
                    </a:p>
                  </a:txBody>
                  <a:tcPr marL="68580" marR="68580" marT="0" marB="0" anchor="ctr"/>
                </a:tc>
                <a:tc>
                  <a:txBody>
                    <a:bodyPr/>
                    <a:lstStyle/>
                    <a:p>
                      <a:pPr marL="0" algn="ctr" rtl="0" fontAlgn="b">
                        <a:spcAft>
                          <a:spcPts val="0"/>
                        </a:spcAft>
                        <a:tabLst>
                          <a:tab pos="2687320" algn="l"/>
                        </a:tabLst>
                      </a:pPr>
                      <a:r>
                        <a:rPr lang="en-US" sz="1600" dirty="0">
                          <a:solidFill>
                            <a:schemeClr val="dk1"/>
                          </a:solidFill>
                          <a:effectLst/>
                          <a:latin typeface="+mn-lt"/>
                          <a:ea typeface="+mn-ea"/>
                          <a:cs typeface="+mn-cs"/>
                        </a:rPr>
                        <a:t>PO-3</a:t>
                      </a:r>
                      <a:endParaRPr lang="en-IN" sz="1600" dirty="0">
                        <a:solidFill>
                          <a:schemeClr val="dk1"/>
                        </a:solidFill>
                        <a:effectLst/>
                        <a:latin typeface="+mn-lt"/>
                        <a:ea typeface="+mn-ea"/>
                        <a:cs typeface="+mn-cs"/>
                      </a:endParaRPr>
                    </a:p>
                  </a:txBody>
                  <a:tcPr marL="68580" marR="68580" marT="0" marB="0" anchor="ctr"/>
                </a:tc>
                <a:tc>
                  <a:txBody>
                    <a:bodyPr/>
                    <a:lstStyle/>
                    <a:p>
                      <a:pPr marL="0" algn="ctr" rtl="0" fontAlgn="b">
                        <a:spcAft>
                          <a:spcPts val="0"/>
                        </a:spcAft>
                        <a:tabLst>
                          <a:tab pos="2687320" algn="l"/>
                        </a:tabLst>
                      </a:pPr>
                      <a:r>
                        <a:rPr lang="en-US" sz="1600" dirty="0">
                          <a:solidFill>
                            <a:schemeClr val="dk1"/>
                          </a:solidFill>
                          <a:effectLst/>
                          <a:latin typeface="+mn-lt"/>
                          <a:ea typeface="+mn-ea"/>
                          <a:cs typeface="+mn-cs"/>
                        </a:rPr>
                        <a:t>PO-4</a:t>
                      </a:r>
                      <a:endParaRPr lang="en-IN" sz="1600" dirty="0">
                        <a:solidFill>
                          <a:schemeClr val="dk1"/>
                        </a:solidFill>
                        <a:effectLst/>
                        <a:latin typeface="+mn-lt"/>
                        <a:ea typeface="+mn-ea"/>
                        <a:cs typeface="+mn-cs"/>
                      </a:endParaRPr>
                    </a:p>
                  </a:txBody>
                  <a:tcPr marL="68580" marR="68580" marT="0" marB="0" anchor="ctr"/>
                </a:tc>
                <a:tc>
                  <a:txBody>
                    <a:bodyPr/>
                    <a:lstStyle/>
                    <a:p>
                      <a:pPr marL="0" algn="ctr" rtl="0" fontAlgn="b">
                        <a:spcAft>
                          <a:spcPts val="0"/>
                        </a:spcAft>
                        <a:tabLst>
                          <a:tab pos="2687320" algn="l"/>
                        </a:tabLst>
                      </a:pPr>
                      <a:r>
                        <a:rPr lang="en-US" sz="1600" dirty="0">
                          <a:solidFill>
                            <a:schemeClr val="dk1"/>
                          </a:solidFill>
                          <a:effectLst/>
                          <a:latin typeface="+mn-lt"/>
                          <a:ea typeface="+mn-ea"/>
                          <a:cs typeface="+mn-cs"/>
                        </a:rPr>
                        <a:t>PO-5</a:t>
                      </a:r>
                      <a:endParaRPr lang="en-IN" sz="1600" dirty="0">
                        <a:solidFill>
                          <a:schemeClr val="dk1"/>
                        </a:solidFill>
                        <a:effectLst/>
                        <a:latin typeface="+mn-lt"/>
                        <a:ea typeface="+mn-ea"/>
                        <a:cs typeface="+mn-cs"/>
                      </a:endParaRPr>
                    </a:p>
                  </a:txBody>
                  <a:tcPr marL="68580" marR="68580" marT="0" marB="0" anchor="ctr"/>
                </a:tc>
                <a:tc>
                  <a:txBody>
                    <a:bodyPr/>
                    <a:lstStyle/>
                    <a:p>
                      <a:pPr marL="0" algn="ctr" rtl="0" fontAlgn="b">
                        <a:spcAft>
                          <a:spcPts val="0"/>
                        </a:spcAft>
                        <a:tabLst>
                          <a:tab pos="2687320" algn="l"/>
                        </a:tabLst>
                      </a:pPr>
                      <a:r>
                        <a:rPr lang="en-US" sz="1600" dirty="0">
                          <a:solidFill>
                            <a:schemeClr val="dk1"/>
                          </a:solidFill>
                          <a:effectLst/>
                          <a:latin typeface="+mn-lt"/>
                          <a:ea typeface="+mn-ea"/>
                          <a:cs typeface="+mn-cs"/>
                        </a:rPr>
                        <a:t>PO-6</a:t>
                      </a:r>
                      <a:endParaRPr lang="en-IN" sz="1600" dirty="0">
                        <a:solidFill>
                          <a:schemeClr val="dk1"/>
                        </a:solidFill>
                        <a:effectLst/>
                        <a:latin typeface="+mn-lt"/>
                        <a:ea typeface="+mn-ea"/>
                        <a:cs typeface="+mn-cs"/>
                      </a:endParaRPr>
                    </a:p>
                  </a:txBody>
                  <a:tcPr marL="68580" marR="68580" marT="0" marB="0" anchor="ctr"/>
                </a:tc>
                <a:tc>
                  <a:txBody>
                    <a:bodyPr/>
                    <a:lstStyle/>
                    <a:p>
                      <a:pPr marL="0" algn="ctr" rtl="0" fontAlgn="b">
                        <a:spcAft>
                          <a:spcPts val="0"/>
                        </a:spcAft>
                        <a:tabLst>
                          <a:tab pos="2687320" algn="l"/>
                        </a:tabLst>
                      </a:pPr>
                      <a:r>
                        <a:rPr lang="en-US" sz="1600" dirty="0">
                          <a:solidFill>
                            <a:schemeClr val="dk1"/>
                          </a:solidFill>
                          <a:effectLst/>
                          <a:latin typeface="+mn-lt"/>
                          <a:ea typeface="+mn-ea"/>
                          <a:cs typeface="+mn-cs"/>
                        </a:rPr>
                        <a:t>PO-7</a:t>
                      </a:r>
                      <a:endParaRPr lang="en-IN" sz="1600" dirty="0">
                        <a:solidFill>
                          <a:schemeClr val="dk1"/>
                        </a:solidFill>
                        <a:effectLst/>
                        <a:latin typeface="+mn-lt"/>
                        <a:ea typeface="+mn-ea"/>
                        <a:cs typeface="+mn-cs"/>
                      </a:endParaRPr>
                    </a:p>
                  </a:txBody>
                  <a:tcPr marL="68580" marR="68580" marT="0" marB="0" anchor="ctr"/>
                </a:tc>
                <a:tc>
                  <a:txBody>
                    <a:bodyPr/>
                    <a:lstStyle/>
                    <a:p>
                      <a:pPr marL="0" algn="ctr" rtl="0" fontAlgn="b">
                        <a:spcAft>
                          <a:spcPts val="0"/>
                        </a:spcAft>
                        <a:tabLst>
                          <a:tab pos="2687320" algn="l"/>
                        </a:tabLst>
                      </a:pPr>
                      <a:r>
                        <a:rPr lang="en-US" sz="1600" dirty="0">
                          <a:solidFill>
                            <a:schemeClr val="dk1"/>
                          </a:solidFill>
                          <a:effectLst/>
                          <a:latin typeface="+mn-lt"/>
                          <a:ea typeface="+mn-ea"/>
                          <a:cs typeface="+mn-cs"/>
                        </a:rPr>
                        <a:t>PO-8</a:t>
                      </a:r>
                      <a:endParaRPr lang="en-IN" sz="1600" dirty="0">
                        <a:solidFill>
                          <a:schemeClr val="dk1"/>
                        </a:solidFill>
                        <a:effectLst/>
                        <a:latin typeface="+mn-lt"/>
                        <a:ea typeface="+mn-ea"/>
                        <a:cs typeface="+mn-cs"/>
                      </a:endParaRPr>
                    </a:p>
                  </a:txBody>
                  <a:tcPr marL="68580" marR="68580" marT="0" marB="0" anchor="ctr"/>
                </a:tc>
                <a:tc>
                  <a:txBody>
                    <a:bodyPr/>
                    <a:lstStyle/>
                    <a:p>
                      <a:pPr marL="0" algn="ctr" rtl="0" fontAlgn="b">
                        <a:spcAft>
                          <a:spcPts val="0"/>
                        </a:spcAft>
                        <a:tabLst>
                          <a:tab pos="2687320" algn="l"/>
                        </a:tabLst>
                      </a:pPr>
                      <a:r>
                        <a:rPr lang="en-US" sz="1600" dirty="0">
                          <a:solidFill>
                            <a:schemeClr val="dk1"/>
                          </a:solidFill>
                          <a:effectLst/>
                          <a:latin typeface="+mn-lt"/>
                          <a:ea typeface="+mn-ea"/>
                          <a:cs typeface="+mn-cs"/>
                        </a:rPr>
                        <a:t>PO-9</a:t>
                      </a:r>
                      <a:endParaRPr lang="en-IN" sz="1600" dirty="0">
                        <a:solidFill>
                          <a:schemeClr val="dk1"/>
                        </a:solidFill>
                        <a:effectLst/>
                        <a:latin typeface="+mn-lt"/>
                        <a:ea typeface="+mn-ea"/>
                        <a:cs typeface="+mn-cs"/>
                      </a:endParaRPr>
                    </a:p>
                  </a:txBody>
                  <a:tcPr marL="68580" marR="68580" marT="0" marB="0" anchor="ctr"/>
                </a:tc>
                <a:tc>
                  <a:txBody>
                    <a:bodyPr/>
                    <a:lstStyle/>
                    <a:p>
                      <a:pPr marL="0" algn="ctr" rtl="0" fontAlgn="b">
                        <a:spcAft>
                          <a:spcPts val="0"/>
                        </a:spcAft>
                        <a:tabLst>
                          <a:tab pos="2687320" algn="l"/>
                        </a:tabLst>
                      </a:pPr>
                      <a:r>
                        <a:rPr lang="en-US" sz="1600" dirty="0">
                          <a:solidFill>
                            <a:schemeClr val="dk1"/>
                          </a:solidFill>
                          <a:effectLst/>
                          <a:latin typeface="+mn-lt"/>
                          <a:ea typeface="+mn-ea"/>
                          <a:cs typeface="+mn-cs"/>
                        </a:rPr>
                        <a:t>PO-10</a:t>
                      </a:r>
                      <a:endParaRPr lang="en-IN" sz="1600" dirty="0">
                        <a:solidFill>
                          <a:schemeClr val="dk1"/>
                        </a:solidFill>
                        <a:effectLst/>
                        <a:latin typeface="+mn-lt"/>
                        <a:ea typeface="+mn-ea"/>
                        <a:cs typeface="+mn-cs"/>
                      </a:endParaRPr>
                    </a:p>
                  </a:txBody>
                  <a:tcPr marL="68580" marR="68580" marT="0" marB="0" anchor="ctr"/>
                </a:tc>
                <a:tc>
                  <a:txBody>
                    <a:bodyPr/>
                    <a:lstStyle/>
                    <a:p>
                      <a:pPr marL="0" algn="ctr" rtl="0" fontAlgn="b">
                        <a:spcAft>
                          <a:spcPts val="0"/>
                        </a:spcAft>
                        <a:tabLst>
                          <a:tab pos="2687320" algn="l"/>
                        </a:tabLst>
                      </a:pPr>
                      <a:r>
                        <a:rPr lang="en-US" sz="1600" dirty="0">
                          <a:solidFill>
                            <a:schemeClr val="dk1"/>
                          </a:solidFill>
                          <a:effectLst/>
                          <a:latin typeface="+mn-lt"/>
                          <a:ea typeface="+mn-ea"/>
                          <a:cs typeface="+mn-cs"/>
                        </a:rPr>
                        <a:t>PO-11</a:t>
                      </a:r>
                      <a:endParaRPr lang="en-IN" sz="1600" dirty="0">
                        <a:solidFill>
                          <a:schemeClr val="dk1"/>
                        </a:solidFill>
                        <a:effectLst/>
                        <a:latin typeface="+mn-lt"/>
                        <a:ea typeface="+mn-ea"/>
                        <a:cs typeface="+mn-cs"/>
                      </a:endParaRPr>
                    </a:p>
                  </a:txBody>
                  <a:tcPr marL="68580" marR="68580" marT="0" marB="0" anchor="ctr"/>
                </a:tc>
                <a:tc>
                  <a:txBody>
                    <a:bodyPr/>
                    <a:lstStyle/>
                    <a:p>
                      <a:pPr marL="0" algn="ctr" rtl="0" fontAlgn="b">
                        <a:spcAft>
                          <a:spcPts val="0"/>
                        </a:spcAft>
                        <a:tabLst>
                          <a:tab pos="2687320" algn="l"/>
                        </a:tabLst>
                      </a:pPr>
                      <a:r>
                        <a:rPr lang="en-US" sz="1600" dirty="0">
                          <a:solidFill>
                            <a:schemeClr val="dk1"/>
                          </a:solidFill>
                          <a:effectLst/>
                          <a:latin typeface="+mn-lt"/>
                          <a:ea typeface="+mn-ea"/>
                          <a:cs typeface="+mn-cs"/>
                        </a:rPr>
                        <a:t>PO-12</a:t>
                      </a:r>
                      <a:endParaRPr lang="en-IN" sz="16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332822902"/>
                  </a:ext>
                </a:extLst>
              </a:tr>
              <a:tr h="242661">
                <a:tc rowSpan="4">
                  <a:txBody>
                    <a:bodyPr/>
                    <a:lstStyle/>
                    <a:p>
                      <a:pPr marL="0" algn="ctr" rtl="0" fontAlgn="b">
                        <a:spcAft>
                          <a:spcPts val="0"/>
                        </a:spcAft>
                        <a:tabLst>
                          <a:tab pos="2687320" algn="l"/>
                        </a:tabLst>
                      </a:pPr>
                      <a:r>
                        <a:rPr lang="en-US" sz="1600" dirty="0" smtClean="0">
                          <a:solidFill>
                            <a:schemeClr val="dk1"/>
                          </a:solidFill>
                          <a:effectLst/>
                          <a:latin typeface="+mn-lt"/>
                          <a:ea typeface="+mn-ea"/>
                          <a:cs typeface="+mn-cs"/>
                        </a:rPr>
                        <a:t>DIP/ 6CS3-01</a:t>
                      </a:r>
                      <a:endParaRPr lang="en-IN" sz="1600" dirty="0">
                        <a:solidFill>
                          <a:schemeClr val="dk1"/>
                        </a:solidFill>
                        <a:effectLst/>
                        <a:latin typeface="+mn-lt"/>
                        <a:ea typeface="+mn-ea"/>
                        <a:cs typeface="+mn-cs"/>
                      </a:endParaRPr>
                    </a:p>
                  </a:txBody>
                  <a:tcPr marL="68580" marR="68580" marT="0" marB="0" anchor="ctr"/>
                </a:tc>
                <a:tc>
                  <a:txBody>
                    <a:bodyPr/>
                    <a:lstStyle/>
                    <a:p>
                      <a:pPr marL="0" algn="ctr" rtl="0" fontAlgn="b">
                        <a:spcAft>
                          <a:spcPts val="0"/>
                        </a:spcAft>
                        <a:tabLst>
                          <a:tab pos="2687320" algn="l"/>
                        </a:tabLst>
                      </a:pPr>
                      <a:r>
                        <a:rPr lang="en-US" sz="1600" dirty="0">
                          <a:solidFill>
                            <a:schemeClr val="dk1"/>
                          </a:solidFill>
                          <a:effectLst/>
                          <a:latin typeface="+mn-lt"/>
                          <a:ea typeface="+mn-ea"/>
                          <a:cs typeface="+mn-cs"/>
                        </a:rPr>
                        <a:t>CO-1</a:t>
                      </a:r>
                      <a:endParaRPr lang="en-IN" sz="1600" dirty="0">
                        <a:solidFill>
                          <a:schemeClr val="dk1"/>
                        </a:solidFill>
                        <a:effectLst/>
                        <a:latin typeface="+mn-lt"/>
                        <a:ea typeface="+mn-ea"/>
                        <a:cs typeface="+mn-cs"/>
                      </a:endParaRPr>
                    </a:p>
                  </a:txBody>
                  <a:tcPr marL="68580" marR="68580" marT="0" marB="0" anchor="ctr"/>
                </a:tc>
                <a:tc>
                  <a:txBody>
                    <a:bodyPr/>
                    <a:lstStyle/>
                    <a:p>
                      <a:pPr algn="ctr" rtl="0" fontAlgn="b"/>
                      <a:r>
                        <a:rPr lang="en-IN" sz="1600" dirty="0">
                          <a:effectLst/>
                        </a:rPr>
                        <a:t>3</a:t>
                      </a:r>
                    </a:p>
                  </a:txBody>
                  <a:tcPr marL="28575" marR="28575" marT="19050" marB="19050" anchor="b"/>
                </a:tc>
                <a:tc>
                  <a:txBody>
                    <a:bodyPr/>
                    <a:lstStyle/>
                    <a:p>
                      <a:pPr algn="ctr" rtl="0" fontAlgn="b"/>
                      <a:r>
                        <a:rPr lang="en-IN" sz="1600">
                          <a:effectLst/>
                        </a:rPr>
                        <a:t>3</a:t>
                      </a:r>
                    </a:p>
                  </a:txBody>
                  <a:tcPr marL="28575" marR="28575" marT="19050" marB="19050" anchor="b"/>
                </a:tc>
                <a:tc>
                  <a:txBody>
                    <a:bodyPr/>
                    <a:lstStyle/>
                    <a:p>
                      <a:pPr algn="ctr" rtl="0" fontAlgn="b"/>
                      <a:r>
                        <a:rPr lang="en-IN" sz="1600">
                          <a:effectLst/>
                        </a:rPr>
                        <a:t>2</a:t>
                      </a:r>
                    </a:p>
                  </a:txBody>
                  <a:tcPr marL="28575" marR="28575" marT="19050" marB="19050" anchor="b"/>
                </a:tc>
                <a:tc>
                  <a:txBody>
                    <a:bodyPr/>
                    <a:lstStyle/>
                    <a:p>
                      <a:pPr algn="ctr" rtl="0" fontAlgn="b"/>
                      <a:r>
                        <a:rPr lang="en-IN" sz="1600" dirty="0">
                          <a:effectLst/>
                        </a:rPr>
                        <a:t>2</a:t>
                      </a:r>
                    </a:p>
                  </a:txBody>
                  <a:tcPr marL="28575" marR="28575" marT="19050" marB="19050" anchor="b"/>
                </a:tc>
                <a:tc>
                  <a:txBody>
                    <a:bodyPr/>
                    <a:lstStyle/>
                    <a:p>
                      <a:pPr algn="ctr" rtl="0" fontAlgn="b"/>
                      <a:r>
                        <a:rPr lang="en-IN" sz="1600" dirty="0">
                          <a:effectLst/>
                        </a:rPr>
                        <a:t>2</a:t>
                      </a:r>
                    </a:p>
                  </a:txBody>
                  <a:tcPr marL="28575" marR="28575" marT="19050" marB="19050" anchor="b"/>
                </a:tc>
                <a:tc>
                  <a:txBody>
                    <a:bodyPr/>
                    <a:lstStyle/>
                    <a:p>
                      <a:pPr algn="ctr" rtl="0" fontAlgn="b"/>
                      <a:r>
                        <a:rPr lang="en-IN" sz="1600" dirty="0">
                          <a:effectLst/>
                        </a:rPr>
                        <a:t>1</a:t>
                      </a:r>
                    </a:p>
                  </a:txBody>
                  <a:tcPr marL="28575" marR="28575" marT="19050" marB="19050" anchor="b"/>
                </a:tc>
                <a:tc>
                  <a:txBody>
                    <a:bodyPr/>
                    <a:lstStyle/>
                    <a:p>
                      <a:pPr algn="ctr" rtl="0" fontAlgn="b"/>
                      <a:r>
                        <a:rPr lang="en-IN" sz="1600" dirty="0">
                          <a:effectLst/>
                        </a:rPr>
                        <a:t>1</a:t>
                      </a:r>
                    </a:p>
                  </a:txBody>
                  <a:tcPr marL="28575" marR="28575" marT="19050" marB="19050" anchor="b"/>
                </a:tc>
                <a:tc>
                  <a:txBody>
                    <a:bodyPr/>
                    <a:lstStyle/>
                    <a:p>
                      <a:pPr algn="ctr" rtl="0" fontAlgn="b"/>
                      <a:r>
                        <a:rPr lang="en-IN" sz="1600" dirty="0">
                          <a:effectLst/>
                        </a:rPr>
                        <a:t>0</a:t>
                      </a:r>
                    </a:p>
                  </a:txBody>
                  <a:tcPr marL="28575" marR="28575" marT="19050" marB="19050" anchor="b"/>
                </a:tc>
                <a:tc>
                  <a:txBody>
                    <a:bodyPr/>
                    <a:lstStyle/>
                    <a:p>
                      <a:pPr algn="ctr" rtl="0" fontAlgn="b"/>
                      <a:r>
                        <a:rPr lang="en-IN" sz="1600" dirty="0">
                          <a:effectLst/>
                        </a:rPr>
                        <a:t>1</a:t>
                      </a:r>
                    </a:p>
                  </a:txBody>
                  <a:tcPr marL="28575" marR="28575" marT="19050" marB="19050" anchor="b"/>
                </a:tc>
                <a:tc>
                  <a:txBody>
                    <a:bodyPr/>
                    <a:lstStyle/>
                    <a:p>
                      <a:pPr algn="ctr" rtl="0" fontAlgn="b"/>
                      <a:r>
                        <a:rPr lang="en-IN" sz="1600">
                          <a:effectLst/>
                        </a:rPr>
                        <a:t>2</a:t>
                      </a:r>
                    </a:p>
                  </a:txBody>
                  <a:tcPr marL="28575" marR="28575" marT="19050" marB="19050" anchor="b"/>
                </a:tc>
                <a:tc>
                  <a:txBody>
                    <a:bodyPr/>
                    <a:lstStyle/>
                    <a:p>
                      <a:pPr algn="ctr" rtl="0" fontAlgn="b"/>
                      <a:r>
                        <a:rPr lang="en-IN" sz="1600">
                          <a:effectLst/>
                        </a:rPr>
                        <a:t>1</a:t>
                      </a:r>
                    </a:p>
                  </a:txBody>
                  <a:tcPr marL="28575" marR="28575" marT="19050" marB="19050" anchor="b"/>
                </a:tc>
                <a:tc>
                  <a:txBody>
                    <a:bodyPr/>
                    <a:lstStyle/>
                    <a:p>
                      <a:pPr algn="ctr" rtl="0" fontAlgn="b"/>
                      <a:r>
                        <a:rPr lang="en-IN" sz="1600" dirty="0">
                          <a:effectLst/>
                        </a:rPr>
                        <a:t>2</a:t>
                      </a:r>
                    </a:p>
                  </a:txBody>
                  <a:tcPr marL="28575" marR="28575" marT="19050" marB="19050" anchor="b"/>
                </a:tc>
                <a:extLst>
                  <a:ext uri="{0D108BD9-81ED-4DB2-BD59-A6C34878D82A}">
                    <a16:rowId xmlns:a16="http://schemas.microsoft.com/office/drawing/2014/main" val="505079092"/>
                  </a:ext>
                </a:extLst>
              </a:tr>
              <a:tr h="242661">
                <a:tc vMerge="1">
                  <a:txBody>
                    <a:bodyPr/>
                    <a:lstStyle/>
                    <a:p>
                      <a:endParaRPr lang="en-IN"/>
                    </a:p>
                  </a:txBody>
                  <a:tcPr/>
                </a:tc>
                <a:tc>
                  <a:txBody>
                    <a:bodyPr/>
                    <a:lstStyle/>
                    <a:p>
                      <a:pPr marL="0" algn="ctr" rtl="0" fontAlgn="b">
                        <a:spcAft>
                          <a:spcPts val="0"/>
                        </a:spcAft>
                        <a:tabLst>
                          <a:tab pos="2687320" algn="l"/>
                        </a:tabLst>
                      </a:pPr>
                      <a:r>
                        <a:rPr lang="en-US" sz="1600" dirty="0">
                          <a:solidFill>
                            <a:schemeClr val="dk1"/>
                          </a:solidFill>
                          <a:effectLst/>
                          <a:latin typeface="+mn-lt"/>
                          <a:ea typeface="+mn-ea"/>
                          <a:cs typeface="+mn-cs"/>
                        </a:rPr>
                        <a:t>CO-2</a:t>
                      </a:r>
                      <a:endParaRPr lang="en-IN" sz="1600" dirty="0">
                        <a:solidFill>
                          <a:schemeClr val="dk1"/>
                        </a:solidFill>
                        <a:effectLst/>
                        <a:latin typeface="+mn-lt"/>
                        <a:ea typeface="+mn-ea"/>
                        <a:cs typeface="+mn-cs"/>
                      </a:endParaRPr>
                    </a:p>
                  </a:txBody>
                  <a:tcPr marL="68580" marR="68580" marT="0" marB="0" anchor="ctr"/>
                </a:tc>
                <a:tc>
                  <a:txBody>
                    <a:bodyPr/>
                    <a:lstStyle/>
                    <a:p>
                      <a:pPr algn="ctr" rtl="0" fontAlgn="b"/>
                      <a:r>
                        <a:rPr lang="en-IN" sz="1600" dirty="0">
                          <a:effectLst/>
                        </a:rPr>
                        <a:t>3</a:t>
                      </a:r>
                    </a:p>
                  </a:txBody>
                  <a:tcPr marL="28575" marR="28575" marT="19050" marB="19050" anchor="b"/>
                </a:tc>
                <a:tc>
                  <a:txBody>
                    <a:bodyPr/>
                    <a:lstStyle/>
                    <a:p>
                      <a:pPr algn="ctr" rtl="0" fontAlgn="b"/>
                      <a:r>
                        <a:rPr lang="en-IN" sz="1600" dirty="0">
                          <a:effectLst/>
                        </a:rPr>
                        <a:t>3</a:t>
                      </a:r>
                    </a:p>
                  </a:txBody>
                  <a:tcPr marL="28575" marR="28575" marT="19050" marB="19050" anchor="b"/>
                </a:tc>
                <a:tc>
                  <a:txBody>
                    <a:bodyPr/>
                    <a:lstStyle/>
                    <a:p>
                      <a:pPr algn="ctr" rtl="0" fontAlgn="b"/>
                      <a:r>
                        <a:rPr lang="en-IN" sz="1600" dirty="0">
                          <a:effectLst/>
                        </a:rPr>
                        <a:t>3</a:t>
                      </a:r>
                    </a:p>
                  </a:txBody>
                  <a:tcPr marL="28575" marR="28575" marT="19050" marB="19050" anchor="b"/>
                </a:tc>
                <a:tc>
                  <a:txBody>
                    <a:bodyPr/>
                    <a:lstStyle/>
                    <a:p>
                      <a:pPr algn="ctr" rtl="0" fontAlgn="b"/>
                      <a:r>
                        <a:rPr lang="en-IN" sz="1600" dirty="0">
                          <a:effectLst/>
                        </a:rPr>
                        <a:t>2</a:t>
                      </a:r>
                    </a:p>
                  </a:txBody>
                  <a:tcPr marL="28575" marR="28575" marT="19050" marB="19050" anchor="b"/>
                </a:tc>
                <a:tc>
                  <a:txBody>
                    <a:bodyPr/>
                    <a:lstStyle/>
                    <a:p>
                      <a:pPr algn="ctr" rtl="0" fontAlgn="b"/>
                      <a:r>
                        <a:rPr lang="en-IN" sz="1600" dirty="0">
                          <a:effectLst/>
                        </a:rPr>
                        <a:t>2</a:t>
                      </a:r>
                    </a:p>
                  </a:txBody>
                  <a:tcPr marL="28575" marR="28575" marT="19050" marB="19050" anchor="b"/>
                </a:tc>
                <a:tc>
                  <a:txBody>
                    <a:bodyPr/>
                    <a:lstStyle/>
                    <a:p>
                      <a:pPr algn="ctr" rtl="0" fontAlgn="b"/>
                      <a:r>
                        <a:rPr lang="en-IN" sz="1600" dirty="0">
                          <a:effectLst/>
                        </a:rPr>
                        <a:t>2</a:t>
                      </a:r>
                    </a:p>
                  </a:txBody>
                  <a:tcPr marL="28575" marR="28575" marT="19050" marB="19050" anchor="b"/>
                </a:tc>
                <a:tc>
                  <a:txBody>
                    <a:bodyPr/>
                    <a:lstStyle/>
                    <a:p>
                      <a:pPr algn="ctr" rtl="0" fontAlgn="b"/>
                      <a:r>
                        <a:rPr lang="en-IN" sz="1600" dirty="0">
                          <a:effectLst/>
                        </a:rPr>
                        <a:t>1</a:t>
                      </a:r>
                    </a:p>
                  </a:txBody>
                  <a:tcPr marL="28575" marR="28575" marT="19050" marB="19050" anchor="b"/>
                </a:tc>
                <a:tc>
                  <a:txBody>
                    <a:bodyPr/>
                    <a:lstStyle/>
                    <a:p>
                      <a:pPr algn="ctr" rtl="0" fontAlgn="b"/>
                      <a:r>
                        <a:rPr lang="en-IN" sz="1600">
                          <a:effectLst/>
                        </a:rPr>
                        <a:t>1</a:t>
                      </a:r>
                    </a:p>
                  </a:txBody>
                  <a:tcPr marL="28575" marR="28575" marT="19050" marB="19050" anchor="b"/>
                </a:tc>
                <a:tc>
                  <a:txBody>
                    <a:bodyPr/>
                    <a:lstStyle/>
                    <a:p>
                      <a:pPr algn="ctr" rtl="0" fontAlgn="b"/>
                      <a:r>
                        <a:rPr lang="en-IN" sz="1600">
                          <a:effectLst/>
                        </a:rPr>
                        <a:t>1</a:t>
                      </a:r>
                    </a:p>
                  </a:txBody>
                  <a:tcPr marL="28575" marR="28575" marT="19050" marB="19050" anchor="b"/>
                </a:tc>
                <a:tc>
                  <a:txBody>
                    <a:bodyPr/>
                    <a:lstStyle/>
                    <a:p>
                      <a:pPr algn="ctr" rtl="0" fontAlgn="b"/>
                      <a:r>
                        <a:rPr lang="en-IN" sz="1600">
                          <a:effectLst/>
                        </a:rPr>
                        <a:t>1</a:t>
                      </a:r>
                    </a:p>
                  </a:txBody>
                  <a:tcPr marL="28575" marR="28575" marT="19050" marB="19050" anchor="b"/>
                </a:tc>
                <a:tc>
                  <a:txBody>
                    <a:bodyPr/>
                    <a:lstStyle/>
                    <a:p>
                      <a:pPr algn="ctr" rtl="0" fontAlgn="b"/>
                      <a:r>
                        <a:rPr lang="en-IN" sz="1600">
                          <a:effectLst/>
                        </a:rPr>
                        <a:t>1</a:t>
                      </a:r>
                    </a:p>
                  </a:txBody>
                  <a:tcPr marL="28575" marR="28575" marT="19050" marB="19050" anchor="b"/>
                </a:tc>
                <a:tc>
                  <a:txBody>
                    <a:bodyPr/>
                    <a:lstStyle/>
                    <a:p>
                      <a:pPr algn="ctr" rtl="0" fontAlgn="b"/>
                      <a:r>
                        <a:rPr lang="en-IN" sz="1600" dirty="0">
                          <a:effectLst/>
                        </a:rPr>
                        <a:t>3</a:t>
                      </a:r>
                    </a:p>
                  </a:txBody>
                  <a:tcPr marL="28575" marR="28575" marT="19050" marB="19050" anchor="b"/>
                </a:tc>
                <a:extLst>
                  <a:ext uri="{0D108BD9-81ED-4DB2-BD59-A6C34878D82A}">
                    <a16:rowId xmlns:a16="http://schemas.microsoft.com/office/drawing/2014/main" val="55782169"/>
                  </a:ext>
                </a:extLst>
              </a:tr>
              <a:tr h="242661">
                <a:tc vMerge="1">
                  <a:txBody>
                    <a:bodyPr/>
                    <a:lstStyle/>
                    <a:p>
                      <a:endParaRPr lang="en-IN"/>
                    </a:p>
                  </a:txBody>
                  <a:tcPr/>
                </a:tc>
                <a:tc>
                  <a:txBody>
                    <a:bodyPr/>
                    <a:lstStyle/>
                    <a:p>
                      <a:pPr marL="0" algn="ctr" rtl="0" fontAlgn="b">
                        <a:spcAft>
                          <a:spcPts val="0"/>
                        </a:spcAft>
                        <a:tabLst>
                          <a:tab pos="2687320" algn="l"/>
                        </a:tabLst>
                      </a:pPr>
                      <a:r>
                        <a:rPr lang="en-US" sz="1600" dirty="0">
                          <a:solidFill>
                            <a:schemeClr val="dk1"/>
                          </a:solidFill>
                          <a:effectLst/>
                          <a:latin typeface="+mn-lt"/>
                          <a:ea typeface="+mn-ea"/>
                          <a:cs typeface="+mn-cs"/>
                        </a:rPr>
                        <a:t>CO-3</a:t>
                      </a:r>
                      <a:endParaRPr lang="en-IN" sz="1600" dirty="0">
                        <a:solidFill>
                          <a:schemeClr val="dk1"/>
                        </a:solidFill>
                        <a:effectLst/>
                        <a:latin typeface="+mn-lt"/>
                        <a:ea typeface="+mn-ea"/>
                        <a:cs typeface="+mn-cs"/>
                      </a:endParaRPr>
                    </a:p>
                  </a:txBody>
                  <a:tcPr marL="68580" marR="68580" marT="0" marB="0" anchor="ctr"/>
                </a:tc>
                <a:tc>
                  <a:txBody>
                    <a:bodyPr/>
                    <a:lstStyle/>
                    <a:p>
                      <a:pPr algn="ctr" rtl="0" fontAlgn="b"/>
                      <a:r>
                        <a:rPr lang="en-IN" sz="1600" dirty="0">
                          <a:effectLst/>
                        </a:rPr>
                        <a:t>3</a:t>
                      </a:r>
                    </a:p>
                  </a:txBody>
                  <a:tcPr marL="28575" marR="28575" marT="19050" marB="19050" anchor="b"/>
                </a:tc>
                <a:tc>
                  <a:txBody>
                    <a:bodyPr/>
                    <a:lstStyle/>
                    <a:p>
                      <a:pPr algn="ctr" rtl="0" fontAlgn="b"/>
                      <a:r>
                        <a:rPr lang="en-IN" sz="1600">
                          <a:effectLst/>
                        </a:rPr>
                        <a:t>3</a:t>
                      </a:r>
                    </a:p>
                  </a:txBody>
                  <a:tcPr marL="28575" marR="28575" marT="19050" marB="19050" anchor="b"/>
                </a:tc>
                <a:tc>
                  <a:txBody>
                    <a:bodyPr/>
                    <a:lstStyle/>
                    <a:p>
                      <a:pPr algn="ctr" rtl="0" fontAlgn="b"/>
                      <a:r>
                        <a:rPr lang="en-IN" sz="1600" dirty="0">
                          <a:effectLst/>
                        </a:rPr>
                        <a:t>3</a:t>
                      </a:r>
                    </a:p>
                  </a:txBody>
                  <a:tcPr marL="28575" marR="28575" marT="19050" marB="19050" anchor="b"/>
                </a:tc>
                <a:tc>
                  <a:txBody>
                    <a:bodyPr/>
                    <a:lstStyle/>
                    <a:p>
                      <a:pPr algn="ctr" rtl="0" fontAlgn="b"/>
                      <a:r>
                        <a:rPr lang="en-IN" sz="1600" dirty="0">
                          <a:effectLst/>
                        </a:rPr>
                        <a:t>2</a:t>
                      </a:r>
                    </a:p>
                  </a:txBody>
                  <a:tcPr marL="28575" marR="28575" marT="19050" marB="19050" anchor="b"/>
                </a:tc>
                <a:tc>
                  <a:txBody>
                    <a:bodyPr/>
                    <a:lstStyle/>
                    <a:p>
                      <a:pPr algn="ctr" rtl="0" fontAlgn="b"/>
                      <a:r>
                        <a:rPr lang="en-IN" sz="1600">
                          <a:effectLst/>
                        </a:rPr>
                        <a:t>1</a:t>
                      </a:r>
                    </a:p>
                  </a:txBody>
                  <a:tcPr marL="28575" marR="28575" marT="19050" marB="19050" anchor="b"/>
                </a:tc>
                <a:tc>
                  <a:txBody>
                    <a:bodyPr/>
                    <a:lstStyle/>
                    <a:p>
                      <a:pPr algn="ctr" rtl="0" fontAlgn="b"/>
                      <a:r>
                        <a:rPr lang="en-IN" sz="1600">
                          <a:effectLst/>
                        </a:rPr>
                        <a:t>1</a:t>
                      </a:r>
                    </a:p>
                  </a:txBody>
                  <a:tcPr marL="28575" marR="28575" marT="19050" marB="19050" anchor="b"/>
                </a:tc>
                <a:tc>
                  <a:txBody>
                    <a:bodyPr/>
                    <a:lstStyle/>
                    <a:p>
                      <a:pPr algn="ctr" rtl="0" fontAlgn="b"/>
                      <a:r>
                        <a:rPr lang="en-IN" sz="1600">
                          <a:effectLst/>
                        </a:rPr>
                        <a:t>1</a:t>
                      </a:r>
                    </a:p>
                  </a:txBody>
                  <a:tcPr marL="28575" marR="28575" marT="19050" marB="19050" anchor="b"/>
                </a:tc>
                <a:tc>
                  <a:txBody>
                    <a:bodyPr/>
                    <a:lstStyle/>
                    <a:p>
                      <a:pPr algn="ctr" rtl="0" fontAlgn="b"/>
                      <a:r>
                        <a:rPr lang="en-IN" sz="1600">
                          <a:effectLst/>
                        </a:rPr>
                        <a:t>1</a:t>
                      </a:r>
                    </a:p>
                  </a:txBody>
                  <a:tcPr marL="28575" marR="28575" marT="19050" marB="19050" anchor="b"/>
                </a:tc>
                <a:tc>
                  <a:txBody>
                    <a:bodyPr/>
                    <a:lstStyle/>
                    <a:p>
                      <a:pPr algn="ctr" rtl="0" fontAlgn="b"/>
                      <a:r>
                        <a:rPr lang="en-IN" sz="1600">
                          <a:effectLst/>
                        </a:rPr>
                        <a:t>1</a:t>
                      </a:r>
                    </a:p>
                  </a:txBody>
                  <a:tcPr marL="28575" marR="28575" marT="19050" marB="19050" anchor="b"/>
                </a:tc>
                <a:tc>
                  <a:txBody>
                    <a:bodyPr/>
                    <a:lstStyle/>
                    <a:p>
                      <a:pPr algn="ctr" rtl="0" fontAlgn="b"/>
                      <a:r>
                        <a:rPr lang="en-IN" sz="1600">
                          <a:effectLst/>
                        </a:rPr>
                        <a:t>1</a:t>
                      </a:r>
                    </a:p>
                  </a:txBody>
                  <a:tcPr marL="28575" marR="28575" marT="19050" marB="19050" anchor="b"/>
                </a:tc>
                <a:tc>
                  <a:txBody>
                    <a:bodyPr/>
                    <a:lstStyle/>
                    <a:p>
                      <a:pPr algn="ctr" rtl="0" fontAlgn="b"/>
                      <a:r>
                        <a:rPr lang="en-IN" sz="1600">
                          <a:effectLst/>
                        </a:rPr>
                        <a:t>1</a:t>
                      </a:r>
                    </a:p>
                  </a:txBody>
                  <a:tcPr marL="28575" marR="28575" marT="19050" marB="19050" anchor="b"/>
                </a:tc>
                <a:tc>
                  <a:txBody>
                    <a:bodyPr/>
                    <a:lstStyle/>
                    <a:p>
                      <a:pPr algn="ctr" rtl="0" fontAlgn="b"/>
                      <a:r>
                        <a:rPr lang="en-IN" sz="1600" dirty="0">
                          <a:effectLst/>
                        </a:rPr>
                        <a:t>2</a:t>
                      </a:r>
                    </a:p>
                  </a:txBody>
                  <a:tcPr marL="28575" marR="28575" marT="19050" marB="19050" anchor="b"/>
                </a:tc>
                <a:extLst>
                  <a:ext uri="{0D108BD9-81ED-4DB2-BD59-A6C34878D82A}">
                    <a16:rowId xmlns:a16="http://schemas.microsoft.com/office/drawing/2014/main" val="874429757"/>
                  </a:ext>
                </a:extLst>
              </a:tr>
              <a:tr h="242661">
                <a:tc vMerge="1">
                  <a:txBody>
                    <a:bodyPr/>
                    <a:lstStyle/>
                    <a:p>
                      <a:endParaRPr lang="en-IN"/>
                    </a:p>
                  </a:txBody>
                  <a:tcPr/>
                </a:tc>
                <a:tc>
                  <a:txBody>
                    <a:bodyPr/>
                    <a:lstStyle/>
                    <a:p>
                      <a:pPr marL="0" algn="ctr" rtl="0" fontAlgn="b">
                        <a:spcAft>
                          <a:spcPts val="0"/>
                        </a:spcAft>
                        <a:tabLst>
                          <a:tab pos="2687320" algn="l"/>
                        </a:tabLst>
                      </a:pPr>
                      <a:r>
                        <a:rPr lang="en-US" sz="1600" dirty="0">
                          <a:solidFill>
                            <a:schemeClr val="dk1"/>
                          </a:solidFill>
                          <a:effectLst/>
                          <a:latin typeface="+mn-lt"/>
                          <a:ea typeface="+mn-ea"/>
                          <a:cs typeface="+mn-cs"/>
                        </a:rPr>
                        <a:t>CO-4</a:t>
                      </a:r>
                      <a:endParaRPr lang="en-IN" sz="1600" dirty="0">
                        <a:solidFill>
                          <a:schemeClr val="dk1"/>
                        </a:solidFill>
                        <a:effectLst/>
                        <a:latin typeface="+mn-lt"/>
                        <a:ea typeface="+mn-ea"/>
                        <a:cs typeface="+mn-cs"/>
                      </a:endParaRPr>
                    </a:p>
                  </a:txBody>
                  <a:tcPr marL="68580" marR="68580" marT="0" marB="0" anchor="ctr"/>
                </a:tc>
                <a:tc>
                  <a:txBody>
                    <a:bodyPr/>
                    <a:lstStyle/>
                    <a:p>
                      <a:pPr algn="ctr" rtl="0" fontAlgn="b"/>
                      <a:r>
                        <a:rPr lang="en-IN" sz="1600" dirty="0">
                          <a:effectLst/>
                        </a:rPr>
                        <a:t>3</a:t>
                      </a:r>
                    </a:p>
                  </a:txBody>
                  <a:tcPr marL="28575" marR="28575" marT="19050" marB="19050" anchor="b"/>
                </a:tc>
                <a:tc>
                  <a:txBody>
                    <a:bodyPr/>
                    <a:lstStyle/>
                    <a:p>
                      <a:pPr algn="ctr" rtl="0" fontAlgn="b"/>
                      <a:r>
                        <a:rPr lang="en-IN" sz="1600">
                          <a:effectLst/>
                        </a:rPr>
                        <a:t>3</a:t>
                      </a:r>
                    </a:p>
                  </a:txBody>
                  <a:tcPr marL="28575" marR="28575" marT="19050" marB="19050" anchor="b"/>
                </a:tc>
                <a:tc>
                  <a:txBody>
                    <a:bodyPr/>
                    <a:lstStyle/>
                    <a:p>
                      <a:pPr algn="ctr" rtl="0" fontAlgn="b"/>
                      <a:r>
                        <a:rPr lang="en-IN" sz="1600" dirty="0">
                          <a:effectLst/>
                        </a:rPr>
                        <a:t>2</a:t>
                      </a:r>
                    </a:p>
                  </a:txBody>
                  <a:tcPr marL="28575" marR="28575" marT="19050" marB="19050" anchor="b"/>
                </a:tc>
                <a:tc>
                  <a:txBody>
                    <a:bodyPr/>
                    <a:lstStyle/>
                    <a:p>
                      <a:pPr algn="ctr" rtl="0" fontAlgn="b"/>
                      <a:r>
                        <a:rPr lang="en-IN" sz="1600" dirty="0">
                          <a:effectLst/>
                        </a:rPr>
                        <a:t>2</a:t>
                      </a:r>
                    </a:p>
                  </a:txBody>
                  <a:tcPr marL="28575" marR="28575" marT="19050" marB="19050" anchor="b"/>
                </a:tc>
                <a:tc>
                  <a:txBody>
                    <a:bodyPr/>
                    <a:lstStyle/>
                    <a:p>
                      <a:pPr algn="ctr" rtl="0" fontAlgn="b"/>
                      <a:r>
                        <a:rPr lang="en-IN" sz="1600" dirty="0">
                          <a:effectLst/>
                        </a:rPr>
                        <a:t>2</a:t>
                      </a:r>
                    </a:p>
                  </a:txBody>
                  <a:tcPr marL="28575" marR="28575" marT="19050" marB="19050" anchor="b"/>
                </a:tc>
                <a:tc>
                  <a:txBody>
                    <a:bodyPr/>
                    <a:lstStyle/>
                    <a:p>
                      <a:pPr algn="ctr" rtl="0" fontAlgn="b"/>
                      <a:r>
                        <a:rPr lang="en-IN" sz="1600" dirty="0">
                          <a:effectLst/>
                        </a:rPr>
                        <a:t>1</a:t>
                      </a:r>
                    </a:p>
                  </a:txBody>
                  <a:tcPr marL="28575" marR="28575" marT="19050" marB="19050" anchor="b"/>
                </a:tc>
                <a:tc>
                  <a:txBody>
                    <a:bodyPr/>
                    <a:lstStyle/>
                    <a:p>
                      <a:pPr algn="ctr" rtl="0" fontAlgn="b"/>
                      <a:r>
                        <a:rPr lang="en-IN" sz="1600" dirty="0">
                          <a:effectLst/>
                        </a:rPr>
                        <a:t>1</a:t>
                      </a:r>
                    </a:p>
                  </a:txBody>
                  <a:tcPr marL="28575" marR="28575" marT="19050" marB="19050" anchor="b"/>
                </a:tc>
                <a:tc>
                  <a:txBody>
                    <a:bodyPr/>
                    <a:lstStyle/>
                    <a:p>
                      <a:pPr algn="ctr" rtl="0" fontAlgn="b"/>
                      <a:r>
                        <a:rPr lang="en-IN" sz="1600" dirty="0">
                          <a:effectLst/>
                        </a:rPr>
                        <a:t>1</a:t>
                      </a:r>
                    </a:p>
                  </a:txBody>
                  <a:tcPr marL="28575" marR="28575" marT="19050" marB="19050" anchor="b"/>
                </a:tc>
                <a:tc>
                  <a:txBody>
                    <a:bodyPr/>
                    <a:lstStyle/>
                    <a:p>
                      <a:pPr algn="ctr" rtl="0" fontAlgn="b"/>
                      <a:r>
                        <a:rPr lang="en-IN" sz="1600" dirty="0">
                          <a:effectLst/>
                        </a:rPr>
                        <a:t>1</a:t>
                      </a:r>
                    </a:p>
                  </a:txBody>
                  <a:tcPr marL="28575" marR="28575" marT="19050" marB="19050" anchor="b"/>
                </a:tc>
                <a:tc>
                  <a:txBody>
                    <a:bodyPr/>
                    <a:lstStyle/>
                    <a:p>
                      <a:pPr algn="ctr" rtl="0" fontAlgn="b"/>
                      <a:r>
                        <a:rPr lang="en-IN" sz="1600" dirty="0">
                          <a:effectLst/>
                        </a:rPr>
                        <a:t>2</a:t>
                      </a:r>
                    </a:p>
                  </a:txBody>
                  <a:tcPr marL="28575" marR="28575" marT="19050" marB="19050" anchor="b"/>
                </a:tc>
                <a:tc>
                  <a:txBody>
                    <a:bodyPr/>
                    <a:lstStyle/>
                    <a:p>
                      <a:pPr algn="ctr" rtl="0" fontAlgn="b"/>
                      <a:r>
                        <a:rPr lang="en-IN" sz="1600" dirty="0">
                          <a:effectLst/>
                        </a:rPr>
                        <a:t>1</a:t>
                      </a:r>
                    </a:p>
                  </a:txBody>
                  <a:tcPr marL="28575" marR="28575" marT="19050" marB="19050" anchor="b"/>
                </a:tc>
                <a:tc>
                  <a:txBody>
                    <a:bodyPr/>
                    <a:lstStyle/>
                    <a:p>
                      <a:pPr algn="ctr" rtl="0" fontAlgn="b"/>
                      <a:r>
                        <a:rPr lang="en-IN" sz="1600" dirty="0">
                          <a:effectLst/>
                        </a:rPr>
                        <a:t>2</a:t>
                      </a:r>
                    </a:p>
                  </a:txBody>
                  <a:tcPr marL="28575" marR="28575" marT="19050" marB="19050" anchor="b"/>
                </a:tc>
                <a:extLst>
                  <a:ext uri="{0D108BD9-81ED-4DB2-BD59-A6C34878D82A}">
                    <a16:rowId xmlns:a16="http://schemas.microsoft.com/office/drawing/2014/main" val="2870919584"/>
                  </a:ext>
                </a:extLst>
              </a:tr>
            </a:tbl>
          </a:graphicData>
        </a:graphic>
      </p:graphicFrame>
      <p:sp>
        <p:nvSpPr>
          <p:cNvPr id="5" name="Rectangle 4"/>
          <p:cNvSpPr/>
          <p:nvPr/>
        </p:nvSpPr>
        <p:spPr>
          <a:xfrm>
            <a:off x="381000" y="914400"/>
            <a:ext cx="8610600" cy="1938992"/>
          </a:xfrm>
          <a:prstGeom prst="rect">
            <a:avLst/>
          </a:prstGeom>
        </p:spPr>
        <p:txBody>
          <a:bodyPr wrap="square">
            <a:spAutoFit/>
          </a:bodyPr>
          <a:lstStyle/>
          <a:p>
            <a:pPr algn="just"/>
            <a:r>
              <a:rPr lang="en-US" sz="2000" dirty="0">
                <a:solidFill>
                  <a:srgbClr val="000000"/>
                </a:solidFill>
                <a:latin typeface="Times New Roman" panose="02020603050405020304" pitchFamily="18" charset="0"/>
                <a:cs typeface="Times New Roman" panose="02020603050405020304" pitchFamily="18" charset="0"/>
              </a:rPr>
              <a:t>CO1 : Understand the fundamental aspects of Image Processing</a:t>
            </a:r>
            <a:r>
              <a:rPr lang="en-US" sz="2000" dirty="0" smtClean="0">
                <a:solidFill>
                  <a:srgbClr val="000000"/>
                </a:solidFill>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CO2: Apply the mathematical foundations for image enhancement in spatial and frequency domains</a:t>
            </a:r>
            <a:r>
              <a:rPr lang="en-US" sz="2000" dirty="0" smtClean="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CO3:Compare and Implement filters for various types of noise</a:t>
            </a:r>
            <a:r>
              <a:rPr lang="en-US" sz="2000" dirty="0" smtClean="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CO4:Evaluate various coding algorithms used in image processing and compression.</a:t>
            </a:r>
            <a:endParaRPr lang="en-IN" sz="2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895600" y="381000"/>
            <a:ext cx="3340979" cy="461665"/>
          </a:xfrm>
          <a:prstGeom prst="rect">
            <a:avLst/>
          </a:prstGeom>
          <a:noFill/>
        </p:spPr>
        <p:txBody>
          <a:bodyPr wrap="none" rtlCol="0">
            <a:spAutoFit/>
          </a:bodyPr>
          <a:lstStyle/>
          <a:p>
            <a:r>
              <a:rPr lang="en-IN" sz="2400" b="1" u="sng" dirty="0" smtClean="0">
                <a:latin typeface="Times New Roman" panose="02020603050405020304" pitchFamily="18" charset="0"/>
                <a:cs typeface="Times New Roman" panose="02020603050405020304" pitchFamily="18" charset="0"/>
              </a:rPr>
              <a:t>COURSE OUTCOMES</a:t>
            </a:r>
            <a:endParaRPr lang="en-IN" sz="2400" b="1" u="sng"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171057" y="2667000"/>
            <a:ext cx="4527201" cy="830997"/>
          </a:xfrm>
          <a:prstGeom prst="rect">
            <a:avLst/>
          </a:prstGeom>
          <a:noFill/>
        </p:spPr>
        <p:txBody>
          <a:bodyPr wrap="none" rtlCol="0">
            <a:spAutoFit/>
          </a:bodyPr>
          <a:lstStyle/>
          <a:p>
            <a:pPr algn="ctr"/>
            <a:r>
              <a:rPr lang="en-IN" sz="2400" b="1" dirty="0" smtClean="0">
                <a:latin typeface="Times New Roman" panose="02020603050405020304" pitchFamily="18" charset="0"/>
                <a:cs typeface="Times New Roman" panose="02020603050405020304" pitchFamily="18" charset="0"/>
              </a:rPr>
              <a:t>               </a:t>
            </a:r>
          </a:p>
          <a:p>
            <a:pPr algn="ctr"/>
            <a:r>
              <a:rPr lang="en-IN" sz="2400" b="1" dirty="0" smtClean="0">
                <a:latin typeface="Times New Roman" panose="02020603050405020304" pitchFamily="18" charset="0"/>
                <a:cs typeface="Times New Roman" panose="02020603050405020304" pitchFamily="18" charset="0"/>
              </a:rPr>
              <a:t>                           </a:t>
            </a:r>
            <a:r>
              <a:rPr lang="en-IN" sz="2400" b="1" u="sng" dirty="0" smtClean="0">
                <a:latin typeface="Times New Roman" panose="02020603050405020304" pitchFamily="18" charset="0"/>
                <a:cs typeface="Times New Roman" panose="02020603050405020304" pitchFamily="18" charset="0"/>
              </a:rPr>
              <a:t>CO-PO Mapping</a:t>
            </a:r>
            <a:endParaRPr lang="en-IN" sz="24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24455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0700" y="1019302"/>
            <a:ext cx="7795259" cy="2600960"/>
          </a:xfrm>
          <a:prstGeom prst="rect">
            <a:avLst/>
          </a:prstGeom>
        </p:spPr>
        <p:txBody>
          <a:bodyPr vert="horz" wrap="square" lIns="0" tIns="85725" rIns="0" bIns="0" rtlCol="0">
            <a:spAutoFit/>
          </a:bodyPr>
          <a:lstStyle/>
          <a:p>
            <a:pPr marL="295910" marR="20955" indent="-283845">
              <a:lnSpc>
                <a:spcPct val="80000"/>
              </a:lnSpc>
              <a:spcBef>
                <a:spcPts val="675"/>
              </a:spcBef>
              <a:buClr>
                <a:srgbClr val="D24717"/>
              </a:buClr>
              <a:buSzPct val="85416"/>
              <a:buFont typeface="Wingdings 2"/>
              <a:buChar char=""/>
              <a:tabLst>
                <a:tab pos="373380" algn="l"/>
                <a:tab pos="374015" algn="l"/>
              </a:tabLst>
            </a:pPr>
            <a:r>
              <a:rPr dirty="0"/>
              <a:t>	</a:t>
            </a:r>
            <a:r>
              <a:rPr sz="2400" dirty="0">
                <a:latin typeface="Arial"/>
                <a:cs typeface="Arial"/>
              </a:rPr>
              <a:t>The </a:t>
            </a:r>
            <a:r>
              <a:rPr sz="2400" spc="-5" dirty="0">
                <a:latin typeface="Arial"/>
                <a:cs typeface="Arial"/>
              </a:rPr>
              <a:t>big question with resolution is always </a:t>
            </a:r>
            <a:r>
              <a:rPr sz="2400" i="1" spc="-5" dirty="0">
                <a:latin typeface="Arial"/>
                <a:cs typeface="Arial"/>
              </a:rPr>
              <a:t>how </a:t>
            </a:r>
            <a:r>
              <a:rPr sz="2400" i="1" spc="-10" dirty="0">
                <a:latin typeface="Arial"/>
                <a:cs typeface="Arial"/>
              </a:rPr>
              <a:t>much </a:t>
            </a:r>
            <a:r>
              <a:rPr sz="2400" i="1" spc="-5" dirty="0">
                <a:latin typeface="Arial"/>
                <a:cs typeface="Arial"/>
              </a:rPr>
              <a:t>is  enough</a:t>
            </a:r>
            <a:r>
              <a:rPr sz="2400" spc="-5" dirty="0">
                <a:latin typeface="Arial"/>
                <a:cs typeface="Arial"/>
              </a:rPr>
              <a:t>?</a:t>
            </a:r>
            <a:endParaRPr sz="2400">
              <a:latin typeface="Arial"/>
              <a:cs typeface="Arial"/>
            </a:endParaRPr>
          </a:p>
          <a:p>
            <a:pPr marL="462280" marR="5080" lvl="1" indent="-285115">
              <a:lnSpc>
                <a:spcPts val="2310"/>
              </a:lnSpc>
              <a:spcBef>
                <a:spcPts val="1835"/>
              </a:spcBef>
              <a:buClr>
                <a:srgbClr val="9B2C1F"/>
              </a:buClr>
              <a:buSzPct val="85416"/>
              <a:buFont typeface="Wingdings 2"/>
              <a:buChar char=""/>
              <a:tabLst>
                <a:tab pos="461645" algn="l"/>
                <a:tab pos="462280" algn="l"/>
              </a:tabLst>
            </a:pPr>
            <a:r>
              <a:rPr sz="2400" spc="-5" dirty="0">
                <a:latin typeface="Arial"/>
                <a:cs typeface="Arial"/>
              </a:rPr>
              <a:t>This all depends on what is in </a:t>
            </a:r>
            <a:r>
              <a:rPr sz="2400" dirty="0">
                <a:latin typeface="Arial"/>
                <a:cs typeface="Arial"/>
              </a:rPr>
              <a:t>the </a:t>
            </a:r>
            <a:r>
              <a:rPr sz="2400" spc="-5" dirty="0">
                <a:latin typeface="Arial"/>
                <a:cs typeface="Arial"/>
              </a:rPr>
              <a:t>image and what you  would like </a:t>
            </a:r>
            <a:r>
              <a:rPr sz="2400" dirty="0">
                <a:latin typeface="Arial"/>
                <a:cs typeface="Arial"/>
              </a:rPr>
              <a:t>to do </a:t>
            </a:r>
            <a:r>
              <a:rPr sz="2400" spc="-5" dirty="0">
                <a:latin typeface="Arial"/>
                <a:cs typeface="Arial"/>
              </a:rPr>
              <a:t>with</a:t>
            </a:r>
            <a:r>
              <a:rPr sz="2400" spc="15" dirty="0">
                <a:latin typeface="Arial"/>
                <a:cs typeface="Arial"/>
              </a:rPr>
              <a:t> </a:t>
            </a:r>
            <a:r>
              <a:rPr sz="2400" dirty="0">
                <a:latin typeface="Arial"/>
                <a:cs typeface="Arial"/>
              </a:rPr>
              <a:t>it</a:t>
            </a:r>
            <a:endParaRPr sz="2400">
              <a:latin typeface="Arial"/>
              <a:cs typeface="Arial"/>
            </a:endParaRPr>
          </a:p>
          <a:p>
            <a:pPr marL="462280" lvl="1" indent="-285115">
              <a:lnSpc>
                <a:spcPts val="2840"/>
              </a:lnSpc>
              <a:spcBef>
                <a:spcPts val="1110"/>
              </a:spcBef>
              <a:buClr>
                <a:srgbClr val="9B2C1F"/>
              </a:buClr>
              <a:buSzPct val="85416"/>
              <a:buFont typeface="Wingdings 2"/>
              <a:buChar char=""/>
              <a:tabLst>
                <a:tab pos="461645" algn="l"/>
                <a:tab pos="462280" algn="l"/>
              </a:tabLst>
            </a:pPr>
            <a:r>
              <a:rPr sz="2400" spc="-5" dirty="0">
                <a:latin typeface="Arial"/>
                <a:cs typeface="Arial"/>
              </a:rPr>
              <a:t>Key questions</a:t>
            </a:r>
            <a:r>
              <a:rPr sz="2400" spc="10" dirty="0">
                <a:latin typeface="Arial"/>
                <a:cs typeface="Arial"/>
              </a:rPr>
              <a:t> </a:t>
            </a:r>
            <a:r>
              <a:rPr sz="2400" spc="-5" dirty="0">
                <a:latin typeface="Arial"/>
                <a:cs typeface="Arial"/>
              </a:rPr>
              <a:t>include</a:t>
            </a:r>
            <a:endParaRPr sz="2400">
              <a:latin typeface="Arial"/>
              <a:cs typeface="Arial"/>
            </a:endParaRPr>
          </a:p>
          <a:p>
            <a:pPr marL="805180" lvl="2" indent="-283845">
              <a:lnSpc>
                <a:spcPts val="2325"/>
              </a:lnSpc>
              <a:buClr>
                <a:srgbClr val="E6B0AB"/>
              </a:buClr>
              <a:buSzPct val="85000"/>
              <a:buFont typeface="Wingdings 2"/>
              <a:buChar char=""/>
              <a:tabLst>
                <a:tab pos="805180" algn="l"/>
                <a:tab pos="805815" algn="l"/>
              </a:tabLst>
            </a:pPr>
            <a:r>
              <a:rPr sz="2000" dirty="0">
                <a:latin typeface="Arial"/>
                <a:cs typeface="Arial"/>
              </a:rPr>
              <a:t>Does the image look aesthetically</a:t>
            </a:r>
            <a:r>
              <a:rPr sz="2000" spc="-114" dirty="0">
                <a:latin typeface="Arial"/>
                <a:cs typeface="Arial"/>
              </a:rPr>
              <a:t> </a:t>
            </a:r>
            <a:r>
              <a:rPr sz="2000" dirty="0">
                <a:latin typeface="Arial"/>
                <a:cs typeface="Arial"/>
              </a:rPr>
              <a:t>pleasing?</a:t>
            </a:r>
            <a:endParaRPr sz="2000">
              <a:latin typeface="Arial"/>
              <a:cs typeface="Arial"/>
            </a:endParaRPr>
          </a:p>
          <a:p>
            <a:pPr marL="805180" lvl="2" indent="-283845">
              <a:lnSpc>
                <a:spcPts val="2365"/>
              </a:lnSpc>
              <a:buClr>
                <a:srgbClr val="E6B0AB"/>
              </a:buClr>
              <a:buSzPct val="85000"/>
              <a:buFont typeface="Wingdings 2"/>
              <a:buChar char=""/>
              <a:tabLst>
                <a:tab pos="805180" algn="l"/>
                <a:tab pos="805815" algn="l"/>
              </a:tabLst>
            </a:pPr>
            <a:r>
              <a:rPr sz="2000" dirty="0">
                <a:latin typeface="Arial"/>
                <a:cs typeface="Arial"/>
              </a:rPr>
              <a:t>Can you see what you need to see within </a:t>
            </a:r>
            <a:r>
              <a:rPr sz="2000" spc="-5" dirty="0">
                <a:latin typeface="Arial"/>
                <a:cs typeface="Arial"/>
              </a:rPr>
              <a:t>the</a:t>
            </a:r>
            <a:r>
              <a:rPr sz="2000" spc="-185" dirty="0">
                <a:latin typeface="Arial"/>
                <a:cs typeface="Arial"/>
              </a:rPr>
              <a:t> </a:t>
            </a:r>
            <a:r>
              <a:rPr sz="2000" dirty="0">
                <a:latin typeface="Arial"/>
                <a:cs typeface="Arial"/>
              </a:rPr>
              <a:t>image?</a:t>
            </a:r>
            <a:endParaRPr sz="2000">
              <a:latin typeface="Arial"/>
              <a:cs typeface="Arial"/>
            </a:endParaRPr>
          </a:p>
        </p:txBody>
      </p:sp>
      <p:sp>
        <p:nvSpPr>
          <p:cNvPr id="3" name="object 3"/>
          <p:cNvSpPr/>
          <p:nvPr/>
        </p:nvSpPr>
        <p:spPr>
          <a:xfrm>
            <a:off x="0" y="76136"/>
            <a:ext cx="9144000" cy="716280"/>
          </a:xfrm>
          <a:custGeom>
            <a:avLst/>
            <a:gdLst/>
            <a:ahLst/>
            <a:cxnLst/>
            <a:rect l="l" t="t" r="r" b="b"/>
            <a:pathLst>
              <a:path w="9144000" h="716280">
                <a:moveTo>
                  <a:pt x="9144000" y="0"/>
                </a:moveTo>
                <a:lnTo>
                  <a:pt x="0" y="0"/>
                </a:lnTo>
                <a:lnTo>
                  <a:pt x="0" y="715962"/>
                </a:lnTo>
                <a:lnTo>
                  <a:pt x="9144000" y="715962"/>
                </a:lnTo>
                <a:lnTo>
                  <a:pt x="9144000" y="0"/>
                </a:lnTo>
                <a:close/>
              </a:path>
            </a:pathLst>
          </a:custGeom>
          <a:solidFill>
            <a:srgbClr val="D24717"/>
          </a:solidFill>
        </p:spPr>
        <p:txBody>
          <a:bodyPr wrap="square" lIns="0" tIns="0" rIns="0" bIns="0" rtlCol="0"/>
          <a:lstStyle/>
          <a:p>
            <a:endParaRPr/>
          </a:p>
        </p:txBody>
      </p:sp>
      <p:sp>
        <p:nvSpPr>
          <p:cNvPr id="4" name="object 4"/>
          <p:cNvSpPr txBox="1">
            <a:spLocks noGrp="1"/>
          </p:cNvSpPr>
          <p:nvPr>
            <p:ph type="title"/>
          </p:nvPr>
        </p:nvSpPr>
        <p:spPr>
          <a:xfrm>
            <a:off x="993444" y="127253"/>
            <a:ext cx="7564120" cy="574040"/>
          </a:xfrm>
          <a:prstGeom prst="rect">
            <a:avLst/>
          </a:prstGeom>
        </p:spPr>
        <p:txBody>
          <a:bodyPr vert="horz" wrap="square" lIns="0" tIns="12700" rIns="0" bIns="0" rtlCol="0">
            <a:spAutoFit/>
          </a:bodyPr>
          <a:lstStyle/>
          <a:p>
            <a:pPr marL="12700">
              <a:lnSpc>
                <a:spcPct val="100000"/>
              </a:lnSpc>
              <a:spcBef>
                <a:spcPts val="100"/>
              </a:spcBef>
            </a:pPr>
            <a:r>
              <a:rPr sz="3600" spc="-5" dirty="0"/>
              <a:t>Resolution: How Much Is</a:t>
            </a:r>
            <a:r>
              <a:rPr sz="3600" dirty="0"/>
              <a:t> </a:t>
            </a:r>
            <a:r>
              <a:rPr sz="3600" spc="-5" dirty="0"/>
              <a:t>Enough?</a:t>
            </a:r>
            <a:endParaRPr sz="3600"/>
          </a:p>
        </p:txBody>
      </p:sp>
      <p:sp>
        <p:nvSpPr>
          <p:cNvPr id="5" name="object 5"/>
          <p:cNvSpPr txBox="1"/>
          <p:nvPr/>
        </p:nvSpPr>
        <p:spPr>
          <a:xfrm>
            <a:off x="596900" y="5776671"/>
            <a:ext cx="7954009" cy="779145"/>
          </a:xfrm>
          <a:prstGeom prst="rect">
            <a:avLst/>
          </a:prstGeom>
        </p:spPr>
        <p:txBody>
          <a:bodyPr vert="horz" wrap="square" lIns="0" tIns="57785" rIns="0" bIns="0" rtlCol="0">
            <a:spAutoFit/>
          </a:bodyPr>
          <a:lstStyle/>
          <a:p>
            <a:pPr marL="295910" marR="5080" indent="-283845">
              <a:lnSpc>
                <a:spcPts val="2810"/>
              </a:lnSpc>
              <a:spcBef>
                <a:spcPts val="455"/>
              </a:spcBef>
              <a:buClr>
                <a:srgbClr val="D24717"/>
              </a:buClr>
              <a:buSzPct val="84615"/>
              <a:buFont typeface="Wingdings 2"/>
              <a:buChar char=""/>
              <a:tabLst>
                <a:tab pos="295910" algn="l"/>
                <a:tab pos="296545" algn="l"/>
              </a:tabLst>
            </a:pPr>
            <a:r>
              <a:rPr sz="2600" dirty="0">
                <a:latin typeface="Arial"/>
                <a:cs typeface="Arial"/>
              </a:rPr>
              <a:t>The picture on the right is fine for counting the  number of cars, but not for reading the number</a:t>
            </a:r>
            <a:r>
              <a:rPr sz="2600" spc="-65" dirty="0">
                <a:latin typeface="Arial"/>
                <a:cs typeface="Arial"/>
              </a:rPr>
              <a:t> </a:t>
            </a:r>
            <a:r>
              <a:rPr sz="2600" dirty="0">
                <a:latin typeface="Arial"/>
                <a:cs typeface="Arial"/>
              </a:rPr>
              <a:t>plate</a:t>
            </a:r>
            <a:endParaRPr sz="2600">
              <a:latin typeface="Arial"/>
              <a:cs typeface="Arial"/>
            </a:endParaRPr>
          </a:p>
        </p:txBody>
      </p:sp>
      <p:sp>
        <p:nvSpPr>
          <p:cNvPr id="6" name="object 6"/>
          <p:cNvSpPr/>
          <p:nvPr/>
        </p:nvSpPr>
        <p:spPr>
          <a:xfrm>
            <a:off x="1320800" y="3813124"/>
            <a:ext cx="2489200" cy="1876806"/>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215001" y="3810025"/>
            <a:ext cx="2557399" cy="1917445"/>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46304" y="6210300"/>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D24717"/>
          </a:solidFill>
        </p:spPr>
        <p:txBody>
          <a:bodyPr wrap="square" lIns="0" tIns="0" rIns="0" bIns="0" rtlCol="0"/>
          <a:lstStyle/>
          <a:p>
            <a:endParaRPr/>
          </a:p>
        </p:txBody>
      </p:sp>
      <p:sp>
        <p:nvSpPr>
          <p:cNvPr id="9" name="object 9"/>
          <p:cNvSpPr txBox="1"/>
          <p:nvPr/>
        </p:nvSpPr>
        <p:spPr>
          <a:xfrm>
            <a:off x="263448" y="6314643"/>
            <a:ext cx="223520" cy="239395"/>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Arial"/>
                <a:cs typeface="Arial"/>
              </a:rPr>
              <a:t>66</a:t>
            </a:r>
            <a:endParaRPr sz="1400">
              <a:latin typeface="Arial"/>
              <a:cs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Text Placeholder 2"/>
          <p:cNvSpPr>
            <a:spLocks noGrp="1"/>
          </p:cNvSpPr>
          <p:nvPr>
            <p:ph type="body" idx="1"/>
          </p:nvPr>
        </p:nvSpPr>
        <p:spPr>
          <a:xfrm>
            <a:off x="1447800" y="2971800"/>
            <a:ext cx="8376920" cy="1354217"/>
          </a:xfrm>
        </p:spPr>
        <p:txBody>
          <a:bodyPr/>
          <a:lstStyle/>
          <a:p>
            <a:r>
              <a:rPr lang="en-IN" sz="8800" dirty="0" smtClean="0"/>
              <a:t>Thank You</a:t>
            </a:r>
            <a:endParaRPr lang="en-IN" sz="8800" dirty="0"/>
          </a:p>
        </p:txBody>
      </p:sp>
    </p:spTree>
    <p:extLst>
      <p:ext uri="{BB962C8B-B14F-4D97-AF65-F5344CB8AC3E}">
        <p14:creationId xmlns:p14="http://schemas.microsoft.com/office/powerpoint/2010/main" val="2658153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4600" y="27709"/>
            <a:ext cx="4572000" cy="1176219"/>
          </a:xfrm>
          <a:prstGeom prst="rect">
            <a:avLst/>
          </a:prstGeom>
        </p:spPr>
        <p:txBody>
          <a:bodyPr>
            <a:spAutoFit/>
          </a:bodyPr>
          <a:lstStyle/>
          <a:p>
            <a:pPr algn="ctr">
              <a:lnSpc>
                <a:spcPct val="115000"/>
              </a:lnSpc>
              <a:spcAft>
                <a:spcPts val="1000"/>
              </a:spcAft>
            </a:pPr>
            <a:r>
              <a:rPr lang="en-US" b="1" dirty="0">
                <a:latin typeface="Times New Roman" panose="02020603050405020304" pitchFamily="18" charset="0"/>
                <a:ea typeface="Times New Roman" panose="02020603050405020304" pitchFamily="18" charset="0"/>
                <a:cs typeface="Times New Roman" panose="02020603050405020304" pitchFamily="18" charset="0"/>
              </a:rPr>
              <a:t>LECTURE PLAN</a:t>
            </a:r>
            <a:endParaRPr lang="en-IN"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b="1" dirty="0">
                <a:latin typeface="Times New Roman" panose="02020603050405020304" pitchFamily="18" charset="0"/>
                <a:ea typeface="Times New Roman" panose="02020603050405020304" pitchFamily="18" charset="0"/>
                <a:cs typeface="Times New Roman" panose="02020603050405020304" pitchFamily="18" charset="0"/>
              </a:rPr>
              <a:t>Subject:</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latin typeface="Times New Roman" panose="02020603050405020304" pitchFamily="18" charset="0"/>
                <a:ea typeface="Times New Roman" panose="02020603050405020304" pitchFamily="18" charset="0"/>
                <a:cs typeface="Times New Roman" panose="02020603050405020304" pitchFamily="18" charset="0"/>
              </a:rPr>
              <a:t>6CS3-01: Digital Image processing</a:t>
            </a:r>
            <a:endParaRPr lang="en-IN"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No. of Lecture Req./(</a:t>
            </a:r>
            <a:r>
              <a:rPr lang="en-US"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Avl</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/(27)</a:t>
            </a:r>
            <a:endParaRPr lang="en-IN"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054653833"/>
              </p:ext>
            </p:extLst>
          </p:nvPr>
        </p:nvGraphicFramePr>
        <p:xfrm>
          <a:off x="533400" y="1371600"/>
          <a:ext cx="7924801" cy="5002040"/>
        </p:xfrm>
        <a:graphic>
          <a:graphicData uri="http://schemas.openxmlformats.org/drawingml/2006/table">
            <a:tbl>
              <a:tblPr>
                <a:tableStyleId>{5C22544A-7EE6-4342-B048-85BDC9FD1C3A}</a:tableStyleId>
              </a:tblPr>
              <a:tblGrid>
                <a:gridCol w="3347062">
                  <a:extLst>
                    <a:ext uri="{9D8B030D-6E8A-4147-A177-3AD203B41FA5}">
                      <a16:colId xmlns:a16="http://schemas.microsoft.com/office/drawing/2014/main" val="144008246"/>
                    </a:ext>
                  </a:extLst>
                </a:gridCol>
                <a:gridCol w="3347062">
                  <a:extLst>
                    <a:ext uri="{9D8B030D-6E8A-4147-A177-3AD203B41FA5}">
                      <a16:colId xmlns:a16="http://schemas.microsoft.com/office/drawing/2014/main" val="2913050719"/>
                    </a:ext>
                  </a:extLst>
                </a:gridCol>
                <a:gridCol w="671279">
                  <a:extLst>
                    <a:ext uri="{9D8B030D-6E8A-4147-A177-3AD203B41FA5}">
                      <a16:colId xmlns:a16="http://schemas.microsoft.com/office/drawing/2014/main" val="720507868"/>
                    </a:ext>
                  </a:extLst>
                </a:gridCol>
                <a:gridCol w="559398">
                  <a:extLst>
                    <a:ext uri="{9D8B030D-6E8A-4147-A177-3AD203B41FA5}">
                      <a16:colId xmlns:a16="http://schemas.microsoft.com/office/drawing/2014/main" val="2904658919"/>
                    </a:ext>
                  </a:extLst>
                </a:gridCol>
              </a:tblGrid>
              <a:tr h="527169">
                <a:tc>
                  <a:txBody>
                    <a:bodyPr/>
                    <a:lstStyle/>
                    <a:p>
                      <a:pPr algn="ctr">
                        <a:lnSpc>
                          <a:spcPts val="1240"/>
                        </a:lnSpc>
                        <a:spcAft>
                          <a:spcPts val="0"/>
                        </a:spcAft>
                      </a:pPr>
                      <a:r>
                        <a:rPr lang="en-US" sz="1200" spc="20" dirty="0">
                          <a:effectLst/>
                          <a:latin typeface="Times New Roman" panose="02020603050405020304" pitchFamily="18" charset="0"/>
                          <a:cs typeface="Times New Roman" panose="02020603050405020304" pitchFamily="18" charset="0"/>
                        </a:rPr>
                        <a:t>U</a:t>
                      </a:r>
                      <a:r>
                        <a:rPr lang="en-US" sz="1200" spc="-40" dirty="0">
                          <a:effectLst/>
                          <a:latin typeface="Times New Roman" panose="02020603050405020304" pitchFamily="18" charset="0"/>
                          <a:cs typeface="Times New Roman" panose="02020603050405020304" pitchFamily="18" charset="0"/>
                        </a:rPr>
                        <a:t>n</a:t>
                      </a:r>
                      <a:r>
                        <a:rPr lang="en-US" sz="1200" spc="5" dirty="0">
                          <a:effectLst/>
                          <a:latin typeface="Times New Roman" panose="02020603050405020304" pitchFamily="18" charset="0"/>
                          <a:cs typeface="Times New Roman" panose="02020603050405020304" pitchFamily="18" charset="0"/>
                        </a:rPr>
                        <a:t>i</a:t>
                      </a:r>
                      <a:r>
                        <a:rPr lang="en-US" sz="1200" dirty="0">
                          <a:effectLst/>
                          <a:latin typeface="Times New Roman" panose="02020603050405020304" pitchFamily="18" charset="0"/>
                          <a:cs typeface="Times New Roman" panose="02020603050405020304" pitchFamily="18" charset="0"/>
                        </a:rPr>
                        <a:t>t</a:t>
                      </a:r>
                      <a:r>
                        <a:rPr lang="en-US" sz="1200" spc="5" dirty="0">
                          <a:effectLst/>
                          <a:latin typeface="Times New Roman" panose="02020603050405020304" pitchFamily="18" charset="0"/>
                          <a:cs typeface="Times New Roman" panose="02020603050405020304" pitchFamily="18" charset="0"/>
                        </a:rPr>
                        <a:t> </a:t>
                      </a:r>
                      <a:r>
                        <a:rPr lang="en-US" sz="1200" spc="-5" dirty="0">
                          <a:effectLst/>
                          <a:latin typeface="Times New Roman" panose="02020603050405020304" pitchFamily="18" charset="0"/>
                          <a:cs typeface="Times New Roman" panose="02020603050405020304" pitchFamily="18" charset="0"/>
                        </a:rPr>
                        <a:t>N</a:t>
                      </a:r>
                      <a:r>
                        <a:rPr lang="en-US" sz="1200" dirty="0">
                          <a:effectLst/>
                          <a:latin typeface="Times New Roman" panose="02020603050405020304" pitchFamily="18" charset="0"/>
                          <a:cs typeface="Times New Roman" panose="02020603050405020304" pitchFamily="18" charset="0"/>
                        </a:rPr>
                        <a:t>o</a:t>
                      </a:r>
                      <a:r>
                        <a:rPr lang="en-US" sz="1200" spc="10" dirty="0">
                          <a:effectLst/>
                          <a:latin typeface="Times New Roman" panose="02020603050405020304" pitchFamily="18" charset="0"/>
                          <a:cs typeface="Times New Roman" panose="02020603050405020304" pitchFamily="18" charset="0"/>
                        </a:rPr>
                        <a:t>.</a:t>
                      </a:r>
                      <a:r>
                        <a:rPr lang="en-US" sz="1200" dirty="0">
                          <a:effectLst/>
                          <a:latin typeface="Times New Roman" panose="02020603050405020304" pitchFamily="18" charset="0"/>
                          <a:cs typeface="Times New Roman" panose="02020603050405020304" pitchFamily="18" charset="0"/>
                        </a:rPr>
                        <a:t>/</a:t>
                      </a:r>
                      <a:endParaRPr lang="en-IN" sz="1200" dirty="0">
                        <a:effectLst/>
                        <a:latin typeface="Times New Roman" panose="02020603050405020304" pitchFamily="18" charset="0"/>
                        <a:cs typeface="Times New Roman" panose="02020603050405020304" pitchFamily="18" charset="0"/>
                      </a:endParaRPr>
                    </a:p>
                    <a:p>
                      <a:pPr algn="ctr">
                        <a:lnSpc>
                          <a:spcPct val="115000"/>
                        </a:lnSpc>
                        <a:spcBef>
                          <a:spcPts val="175"/>
                        </a:spcBef>
                        <a:spcAft>
                          <a:spcPts val="0"/>
                        </a:spcAft>
                      </a:pPr>
                      <a:r>
                        <a:rPr lang="en-US" sz="1200" spc="5" dirty="0">
                          <a:effectLst/>
                          <a:latin typeface="Times New Roman" panose="02020603050405020304" pitchFamily="18" charset="0"/>
                          <a:cs typeface="Times New Roman" panose="02020603050405020304" pitchFamily="18" charset="0"/>
                        </a:rPr>
                        <a:t>T</a:t>
                      </a:r>
                      <a:r>
                        <a:rPr lang="en-US" sz="1200" dirty="0">
                          <a:effectLst/>
                          <a:latin typeface="Times New Roman" panose="02020603050405020304" pitchFamily="18" charset="0"/>
                          <a:cs typeface="Times New Roman" panose="02020603050405020304" pitchFamily="18" charset="0"/>
                        </a:rPr>
                        <a:t>o</a:t>
                      </a:r>
                      <a:r>
                        <a:rPr lang="en-US" sz="1200" spc="-10" dirty="0">
                          <a:effectLst/>
                          <a:latin typeface="Times New Roman" panose="02020603050405020304" pitchFamily="18" charset="0"/>
                          <a:cs typeface="Times New Roman" panose="02020603050405020304" pitchFamily="18" charset="0"/>
                        </a:rPr>
                        <a:t>t</a:t>
                      </a:r>
                      <a:r>
                        <a:rPr lang="en-US" sz="1200" spc="-25" dirty="0">
                          <a:effectLst/>
                          <a:latin typeface="Times New Roman" panose="02020603050405020304" pitchFamily="18" charset="0"/>
                          <a:cs typeface="Times New Roman" panose="02020603050405020304" pitchFamily="18" charset="0"/>
                        </a:rPr>
                        <a:t>a</a:t>
                      </a:r>
                      <a:r>
                        <a:rPr lang="en-US" sz="1200" dirty="0">
                          <a:effectLst/>
                          <a:latin typeface="Times New Roman" panose="02020603050405020304" pitchFamily="18" charset="0"/>
                          <a:cs typeface="Times New Roman" panose="02020603050405020304" pitchFamily="18" charset="0"/>
                        </a:rPr>
                        <a:t>l</a:t>
                      </a:r>
                      <a:r>
                        <a:rPr lang="en-US" sz="1200" spc="20" dirty="0">
                          <a:effectLst/>
                          <a:latin typeface="Times New Roman" panose="02020603050405020304" pitchFamily="18" charset="0"/>
                          <a:cs typeface="Times New Roman" panose="02020603050405020304" pitchFamily="18" charset="0"/>
                        </a:rPr>
                        <a:t> </a:t>
                      </a:r>
                      <a:r>
                        <a:rPr lang="en-US" sz="1200" spc="-20" dirty="0" err="1">
                          <a:effectLst/>
                          <a:latin typeface="Times New Roman" panose="02020603050405020304" pitchFamily="18" charset="0"/>
                          <a:cs typeface="Times New Roman" panose="02020603050405020304" pitchFamily="18" charset="0"/>
                        </a:rPr>
                        <a:t>l</a:t>
                      </a:r>
                      <a:r>
                        <a:rPr lang="en-US" sz="1200" spc="-10" dirty="0" err="1">
                          <a:effectLst/>
                          <a:latin typeface="Times New Roman" panose="02020603050405020304" pitchFamily="18" charset="0"/>
                          <a:cs typeface="Times New Roman" panose="02020603050405020304" pitchFamily="18" charset="0"/>
                        </a:rPr>
                        <a:t>ec</a:t>
                      </a:r>
                      <a:r>
                        <a:rPr lang="en-US" sz="1200" dirty="0">
                          <a:effectLst/>
                          <a:latin typeface="Times New Roman" panose="02020603050405020304" pitchFamily="18" charset="0"/>
                          <a:cs typeface="Times New Roman" panose="02020603050405020304" pitchFamily="18" charset="0"/>
                        </a:rPr>
                        <a:t>. </a:t>
                      </a:r>
                      <a:r>
                        <a:rPr lang="en-US" sz="1200" spc="-5" dirty="0">
                          <a:effectLst/>
                          <a:latin typeface="Times New Roman" panose="02020603050405020304" pitchFamily="18" charset="0"/>
                          <a:cs typeface="Times New Roman" panose="02020603050405020304" pitchFamily="18" charset="0"/>
                        </a:rPr>
                        <a:t>R</a:t>
                      </a:r>
                      <a:r>
                        <a:rPr lang="en-US" sz="1200" spc="-10" dirty="0">
                          <a:effectLst/>
                          <a:latin typeface="Times New Roman" panose="02020603050405020304" pitchFamily="18" charset="0"/>
                          <a:cs typeface="Times New Roman" panose="02020603050405020304" pitchFamily="18" charset="0"/>
                        </a:rPr>
                        <a:t>e</a:t>
                      </a:r>
                      <a:r>
                        <a:rPr lang="en-US" sz="1200" spc="-15" dirty="0">
                          <a:effectLst/>
                          <a:latin typeface="Times New Roman" panose="02020603050405020304" pitchFamily="18" charset="0"/>
                          <a:cs typeface="Times New Roman" panose="02020603050405020304" pitchFamily="18" charset="0"/>
                        </a:rPr>
                        <a:t>q</a:t>
                      </a:r>
                      <a:r>
                        <a:rPr lang="en-US" sz="1200" dirty="0">
                          <a:effectLst/>
                          <a:latin typeface="Times New Roman" panose="02020603050405020304" pitchFamily="18" charset="0"/>
                          <a:cs typeface="Times New Roman" panose="02020603050405020304" pitchFamily="18" charset="0"/>
                        </a:rPr>
                        <a:t>.</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095"/>
                        </a:lnSpc>
                        <a:spcAft>
                          <a:spcPts val="0"/>
                        </a:spcAft>
                      </a:pPr>
                      <a:r>
                        <a:rPr lang="en-US" sz="1200" spc="-5">
                          <a:effectLst/>
                          <a:latin typeface="Times New Roman" panose="02020603050405020304" pitchFamily="18" charset="0"/>
                          <a:cs typeface="Times New Roman" panose="02020603050405020304" pitchFamily="18" charset="0"/>
                        </a:rPr>
                        <a:t>C</a:t>
                      </a:r>
                      <a:r>
                        <a:rPr lang="en-US" sz="1200" spc="25">
                          <a:effectLst/>
                          <a:latin typeface="Times New Roman" panose="02020603050405020304" pitchFamily="18" charset="0"/>
                          <a:cs typeface="Times New Roman" panose="02020603050405020304" pitchFamily="18" charset="0"/>
                        </a:rPr>
                        <a:t>o</a:t>
                      </a:r>
                      <a:r>
                        <a:rPr lang="en-US" sz="1200" spc="-40">
                          <a:effectLst/>
                          <a:latin typeface="Times New Roman" panose="02020603050405020304" pitchFamily="18" charset="0"/>
                          <a:cs typeface="Times New Roman" panose="02020603050405020304" pitchFamily="18" charset="0"/>
                        </a:rPr>
                        <a:t>n</a:t>
                      </a:r>
                      <a:r>
                        <a:rPr lang="en-US" sz="1200" spc="-10">
                          <a:effectLst/>
                          <a:latin typeface="Times New Roman" panose="02020603050405020304" pitchFamily="18" charset="0"/>
                          <a:cs typeface="Times New Roman" panose="02020603050405020304" pitchFamily="18" charset="0"/>
                        </a:rPr>
                        <a:t>t</a:t>
                      </a:r>
                      <a:r>
                        <a:rPr lang="en-US" sz="1200" spc="15">
                          <a:effectLst/>
                          <a:latin typeface="Times New Roman" panose="02020603050405020304" pitchFamily="18" charset="0"/>
                          <a:cs typeface="Times New Roman" panose="02020603050405020304" pitchFamily="18" charset="0"/>
                        </a:rPr>
                        <a:t>e</a:t>
                      </a:r>
                      <a:r>
                        <a:rPr lang="en-US" sz="1200" spc="-15">
                          <a:effectLst/>
                          <a:latin typeface="Times New Roman" panose="02020603050405020304" pitchFamily="18" charset="0"/>
                          <a:cs typeface="Times New Roman" panose="02020603050405020304" pitchFamily="18" charset="0"/>
                        </a:rPr>
                        <a:t>n</a:t>
                      </a:r>
                      <a:r>
                        <a:rPr lang="en-US" sz="1200" spc="-10">
                          <a:effectLst/>
                          <a:latin typeface="Times New Roman" panose="02020603050405020304" pitchFamily="18" charset="0"/>
                          <a:cs typeface="Times New Roman" panose="02020603050405020304" pitchFamily="18" charset="0"/>
                        </a:rPr>
                        <a:t>t</a:t>
                      </a:r>
                      <a:r>
                        <a:rPr lang="en-US" sz="1200">
                          <a:effectLst/>
                          <a:latin typeface="Times New Roman" panose="02020603050405020304" pitchFamily="18" charset="0"/>
                          <a:cs typeface="Times New Roman" panose="02020603050405020304" pitchFamily="18" charset="0"/>
                        </a:rPr>
                        <a:t>s</a:t>
                      </a:r>
                      <a:r>
                        <a:rPr lang="en-US" sz="1200" spc="90">
                          <a:effectLst/>
                          <a:latin typeface="Times New Roman" panose="02020603050405020304" pitchFamily="18" charset="0"/>
                          <a:cs typeface="Times New Roman" panose="02020603050405020304" pitchFamily="18" charset="0"/>
                        </a:rPr>
                        <a:t> </a:t>
                      </a:r>
                      <a:r>
                        <a:rPr lang="en-US" sz="1200">
                          <a:effectLst/>
                          <a:latin typeface="Times New Roman" panose="02020603050405020304" pitchFamily="18" charset="0"/>
                          <a:cs typeface="Times New Roman" panose="02020603050405020304" pitchFamily="18" charset="0"/>
                        </a:rPr>
                        <a:t>of</a:t>
                      </a:r>
                      <a:r>
                        <a:rPr lang="en-US" sz="1200" spc="5">
                          <a:effectLst/>
                          <a:latin typeface="Times New Roman" panose="02020603050405020304" pitchFamily="18" charset="0"/>
                          <a:cs typeface="Times New Roman" panose="02020603050405020304" pitchFamily="18" charset="0"/>
                        </a:rPr>
                        <a:t> </a:t>
                      </a:r>
                      <a:r>
                        <a:rPr lang="en-US" sz="1200" spc="15">
                          <a:effectLst/>
                          <a:latin typeface="Times New Roman" panose="02020603050405020304" pitchFamily="18" charset="0"/>
                          <a:cs typeface="Times New Roman" panose="02020603050405020304" pitchFamily="18" charset="0"/>
                        </a:rPr>
                        <a:t>t</a:t>
                      </a:r>
                      <a:r>
                        <a:rPr lang="en-US" sz="1200" spc="-40">
                          <a:effectLst/>
                          <a:latin typeface="Times New Roman" panose="02020603050405020304" pitchFamily="18" charset="0"/>
                          <a:cs typeface="Times New Roman" panose="02020603050405020304" pitchFamily="18" charset="0"/>
                        </a:rPr>
                        <a:t>h</a:t>
                      </a:r>
                      <a:r>
                        <a:rPr lang="en-US" sz="1200">
                          <a:effectLst/>
                          <a:latin typeface="Times New Roman" panose="02020603050405020304" pitchFamily="18" charset="0"/>
                          <a:cs typeface="Times New Roman" panose="02020603050405020304" pitchFamily="18" charset="0"/>
                        </a:rPr>
                        <a:t>e</a:t>
                      </a:r>
                      <a:r>
                        <a:rPr lang="en-US" sz="1200" spc="25">
                          <a:effectLst/>
                          <a:latin typeface="Times New Roman" panose="02020603050405020304" pitchFamily="18" charset="0"/>
                          <a:cs typeface="Times New Roman" panose="02020603050405020304" pitchFamily="18" charset="0"/>
                        </a:rPr>
                        <a:t> s</a:t>
                      </a:r>
                      <a:r>
                        <a:rPr lang="en-US" sz="1200" spc="-15">
                          <a:effectLst/>
                          <a:latin typeface="Times New Roman" panose="02020603050405020304" pitchFamily="18" charset="0"/>
                          <a:cs typeface="Times New Roman" panose="02020603050405020304" pitchFamily="18" charset="0"/>
                        </a:rPr>
                        <a:t>u</a:t>
                      </a:r>
                      <a:r>
                        <a:rPr lang="en-US" sz="1200" spc="10">
                          <a:effectLst/>
                          <a:latin typeface="Times New Roman" panose="02020603050405020304" pitchFamily="18" charset="0"/>
                          <a:cs typeface="Times New Roman" panose="02020603050405020304" pitchFamily="18" charset="0"/>
                        </a:rPr>
                        <a:t>b</a:t>
                      </a:r>
                      <a:r>
                        <a:rPr lang="en-US" sz="1200" spc="20">
                          <a:effectLst/>
                          <a:latin typeface="Times New Roman" panose="02020603050405020304" pitchFamily="18" charset="0"/>
                          <a:cs typeface="Times New Roman" panose="02020603050405020304" pitchFamily="18" charset="0"/>
                        </a:rPr>
                        <a:t>j</a:t>
                      </a:r>
                      <a:r>
                        <a:rPr lang="en-US" sz="1200" spc="-10">
                          <a:effectLst/>
                          <a:latin typeface="Times New Roman" panose="02020603050405020304" pitchFamily="18" charset="0"/>
                          <a:cs typeface="Times New Roman" panose="02020603050405020304" pitchFamily="18" charset="0"/>
                        </a:rPr>
                        <a:t>e</a:t>
                      </a:r>
                      <a:r>
                        <a:rPr lang="en-US" sz="1200" spc="15">
                          <a:effectLst/>
                          <a:latin typeface="Times New Roman" panose="02020603050405020304" pitchFamily="18" charset="0"/>
                          <a:cs typeface="Times New Roman" panose="02020603050405020304" pitchFamily="18" charset="0"/>
                        </a:rPr>
                        <a:t>c</a:t>
                      </a:r>
                      <a:r>
                        <a:rPr lang="en-US" sz="1200">
                          <a:effectLst/>
                          <a:latin typeface="Times New Roman" panose="02020603050405020304" pitchFamily="18" charset="0"/>
                          <a:cs typeface="Times New Roman" panose="02020603050405020304" pitchFamily="18" charset="0"/>
                        </a:rPr>
                        <a:t>t</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3020" algn="ctr">
                        <a:lnSpc>
                          <a:spcPts val="1240"/>
                        </a:lnSpc>
                        <a:spcAft>
                          <a:spcPts val="0"/>
                        </a:spcAft>
                      </a:pPr>
                      <a:r>
                        <a:rPr lang="en-US" sz="1200" spc="5">
                          <a:effectLst/>
                          <a:latin typeface="Times New Roman" panose="02020603050405020304" pitchFamily="18" charset="0"/>
                          <a:cs typeface="Times New Roman" panose="02020603050405020304" pitchFamily="18" charset="0"/>
                        </a:rPr>
                        <a:t>L</a:t>
                      </a:r>
                      <a:r>
                        <a:rPr lang="en-US" sz="1200" spc="-10">
                          <a:effectLst/>
                          <a:latin typeface="Times New Roman" panose="02020603050405020304" pitchFamily="18" charset="0"/>
                          <a:cs typeface="Times New Roman" panose="02020603050405020304" pitchFamily="18" charset="0"/>
                        </a:rPr>
                        <a:t>ect</a:t>
                      </a:r>
                      <a:r>
                        <a:rPr lang="en-US" sz="1200">
                          <a:effectLst/>
                          <a:latin typeface="Times New Roman" panose="02020603050405020304" pitchFamily="18" charset="0"/>
                          <a:cs typeface="Times New Roman" panose="02020603050405020304" pitchFamily="18" charset="0"/>
                        </a:rPr>
                        <a:t>.</a:t>
                      </a:r>
                      <a:r>
                        <a:rPr lang="en-US" sz="1200" spc="25">
                          <a:effectLst/>
                          <a:latin typeface="Times New Roman" panose="02020603050405020304" pitchFamily="18" charset="0"/>
                          <a:cs typeface="Times New Roman" panose="02020603050405020304" pitchFamily="18" charset="0"/>
                        </a:rPr>
                        <a:t> </a:t>
                      </a:r>
                      <a:r>
                        <a:rPr lang="en-US" sz="1200" spc="-5">
                          <a:effectLst/>
                          <a:latin typeface="Times New Roman" panose="02020603050405020304" pitchFamily="18" charset="0"/>
                          <a:cs typeface="Times New Roman" panose="02020603050405020304" pitchFamily="18" charset="0"/>
                        </a:rPr>
                        <a:t>R</a:t>
                      </a:r>
                      <a:r>
                        <a:rPr lang="en-US" sz="1200" spc="-10">
                          <a:effectLst/>
                          <a:latin typeface="Times New Roman" panose="02020603050405020304" pitchFamily="18" charset="0"/>
                          <a:cs typeface="Times New Roman" panose="02020603050405020304" pitchFamily="18" charset="0"/>
                        </a:rPr>
                        <a:t>e</a:t>
                      </a:r>
                      <a:r>
                        <a:rPr lang="en-US" sz="1200" spc="-15">
                          <a:effectLst/>
                          <a:latin typeface="Times New Roman" panose="02020603050405020304" pitchFamily="18" charset="0"/>
                          <a:cs typeface="Times New Roman" panose="02020603050405020304" pitchFamily="18" charset="0"/>
                        </a:rPr>
                        <a:t>q</a:t>
                      </a:r>
                      <a:r>
                        <a:rPr lang="en-US" sz="1200">
                          <a:effectLst/>
                          <a:latin typeface="Times New Roman" panose="02020603050405020304" pitchFamily="18" charset="0"/>
                          <a:cs typeface="Times New Roman" panose="02020603050405020304" pitchFamily="18" charset="0"/>
                        </a:rPr>
                        <a:t>.</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240"/>
                        </a:lnSpc>
                        <a:spcAft>
                          <a:spcPts val="0"/>
                        </a:spcAft>
                      </a:pPr>
                      <a:r>
                        <a:rPr lang="en-US" sz="1200" spc="5">
                          <a:effectLst/>
                          <a:latin typeface="Times New Roman" panose="02020603050405020304" pitchFamily="18" charset="0"/>
                          <a:cs typeface="Times New Roman" panose="02020603050405020304" pitchFamily="18" charset="0"/>
                        </a:rPr>
                        <a:t>L</a:t>
                      </a:r>
                      <a:r>
                        <a:rPr lang="en-US" sz="1200" spc="-10">
                          <a:effectLst/>
                          <a:latin typeface="Times New Roman" panose="02020603050405020304" pitchFamily="18" charset="0"/>
                          <a:cs typeface="Times New Roman" panose="02020603050405020304" pitchFamily="18" charset="0"/>
                        </a:rPr>
                        <a:t>ect</a:t>
                      </a:r>
                      <a:r>
                        <a:rPr lang="en-US" sz="1200">
                          <a:effectLst/>
                          <a:latin typeface="Times New Roman" panose="02020603050405020304" pitchFamily="18" charset="0"/>
                          <a:cs typeface="Times New Roman" panose="02020603050405020304" pitchFamily="18" charset="0"/>
                        </a:rPr>
                        <a:t>.</a:t>
                      </a:r>
                      <a:endParaRPr lang="en-IN" sz="1200">
                        <a:effectLst/>
                        <a:latin typeface="Times New Roman" panose="02020603050405020304" pitchFamily="18" charset="0"/>
                        <a:cs typeface="Times New Roman" panose="02020603050405020304" pitchFamily="18" charset="0"/>
                      </a:endParaRPr>
                    </a:p>
                    <a:p>
                      <a:pPr algn="ctr">
                        <a:lnSpc>
                          <a:spcPct val="115000"/>
                        </a:lnSpc>
                        <a:spcBef>
                          <a:spcPts val="175"/>
                        </a:spcBef>
                        <a:spcAft>
                          <a:spcPts val="0"/>
                        </a:spcAft>
                      </a:pPr>
                      <a:r>
                        <a:rPr lang="en-US" sz="1200" spc="-5">
                          <a:effectLst/>
                          <a:latin typeface="Times New Roman" panose="02020603050405020304" pitchFamily="18" charset="0"/>
                          <a:cs typeface="Times New Roman" panose="02020603050405020304" pitchFamily="18" charset="0"/>
                        </a:rPr>
                        <a:t>N</a:t>
                      </a:r>
                      <a:r>
                        <a:rPr lang="en-US" sz="1200">
                          <a:effectLst/>
                          <a:latin typeface="Times New Roman" panose="02020603050405020304" pitchFamily="18" charset="0"/>
                          <a:cs typeface="Times New Roman" panose="02020603050405020304" pitchFamily="18" charset="0"/>
                        </a:rPr>
                        <a:t>o.</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10410711"/>
                  </a:ext>
                </a:extLst>
              </a:tr>
              <a:tr h="306297">
                <a:tc rowSpan="5">
                  <a:txBody>
                    <a:bodyPr/>
                    <a:lstStyle/>
                    <a:p>
                      <a:pPr algn="l">
                        <a:lnSpc>
                          <a:spcPts val="1000"/>
                        </a:lnSpc>
                        <a:spcAft>
                          <a:spcPts val="0"/>
                        </a:spcAft>
                      </a:pPr>
                      <a:r>
                        <a:rPr lang="en-US" sz="1200" dirty="0">
                          <a:effectLst/>
                          <a:latin typeface="Times New Roman" panose="02020603050405020304" pitchFamily="18" charset="0"/>
                          <a:cs typeface="Times New Roman" panose="02020603050405020304" pitchFamily="18" charset="0"/>
                        </a:rPr>
                        <a:t> </a:t>
                      </a:r>
                      <a:endParaRPr lang="en-IN" sz="1200" dirty="0">
                        <a:effectLst/>
                        <a:latin typeface="Times New Roman" panose="02020603050405020304" pitchFamily="18" charset="0"/>
                        <a:cs typeface="Times New Roman" panose="02020603050405020304" pitchFamily="18" charset="0"/>
                      </a:endParaRPr>
                    </a:p>
                    <a:p>
                      <a:pPr algn="l">
                        <a:lnSpc>
                          <a:spcPts val="1000"/>
                        </a:lnSpc>
                        <a:spcAft>
                          <a:spcPts val="0"/>
                        </a:spcAft>
                      </a:pPr>
                      <a:r>
                        <a:rPr lang="en-US" sz="1200" dirty="0">
                          <a:effectLst/>
                          <a:latin typeface="Times New Roman" panose="02020603050405020304" pitchFamily="18" charset="0"/>
                          <a:cs typeface="Times New Roman" panose="02020603050405020304" pitchFamily="18" charset="0"/>
                        </a:rPr>
                        <a:t> </a:t>
                      </a:r>
                      <a:endParaRPr lang="en-IN" sz="1200" dirty="0">
                        <a:effectLst/>
                        <a:latin typeface="Times New Roman" panose="02020603050405020304" pitchFamily="18" charset="0"/>
                        <a:cs typeface="Times New Roman" panose="02020603050405020304" pitchFamily="18" charset="0"/>
                      </a:endParaRPr>
                    </a:p>
                    <a:p>
                      <a:pPr algn="l">
                        <a:lnSpc>
                          <a:spcPts val="1000"/>
                        </a:lnSpc>
                        <a:spcAft>
                          <a:spcPts val="0"/>
                        </a:spcAft>
                      </a:pPr>
                      <a:r>
                        <a:rPr lang="en-US" sz="1200" dirty="0">
                          <a:effectLst/>
                          <a:latin typeface="Times New Roman" panose="02020603050405020304" pitchFamily="18" charset="0"/>
                          <a:cs typeface="Times New Roman" panose="02020603050405020304" pitchFamily="18" charset="0"/>
                        </a:rPr>
                        <a:t> </a:t>
                      </a:r>
                      <a:endParaRPr lang="en-IN" sz="1200" dirty="0">
                        <a:effectLst/>
                        <a:latin typeface="Times New Roman" panose="02020603050405020304" pitchFamily="18" charset="0"/>
                        <a:cs typeface="Times New Roman" panose="02020603050405020304" pitchFamily="18" charset="0"/>
                      </a:endParaRPr>
                    </a:p>
                    <a:p>
                      <a:pPr algn="l">
                        <a:lnSpc>
                          <a:spcPts val="1000"/>
                        </a:lnSpc>
                        <a:spcAft>
                          <a:spcPts val="0"/>
                        </a:spcAft>
                      </a:pPr>
                      <a:r>
                        <a:rPr lang="en-US" sz="1200" dirty="0">
                          <a:effectLst/>
                          <a:latin typeface="Times New Roman" panose="02020603050405020304" pitchFamily="18" charset="0"/>
                          <a:cs typeface="Times New Roman" panose="02020603050405020304" pitchFamily="18" charset="0"/>
                        </a:rPr>
                        <a:t> </a:t>
                      </a:r>
                      <a:endParaRPr lang="en-IN" sz="1200" dirty="0">
                        <a:effectLst/>
                        <a:latin typeface="Times New Roman" panose="02020603050405020304" pitchFamily="18" charset="0"/>
                        <a:cs typeface="Times New Roman" panose="02020603050405020304" pitchFamily="18" charset="0"/>
                      </a:endParaRPr>
                    </a:p>
                    <a:p>
                      <a:pPr algn="l">
                        <a:lnSpc>
                          <a:spcPts val="1000"/>
                        </a:lnSpc>
                        <a:spcAft>
                          <a:spcPts val="0"/>
                        </a:spcAft>
                      </a:pPr>
                      <a:r>
                        <a:rPr lang="en-US" sz="1200" dirty="0">
                          <a:effectLst/>
                          <a:latin typeface="Times New Roman" panose="02020603050405020304" pitchFamily="18" charset="0"/>
                          <a:cs typeface="Times New Roman" panose="02020603050405020304" pitchFamily="18" charset="0"/>
                        </a:rPr>
                        <a:t> </a:t>
                      </a:r>
                      <a:endParaRPr lang="en-IN" sz="1200" dirty="0">
                        <a:effectLst/>
                        <a:latin typeface="Times New Roman" panose="02020603050405020304" pitchFamily="18" charset="0"/>
                        <a:cs typeface="Times New Roman" panose="02020603050405020304" pitchFamily="18" charset="0"/>
                      </a:endParaRPr>
                    </a:p>
                    <a:p>
                      <a:pPr algn="l">
                        <a:lnSpc>
                          <a:spcPts val="1000"/>
                        </a:lnSpc>
                        <a:spcAft>
                          <a:spcPts val="0"/>
                        </a:spcAft>
                      </a:pPr>
                      <a:r>
                        <a:rPr lang="en-US" sz="1200" dirty="0">
                          <a:effectLst/>
                          <a:latin typeface="Times New Roman" panose="02020603050405020304" pitchFamily="18" charset="0"/>
                          <a:cs typeface="Times New Roman" panose="02020603050405020304" pitchFamily="18" charset="0"/>
                        </a:rPr>
                        <a:t> </a:t>
                      </a:r>
                      <a:endParaRPr lang="en-IN" sz="1200" dirty="0">
                        <a:effectLst/>
                        <a:latin typeface="Times New Roman" panose="02020603050405020304" pitchFamily="18" charset="0"/>
                        <a:cs typeface="Times New Roman" panose="02020603050405020304" pitchFamily="18" charset="0"/>
                      </a:endParaRPr>
                    </a:p>
                    <a:p>
                      <a:pPr algn="l">
                        <a:lnSpc>
                          <a:spcPts val="1400"/>
                        </a:lnSpc>
                        <a:spcBef>
                          <a:spcPts val="20"/>
                        </a:spcBef>
                        <a:spcAft>
                          <a:spcPts val="0"/>
                        </a:spcAft>
                      </a:pPr>
                      <a:r>
                        <a:rPr lang="en-US" sz="1200" dirty="0">
                          <a:effectLst/>
                          <a:latin typeface="Times New Roman" panose="02020603050405020304" pitchFamily="18" charset="0"/>
                          <a:cs typeface="Times New Roman" panose="02020603050405020304" pitchFamily="18" charset="0"/>
                        </a:rPr>
                        <a:t> </a:t>
                      </a:r>
                      <a:endParaRPr lang="en-IN" sz="1200" dirty="0">
                        <a:effectLst/>
                        <a:latin typeface="Times New Roman" panose="02020603050405020304" pitchFamily="18" charset="0"/>
                        <a:cs typeface="Times New Roman" panose="02020603050405020304" pitchFamily="18" charset="0"/>
                      </a:endParaRPr>
                    </a:p>
                    <a:p>
                      <a:pPr marL="200660" marR="69850" indent="-109855" algn="l">
                        <a:lnSpc>
                          <a:spcPct val="113000"/>
                        </a:lnSpc>
                        <a:spcAft>
                          <a:spcPts val="0"/>
                        </a:spcAft>
                      </a:pPr>
                      <a:r>
                        <a:rPr lang="en-US" sz="1200" spc="20" dirty="0">
                          <a:effectLst/>
                          <a:latin typeface="Times New Roman" panose="02020603050405020304" pitchFamily="18" charset="0"/>
                          <a:cs typeface="Times New Roman" panose="02020603050405020304" pitchFamily="18" charset="0"/>
                        </a:rPr>
                        <a:t>U</a:t>
                      </a:r>
                      <a:r>
                        <a:rPr lang="en-US" sz="1200" spc="-40" dirty="0">
                          <a:effectLst/>
                          <a:latin typeface="Times New Roman" panose="02020603050405020304" pitchFamily="18" charset="0"/>
                          <a:cs typeface="Times New Roman" panose="02020603050405020304" pitchFamily="18" charset="0"/>
                        </a:rPr>
                        <a:t>n</a:t>
                      </a:r>
                      <a:r>
                        <a:rPr lang="en-US" sz="1200" spc="5" dirty="0">
                          <a:effectLst/>
                          <a:latin typeface="Times New Roman" panose="02020603050405020304" pitchFamily="18" charset="0"/>
                          <a:cs typeface="Times New Roman" panose="02020603050405020304" pitchFamily="18" charset="0"/>
                        </a:rPr>
                        <a:t>i</a:t>
                      </a:r>
                      <a:r>
                        <a:rPr lang="en-US" sz="1200" spc="-5" dirty="0">
                          <a:effectLst/>
                          <a:latin typeface="Times New Roman" panose="02020603050405020304" pitchFamily="18" charset="0"/>
                          <a:cs typeface="Times New Roman" panose="02020603050405020304" pitchFamily="18" charset="0"/>
                        </a:rPr>
                        <a:t>t</a:t>
                      </a:r>
                      <a:r>
                        <a:rPr lang="en-US" sz="1200" spc="-10" dirty="0">
                          <a:effectLst/>
                          <a:latin typeface="Times New Roman" panose="02020603050405020304" pitchFamily="18" charset="0"/>
                          <a:cs typeface="Times New Roman" panose="02020603050405020304" pitchFamily="18" charset="0"/>
                        </a:rPr>
                        <a:t>-</a:t>
                      </a:r>
                      <a:r>
                        <a:rPr lang="en-US" sz="1200" dirty="0">
                          <a:effectLst/>
                          <a:latin typeface="Times New Roman" panose="02020603050405020304" pitchFamily="18" charset="0"/>
                          <a:cs typeface="Times New Roman" panose="02020603050405020304" pitchFamily="18" charset="0"/>
                        </a:rPr>
                        <a:t>1 </a:t>
                      </a:r>
                      <a:r>
                        <a:rPr lang="en-US" sz="1200" spc="-10" dirty="0">
                          <a:effectLst/>
                          <a:latin typeface="Times New Roman" panose="02020603050405020304" pitchFamily="18" charset="0"/>
                          <a:cs typeface="Times New Roman" panose="02020603050405020304" pitchFamily="18" charset="0"/>
                        </a:rPr>
                        <a:t>(</a:t>
                      </a:r>
                      <a:r>
                        <a:rPr lang="en-US" sz="1200" dirty="0">
                          <a:effectLst/>
                          <a:latin typeface="Times New Roman" panose="02020603050405020304" pitchFamily="18" charset="0"/>
                          <a:cs typeface="Times New Roman" panose="02020603050405020304" pitchFamily="18" charset="0"/>
                        </a:rPr>
                        <a:t>5)</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0325" algn="l">
                        <a:lnSpc>
                          <a:spcPts val="1060"/>
                        </a:lnSpc>
                        <a:spcAft>
                          <a:spcPts val="0"/>
                        </a:spcAft>
                      </a:pPr>
                      <a:r>
                        <a:rPr lang="en-US" sz="1200" spc="25">
                          <a:effectLst/>
                          <a:latin typeface="Times New Roman" panose="02020603050405020304" pitchFamily="18" charset="0"/>
                          <a:cs typeface="Times New Roman" panose="02020603050405020304" pitchFamily="18" charset="0"/>
                        </a:rPr>
                        <a:t>I</a:t>
                      </a:r>
                      <a:r>
                        <a:rPr lang="en-US" sz="1200" spc="-40">
                          <a:effectLst/>
                          <a:latin typeface="Times New Roman" panose="02020603050405020304" pitchFamily="18" charset="0"/>
                          <a:cs typeface="Times New Roman" panose="02020603050405020304" pitchFamily="18" charset="0"/>
                        </a:rPr>
                        <a:t>n</a:t>
                      </a:r>
                      <a:r>
                        <a:rPr lang="en-US" sz="1200" spc="-10">
                          <a:effectLst/>
                          <a:latin typeface="Times New Roman" panose="02020603050405020304" pitchFamily="18" charset="0"/>
                          <a:cs typeface="Times New Roman" panose="02020603050405020304" pitchFamily="18" charset="0"/>
                        </a:rPr>
                        <a:t>t</a:t>
                      </a:r>
                      <a:r>
                        <a:rPr lang="en-US" sz="1200" spc="15">
                          <a:effectLst/>
                          <a:latin typeface="Times New Roman" panose="02020603050405020304" pitchFamily="18" charset="0"/>
                          <a:cs typeface="Times New Roman" panose="02020603050405020304" pitchFamily="18" charset="0"/>
                        </a:rPr>
                        <a:t>r</a:t>
                      </a:r>
                      <a:r>
                        <a:rPr lang="en-US" sz="1200">
                          <a:effectLst/>
                          <a:latin typeface="Times New Roman" panose="02020603050405020304" pitchFamily="18" charset="0"/>
                          <a:cs typeface="Times New Roman" panose="02020603050405020304" pitchFamily="18" charset="0"/>
                        </a:rPr>
                        <a:t>o</a:t>
                      </a:r>
                      <a:r>
                        <a:rPr lang="en-US" sz="1200" spc="10">
                          <a:effectLst/>
                          <a:latin typeface="Times New Roman" panose="02020603050405020304" pitchFamily="18" charset="0"/>
                          <a:cs typeface="Times New Roman" panose="02020603050405020304" pitchFamily="18" charset="0"/>
                        </a:rPr>
                        <a:t>d</a:t>
                      </a:r>
                      <a:r>
                        <a:rPr lang="en-US" sz="1200" spc="-15">
                          <a:effectLst/>
                          <a:latin typeface="Times New Roman" panose="02020603050405020304" pitchFamily="18" charset="0"/>
                          <a:cs typeface="Times New Roman" panose="02020603050405020304" pitchFamily="18" charset="0"/>
                        </a:rPr>
                        <a:t>u</a:t>
                      </a:r>
                      <a:r>
                        <a:rPr lang="en-US" sz="1200" spc="-10">
                          <a:effectLst/>
                          <a:latin typeface="Times New Roman" panose="02020603050405020304" pitchFamily="18" charset="0"/>
                          <a:cs typeface="Times New Roman" panose="02020603050405020304" pitchFamily="18" charset="0"/>
                        </a:rPr>
                        <a:t>c</a:t>
                      </a:r>
                      <a:r>
                        <a:rPr lang="en-US" sz="1200" spc="20">
                          <a:effectLst/>
                          <a:latin typeface="Times New Roman" panose="02020603050405020304" pitchFamily="18" charset="0"/>
                          <a:cs typeface="Times New Roman" panose="02020603050405020304" pitchFamily="18" charset="0"/>
                        </a:rPr>
                        <a:t>t</a:t>
                      </a:r>
                      <a:r>
                        <a:rPr lang="en-US" sz="1200" spc="-20">
                          <a:effectLst/>
                          <a:latin typeface="Times New Roman" panose="02020603050405020304" pitchFamily="18" charset="0"/>
                          <a:cs typeface="Times New Roman" panose="02020603050405020304" pitchFamily="18" charset="0"/>
                        </a:rPr>
                        <a:t>i</a:t>
                      </a:r>
                      <a:r>
                        <a:rPr lang="en-US" sz="1200" spc="25">
                          <a:effectLst/>
                          <a:latin typeface="Times New Roman" panose="02020603050405020304" pitchFamily="18" charset="0"/>
                          <a:cs typeface="Times New Roman" panose="02020603050405020304" pitchFamily="18" charset="0"/>
                        </a:rPr>
                        <a:t>o</a:t>
                      </a:r>
                      <a:r>
                        <a:rPr lang="en-US" sz="1200">
                          <a:effectLst/>
                          <a:latin typeface="Times New Roman" panose="02020603050405020304" pitchFamily="18" charset="0"/>
                          <a:cs typeface="Times New Roman" panose="02020603050405020304" pitchFamily="18" charset="0"/>
                        </a:rPr>
                        <a:t>n </a:t>
                      </a:r>
                      <a:r>
                        <a:rPr lang="en-US" sz="1200" spc="180">
                          <a:effectLst/>
                          <a:latin typeface="Times New Roman" panose="02020603050405020304" pitchFamily="18" charset="0"/>
                          <a:cs typeface="Times New Roman" panose="02020603050405020304" pitchFamily="18" charset="0"/>
                        </a:rPr>
                        <a:t> </a:t>
                      </a:r>
                      <a:r>
                        <a:rPr lang="en-US" sz="1200" spc="-10">
                          <a:effectLst/>
                          <a:latin typeface="Times New Roman" panose="02020603050405020304" pitchFamily="18" charset="0"/>
                          <a:cs typeface="Times New Roman" panose="02020603050405020304" pitchFamily="18" charset="0"/>
                        </a:rPr>
                        <a:t>t</a:t>
                      </a:r>
                      <a:r>
                        <a:rPr lang="en-US" sz="1200">
                          <a:effectLst/>
                          <a:latin typeface="Times New Roman" panose="02020603050405020304" pitchFamily="18" charset="0"/>
                          <a:cs typeface="Times New Roman" panose="02020603050405020304" pitchFamily="18" charset="0"/>
                        </a:rPr>
                        <a:t>o </a:t>
                      </a:r>
                      <a:r>
                        <a:rPr lang="en-US" sz="1200" spc="150">
                          <a:effectLst/>
                          <a:latin typeface="Times New Roman" panose="02020603050405020304" pitchFamily="18" charset="0"/>
                          <a:cs typeface="Times New Roman" panose="02020603050405020304" pitchFamily="18" charset="0"/>
                        </a:rPr>
                        <a:t> </a:t>
                      </a:r>
                      <a:r>
                        <a:rPr lang="en-US" sz="1200" spc="25">
                          <a:effectLst/>
                          <a:latin typeface="Times New Roman" panose="02020603050405020304" pitchFamily="18" charset="0"/>
                          <a:cs typeface="Times New Roman" panose="02020603050405020304" pitchFamily="18" charset="0"/>
                        </a:rPr>
                        <a:t>I</a:t>
                      </a:r>
                      <a:r>
                        <a:rPr lang="en-US" sz="1200" spc="-30">
                          <a:effectLst/>
                          <a:latin typeface="Times New Roman" panose="02020603050405020304" pitchFamily="18" charset="0"/>
                          <a:cs typeface="Times New Roman" panose="02020603050405020304" pitchFamily="18" charset="0"/>
                        </a:rPr>
                        <a:t>m</a:t>
                      </a:r>
                      <a:r>
                        <a:rPr lang="en-US" sz="1200" spc="-25">
                          <a:effectLst/>
                          <a:latin typeface="Times New Roman" panose="02020603050405020304" pitchFamily="18" charset="0"/>
                          <a:cs typeface="Times New Roman" panose="02020603050405020304" pitchFamily="18" charset="0"/>
                        </a:rPr>
                        <a:t>a</a:t>
                      </a:r>
                      <a:r>
                        <a:rPr lang="en-US" sz="1200" spc="25">
                          <a:effectLst/>
                          <a:latin typeface="Times New Roman" panose="02020603050405020304" pitchFamily="18" charset="0"/>
                          <a:cs typeface="Times New Roman" panose="02020603050405020304" pitchFamily="18" charset="0"/>
                        </a:rPr>
                        <a:t>g</a:t>
                      </a:r>
                      <a:r>
                        <a:rPr lang="en-US" sz="1200">
                          <a:effectLst/>
                          <a:latin typeface="Times New Roman" panose="02020603050405020304" pitchFamily="18" charset="0"/>
                          <a:cs typeface="Times New Roman" panose="02020603050405020304" pitchFamily="18" charset="0"/>
                        </a:rPr>
                        <a:t>e </a:t>
                      </a:r>
                      <a:r>
                        <a:rPr lang="en-US" sz="1200" spc="160">
                          <a:effectLst/>
                          <a:latin typeface="Times New Roman" panose="02020603050405020304" pitchFamily="18" charset="0"/>
                          <a:cs typeface="Times New Roman" panose="02020603050405020304" pitchFamily="18" charset="0"/>
                        </a:rPr>
                        <a:t> </a:t>
                      </a:r>
                      <a:r>
                        <a:rPr lang="en-US" sz="1200" spc="-25">
                          <a:effectLst/>
                          <a:latin typeface="Times New Roman" panose="02020603050405020304" pitchFamily="18" charset="0"/>
                          <a:cs typeface="Times New Roman" panose="02020603050405020304" pitchFamily="18" charset="0"/>
                        </a:rPr>
                        <a:t>P</a:t>
                      </a:r>
                      <a:r>
                        <a:rPr lang="en-US" sz="1200" spc="-10">
                          <a:effectLst/>
                          <a:latin typeface="Times New Roman" panose="02020603050405020304" pitchFamily="18" charset="0"/>
                          <a:cs typeface="Times New Roman" panose="02020603050405020304" pitchFamily="18" charset="0"/>
                        </a:rPr>
                        <a:t>r</a:t>
                      </a:r>
                      <a:r>
                        <a:rPr lang="en-US" sz="1200">
                          <a:effectLst/>
                          <a:latin typeface="Times New Roman" panose="02020603050405020304" pitchFamily="18" charset="0"/>
                          <a:cs typeface="Times New Roman" panose="02020603050405020304" pitchFamily="18" charset="0"/>
                        </a:rPr>
                        <a:t>o</a:t>
                      </a:r>
                      <a:r>
                        <a:rPr lang="en-US" sz="1200" spc="15">
                          <a:effectLst/>
                          <a:latin typeface="Times New Roman" panose="02020603050405020304" pitchFamily="18" charset="0"/>
                          <a:cs typeface="Times New Roman" panose="02020603050405020304" pitchFamily="18" charset="0"/>
                        </a:rPr>
                        <a:t>c</a:t>
                      </a:r>
                      <a:r>
                        <a:rPr lang="en-US" sz="1200" spc="-10">
                          <a:effectLst/>
                          <a:latin typeface="Times New Roman" panose="02020603050405020304" pitchFamily="18" charset="0"/>
                          <a:cs typeface="Times New Roman" panose="02020603050405020304" pitchFamily="18" charset="0"/>
                        </a:rPr>
                        <a:t>e</a:t>
                      </a:r>
                      <a:r>
                        <a:rPr lang="en-US" sz="1200" spc="5">
                          <a:effectLst/>
                          <a:latin typeface="Times New Roman" panose="02020603050405020304" pitchFamily="18" charset="0"/>
                          <a:cs typeface="Times New Roman" panose="02020603050405020304" pitchFamily="18" charset="0"/>
                        </a:rPr>
                        <a:t>ss</a:t>
                      </a:r>
                      <a:r>
                        <a:rPr lang="en-US" sz="1200" spc="30">
                          <a:effectLst/>
                          <a:latin typeface="Times New Roman" panose="02020603050405020304" pitchFamily="18" charset="0"/>
                          <a:cs typeface="Times New Roman" panose="02020603050405020304" pitchFamily="18" charset="0"/>
                        </a:rPr>
                        <a:t>i</a:t>
                      </a:r>
                      <a:r>
                        <a:rPr lang="en-US" sz="1200" spc="-40">
                          <a:effectLst/>
                          <a:latin typeface="Times New Roman" panose="02020603050405020304" pitchFamily="18" charset="0"/>
                          <a:cs typeface="Times New Roman" panose="02020603050405020304" pitchFamily="18" charset="0"/>
                        </a:rPr>
                        <a:t>n</a:t>
                      </a:r>
                      <a:r>
                        <a:rPr lang="en-US" sz="1200">
                          <a:effectLst/>
                          <a:latin typeface="Times New Roman" panose="02020603050405020304" pitchFamily="18" charset="0"/>
                          <a:cs typeface="Times New Roman" panose="02020603050405020304" pitchFamily="18" charset="0"/>
                        </a:rPr>
                        <a:t>g: </a:t>
                      </a:r>
                      <a:r>
                        <a:rPr lang="en-US" sz="1200" spc="210">
                          <a:effectLst/>
                          <a:latin typeface="Times New Roman" panose="02020603050405020304" pitchFamily="18" charset="0"/>
                          <a:cs typeface="Times New Roman" panose="02020603050405020304" pitchFamily="18" charset="0"/>
                        </a:rPr>
                        <a:t> </a:t>
                      </a:r>
                      <a:r>
                        <a:rPr lang="en-US" sz="1200" spc="20">
                          <a:effectLst/>
                          <a:latin typeface="Times New Roman" panose="02020603050405020304" pitchFamily="18" charset="0"/>
                          <a:cs typeface="Times New Roman" panose="02020603050405020304" pitchFamily="18" charset="0"/>
                        </a:rPr>
                        <a:t>D</a:t>
                      </a:r>
                      <a:r>
                        <a:rPr lang="en-US" sz="1200" spc="5">
                          <a:effectLst/>
                          <a:latin typeface="Times New Roman" panose="02020603050405020304" pitchFamily="18" charset="0"/>
                          <a:cs typeface="Times New Roman" panose="02020603050405020304" pitchFamily="18" charset="0"/>
                        </a:rPr>
                        <a:t>i</a:t>
                      </a:r>
                      <a:r>
                        <a:rPr lang="en-US" sz="1200" spc="-20">
                          <a:effectLst/>
                          <a:latin typeface="Times New Roman" panose="02020603050405020304" pitchFamily="18" charset="0"/>
                          <a:cs typeface="Times New Roman" panose="02020603050405020304" pitchFamily="18" charset="0"/>
                        </a:rPr>
                        <a:t>gi</a:t>
                      </a:r>
                      <a:r>
                        <a:rPr lang="en-US" sz="1200" spc="30">
                          <a:effectLst/>
                          <a:latin typeface="Times New Roman" panose="02020603050405020304" pitchFamily="18" charset="0"/>
                          <a:cs typeface="Times New Roman" panose="02020603050405020304" pitchFamily="18" charset="0"/>
                        </a:rPr>
                        <a:t>t</a:t>
                      </a:r>
                      <a:r>
                        <a:rPr lang="en-US" sz="1200" spc="15">
                          <a:effectLst/>
                          <a:latin typeface="Times New Roman" panose="02020603050405020304" pitchFamily="18" charset="0"/>
                          <a:cs typeface="Times New Roman" panose="02020603050405020304" pitchFamily="18" charset="0"/>
                        </a:rPr>
                        <a:t>a</a:t>
                      </a:r>
                      <a:r>
                        <a:rPr lang="en-US" sz="1200">
                          <a:effectLst/>
                          <a:latin typeface="Times New Roman" panose="02020603050405020304" pitchFamily="18" charset="0"/>
                          <a:cs typeface="Times New Roman" panose="02020603050405020304" pitchFamily="18" charset="0"/>
                        </a:rPr>
                        <a:t>l</a:t>
                      </a:r>
                      <a:endParaRPr lang="en-IN" sz="1200">
                        <a:effectLst/>
                        <a:latin typeface="Times New Roman" panose="02020603050405020304" pitchFamily="18" charset="0"/>
                        <a:cs typeface="Times New Roman" panose="02020603050405020304" pitchFamily="18" charset="0"/>
                      </a:endParaRPr>
                    </a:p>
                    <a:p>
                      <a:pPr marL="60325" algn="l">
                        <a:lnSpc>
                          <a:spcPts val="1090"/>
                        </a:lnSpc>
                        <a:spcAft>
                          <a:spcPts val="0"/>
                        </a:spcAft>
                      </a:pPr>
                      <a:r>
                        <a:rPr lang="en-US" sz="1200" spc="15">
                          <a:effectLst/>
                          <a:latin typeface="Times New Roman" panose="02020603050405020304" pitchFamily="18" charset="0"/>
                          <a:cs typeface="Times New Roman" panose="02020603050405020304" pitchFamily="18" charset="0"/>
                        </a:rPr>
                        <a:t>I</a:t>
                      </a:r>
                      <a:r>
                        <a:rPr lang="en-US" sz="1200" spc="-45">
                          <a:effectLst/>
                          <a:latin typeface="Times New Roman" panose="02020603050405020304" pitchFamily="18" charset="0"/>
                          <a:cs typeface="Times New Roman" panose="02020603050405020304" pitchFamily="18" charset="0"/>
                        </a:rPr>
                        <a:t>m</a:t>
                      </a:r>
                      <a:r>
                        <a:rPr lang="en-US" sz="1200" spc="40">
                          <a:effectLst/>
                          <a:latin typeface="Times New Roman" panose="02020603050405020304" pitchFamily="18" charset="0"/>
                          <a:cs typeface="Times New Roman" panose="02020603050405020304" pitchFamily="18" charset="0"/>
                        </a:rPr>
                        <a:t>a</a:t>
                      </a:r>
                      <a:r>
                        <a:rPr lang="en-US" sz="1200">
                          <a:effectLst/>
                          <a:latin typeface="Times New Roman" panose="02020603050405020304" pitchFamily="18" charset="0"/>
                          <a:cs typeface="Times New Roman" panose="02020603050405020304" pitchFamily="18" charset="0"/>
                        </a:rPr>
                        <a:t>ge </a:t>
                      </a:r>
                      <a:r>
                        <a:rPr lang="en-US" sz="1200" spc="140">
                          <a:effectLst/>
                          <a:latin typeface="Times New Roman" panose="02020603050405020304" pitchFamily="18" charset="0"/>
                          <a:cs typeface="Times New Roman" panose="02020603050405020304" pitchFamily="18" charset="0"/>
                        </a:rPr>
                        <a:t> </a:t>
                      </a:r>
                      <a:r>
                        <a:rPr lang="en-US" sz="1200" spc="40">
                          <a:effectLst/>
                          <a:latin typeface="Times New Roman" panose="02020603050405020304" pitchFamily="18" charset="0"/>
                          <a:cs typeface="Times New Roman" panose="02020603050405020304" pitchFamily="18" charset="0"/>
                        </a:rPr>
                        <a:t>r</a:t>
                      </a:r>
                      <a:r>
                        <a:rPr lang="en-US" sz="1200" spc="-35">
                          <a:effectLst/>
                          <a:latin typeface="Times New Roman" panose="02020603050405020304" pitchFamily="18" charset="0"/>
                          <a:cs typeface="Times New Roman" panose="02020603050405020304" pitchFamily="18" charset="0"/>
                        </a:rPr>
                        <a:t>e</a:t>
                      </a:r>
                      <a:r>
                        <a:rPr lang="en-US" sz="1200">
                          <a:effectLst/>
                          <a:latin typeface="Times New Roman" panose="02020603050405020304" pitchFamily="18" charset="0"/>
                          <a:cs typeface="Times New Roman" panose="02020603050405020304" pitchFamily="18" charset="0"/>
                        </a:rPr>
                        <a:t>p</a:t>
                      </a:r>
                      <a:r>
                        <a:rPr lang="en-US" sz="1200" spc="40">
                          <a:effectLst/>
                          <a:latin typeface="Times New Roman" panose="02020603050405020304" pitchFamily="18" charset="0"/>
                          <a:cs typeface="Times New Roman" panose="02020603050405020304" pitchFamily="18" charset="0"/>
                        </a:rPr>
                        <a:t>r</a:t>
                      </a:r>
                      <a:r>
                        <a:rPr lang="en-US" sz="1200" spc="-35">
                          <a:effectLst/>
                          <a:latin typeface="Times New Roman" panose="02020603050405020304" pitchFamily="18" charset="0"/>
                          <a:cs typeface="Times New Roman" panose="02020603050405020304" pitchFamily="18" charset="0"/>
                        </a:rPr>
                        <a:t>e</a:t>
                      </a:r>
                      <a:r>
                        <a:rPr lang="en-US" sz="1200" spc="25">
                          <a:effectLst/>
                          <a:latin typeface="Times New Roman" panose="02020603050405020304" pitchFamily="18" charset="0"/>
                          <a:cs typeface="Times New Roman" panose="02020603050405020304" pitchFamily="18" charset="0"/>
                        </a:rPr>
                        <a:t>s</a:t>
                      </a:r>
                      <a:r>
                        <a:rPr lang="en-US" sz="1200" spc="-10">
                          <a:effectLst/>
                          <a:latin typeface="Times New Roman" panose="02020603050405020304" pitchFamily="18" charset="0"/>
                          <a:cs typeface="Times New Roman" panose="02020603050405020304" pitchFamily="18" charset="0"/>
                        </a:rPr>
                        <a:t>e</a:t>
                      </a:r>
                      <a:r>
                        <a:rPr lang="en-US" sz="1200" spc="-25">
                          <a:effectLst/>
                          <a:latin typeface="Times New Roman" panose="02020603050405020304" pitchFamily="18" charset="0"/>
                          <a:cs typeface="Times New Roman" panose="02020603050405020304" pitchFamily="18" charset="0"/>
                        </a:rPr>
                        <a:t>n</a:t>
                      </a:r>
                      <a:r>
                        <a:rPr lang="en-US" sz="1200" spc="30">
                          <a:effectLst/>
                          <a:latin typeface="Times New Roman" panose="02020603050405020304" pitchFamily="18" charset="0"/>
                          <a:cs typeface="Times New Roman" panose="02020603050405020304" pitchFamily="18" charset="0"/>
                        </a:rPr>
                        <a:t>t</a:t>
                      </a:r>
                      <a:r>
                        <a:rPr lang="en-US" sz="1200" spc="15">
                          <a:effectLst/>
                          <a:latin typeface="Times New Roman" panose="02020603050405020304" pitchFamily="18" charset="0"/>
                          <a:cs typeface="Times New Roman" panose="02020603050405020304" pitchFamily="18" charset="0"/>
                        </a:rPr>
                        <a:t>a</a:t>
                      </a:r>
                      <a:r>
                        <a:rPr lang="en-US" sz="1200" spc="10">
                          <a:effectLst/>
                          <a:latin typeface="Times New Roman" panose="02020603050405020304" pitchFamily="18" charset="0"/>
                          <a:cs typeface="Times New Roman" panose="02020603050405020304" pitchFamily="18" charset="0"/>
                        </a:rPr>
                        <a:t>t</a:t>
                      </a:r>
                      <a:r>
                        <a:rPr lang="en-US" sz="1200" spc="5">
                          <a:effectLst/>
                          <a:latin typeface="Times New Roman" panose="02020603050405020304" pitchFamily="18" charset="0"/>
                          <a:cs typeface="Times New Roman" panose="02020603050405020304" pitchFamily="18" charset="0"/>
                        </a:rPr>
                        <a:t>i</a:t>
                      </a:r>
                      <a:r>
                        <a:rPr lang="en-US" sz="1200">
                          <a:effectLst/>
                          <a:latin typeface="Times New Roman" panose="02020603050405020304" pitchFamily="18" charset="0"/>
                          <a:cs typeface="Times New Roman" panose="02020603050405020304" pitchFamily="18" charset="0"/>
                        </a:rPr>
                        <a:t>on</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81305" marR="280670" algn="ctr">
                        <a:lnSpc>
                          <a:spcPts val="1215"/>
                        </a:lnSpc>
                        <a:spcAft>
                          <a:spcPts val="0"/>
                        </a:spcAft>
                      </a:pPr>
                      <a:r>
                        <a:rPr lang="en-US" sz="1200">
                          <a:effectLst/>
                          <a:latin typeface="Times New Roman" panose="02020603050405020304" pitchFamily="18" charset="0"/>
                          <a:cs typeface="Times New Roman" panose="02020603050405020304" pitchFamily="18" charset="0"/>
                        </a:rPr>
                        <a:t>1</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0025" marR="200660" algn="ctr">
                        <a:lnSpc>
                          <a:spcPct val="115000"/>
                        </a:lnSpc>
                        <a:spcAft>
                          <a:spcPts val="0"/>
                        </a:spcAft>
                      </a:pPr>
                      <a:r>
                        <a:rPr lang="en-US" sz="1200">
                          <a:effectLst/>
                          <a:latin typeface="Times New Roman" panose="02020603050405020304" pitchFamily="18" charset="0"/>
                          <a:cs typeface="Times New Roman" panose="02020603050405020304" pitchFamily="18" charset="0"/>
                        </a:rPr>
                        <a:t>1</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609644514"/>
                  </a:ext>
                </a:extLst>
              </a:tr>
              <a:tr h="171554">
                <a:tc vMerge="1">
                  <a:txBody>
                    <a:bodyPr/>
                    <a:lstStyle/>
                    <a:p>
                      <a:endParaRPr lang="en-IN"/>
                    </a:p>
                  </a:txBody>
                  <a:tcPr/>
                </a:tc>
                <a:tc>
                  <a:txBody>
                    <a:bodyPr/>
                    <a:lstStyle/>
                    <a:p>
                      <a:pPr marL="60325" algn="l">
                        <a:lnSpc>
                          <a:spcPts val="1095"/>
                        </a:lnSpc>
                        <a:spcAft>
                          <a:spcPts val="0"/>
                        </a:spcAft>
                      </a:pPr>
                      <a:r>
                        <a:rPr lang="en-US" sz="1200" spc="10">
                          <a:effectLst/>
                          <a:latin typeface="Times New Roman" panose="02020603050405020304" pitchFamily="18" charset="0"/>
                          <a:cs typeface="Times New Roman" panose="02020603050405020304" pitchFamily="18" charset="0"/>
                        </a:rPr>
                        <a:t>S</a:t>
                      </a:r>
                      <a:r>
                        <a:rPr lang="en-US" sz="1200" spc="15">
                          <a:effectLst/>
                          <a:latin typeface="Times New Roman" panose="02020603050405020304" pitchFamily="18" charset="0"/>
                          <a:cs typeface="Times New Roman" panose="02020603050405020304" pitchFamily="18" charset="0"/>
                        </a:rPr>
                        <a:t>a</a:t>
                      </a:r>
                      <a:r>
                        <a:rPr lang="en-US" sz="1200" spc="-40">
                          <a:effectLst/>
                          <a:latin typeface="Times New Roman" panose="02020603050405020304" pitchFamily="18" charset="0"/>
                          <a:cs typeface="Times New Roman" panose="02020603050405020304" pitchFamily="18" charset="0"/>
                        </a:rPr>
                        <a:t>m</a:t>
                      </a:r>
                      <a:r>
                        <a:rPr lang="en-US" sz="1200" spc="25">
                          <a:effectLst/>
                          <a:latin typeface="Times New Roman" panose="02020603050405020304" pitchFamily="18" charset="0"/>
                          <a:cs typeface="Times New Roman" panose="02020603050405020304" pitchFamily="18" charset="0"/>
                        </a:rPr>
                        <a:t>p</a:t>
                      </a:r>
                      <a:r>
                        <a:rPr lang="en-US" sz="1200" spc="5">
                          <a:effectLst/>
                          <a:latin typeface="Times New Roman" panose="02020603050405020304" pitchFamily="18" charset="0"/>
                          <a:cs typeface="Times New Roman" panose="02020603050405020304" pitchFamily="18" charset="0"/>
                        </a:rPr>
                        <a:t>li</a:t>
                      </a:r>
                      <a:r>
                        <a:rPr lang="en-US" sz="1200">
                          <a:effectLst/>
                          <a:latin typeface="Times New Roman" panose="02020603050405020304" pitchFamily="18" charset="0"/>
                          <a:cs typeface="Times New Roman" panose="02020603050405020304" pitchFamily="18" charset="0"/>
                        </a:rPr>
                        <a:t>ng </a:t>
                      </a:r>
                      <a:r>
                        <a:rPr lang="en-US" sz="1200" spc="145">
                          <a:effectLst/>
                          <a:latin typeface="Times New Roman" panose="02020603050405020304" pitchFamily="18" charset="0"/>
                          <a:cs typeface="Times New Roman" panose="02020603050405020304" pitchFamily="18" charset="0"/>
                        </a:rPr>
                        <a:t> </a:t>
                      </a:r>
                      <a:r>
                        <a:rPr lang="en-US" sz="1200">
                          <a:effectLst/>
                          <a:latin typeface="Times New Roman" panose="02020603050405020304" pitchFamily="18" charset="0"/>
                          <a:cs typeface="Times New Roman" panose="02020603050405020304" pitchFamily="18" charset="0"/>
                        </a:rPr>
                        <a:t>&amp;</a:t>
                      </a:r>
                      <a:r>
                        <a:rPr lang="en-US" sz="1200" spc="20">
                          <a:effectLst/>
                          <a:latin typeface="Times New Roman" panose="02020603050405020304" pitchFamily="18" charset="0"/>
                          <a:cs typeface="Times New Roman" panose="02020603050405020304" pitchFamily="18" charset="0"/>
                        </a:rPr>
                        <a:t> Q</a:t>
                      </a:r>
                      <a:r>
                        <a:rPr lang="en-US" sz="1200">
                          <a:effectLst/>
                          <a:latin typeface="Times New Roman" panose="02020603050405020304" pitchFamily="18" charset="0"/>
                          <a:cs typeface="Times New Roman" panose="02020603050405020304" pitchFamily="18" charset="0"/>
                        </a:rPr>
                        <a:t>u</a:t>
                      </a:r>
                      <a:r>
                        <a:rPr lang="en-US" sz="1200" spc="15">
                          <a:effectLst/>
                          <a:latin typeface="Times New Roman" panose="02020603050405020304" pitchFamily="18" charset="0"/>
                          <a:cs typeface="Times New Roman" panose="02020603050405020304" pitchFamily="18" charset="0"/>
                        </a:rPr>
                        <a:t>a</a:t>
                      </a:r>
                      <a:r>
                        <a:rPr lang="en-US" sz="1200" spc="-25">
                          <a:effectLst/>
                          <a:latin typeface="Times New Roman" panose="02020603050405020304" pitchFamily="18" charset="0"/>
                          <a:cs typeface="Times New Roman" panose="02020603050405020304" pitchFamily="18" charset="0"/>
                        </a:rPr>
                        <a:t>n</a:t>
                      </a:r>
                      <a:r>
                        <a:rPr lang="en-US" sz="1200" spc="30">
                          <a:effectLst/>
                          <a:latin typeface="Times New Roman" panose="02020603050405020304" pitchFamily="18" charset="0"/>
                          <a:cs typeface="Times New Roman" panose="02020603050405020304" pitchFamily="18" charset="0"/>
                        </a:rPr>
                        <a:t>t</a:t>
                      </a:r>
                      <a:r>
                        <a:rPr lang="en-US" sz="1200" spc="-20">
                          <a:effectLst/>
                          <a:latin typeface="Times New Roman" panose="02020603050405020304" pitchFamily="18" charset="0"/>
                          <a:cs typeface="Times New Roman" panose="02020603050405020304" pitchFamily="18" charset="0"/>
                        </a:rPr>
                        <a:t>i</a:t>
                      </a:r>
                      <a:r>
                        <a:rPr lang="en-US" sz="1200" spc="-10">
                          <a:effectLst/>
                          <a:latin typeface="Times New Roman" panose="02020603050405020304" pitchFamily="18" charset="0"/>
                          <a:cs typeface="Times New Roman" panose="02020603050405020304" pitchFamily="18" charset="0"/>
                        </a:rPr>
                        <a:t>z</a:t>
                      </a:r>
                      <a:r>
                        <a:rPr lang="en-US" sz="1200" spc="15">
                          <a:effectLst/>
                          <a:latin typeface="Times New Roman" panose="02020603050405020304" pitchFamily="18" charset="0"/>
                          <a:cs typeface="Times New Roman" panose="02020603050405020304" pitchFamily="18" charset="0"/>
                        </a:rPr>
                        <a:t>a</a:t>
                      </a:r>
                      <a:r>
                        <a:rPr lang="en-US" sz="1200" spc="30">
                          <a:effectLst/>
                          <a:latin typeface="Times New Roman" panose="02020603050405020304" pitchFamily="18" charset="0"/>
                          <a:cs typeface="Times New Roman" panose="02020603050405020304" pitchFamily="18" charset="0"/>
                        </a:rPr>
                        <a:t>t</a:t>
                      </a:r>
                      <a:r>
                        <a:rPr lang="en-US" sz="1200" spc="5">
                          <a:effectLst/>
                          <a:latin typeface="Times New Roman" panose="02020603050405020304" pitchFamily="18" charset="0"/>
                          <a:cs typeface="Times New Roman" panose="02020603050405020304" pitchFamily="18" charset="0"/>
                        </a:rPr>
                        <a:t>i</a:t>
                      </a:r>
                      <a:r>
                        <a:rPr lang="en-US" sz="1200">
                          <a:effectLst/>
                          <a:latin typeface="Times New Roman" panose="02020603050405020304" pitchFamily="18" charset="0"/>
                          <a:cs typeface="Times New Roman" panose="02020603050405020304" pitchFamily="18" charset="0"/>
                        </a:rPr>
                        <a:t>on</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81305" marR="280670" algn="ctr">
                        <a:lnSpc>
                          <a:spcPts val="1215"/>
                        </a:lnSpc>
                        <a:spcAft>
                          <a:spcPts val="0"/>
                        </a:spcAft>
                      </a:pPr>
                      <a:r>
                        <a:rPr lang="en-US" sz="1200">
                          <a:effectLst/>
                          <a:latin typeface="Times New Roman" panose="02020603050405020304" pitchFamily="18" charset="0"/>
                          <a:cs typeface="Times New Roman" panose="02020603050405020304" pitchFamily="18" charset="0"/>
                        </a:rPr>
                        <a:t>1</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0025" marR="200660" algn="ctr">
                        <a:lnSpc>
                          <a:spcPct val="115000"/>
                        </a:lnSpc>
                        <a:spcAft>
                          <a:spcPts val="0"/>
                        </a:spcAft>
                      </a:pPr>
                      <a:r>
                        <a:rPr lang="en-US" sz="1200">
                          <a:effectLst/>
                          <a:latin typeface="Times New Roman" panose="02020603050405020304" pitchFamily="18" charset="0"/>
                          <a:cs typeface="Times New Roman" panose="02020603050405020304" pitchFamily="18" charset="0"/>
                        </a:rPr>
                        <a:t>2</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859646659"/>
                  </a:ext>
                </a:extLst>
              </a:tr>
              <a:tr h="167071">
                <a:tc vMerge="1">
                  <a:txBody>
                    <a:bodyPr/>
                    <a:lstStyle/>
                    <a:p>
                      <a:endParaRPr lang="en-IN"/>
                    </a:p>
                  </a:txBody>
                  <a:tcPr/>
                </a:tc>
                <a:tc>
                  <a:txBody>
                    <a:bodyPr/>
                    <a:lstStyle/>
                    <a:p>
                      <a:pPr marL="60325" algn="l">
                        <a:lnSpc>
                          <a:spcPts val="1095"/>
                        </a:lnSpc>
                        <a:spcAft>
                          <a:spcPts val="0"/>
                        </a:spcAft>
                      </a:pPr>
                      <a:r>
                        <a:rPr lang="en-US" sz="1200" spc="10" dirty="0">
                          <a:effectLst/>
                          <a:latin typeface="Times New Roman" panose="02020603050405020304" pitchFamily="18" charset="0"/>
                          <a:cs typeface="Times New Roman" panose="02020603050405020304" pitchFamily="18" charset="0"/>
                        </a:rPr>
                        <a:t>S</a:t>
                      </a:r>
                      <a:r>
                        <a:rPr lang="en-US" sz="1200" spc="5" dirty="0">
                          <a:effectLst/>
                          <a:latin typeface="Times New Roman" panose="02020603050405020304" pitchFamily="18" charset="0"/>
                          <a:cs typeface="Times New Roman" panose="02020603050405020304" pitchFamily="18" charset="0"/>
                        </a:rPr>
                        <a:t>t</a:t>
                      </a:r>
                      <a:r>
                        <a:rPr lang="en-US" sz="1200" spc="-35" dirty="0">
                          <a:effectLst/>
                          <a:latin typeface="Times New Roman" panose="02020603050405020304" pitchFamily="18" charset="0"/>
                          <a:cs typeface="Times New Roman" panose="02020603050405020304" pitchFamily="18" charset="0"/>
                        </a:rPr>
                        <a:t>e</a:t>
                      </a:r>
                      <a:r>
                        <a:rPr lang="en-US" sz="1200" dirty="0">
                          <a:effectLst/>
                          <a:latin typeface="Times New Roman" panose="02020603050405020304" pitchFamily="18" charset="0"/>
                          <a:cs typeface="Times New Roman" panose="02020603050405020304" pitchFamily="18" charset="0"/>
                        </a:rPr>
                        <a:t>ps  </a:t>
                      </a:r>
                      <a:r>
                        <a:rPr lang="en-US" sz="1200" spc="260" dirty="0">
                          <a:effectLst/>
                          <a:latin typeface="Times New Roman" panose="02020603050405020304" pitchFamily="18" charset="0"/>
                          <a:cs typeface="Times New Roman" panose="02020603050405020304" pitchFamily="18" charset="0"/>
                        </a:rPr>
                        <a:t> </a:t>
                      </a:r>
                      <a:r>
                        <a:rPr lang="en-US" sz="1200" spc="5" dirty="0">
                          <a:effectLst/>
                          <a:latin typeface="Times New Roman" panose="02020603050405020304" pitchFamily="18" charset="0"/>
                          <a:cs typeface="Times New Roman" panose="02020603050405020304" pitchFamily="18" charset="0"/>
                        </a:rPr>
                        <a:t>i</a:t>
                      </a:r>
                      <a:r>
                        <a:rPr lang="en-US" sz="1200" dirty="0">
                          <a:effectLst/>
                          <a:latin typeface="Times New Roman" panose="02020603050405020304" pitchFamily="18" charset="0"/>
                          <a:cs typeface="Times New Roman" panose="02020603050405020304" pitchFamily="18" charset="0"/>
                        </a:rPr>
                        <a:t>n  </a:t>
                      </a:r>
                      <a:r>
                        <a:rPr lang="en-US" sz="1200" spc="230" dirty="0">
                          <a:effectLst/>
                          <a:latin typeface="Times New Roman" panose="02020603050405020304" pitchFamily="18" charset="0"/>
                          <a:cs typeface="Times New Roman" panose="02020603050405020304" pitchFamily="18" charset="0"/>
                        </a:rPr>
                        <a:t> </a:t>
                      </a:r>
                      <a:r>
                        <a:rPr lang="en-US" sz="1200" spc="5" dirty="0">
                          <a:effectLst/>
                          <a:latin typeface="Times New Roman" panose="02020603050405020304" pitchFamily="18" charset="0"/>
                          <a:cs typeface="Times New Roman" panose="02020603050405020304" pitchFamily="18" charset="0"/>
                        </a:rPr>
                        <a:t>i</a:t>
                      </a:r>
                      <a:r>
                        <a:rPr lang="en-US" sz="1200" spc="-45" dirty="0">
                          <a:effectLst/>
                          <a:latin typeface="Times New Roman" panose="02020603050405020304" pitchFamily="18" charset="0"/>
                          <a:cs typeface="Times New Roman" panose="02020603050405020304" pitchFamily="18" charset="0"/>
                        </a:rPr>
                        <a:t>m</a:t>
                      </a:r>
                      <a:r>
                        <a:rPr lang="en-US" sz="1200" spc="15" dirty="0">
                          <a:effectLst/>
                          <a:latin typeface="Times New Roman" panose="02020603050405020304" pitchFamily="18" charset="0"/>
                          <a:cs typeface="Times New Roman" panose="02020603050405020304" pitchFamily="18" charset="0"/>
                        </a:rPr>
                        <a:t>a</a:t>
                      </a:r>
                      <a:r>
                        <a:rPr lang="en-US" sz="1200" dirty="0">
                          <a:effectLst/>
                          <a:latin typeface="Times New Roman" panose="02020603050405020304" pitchFamily="18" charset="0"/>
                          <a:cs typeface="Times New Roman" panose="02020603050405020304" pitchFamily="18" charset="0"/>
                        </a:rPr>
                        <a:t>ge  </a:t>
                      </a:r>
                      <a:r>
                        <a:rPr lang="en-US" sz="1200" spc="225" dirty="0">
                          <a:effectLst/>
                          <a:latin typeface="Times New Roman" panose="02020603050405020304" pitchFamily="18" charset="0"/>
                          <a:cs typeface="Times New Roman" panose="02020603050405020304" pitchFamily="18" charset="0"/>
                        </a:rPr>
                        <a:t> </a:t>
                      </a:r>
                      <a:r>
                        <a:rPr lang="en-US" sz="1200" spc="35" dirty="0">
                          <a:effectLst/>
                          <a:latin typeface="Times New Roman" panose="02020603050405020304" pitchFamily="18" charset="0"/>
                          <a:cs typeface="Times New Roman" panose="02020603050405020304" pitchFamily="18" charset="0"/>
                        </a:rPr>
                        <a:t>P</a:t>
                      </a:r>
                      <a:r>
                        <a:rPr lang="en-US" sz="1200" spc="15" dirty="0">
                          <a:effectLst/>
                          <a:latin typeface="Times New Roman" panose="02020603050405020304" pitchFamily="18" charset="0"/>
                          <a:cs typeface="Times New Roman" panose="02020603050405020304" pitchFamily="18" charset="0"/>
                        </a:rPr>
                        <a:t>r</a:t>
                      </a:r>
                      <a:r>
                        <a:rPr lang="en-US" sz="1200" spc="-25" dirty="0">
                          <a:effectLst/>
                          <a:latin typeface="Times New Roman" panose="02020603050405020304" pitchFamily="18" charset="0"/>
                          <a:cs typeface="Times New Roman" panose="02020603050405020304" pitchFamily="18" charset="0"/>
                        </a:rPr>
                        <a:t>o</a:t>
                      </a:r>
                      <a:r>
                        <a:rPr lang="en-US" sz="1200" spc="15" dirty="0">
                          <a:effectLst/>
                          <a:latin typeface="Times New Roman" panose="02020603050405020304" pitchFamily="18" charset="0"/>
                          <a:cs typeface="Times New Roman" panose="02020603050405020304" pitchFamily="18" charset="0"/>
                        </a:rPr>
                        <a:t>c</a:t>
                      </a:r>
                      <a:r>
                        <a:rPr lang="en-US" sz="1200" spc="-35" dirty="0">
                          <a:effectLst/>
                          <a:latin typeface="Times New Roman" panose="02020603050405020304" pitchFamily="18" charset="0"/>
                          <a:cs typeface="Times New Roman" panose="02020603050405020304" pitchFamily="18" charset="0"/>
                        </a:rPr>
                        <a:t>e</a:t>
                      </a:r>
                      <a:r>
                        <a:rPr lang="en-US" sz="1200" spc="5" dirty="0">
                          <a:effectLst/>
                          <a:latin typeface="Times New Roman" panose="02020603050405020304" pitchFamily="18" charset="0"/>
                          <a:cs typeface="Times New Roman" panose="02020603050405020304" pitchFamily="18" charset="0"/>
                        </a:rPr>
                        <a:t>ss</a:t>
                      </a:r>
                      <a:r>
                        <a:rPr lang="en-US" sz="1200" spc="30" dirty="0">
                          <a:effectLst/>
                          <a:latin typeface="Times New Roman" panose="02020603050405020304" pitchFamily="18" charset="0"/>
                          <a:cs typeface="Times New Roman" panose="02020603050405020304" pitchFamily="18" charset="0"/>
                        </a:rPr>
                        <a:t>i</a:t>
                      </a:r>
                      <a:r>
                        <a:rPr lang="en-US" sz="1200" dirty="0">
                          <a:effectLst/>
                          <a:latin typeface="Times New Roman" panose="02020603050405020304" pitchFamily="18" charset="0"/>
                          <a:cs typeface="Times New Roman" panose="02020603050405020304" pitchFamily="18" charset="0"/>
                        </a:rPr>
                        <a:t>ng</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81305" marR="280670" algn="ctr">
                        <a:lnSpc>
                          <a:spcPts val="1215"/>
                        </a:lnSpc>
                        <a:spcAft>
                          <a:spcPts val="0"/>
                        </a:spcAft>
                      </a:pPr>
                      <a:r>
                        <a:rPr lang="en-US" sz="1200">
                          <a:effectLst/>
                          <a:latin typeface="Times New Roman" panose="02020603050405020304" pitchFamily="18" charset="0"/>
                          <a:cs typeface="Times New Roman" panose="02020603050405020304" pitchFamily="18" charset="0"/>
                        </a:rPr>
                        <a:t>1</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0025" marR="200660" algn="ctr">
                        <a:lnSpc>
                          <a:spcPct val="115000"/>
                        </a:lnSpc>
                        <a:spcAft>
                          <a:spcPts val="0"/>
                        </a:spcAft>
                      </a:pPr>
                      <a:r>
                        <a:rPr lang="en-US" sz="1200">
                          <a:effectLst/>
                          <a:latin typeface="Times New Roman" panose="02020603050405020304" pitchFamily="18" charset="0"/>
                          <a:cs typeface="Times New Roman" panose="02020603050405020304" pitchFamily="18" charset="0"/>
                        </a:rPr>
                        <a:t>3</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556388847"/>
                  </a:ext>
                </a:extLst>
              </a:tr>
              <a:tr h="167071">
                <a:tc vMerge="1">
                  <a:txBody>
                    <a:bodyPr/>
                    <a:lstStyle/>
                    <a:p>
                      <a:endParaRPr lang="en-IN"/>
                    </a:p>
                  </a:txBody>
                  <a:tcPr/>
                </a:tc>
                <a:tc>
                  <a:txBody>
                    <a:bodyPr/>
                    <a:lstStyle/>
                    <a:p>
                      <a:pPr marL="60325" algn="l">
                        <a:lnSpc>
                          <a:spcPts val="1095"/>
                        </a:lnSpc>
                        <a:spcAft>
                          <a:spcPts val="0"/>
                        </a:spcAft>
                      </a:pPr>
                      <a:r>
                        <a:rPr lang="en-US" sz="1200" spc="15" dirty="0">
                          <a:effectLst/>
                          <a:latin typeface="Times New Roman" panose="02020603050405020304" pitchFamily="18" charset="0"/>
                          <a:cs typeface="Times New Roman" panose="02020603050405020304" pitchFamily="18" charset="0"/>
                        </a:rPr>
                        <a:t>I</a:t>
                      </a:r>
                      <a:r>
                        <a:rPr lang="en-US" sz="1200" spc="-45" dirty="0">
                          <a:effectLst/>
                          <a:latin typeface="Times New Roman" panose="02020603050405020304" pitchFamily="18" charset="0"/>
                          <a:cs typeface="Times New Roman" panose="02020603050405020304" pitchFamily="18" charset="0"/>
                        </a:rPr>
                        <a:t>m</a:t>
                      </a:r>
                      <a:r>
                        <a:rPr lang="en-US" sz="1200" spc="40" dirty="0">
                          <a:effectLst/>
                          <a:latin typeface="Times New Roman" panose="02020603050405020304" pitchFamily="18" charset="0"/>
                          <a:cs typeface="Times New Roman" panose="02020603050405020304" pitchFamily="18" charset="0"/>
                        </a:rPr>
                        <a:t>a</a:t>
                      </a:r>
                      <a:r>
                        <a:rPr lang="en-US" sz="1200" dirty="0">
                          <a:effectLst/>
                          <a:latin typeface="Times New Roman" panose="02020603050405020304" pitchFamily="18" charset="0"/>
                          <a:cs typeface="Times New Roman" panose="02020603050405020304" pitchFamily="18" charset="0"/>
                        </a:rPr>
                        <a:t>ge  </a:t>
                      </a:r>
                      <a:r>
                        <a:rPr lang="en-US" sz="1200" spc="225" dirty="0">
                          <a:effectLst/>
                          <a:latin typeface="Times New Roman" panose="02020603050405020304" pitchFamily="18" charset="0"/>
                          <a:cs typeface="Times New Roman" panose="02020603050405020304" pitchFamily="18" charset="0"/>
                        </a:rPr>
                        <a:t> </a:t>
                      </a:r>
                      <a:r>
                        <a:rPr lang="en-US" sz="1200" spc="15" dirty="0">
                          <a:effectLst/>
                          <a:latin typeface="Times New Roman" panose="02020603050405020304" pitchFamily="18" charset="0"/>
                          <a:cs typeface="Times New Roman" panose="02020603050405020304" pitchFamily="18" charset="0"/>
                        </a:rPr>
                        <a:t>ac</a:t>
                      </a:r>
                      <a:r>
                        <a:rPr lang="en-US" sz="1200" spc="-25" dirty="0">
                          <a:effectLst/>
                          <a:latin typeface="Times New Roman" panose="02020603050405020304" pitchFamily="18" charset="0"/>
                          <a:cs typeface="Times New Roman" panose="02020603050405020304" pitchFamily="18" charset="0"/>
                        </a:rPr>
                        <a:t>q</a:t>
                      </a:r>
                      <a:r>
                        <a:rPr lang="en-US" sz="1200" spc="25" dirty="0">
                          <a:effectLst/>
                          <a:latin typeface="Times New Roman" panose="02020603050405020304" pitchFamily="18" charset="0"/>
                          <a:cs typeface="Times New Roman" panose="02020603050405020304" pitchFamily="18" charset="0"/>
                        </a:rPr>
                        <a:t>u</a:t>
                      </a:r>
                      <a:r>
                        <a:rPr lang="en-US" sz="1200" spc="-20" dirty="0">
                          <a:effectLst/>
                          <a:latin typeface="Times New Roman" panose="02020603050405020304" pitchFamily="18" charset="0"/>
                          <a:cs typeface="Times New Roman" panose="02020603050405020304" pitchFamily="18" charset="0"/>
                        </a:rPr>
                        <a:t>i</a:t>
                      </a:r>
                      <a:r>
                        <a:rPr lang="en-US" sz="1200" spc="25" dirty="0">
                          <a:effectLst/>
                          <a:latin typeface="Times New Roman" panose="02020603050405020304" pitchFamily="18" charset="0"/>
                          <a:cs typeface="Times New Roman" panose="02020603050405020304" pitchFamily="18" charset="0"/>
                        </a:rPr>
                        <a:t>s</a:t>
                      </a:r>
                      <a:r>
                        <a:rPr lang="en-US" sz="1200" spc="-20" dirty="0">
                          <a:effectLst/>
                          <a:latin typeface="Times New Roman" panose="02020603050405020304" pitchFamily="18" charset="0"/>
                          <a:cs typeface="Times New Roman" panose="02020603050405020304" pitchFamily="18" charset="0"/>
                        </a:rPr>
                        <a:t>i</a:t>
                      </a:r>
                      <a:r>
                        <a:rPr lang="en-US" sz="1200" spc="5" dirty="0">
                          <a:effectLst/>
                          <a:latin typeface="Times New Roman" panose="02020603050405020304" pitchFamily="18" charset="0"/>
                          <a:cs typeface="Times New Roman" panose="02020603050405020304" pitchFamily="18" charset="0"/>
                        </a:rPr>
                        <a:t>t</a:t>
                      </a:r>
                      <a:r>
                        <a:rPr lang="en-US" sz="1200" spc="30" dirty="0">
                          <a:effectLst/>
                          <a:latin typeface="Times New Roman" panose="02020603050405020304" pitchFamily="18" charset="0"/>
                          <a:cs typeface="Times New Roman" panose="02020603050405020304" pitchFamily="18" charset="0"/>
                        </a:rPr>
                        <a:t>i</a:t>
                      </a:r>
                      <a:r>
                        <a:rPr lang="en-US" sz="1200" spc="5" dirty="0">
                          <a:effectLst/>
                          <a:latin typeface="Times New Roman" panose="02020603050405020304" pitchFamily="18" charset="0"/>
                          <a:cs typeface="Times New Roman" panose="02020603050405020304" pitchFamily="18" charset="0"/>
                        </a:rPr>
                        <a:t>o</a:t>
                      </a:r>
                      <a:r>
                        <a:rPr lang="en-US" sz="1200" dirty="0">
                          <a:effectLst/>
                          <a:latin typeface="Times New Roman" panose="02020603050405020304" pitchFamily="18" charset="0"/>
                          <a:cs typeface="Times New Roman" panose="02020603050405020304" pitchFamily="18" charset="0"/>
                        </a:rPr>
                        <a:t>n</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81305" marR="280670" algn="ctr">
                        <a:lnSpc>
                          <a:spcPts val="1215"/>
                        </a:lnSpc>
                        <a:spcAft>
                          <a:spcPts val="0"/>
                        </a:spcAft>
                      </a:pPr>
                      <a:r>
                        <a:rPr lang="en-US" sz="1200">
                          <a:effectLst/>
                          <a:latin typeface="Times New Roman" panose="02020603050405020304" pitchFamily="18" charset="0"/>
                          <a:cs typeface="Times New Roman" panose="02020603050405020304" pitchFamily="18" charset="0"/>
                        </a:rPr>
                        <a:t>1</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8755" marR="199390" algn="ctr">
                        <a:lnSpc>
                          <a:spcPct val="115000"/>
                        </a:lnSpc>
                        <a:spcAft>
                          <a:spcPts val="0"/>
                        </a:spcAft>
                      </a:pPr>
                      <a:r>
                        <a:rPr lang="en-US" sz="1200">
                          <a:effectLst/>
                          <a:latin typeface="Times New Roman" panose="02020603050405020304" pitchFamily="18" charset="0"/>
                          <a:cs typeface="Times New Roman" panose="02020603050405020304" pitchFamily="18" charset="0"/>
                        </a:rPr>
                        <a:t>4</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3976763"/>
                  </a:ext>
                </a:extLst>
              </a:tr>
              <a:tr h="350403">
                <a:tc vMerge="1">
                  <a:txBody>
                    <a:bodyPr/>
                    <a:lstStyle/>
                    <a:p>
                      <a:endParaRPr lang="en-IN"/>
                    </a:p>
                  </a:txBody>
                  <a:tcPr/>
                </a:tc>
                <a:tc>
                  <a:txBody>
                    <a:bodyPr/>
                    <a:lstStyle/>
                    <a:p>
                      <a:pPr marL="60325" algn="l">
                        <a:lnSpc>
                          <a:spcPts val="1120"/>
                        </a:lnSpc>
                        <a:spcAft>
                          <a:spcPts val="0"/>
                        </a:spcAft>
                      </a:pPr>
                      <a:r>
                        <a:rPr lang="en-US" sz="1200" spc="10" dirty="0">
                          <a:effectLst/>
                          <a:latin typeface="Times New Roman" panose="02020603050405020304" pitchFamily="18" charset="0"/>
                          <a:cs typeface="Times New Roman" panose="02020603050405020304" pitchFamily="18" charset="0"/>
                        </a:rPr>
                        <a:t>C</a:t>
                      </a:r>
                      <a:r>
                        <a:rPr lang="en-US" sz="1200" dirty="0">
                          <a:effectLst/>
                          <a:latin typeface="Times New Roman" panose="02020603050405020304" pitchFamily="18" charset="0"/>
                          <a:cs typeface="Times New Roman" panose="02020603050405020304" pitchFamily="18" charset="0"/>
                        </a:rPr>
                        <a:t>o</a:t>
                      </a:r>
                      <a:r>
                        <a:rPr lang="en-US" sz="1200" spc="5" dirty="0">
                          <a:effectLst/>
                          <a:latin typeface="Times New Roman" panose="02020603050405020304" pitchFamily="18" charset="0"/>
                          <a:cs typeface="Times New Roman" panose="02020603050405020304" pitchFamily="18" charset="0"/>
                        </a:rPr>
                        <a:t>l</a:t>
                      </a:r>
                      <a:r>
                        <a:rPr lang="en-US" sz="1200" spc="-20" dirty="0">
                          <a:effectLst/>
                          <a:latin typeface="Times New Roman" panose="02020603050405020304" pitchFamily="18" charset="0"/>
                          <a:cs typeface="Times New Roman" panose="02020603050405020304" pitchFamily="18" charset="0"/>
                        </a:rPr>
                        <a:t>o</a:t>
                      </a:r>
                      <a:r>
                        <a:rPr lang="en-US" sz="1200" dirty="0">
                          <a:effectLst/>
                          <a:latin typeface="Times New Roman" panose="02020603050405020304" pitchFamily="18" charset="0"/>
                          <a:cs typeface="Times New Roman" panose="02020603050405020304" pitchFamily="18" charset="0"/>
                        </a:rPr>
                        <a:t>r  </a:t>
                      </a:r>
                      <a:r>
                        <a:rPr lang="en-US" sz="1200" spc="245" dirty="0">
                          <a:effectLst/>
                          <a:latin typeface="Times New Roman" panose="02020603050405020304" pitchFamily="18" charset="0"/>
                          <a:cs typeface="Times New Roman" panose="02020603050405020304" pitchFamily="18" charset="0"/>
                        </a:rPr>
                        <a:t> </a:t>
                      </a:r>
                      <a:r>
                        <a:rPr lang="en-US" sz="1200" spc="5" dirty="0">
                          <a:effectLst/>
                          <a:latin typeface="Times New Roman" panose="02020603050405020304" pitchFamily="18" charset="0"/>
                          <a:cs typeface="Times New Roman" panose="02020603050405020304" pitchFamily="18" charset="0"/>
                        </a:rPr>
                        <a:t>i</a:t>
                      </a:r>
                      <a:r>
                        <a:rPr lang="en-US" sz="1200" spc="-20" dirty="0">
                          <a:effectLst/>
                          <a:latin typeface="Times New Roman" panose="02020603050405020304" pitchFamily="18" charset="0"/>
                          <a:cs typeface="Times New Roman" panose="02020603050405020304" pitchFamily="18" charset="0"/>
                        </a:rPr>
                        <a:t>m</a:t>
                      </a:r>
                      <a:r>
                        <a:rPr lang="en-US" sz="1200" spc="40" dirty="0">
                          <a:effectLst/>
                          <a:latin typeface="Times New Roman" panose="02020603050405020304" pitchFamily="18" charset="0"/>
                          <a:cs typeface="Times New Roman" panose="02020603050405020304" pitchFamily="18" charset="0"/>
                        </a:rPr>
                        <a:t>a</a:t>
                      </a:r>
                      <a:r>
                        <a:rPr lang="en-US" sz="1200" spc="-25" dirty="0">
                          <a:effectLst/>
                          <a:latin typeface="Times New Roman" panose="02020603050405020304" pitchFamily="18" charset="0"/>
                          <a:cs typeface="Times New Roman" panose="02020603050405020304" pitchFamily="18" charset="0"/>
                        </a:rPr>
                        <a:t>g</a:t>
                      </a:r>
                      <a:r>
                        <a:rPr lang="en-US" sz="1200" dirty="0">
                          <a:effectLst/>
                          <a:latin typeface="Times New Roman" panose="02020603050405020304" pitchFamily="18" charset="0"/>
                          <a:cs typeface="Times New Roman" panose="02020603050405020304" pitchFamily="18" charset="0"/>
                        </a:rPr>
                        <a:t>e</a:t>
                      </a:r>
                      <a:r>
                        <a:rPr lang="en-US" sz="1200" spc="5" dirty="0">
                          <a:effectLst/>
                          <a:latin typeface="Times New Roman" panose="02020603050405020304" pitchFamily="18" charset="0"/>
                          <a:cs typeface="Times New Roman" panose="02020603050405020304" pitchFamily="18" charset="0"/>
                        </a:rPr>
                        <a:t> </a:t>
                      </a:r>
                      <a:r>
                        <a:rPr lang="en-US" sz="1200" spc="65" dirty="0">
                          <a:effectLst/>
                          <a:latin typeface="Times New Roman" panose="02020603050405020304" pitchFamily="18" charset="0"/>
                          <a:cs typeface="Times New Roman" panose="02020603050405020304" pitchFamily="18" charset="0"/>
                        </a:rPr>
                        <a:t>r</a:t>
                      </a:r>
                      <a:r>
                        <a:rPr lang="en-US" sz="1200" spc="-35" dirty="0">
                          <a:effectLst/>
                          <a:latin typeface="Times New Roman" panose="02020603050405020304" pitchFamily="18" charset="0"/>
                          <a:cs typeface="Times New Roman" panose="02020603050405020304" pitchFamily="18" charset="0"/>
                        </a:rPr>
                        <a:t>e</a:t>
                      </a:r>
                      <a:r>
                        <a:rPr lang="en-US" sz="1200" spc="5" dirty="0">
                          <a:effectLst/>
                          <a:latin typeface="Times New Roman" panose="02020603050405020304" pitchFamily="18" charset="0"/>
                          <a:cs typeface="Times New Roman" panose="02020603050405020304" pitchFamily="18" charset="0"/>
                        </a:rPr>
                        <a:t>p</a:t>
                      </a:r>
                      <a:r>
                        <a:rPr lang="en-US" sz="1200" spc="65" dirty="0">
                          <a:effectLst/>
                          <a:latin typeface="Times New Roman" panose="02020603050405020304" pitchFamily="18" charset="0"/>
                          <a:cs typeface="Times New Roman" panose="02020603050405020304" pitchFamily="18" charset="0"/>
                        </a:rPr>
                        <a:t>r</a:t>
                      </a:r>
                      <a:r>
                        <a:rPr lang="en-US" sz="1200" spc="-35" dirty="0">
                          <a:effectLst/>
                          <a:latin typeface="Times New Roman" panose="02020603050405020304" pitchFamily="18" charset="0"/>
                          <a:cs typeface="Times New Roman" panose="02020603050405020304" pitchFamily="18" charset="0"/>
                        </a:rPr>
                        <a:t>e</a:t>
                      </a:r>
                      <a:r>
                        <a:rPr lang="en-US" sz="1200" spc="25" dirty="0">
                          <a:effectLst/>
                          <a:latin typeface="Times New Roman" panose="02020603050405020304" pitchFamily="18" charset="0"/>
                          <a:cs typeface="Times New Roman" panose="02020603050405020304" pitchFamily="18" charset="0"/>
                        </a:rPr>
                        <a:t>s</a:t>
                      </a:r>
                      <a:r>
                        <a:rPr lang="en-US" sz="1200" spc="-10" dirty="0">
                          <a:effectLst/>
                          <a:latin typeface="Times New Roman" panose="02020603050405020304" pitchFamily="18" charset="0"/>
                          <a:cs typeface="Times New Roman" panose="02020603050405020304" pitchFamily="18" charset="0"/>
                        </a:rPr>
                        <a:t>e</a:t>
                      </a:r>
                      <a:r>
                        <a:rPr lang="en-US" sz="1200" dirty="0">
                          <a:effectLst/>
                          <a:latin typeface="Times New Roman" panose="02020603050405020304" pitchFamily="18" charset="0"/>
                          <a:cs typeface="Times New Roman" panose="02020603050405020304" pitchFamily="18" charset="0"/>
                        </a:rPr>
                        <a:t>n</a:t>
                      </a:r>
                      <a:r>
                        <a:rPr lang="en-US" sz="1200" spc="5" dirty="0">
                          <a:effectLst/>
                          <a:latin typeface="Times New Roman" panose="02020603050405020304" pitchFamily="18" charset="0"/>
                          <a:cs typeface="Times New Roman" panose="02020603050405020304" pitchFamily="18" charset="0"/>
                        </a:rPr>
                        <a:t>t</a:t>
                      </a:r>
                      <a:r>
                        <a:rPr lang="en-US" sz="1200" spc="15" dirty="0">
                          <a:effectLst/>
                          <a:latin typeface="Times New Roman" panose="02020603050405020304" pitchFamily="18" charset="0"/>
                          <a:cs typeface="Times New Roman" panose="02020603050405020304" pitchFamily="18" charset="0"/>
                        </a:rPr>
                        <a:t>a</a:t>
                      </a:r>
                      <a:r>
                        <a:rPr lang="en-US" sz="1200" spc="5" dirty="0">
                          <a:effectLst/>
                          <a:latin typeface="Times New Roman" panose="02020603050405020304" pitchFamily="18" charset="0"/>
                          <a:cs typeface="Times New Roman" panose="02020603050405020304" pitchFamily="18" charset="0"/>
                        </a:rPr>
                        <a:t>ti</a:t>
                      </a:r>
                      <a:r>
                        <a:rPr lang="en-US" sz="1200" dirty="0">
                          <a:effectLst/>
                          <a:latin typeface="Times New Roman" panose="02020603050405020304" pitchFamily="18" charset="0"/>
                          <a:cs typeface="Times New Roman" panose="02020603050405020304" pitchFamily="18" charset="0"/>
                        </a:rPr>
                        <a:t>on</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81305" marR="280670" algn="ctr">
                        <a:lnSpc>
                          <a:spcPts val="1240"/>
                        </a:lnSpc>
                        <a:spcAft>
                          <a:spcPts val="0"/>
                        </a:spcAft>
                      </a:pPr>
                      <a:r>
                        <a:rPr lang="en-US" sz="1200">
                          <a:effectLst/>
                          <a:latin typeface="Times New Roman" panose="02020603050405020304" pitchFamily="18" charset="0"/>
                          <a:cs typeface="Times New Roman" panose="02020603050405020304" pitchFamily="18" charset="0"/>
                        </a:rPr>
                        <a:t>1</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0025" marR="200660" algn="ctr">
                        <a:lnSpc>
                          <a:spcPct val="115000"/>
                        </a:lnSpc>
                        <a:spcAft>
                          <a:spcPts val="0"/>
                        </a:spcAft>
                      </a:pPr>
                      <a:r>
                        <a:rPr lang="en-US" sz="1200">
                          <a:effectLst/>
                          <a:latin typeface="Times New Roman" panose="02020603050405020304" pitchFamily="18" charset="0"/>
                          <a:cs typeface="Times New Roman" panose="02020603050405020304" pitchFamily="18" charset="0"/>
                        </a:rPr>
                        <a:t>5</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949804428"/>
                  </a:ext>
                </a:extLst>
              </a:tr>
              <a:tr h="292374">
                <a:tc rowSpan="7">
                  <a:txBody>
                    <a:bodyPr/>
                    <a:lstStyle/>
                    <a:p>
                      <a:pPr algn="l">
                        <a:lnSpc>
                          <a:spcPts val="850"/>
                        </a:lnSpc>
                        <a:spcBef>
                          <a:spcPts val="35"/>
                        </a:spcBef>
                        <a:spcAft>
                          <a:spcPts val="0"/>
                        </a:spcAft>
                      </a:pPr>
                      <a:r>
                        <a:rPr lang="en-US" sz="1200">
                          <a:effectLst/>
                          <a:latin typeface="Times New Roman" panose="02020603050405020304" pitchFamily="18" charset="0"/>
                          <a:cs typeface="Times New Roman" panose="02020603050405020304" pitchFamily="18" charset="0"/>
                        </a:rPr>
                        <a:t> </a:t>
                      </a:r>
                      <a:endParaRPr lang="en-IN" sz="1200">
                        <a:effectLst/>
                        <a:latin typeface="Times New Roman" panose="02020603050405020304" pitchFamily="18" charset="0"/>
                        <a:cs typeface="Times New Roman" panose="02020603050405020304" pitchFamily="18" charset="0"/>
                      </a:endParaRPr>
                    </a:p>
                    <a:p>
                      <a:pPr algn="l">
                        <a:lnSpc>
                          <a:spcPts val="1000"/>
                        </a:lnSpc>
                        <a:spcAft>
                          <a:spcPts val="0"/>
                        </a:spcAft>
                      </a:pPr>
                      <a:r>
                        <a:rPr lang="en-US" sz="1200">
                          <a:effectLst/>
                          <a:latin typeface="Times New Roman" panose="02020603050405020304" pitchFamily="18" charset="0"/>
                          <a:cs typeface="Times New Roman" panose="02020603050405020304" pitchFamily="18" charset="0"/>
                        </a:rPr>
                        <a:t> </a:t>
                      </a:r>
                      <a:endParaRPr lang="en-IN" sz="1200">
                        <a:effectLst/>
                        <a:latin typeface="Times New Roman" panose="02020603050405020304" pitchFamily="18" charset="0"/>
                        <a:cs typeface="Times New Roman" panose="02020603050405020304" pitchFamily="18" charset="0"/>
                      </a:endParaRPr>
                    </a:p>
                    <a:p>
                      <a:pPr algn="l">
                        <a:lnSpc>
                          <a:spcPts val="1000"/>
                        </a:lnSpc>
                        <a:spcAft>
                          <a:spcPts val="0"/>
                        </a:spcAft>
                      </a:pPr>
                      <a:r>
                        <a:rPr lang="en-US" sz="1200">
                          <a:effectLst/>
                          <a:latin typeface="Times New Roman" panose="02020603050405020304" pitchFamily="18" charset="0"/>
                          <a:cs typeface="Times New Roman" panose="02020603050405020304" pitchFamily="18" charset="0"/>
                        </a:rPr>
                        <a:t> </a:t>
                      </a:r>
                      <a:endParaRPr lang="en-IN" sz="1200">
                        <a:effectLst/>
                        <a:latin typeface="Times New Roman" panose="02020603050405020304" pitchFamily="18" charset="0"/>
                        <a:cs typeface="Times New Roman" panose="02020603050405020304" pitchFamily="18" charset="0"/>
                      </a:endParaRPr>
                    </a:p>
                    <a:p>
                      <a:pPr algn="l">
                        <a:lnSpc>
                          <a:spcPts val="1000"/>
                        </a:lnSpc>
                        <a:spcAft>
                          <a:spcPts val="0"/>
                        </a:spcAft>
                      </a:pPr>
                      <a:r>
                        <a:rPr lang="en-US" sz="1200">
                          <a:effectLst/>
                          <a:latin typeface="Times New Roman" panose="02020603050405020304" pitchFamily="18" charset="0"/>
                          <a:cs typeface="Times New Roman" panose="02020603050405020304" pitchFamily="18" charset="0"/>
                        </a:rPr>
                        <a:t> </a:t>
                      </a:r>
                      <a:endParaRPr lang="en-IN" sz="1200">
                        <a:effectLst/>
                        <a:latin typeface="Times New Roman" panose="02020603050405020304" pitchFamily="18" charset="0"/>
                        <a:cs typeface="Times New Roman" panose="02020603050405020304" pitchFamily="18" charset="0"/>
                      </a:endParaRPr>
                    </a:p>
                    <a:p>
                      <a:pPr algn="l">
                        <a:lnSpc>
                          <a:spcPts val="1000"/>
                        </a:lnSpc>
                        <a:spcAft>
                          <a:spcPts val="0"/>
                        </a:spcAft>
                      </a:pPr>
                      <a:r>
                        <a:rPr lang="en-US" sz="1200">
                          <a:effectLst/>
                          <a:latin typeface="Times New Roman" panose="02020603050405020304" pitchFamily="18" charset="0"/>
                          <a:cs typeface="Times New Roman" panose="02020603050405020304" pitchFamily="18" charset="0"/>
                        </a:rPr>
                        <a:t> </a:t>
                      </a:r>
                      <a:endParaRPr lang="en-IN" sz="1200">
                        <a:effectLst/>
                        <a:latin typeface="Times New Roman" panose="02020603050405020304" pitchFamily="18" charset="0"/>
                        <a:cs typeface="Times New Roman" panose="02020603050405020304" pitchFamily="18" charset="0"/>
                      </a:endParaRPr>
                    </a:p>
                    <a:p>
                      <a:pPr algn="l">
                        <a:lnSpc>
                          <a:spcPts val="1000"/>
                        </a:lnSpc>
                        <a:spcAft>
                          <a:spcPts val="0"/>
                        </a:spcAft>
                      </a:pPr>
                      <a:r>
                        <a:rPr lang="en-US" sz="1200">
                          <a:effectLst/>
                          <a:latin typeface="Times New Roman" panose="02020603050405020304" pitchFamily="18" charset="0"/>
                          <a:cs typeface="Times New Roman" panose="02020603050405020304" pitchFamily="18" charset="0"/>
                        </a:rPr>
                        <a:t> </a:t>
                      </a:r>
                      <a:endParaRPr lang="en-IN" sz="1200">
                        <a:effectLst/>
                        <a:latin typeface="Times New Roman" panose="02020603050405020304" pitchFamily="18" charset="0"/>
                        <a:cs typeface="Times New Roman" panose="02020603050405020304" pitchFamily="18" charset="0"/>
                      </a:endParaRPr>
                    </a:p>
                    <a:p>
                      <a:pPr algn="l">
                        <a:lnSpc>
                          <a:spcPts val="1000"/>
                        </a:lnSpc>
                        <a:spcAft>
                          <a:spcPts val="0"/>
                        </a:spcAft>
                      </a:pPr>
                      <a:r>
                        <a:rPr lang="en-US" sz="1200">
                          <a:effectLst/>
                          <a:latin typeface="Times New Roman" panose="02020603050405020304" pitchFamily="18" charset="0"/>
                          <a:cs typeface="Times New Roman" panose="02020603050405020304" pitchFamily="18" charset="0"/>
                        </a:rPr>
                        <a:t> </a:t>
                      </a:r>
                      <a:endParaRPr lang="en-IN" sz="1200">
                        <a:effectLst/>
                        <a:latin typeface="Times New Roman" panose="02020603050405020304" pitchFamily="18" charset="0"/>
                        <a:cs typeface="Times New Roman" panose="02020603050405020304" pitchFamily="18" charset="0"/>
                      </a:endParaRPr>
                    </a:p>
                    <a:p>
                      <a:pPr algn="l">
                        <a:lnSpc>
                          <a:spcPts val="1000"/>
                        </a:lnSpc>
                        <a:spcAft>
                          <a:spcPts val="0"/>
                        </a:spcAft>
                      </a:pPr>
                      <a:r>
                        <a:rPr lang="en-US" sz="1200">
                          <a:effectLst/>
                          <a:latin typeface="Times New Roman" panose="02020603050405020304" pitchFamily="18" charset="0"/>
                          <a:cs typeface="Times New Roman" panose="02020603050405020304" pitchFamily="18" charset="0"/>
                        </a:rPr>
                        <a:t> </a:t>
                      </a:r>
                      <a:endParaRPr lang="en-IN" sz="1200">
                        <a:effectLst/>
                        <a:latin typeface="Times New Roman" panose="02020603050405020304" pitchFamily="18" charset="0"/>
                        <a:cs typeface="Times New Roman" panose="02020603050405020304" pitchFamily="18" charset="0"/>
                      </a:endParaRPr>
                    </a:p>
                    <a:p>
                      <a:pPr marL="207010" marR="60325" indent="-106680" algn="l">
                        <a:lnSpc>
                          <a:spcPts val="1060"/>
                        </a:lnSpc>
                        <a:spcAft>
                          <a:spcPts val="0"/>
                        </a:spcAft>
                      </a:pPr>
                      <a:r>
                        <a:rPr lang="en-US" sz="1200" spc="20">
                          <a:effectLst/>
                          <a:latin typeface="Times New Roman" panose="02020603050405020304" pitchFamily="18" charset="0"/>
                          <a:cs typeface="Times New Roman" panose="02020603050405020304" pitchFamily="18" charset="0"/>
                        </a:rPr>
                        <a:t>U</a:t>
                      </a:r>
                      <a:r>
                        <a:rPr lang="en-US" sz="1200" spc="-40">
                          <a:effectLst/>
                          <a:latin typeface="Times New Roman" panose="02020603050405020304" pitchFamily="18" charset="0"/>
                          <a:cs typeface="Times New Roman" panose="02020603050405020304" pitchFamily="18" charset="0"/>
                        </a:rPr>
                        <a:t>n</a:t>
                      </a:r>
                      <a:r>
                        <a:rPr lang="en-US" sz="1200" spc="5">
                          <a:effectLst/>
                          <a:latin typeface="Times New Roman" panose="02020603050405020304" pitchFamily="18" charset="0"/>
                          <a:cs typeface="Times New Roman" panose="02020603050405020304" pitchFamily="18" charset="0"/>
                        </a:rPr>
                        <a:t>i</a:t>
                      </a:r>
                      <a:r>
                        <a:rPr lang="en-US" sz="1200" spc="-5">
                          <a:effectLst/>
                          <a:latin typeface="Times New Roman" panose="02020603050405020304" pitchFamily="18" charset="0"/>
                          <a:cs typeface="Times New Roman" panose="02020603050405020304" pitchFamily="18" charset="0"/>
                        </a:rPr>
                        <a:t>t</a:t>
                      </a:r>
                      <a:r>
                        <a:rPr lang="en-US" sz="1200" spc="-10">
                          <a:effectLst/>
                          <a:latin typeface="Times New Roman" panose="02020603050405020304" pitchFamily="18" charset="0"/>
                          <a:cs typeface="Times New Roman" panose="02020603050405020304" pitchFamily="18" charset="0"/>
                        </a:rPr>
                        <a:t>-</a:t>
                      </a:r>
                      <a:r>
                        <a:rPr lang="en-US" sz="1200">
                          <a:effectLst/>
                          <a:latin typeface="Times New Roman" panose="02020603050405020304" pitchFamily="18" charset="0"/>
                          <a:cs typeface="Times New Roman" panose="02020603050405020304" pitchFamily="18" charset="0"/>
                        </a:rPr>
                        <a:t>2 </a:t>
                      </a:r>
                      <a:r>
                        <a:rPr lang="en-US" sz="1200" spc="-10">
                          <a:effectLst/>
                          <a:latin typeface="Times New Roman" panose="02020603050405020304" pitchFamily="18" charset="0"/>
                          <a:cs typeface="Times New Roman" panose="02020603050405020304" pitchFamily="18" charset="0"/>
                        </a:rPr>
                        <a:t>(</a:t>
                      </a:r>
                      <a:r>
                        <a:rPr lang="en-US" sz="1200">
                          <a:effectLst/>
                          <a:latin typeface="Times New Roman" panose="02020603050405020304" pitchFamily="18" charset="0"/>
                          <a:cs typeface="Times New Roman" panose="02020603050405020304" pitchFamily="18" charset="0"/>
                        </a:rPr>
                        <a:t>7)</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0325" algn="l">
                        <a:lnSpc>
                          <a:spcPts val="1040"/>
                        </a:lnSpc>
                        <a:spcAft>
                          <a:spcPts val="0"/>
                        </a:spcAft>
                      </a:pPr>
                      <a:r>
                        <a:rPr lang="en-US" sz="1200" spc="25" dirty="0">
                          <a:effectLst/>
                          <a:latin typeface="Times New Roman" panose="02020603050405020304" pitchFamily="18" charset="0"/>
                          <a:cs typeface="Times New Roman" panose="02020603050405020304" pitchFamily="18" charset="0"/>
                        </a:rPr>
                        <a:t>I</a:t>
                      </a:r>
                      <a:r>
                        <a:rPr lang="en-US" sz="1200" spc="-30" dirty="0">
                          <a:effectLst/>
                          <a:latin typeface="Times New Roman" panose="02020603050405020304" pitchFamily="18" charset="0"/>
                          <a:cs typeface="Times New Roman" panose="02020603050405020304" pitchFamily="18" charset="0"/>
                        </a:rPr>
                        <a:t>m</a:t>
                      </a:r>
                      <a:r>
                        <a:rPr lang="en-US" sz="1200" dirty="0">
                          <a:effectLst/>
                          <a:latin typeface="Times New Roman" panose="02020603050405020304" pitchFamily="18" charset="0"/>
                          <a:cs typeface="Times New Roman" panose="02020603050405020304" pitchFamily="18" charset="0"/>
                        </a:rPr>
                        <a:t>age </a:t>
                      </a:r>
                      <a:r>
                        <a:rPr lang="en-US" sz="1200" spc="230" dirty="0">
                          <a:effectLst/>
                          <a:latin typeface="Times New Roman" panose="02020603050405020304" pitchFamily="18" charset="0"/>
                          <a:cs typeface="Times New Roman" panose="02020603050405020304" pitchFamily="18" charset="0"/>
                        </a:rPr>
                        <a:t> </a:t>
                      </a:r>
                      <a:r>
                        <a:rPr lang="en-US" sz="1200" spc="10" dirty="0">
                          <a:effectLst/>
                          <a:latin typeface="Times New Roman" panose="02020603050405020304" pitchFamily="18" charset="0"/>
                          <a:cs typeface="Times New Roman" panose="02020603050405020304" pitchFamily="18" charset="0"/>
                        </a:rPr>
                        <a:t>T</a:t>
                      </a:r>
                      <a:r>
                        <a:rPr lang="en-US" sz="1200" spc="-10" dirty="0">
                          <a:effectLst/>
                          <a:latin typeface="Times New Roman" panose="02020603050405020304" pitchFamily="18" charset="0"/>
                          <a:cs typeface="Times New Roman" panose="02020603050405020304" pitchFamily="18" charset="0"/>
                        </a:rPr>
                        <a:t>r</a:t>
                      </a:r>
                      <a:r>
                        <a:rPr lang="en-US" sz="1200" dirty="0">
                          <a:effectLst/>
                          <a:latin typeface="Times New Roman" panose="02020603050405020304" pitchFamily="18" charset="0"/>
                          <a:cs typeface="Times New Roman" panose="02020603050405020304" pitchFamily="18" charset="0"/>
                        </a:rPr>
                        <a:t>a</a:t>
                      </a:r>
                      <a:r>
                        <a:rPr lang="en-US" sz="1200" spc="-40" dirty="0">
                          <a:effectLst/>
                          <a:latin typeface="Times New Roman" panose="02020603050405020304" pitchFamily="18" charset="0"/>
                          <a:cs typeface="Times New Roman" panose="02020603050405020304" pitchFamily="18" charset="0"/>
                        </a:rPr>
                        <a:t>n</a:t>
                      </a:r>
                      <a:r>
                        <a:rPr lang="en-US" sz="1200" spc="25" dirty="0">
                          <a:effectLst/>
                          <a:latin typeface="Times New Roman" panose="02020603050405020304" pitchFamily="18" charset="0"/>
                          <a:cs typeface="Times New Roman" panose="02020603050405020304" pitchFamily="18" charset="0"/>
                        </a:rPr>
                        <a:t>s</a:t>
                      </a:r>
                      <a:r>
                        <a:rPr lang="en-US" sz="1200" spc="-10" dirty="0">
                          <a:effectLst/>
                          <a:latin typeface="Times New Roman" panose="02020603050405020304" pitchFamily="18" charset="0"/>
                          <a:cs typeface="Times New Roman" panose="02020603050405020304" pitchFamily="18" charset="0"/>
                        </a:rPr>
                        <a:t>f</a:t>
                      </a:r>
                      <a:r>
                        <a:rPr lang="en-US" sz="1200" dirty="0">
                          <a:effectLst/>
                          <a:latin typeface="Times New Roman" panose="02020603050405020304" pitchFamily="18" charset="0"/>
                          <a:cs typeface="Times New Roman" panose="02020603050405020304" pitchFamily="18" charset="0"/>
                        </a:rPr>
                        <a:t>o</a:t>
                      </a:r>
                      <a:r>
                        <a:rPr lang="en-US" sz="1200" spc="40" dirty="0">
                          <a:effectLst/>
                          <a:latin typeface="Times New Roman" panose="02020603050405020304" pitchFamily="18" charset="0"/>
                          <a:cs typeface="Times New Roman" panose="02020603050405020304" pitchFamily="18" charset="0"/>
                        </a:rPr>
                        <a:t>r</a:t>
                      </a:r>
                      <a:r>
                        <a:rPr lang="en-US" sz="1200" spc="-30" dirty="0">
                          <a:effectLst/>
                          <a:latin typeface="Times New Roman" panose="02020603050405020304" pitchFamily="18" charset="0"/>
                          <a:cs typeface="Times New Roman" panose="02020603050405020304" pitchFamily="18" charset="0"/>
                        </a:rPr>
                        <a:t>m</a:t>
                      </a:r>
                      <a:r>
                        <a:rPr lang="en-US" sz="1200" dirty="0">
                          <a:effectLst/>
                          <a:latin typeface="Times New Roman" panose="02020603050405020304" pitchFamily="18" charset="0"/>
                          <a:cs typeface="Times New Roman" panose="02020603050405020304" pitchFamily="18" charset="0"/>
                        </a:rPr>
                        <a:t>a</a:t>
                      </a:r>
                      <a:r>
                        <a:rPr lang="en-US" sz="1200" spc="15" dirty="0">
                          <a:effectLst/>
                          <a:latin typeface="Times New Roman" panose="02020603050405020304" pitchFamily="18" charset="0"/>
                          <a:cs typeface="Times New Roman" panose="02020603050405020304" pitchFamily="18" charset="0"/>
                        </a:rPr>
                        <a:t>t</a:t>
                      </a:r>
                      <a:r>
                        <a:rPr lang="en-US" sz="1200" spc="-20" dirty="0">
                          <a:effectLst/>
                          <a:latin typeface="Times New Roman" panose="02020603050405020304" pitchFamily="18" charset="0"/>
                          <a:cs typeface="Times New Roman" panose="02020603050405020304" pitchFamily="18" charset="0"/>
                        </a:rPr>
                        <a:t>i</a:t>
                      </a:r>
                      <a:r>
                        <a:rPr lang="en-US" sz="1200" spc="25" dirty="0">
                          <a:effectLst/>
                          <a:latin typeface="Times New Roman" panose="02020603050405020304" pitchFamily="18" charset="0"/>
                          <a:cs typeface="Times New Roman" panose="02020603050405020304" pitchFamily="18" charset="0"/>
                        </a:rPr>
                        <a:t>o</a:t>
                      </a:r>
                      <a:r>
                        <a:rPr lang="en-US" sz="1200" dirty="0">
                          <a:effectLst/>
                          <a:latin typeface="Times New Roman" panose="02020603050405020304" pitchFamily="18" charset="0"/>
                          <a:cs typeface="Times New Roman" panose="02020603050405020304" pitchFamily="18" charset="0"/>
                        </a:rPr>
                        <a:t>n  </a:t>
                      </a:r>
                      <a:r>
                        <a:rPr lang="en-US" sz="1200" spc="25"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&amp; </a:t>
                      </a:r>
                      <a:r>
                        <a:rPr lang="en-US" sz="1200" spc="210" dirty="0">
                          <a:effectLst/>
                          <a:latin typeface="Times New Roman" panose="02020603050405020304" pitchFamily="18" charset="0"/>
                          <a:cs typeface="Times New Roman" panose="02020603050405020304" pitchFamily="18" charset="0"/>
                        </a:rPr>
                        <a:t> </a:t>
                      </a:r>
                      <a:r>
                        <a:rPr lang="en-US" sz="1200" spc="-25" dirty="0">
                          <a:effectLst/>
                          <a:latin typeface="Times New Roman" panose="02020603050405020304" pitchFamily="18" charset="0"/>
                          <a:cs typeface="Times New Roman" panose="02020603050405020304" pitchFamily="18" charset="0"/>
                        </a:rPr>
                        <a:t>F</a:t>
                      </a:r>
                      <a:r>
                        <a:rPr lang="en-US" sz="1200" spc="5" dirty="0">
                          <a:effectLst/>
                          <a:latin typeface="Times New Roman" panose="02020603050405020304" pitchFamily="18" charset="0"/>
                          <a:cs typeface="Times New Roman" panose="02020603050405020304" pitchFamily="18" charset="0"/>
                        </a:rPr>
                        <a:t>i</a:t>
                      </a:r>
                      <a:r>
                        <a:rPr lang="en-US" sz="1200" spc="-20" dirty="0">
                          <a:effectLst/>
                          <a:latin typeface="Times New Roman" panose="02020603050405020304" pitchFamily="18" charset="0"/>
                          <a:cs typeface="Times New Roman" panose="02020603050405020304" pitchFamily="18" charset="0"/>
                        </a:rPr>
                        <a:t>l</a:t>
                      </a:r>
                      <a:r>
                        <a:rPr lang="en-US" sz="1200" spc="-10" dirty="0">
                          <a:effectLst/>
                          <a:latin typeface="Times New Roman" panose="02020603050405020304" pitchFamily="18" charset="0"/>
                          <a:cs typeface="Times New Roman" panose="02020603050405020304" pitchFamily="18" charset="0"/>
                        </a:rPr>
                        <a:t>t</a:t>
                      </a:r>
                      <a:r>
                        <a:rPr lang="en-US" sz="1200" spc="15" dirty="0">
                          <a:effectLst/>
                          <a:latin typeface="Times New Roman" panose="02020603050405020304" pitchFamily="18" charset="0"/>
                          <a:cs typeface="Times New Roman" panose="02020603050405020304" pitchFamily="18" charset="0"/>
                        </a:rPr>
                        <a:t>er</a:t>
                      </a:r>
                      <a:r>
                        <a:rPr lang="en-US" sz="1200" spc="5" dirty="0">
                          <a:effectLst/>
                          <a:latin typeface="Times New Roman" panose="02020603050405020304" pitchFamily="18" charset="0"/>
                          <a:cs typeface="Times New Roman" panose="02020603050405020304" pitchFamily="18" charset="0"/>
                        </a:rPr>
                        <a:t>i</a:t>
                      </a:r>
                      <a:r>
                        <a:rPr lang="en-US" sz="1200" spc="-15" dirty="0">
                          <a:effectLst/>
                          <a:latin typeface="Times New Roman" panose="02020603050405020304" pitchFamily="18" charset="0"/>
                          <a:cs typeface="Times New Roman" panose="02020603050405020304" pitchFamily="18" charset="0"/>
                        </a:rPr>
                        <a:t>n</a:t>
                      </a:r>
                      <a:r>
                        <a:rPr lang="en-US" sz="1200" dirty="0">
                          <a:effectLst/>
                          <a:latin typeface="Times New Roman" panose="02020603050405020304" pitchFamily="18" charset="0"/>
                          <a:cs typeface="Times New Roman" panose="02020603050405020304" pitchFamily="18" charset="0"/>
                        </a:rPr>
                        <a:t>g:</a:t>
                      </a:r>
                      <a:endParaRPr lang="en-IN" sz="1200" dirty="0">
                        <a:effectLst/>
                        <a:latin typeface="Times New Roman" panose="02020603050405020304" pitchFamily="18" charset="0"/>
                        <a:cs typeface="Times New Roman" panose="02020603050405020304" pitchFamily="18" charset="0"/>
                      </a:endParaRPr>
                    </a:p>
                    <a:p>
                      <a:pPr marL="60325" algn="l">
                        <a:lnSpc>
                          <a:spcPts val="1090"/>
                        </a:lnSpc>
                        <a:spcAft>
                          <a:spcPts val="0"/>
                        </a:spcAft>
                      </a:pPr>
                      <a:r>
                        <a:rPr lang="en-US" sz="1200" spc="15" dirty="0">
                          <a:effectLst/>
                          <a:latin typeface="Times New Roman" panose="02020603050405020304" pitchFamily="18" charset="0"/>
                          <a:cs typeface="Times New Roman" panose="02020603050405020304" pitchFamily="18" charset="0"/>
                        </a:rPr>
                        <a:t>I</a:t>
                      </a:r>
                      <a:r>
                        <a:rPr lang="en-US" sz="1200" spc="-25" dirty="0">
                          <a:effectLst/>
                          <a:latin typeface="Times New Roman" panose="02020603050405020304" pitchFamily="18" charset="0"/>
                          <a:cs typeface="Times New Roman" panose="02020603050405020304" pitchFamily="18" charset="0"/>
                        </a:rPr>
                        <a:t>n</a:t>
                      </a:r>
                      <a:r>
                        <a:rPr lang="en-US" sz="1200" spc="30" dirty="0">
                          <a:effectLst/>
                          <a:latin typeface="Times New Roman" panose="02020603050405020304" pitchFamily="18" charset="0"/>
                          <a:cs typeface="Times New Roman" panose="02020603050405020304" pitchFamily="18" charset="0"/>
                        </a:rPr>
                        <a:t>t</a:t>
                      </a:r>
                      <a:r>
                        <a:rPr lang="en-US" sz="1200" spc="-10" dirty="0">
                          <a:effectLst/>
                          <a:latin typeface="Times New Roman" panose="02020603050405020304" pitchFamily="18" charset="0"/>
                          <a:cs typeface="Times New Roman" panose="02020603050405020304" pitchFamily="18" charset="0"/>
                        </a:rPr>
                        <a:t>e</a:t>
                      </a:r>
                      <a:r>
                        <a:rPr lang="en-US" sz="1200" spc="-20" dirty="0">
                          <a:effectLst/>
                          <a:latin typeface="Times New Roman" panose="02020603050405020304" pitchFamily="18" charset="0"/>
                          <a:cs typeface="Times New Roman" panose="02020603050405020304" pitchFamily="18" charset="0"/>
                        </a:rPr>
                        <a:t>n</a:t>
                      </a:r>
                      <a:r>
                        <a:rPr lang="en-US" sz="1200" spc="25" dirty="0">
                          <a:effectLst/>
                          <a:latin typeface="Times New Roman" panose="02020603050405020304" pitchFamily="18" charset="0"/>
                          <a:cs typeface="Times New Roman" panose="02020603050405020304" pitchFamily="18" charset="0"/>
                        </a:rPr>
                        <a:t>s</a:t>
                      </a:r>
                      <a:r>
                        <a:rPr lang="en-US" sz="1200" spc="-20" dirty="0">
                          <a:effectLst/>
                          <a:latin typeface="Times New Roman" panose="02020603050405020304" pitchFamily="18" charset="0"/>
                          <a:cs typeface="Times New Roman" panose="02020603050405020304" pitchFamily="18" charset="0"/>
                        </a:rPr>
                        <a:t>i</a:t>
                      </a:r>
                      <a:r>
                        <a:rPr lang="en-US" sz="1200" spc="55" dirty="0">
                          <a:effectLst/>
                          <a:latin typeface="Times New Roman" panose="02020603050405020304" pitchFamily="18" charset="0"/>
                          <a:cs typeface="Times New Roman" panose="02020603050405020304" pitchFamily="18" charset="0"/>
                        </a:rPr>
                        <a:t>t</a:t>
                      </a:r>
                      <a:r>
                        <a:rPr lang="en-US" sz="1200" dirty="0">
                          <a:effectLst/>
                          <a:latin typeface="Times New Roman" panose="02020603050405020304" pitchFamily="18" charset="0"/>
                          <a:cs typeface="Times New Roman" panose="02020603050405020304" pitchFamily="18" charset="0"/>
                        </a:rPr>
                        <a:t>y </a:t>
                      </a:r>
                      <a:r>
                        <a:rPr lang="en-US" sz="1200" spc="195" dirty="0">
                          <a:effectLst/>
                          <a:latin typeface="Times New Roman" panose="02020603050405020304" pitchFamily="18" charset="0"/>
                          <a:cs typeface="Times New Roman" panose="02020603050405020304" pitchFamily="18" charset="0"/>
                        </a:rPr>
                        <a:t> </a:t>
                      </a:r>
                      <a:r>
                        <a:rPr lang="en-US" sz="1200" spc="5" dirty="0">
                          <a:effectLst/>
                          <a:latin typeface="Times New Roman" panose="02020603050405020304" pitchFamily="18" charset="0"/>
                          <a:cs typeface="Times New Roman" panose="02020603050405020304" pitchFamily="18" charset="0"/>
                        </a:rPr>
                        <a:t>t</a:t>
                      </a:r>
                      <a:r>
                        <a:rPr lang="en-US" sz="1200" spc="15" dirty="0">
                          <a:effectLst/>
                          <a:latin typeface="Times New Roman" panose="02020603050405020304" pitchFamily="18" charset="0"/>
                          <a:cs typeface="Times New Roman" panose="02020603050405020304" pitchFamily="18" charset="0"/>
                        </a:rPr>
                        <a:t>ra</a:t>
                      </a:r>
                      <a:r>
                        <a:rPr lang="en-US" sz="1200" spc="-25" dirty="0">
                          <a:effectLst/>
                          <a:latin typeface="Times New Roman" panose="02020603050405020304" pitchFamily="18" charset="0"/>
                          <a:cs typeface="Times New Roman" panose="02020603050405020304" pitchFamily="18" charset="0"/>
                        </a:rPr>
                        <a:t>n</a:t>
                      </a:r>
                      <a:r>
                        <a:rPr lang="en-US" sz="1200" spc="5" dirty="0">
                          <a:effectLst/>
                          <a:latin typeface="Times New Roman" panose="02020603050405020304" pitchFamily="18" charset="0"/>
                          <a:cs typeface="Times New Roman" panose="02020603050405020304" pitchFamily="18" charset="0"/>
                        </a:rPr>
                        <a:t>s</a:t>
                      </a:r>
                      <a:r>
                        <a:rPr lang="en-US" sz="1200" spc="15" dirty="0">
                          <a:effectLst/>
                          <a:latin typeface="Times New Roman" panose="02020603050405020304" pitchFamily="18" charset="0"/>
                          <a:cs typeface="Times New Roman" panose="02020603050405020304" pitchFamily="18" charset="0"/>
                        </a:rPr>
                        <a:t>f</a:t>
                      </a:r>
                      <a:r>
                        <a:rPr lang="en-US" sz="1200" spc="-25" dirty="0">
                          <a:effectLst/>
                          <a:latin typeface="Times New Roman" panose="02020603050405020304" pitchFamily="18" charset="0"/>
                          <a:cs typeface="Times New Roman" panose="02020603050405020304" pitchFamily="18" charset="0"/>
                        </a:rPr>
                        <a:t>o</a:t>
                      </a:r>
                      <a:r>
                        <a:rPr lang="en-US" sz="1200" spc="45" dirty="0">
                          <a:effectLst/>
                          <a:latin typeface="Times New Roman" panose="02020603050405020304" pitchFamily="18" charset="0"/>
                          <a:cs typeface="Times New Roman" panose="02020603050405020304" pitchFamily="18" charset="0"/>
                        </a:rPr>
                        <a:t>r</a:t>
                      </a:r>
                      <a:r>
                        <a:rPr lang="en-US" sz="1200" dirty="0">
                          <a:effectLst/>
                          <a:latin typeface="Times New Roman" panose="02020603050405020304" pitchFamily="18" charset="0"/>
                          <a:cs typeface="Times New Roman" panose="02020603050405020304" pitchFamily="18" charset="0"/>
                        </a:rPr>
                        <a:t>m </a:t>
                      </a:r>
                      <a:r>
                        <a:rPr lang="en-US" sz="1200" spc="270" dirty="0">
                          <a:effectLst/>
                          <a:latin typeface="Times New Roman" panose="02020603050405020304" pitchFamily="18" charset="0"/>
                          <a:cs typeface="Times New Roman" panose="02020603050405020304" pitchFamily="18" charset="0"/>
                        </a:rPr>
                        <a:t> </a:t>
                      </a:r>
                      <a:r>
                        <a:rPr lang="en-US" sz="1200" spc="-10" dirty="0">
                          <a:effectLst/>
                          <a:latin typeface="Times New Roman" panose="02020603050405020304" pitchFamily="18" charset="0"/>
                          <a:cs typeface="Times New Roman" panose="02020603050405020304" pitchFamily="18" charset="0"/>
                        </a:rPr>
                        <a:t>f</a:t>
                      </a:r>
                      <a:r>
                        <a:rPr lang="en-US" sz="1200" dirty="0">
                          <a:effectLst/>
                          <a:latin typeface="Times New Roman" panose="02020603050405020304" pitchFamily="18" charset="0"/>
                          <a:cs typeface="Times New Roman" panose="02020603050405020304" pitchFamily="18" charset="0"/>
                        </a:rPr>
                        <a:t>u</a:t>
                      </a:r>
                      <a:r>
                        <a:rPr lang="en-US" sz="1200" spc="-25" dirty="0">
                          <a:effectLst/>
                          <a:latin typeface="Times New Roman" panose="02020603050405020304" pitchFamily="18" charset="0"/>
                          <a:cs typeface="Times New Roman" panose="02020603050405020304" pitchFamily="18" charset="0"/>
                        </a:rPr>
                        <a:t>n</a:t>
                      </a:r>
                      <a:r>
                        <a:rPr lang="en-US" sz="1200" spc="-10" dirty="0">
                          <a:effectLst/>
                          <a:latin typeface="Times New Roman" panose="02020603050405020304" pitchFamily="18" charset="0"/>
                          <a:cs typeface="Times New Roman" panose="02020603050405020304" pitchFamily="18" charset="0"/>
                        </a:rPr>
                        <a:t>c</a:t>
                      </a:r>
                      <a:r>
                        <a:rPr lang="en-US" sz="1200" spc="5" dirty="0">
                          <a:effectLst/>
                          <a:latin typeface="Times New Roman" panose="02020603050405020304" pitchFamily="18" charset="0"/>
                          <a:cs typeface="Times New Roman" panose="02020603050405020304" pitchFamily="18" charset="0"/>
                        </a:rPr>
                        <a:t>t</a:t>
                      </a:r>
                      <a:r>
                        <a:rPr lang="en-US" sz="1200" spc="30" dirty="0">
                          <a:effectLst/>
                          <a:latin typeface="Times New Roman" panose="02020603050405020304" pitchFamily="18" charset="0"/>
                          <a:cs typeface="Times New Roman" panose="02020603050405020304" pitchFamily="18" charset="0"/>
                        </a:rPr>
                        <a:t>i</a:t>
                      </a:r>
                      <a:r>
                        <a:rPr lang="en-US" sz="1200" dirty="0">
                          <a:effectLst/>
                          <a:latin typeface="Times New Roman" panose="02020603050405020304" pitchFamily="18" charset="0"/>
                          <a:cs typeface="Times New Roman" panose="02020603050405020304" pitchFamily="18" charset="0"/>
                        </a:rPr>
                        <a:t>ons</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81305" marR="280670" algn="ctr">
                        <a:lnSpc>
                          <a:spcPts val="1215"/>
                        </a:lnSpc>
                        <a:spcAft>
                          <a:spcPts val="0"/>
                        </a:spcAft>
                      </a:pPr>
                      <a:r>
                        <a:rPr lang="en-US" sz="1200">
                          <a:effectLst/>
                          <a:latin typeface="Times New Roman" panose="02020603050405020304" pitchFamily="18" charset="0"/>
                          <a:cs typeface="Times New Roman" panose="02020603050405020304" pitchFamily="18" charset="0"/>
                        </a:rPr>
                        <a:t>1</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0025" marR="200660" algn="ctr">
                        <a:lnSpc>
                          <a:spcPts val="1240"/>
                        </a:lnSpc>
                        <a:spcAft>
                          <a:spcPts val="0"/>
                        </a:spcAft>
                      </a:pPr>
                      <a:r>
                        <a:rPr lang="en-US" sz="1200">
                          <a:effectLst/>
                          <a:latin typeface="Times New Roman" panose="02020603050405020304" pitchFamily="18" charset="0"/>
                          <a:cs typeface="Times New Roman" panose="02020603050405020304" pitchFamily="18" charset="0"/>
                        </a:rPr>
                        <a:t>6</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216902153"/>
                  </a:ext>
                </a:extLst>
              </a:tr>
              <a:tr h="167071">
                <a:tc vMerge="1">
                  <a:txBody>
                    <a:bodyPr/>
                    <a:lstStyle/>
                    <a:p>
                      <a:endParaRPr lang="en-IN"/>
                    </a:p>
                  </a:txBody>
                  <a:tcPr/>
                </a:tc>
                <a:tc>
                  <a:txBody>
                    <a:bodyPr/>
                    <a:lstStyle/>
                    <a:p>
                      <a:pPr marL="60325" algn="l">
                        <a:lnSpc>
                          <a:spcPts val="1075"/>
                        </a:lnSpc>
                        <a:spcAft>
                          <a:spcPts val="0"/>
                        </a:spcAft>
                      </a:pPr>
                      <a:r>
                        <a:rPr lang="en-US" sz="1200" spc="-30" dirty="0">
                          <a:effectLst/>
                          <a:latin typeface="Times New Roman" panose="02020603050405020304" pitchFamily="18" charset="0"/>
                          <a:cs typeface="Times New Roman" panose="02020603050405020304" pitchFamily="18" charset="0"/>
                        </a:rPr>
                        <a:t>H</a:t>
                      </a:r>
                      <a:r>
                        <a:rPr lang="en-US" sz="1200" spc="5" dirty="0">
                          <a:effectLst/>
                          <a:latin typeface="Times New Roman" panose="02020603050405020304" pitchFamily="18" charset="0"/>
                          <a:cs typeface="Times New Roman" panose="02020603050405020304" pitchFamily="18" charset="0"/>
                        </a:rPr>
                        <a:t>i</a:t>
                      </a:r>
                      <a:r>
                        <a:rPr lang="en-US" sz="1200" spc="25" dirty="0">
                          <a:effectLst/>
                          <a:latin typeface="Times New Roman" panose="02020603050405020304" pitchFamily="18" charset="0"/>
                          <a:cs typeface="Times New Roman" panose="02020603050405020304" pitchFamily="18" charset="0"/>
                        </a:rPr>
                        <a:t>s</a:t>
                      </a:r>
                      <a:r>
                        <a:rPr lang="en-US" sz="1200" spc="30" dirty="0">
                          <a:effectLst/>
                          <a:latin typeface="Times New Roman" panose="02020603050405020304" pitchFamily="18" charset="0"/>
                          <a:cs typeface="Times New Roman" panose="02020603050405020304" pitchFamily="18" charset="0"/>
                        </a:rPr>
                        <a:t>t</a:t>
                      </a:r>
                      <a:r>
                        <a:rPr lang="en-US" sz="1200" dirty="0">
                          <a:effectLst/>
                          <a:latin typeface="Times New Roman" panose="02020603050405020304" pitchFamily="18" charset="0"/>
                          <a:cs typeface="Times New Roman" panose="02020603050405020304" pitchFamily="18" charset="0"/>
                        </a:rPr>
                        <a:t>o</a:t>
                      </a:r>
                      <a:r>
                        <a:rPr lang="en-US" sz="1200" spc="-25" dirty="0">
                          <a:effectLst/>
                          <a:latin typeface="Times New Roman" panose="02020603050405020304" pitchFamily="18" charset="0"/>
                          <a:cs typeface="Times New Roman" panose="02020603050405020304" pitchFamily="18" charset="0"/>
                        </a:rPr>
                        <a:t>g</a:t>
                      </a:r>
                      <a:r>
                        <a:rPr lang="en-US" sz="1200" spc="15" dirty="0">
                          <a:effectLst/>
                          <a:latin typeface="Times New Roman" panose="02020603050405020304" pitchFamily="18" charset="0"/>
                          <a:cs typeface="Times New Roman" panose="02020603050405020304" pitchFamily="18" charset="0"/>
                        </a:rPr>
                        <a:t>r</a:t>
                      </a:r>
                      <a:r>
                        <a:rPr lang="en-US" sz="1200" spc="40" dirty="0">
                          <a:effectLst/>
                          <a:latin typeface="Times New Roman" panose="02020603050405020304" pitchFamily="18" charset="0"/>
                          <a:cs typeface="Times New Roman" panose="02020603050405020304" pitchFamily="18" charset="0"/>
                        </a:rPr>
                        <a:t>a</a:t>
                      </a:r>
                      <a:r>
                        <a:rPr lang="en-US" sz="1200" dirty="0">
                          <a:effectLst/>
                          <a:latin typeface="Times New Roman" panose="02020603050405020304" pitchFamily="18" charset="0"/>
                          <a:cs typeface="Times New Roman" panose="02020603050405020304" pitchFamily="18" charset="0"/>
                        </a:rPr>
                        <a:t>m</a:t>
                      </a:r>
                      <a:r>
                        <a:rPr lang="en-US" sz="1200" spc="-5"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p</a:t>
                      </a:r>
                      <a:r>
                        <a:rPr lang="en-US" sz="1200" spc="40" dirty="0">
                          <a:effectLst/>
                          <a:latin typeface="Times New Roman" panose="02020603050405020304" pitchFamily="18" charset="0"/>
                          <a:cs typeface="Times New Roman" panose="02020603050405020304" pitchFamily="18" charset="0"/>
                        </a:rPr>
                        <a:t>r</a:t>
                      </a:r>
                      <a:r>
                        <a:rPr lang="en-US" sz="1200" spc="-25" dirty="0">
                          <a:effectLst/>
                          <a:latin typeface="Times New Roman" panose="02020603050405020304" pitchFamily="18" charset="0"/>
                          <a:cs typeface="Times New Roman" panose="02020603050405020304" pitchFamily="18" charset="0"/>
                        </a:rPr>
                        <a:t>o</a:t>
                      </a:r>
                      <a:r>
                        <a:rPr lang="en-US" sz="1200" spc="15" dirty="0">
                          <a:effectLst/>
                          <a:latin typeface="Times New Roman" panose="02020603050405020304" pitchFamily="18" charset="0"/>
                          <a:cs typeface="Times New Roman" panose="02020603050405020304" pitchFamily="18" charset="0"/>
                        </a:rPr>
                        <a:t>c</a:t>
                      </a:r>
                      <a:r>
                        <a:rPr lang="en-US" sz="1200" spc="-10" dirty="0">
                          <a:effectLst/>
                          <a:latin typeface="Times New Roman" panose="02020603050405020304" pitchFamily="18" charset="0"/>
                          <a:cs typeface="Times New Roman" panose="02020603050405020304" pitchFamily="18" charset="0"/>
                        </a:rPr>
                        <a:t>e</a:t>
                      </a:r>
                      <a:r>
                        <a:rPr lang="en-US" sz="1200" spc="5" dirty="0">
                          <a:effectLst/>
                          <a:latin typeface="Times New Roman" panose="02020603050405020304" pitchFamily="18" charset="0"/>
                          <a:cs typeface="Times New Roman" panose="02020603050405020304" pitchFamily="18" charset="0"/>
                        </a:rPr>
                        <a:t>s</a:t>
                      </a:r>
                      <a:r>
                        <a:rPr lang="en-US" sz="1200" spc="25" dirty="0">
                          <a:effectLst/>
                          <a:latin typeface="Times New Roman" panose="02020603050405020304" pitchFamily="18" charset="0"/>
                          <a:cs typeface="Times New Roman" panose="02020603050405020304" pitchFamily="18" charset="0"/>
                        </a:rPr>
                        <a:t>s</a:t>
                      </a:r>
                      <a:r>
                        <a:rPr lang="en-US" sz="1200" spc="5" dirty="0">
                          <a:effectLst/>
                          <a:latin typeface="Times New Roman" panose="02020603050405020304" pitchFamily="18" charset="0"/>
                          <a:cs typeface="Times New Roman" panose="02020603050405020304" pitchFamily="18" charset="0"/>
                        </a:rPr>
                        <a:t>i</a:t>
                      </a:r>
                      <a:r>
                        <a:rPr lang="en-US" sz="1200" dirty="0">
                          <a:effectLst/>
                          <a:latin typeface="Times New Roman" panose="02020603050405020304" pitchFamily="18" charset="0"/>
                          <a:cs typeface="Times New Roman" panose="02020603050405020304" pitchFamily="18" charset="0"/>
                        </a:rPr>
                        <a:t>ng</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81305" marR="280670" algn="ctr">
                        <a:lnSpc>
                          <a:spcPts val="1215"/>
                        </a:lnSpc>
                        <a:spcAft>
                          <a:spcPts val="0"/>
                        </a:spcAft>
                      </a:pPr>
                      <a:r>
                        <a:rPr lang="en-US" sz="1200">
                          <a:effectLst/>
                          <a:latin typeface="Times New Roman" panose="02020603050405020304" pitchFamily="18" charset="0"/>
                          <a:cs typeface="Times New Roman" panose="02020603050405020304" pitchFamily="18" charset="0"/>
                        </a:rPr>
                        <a:t>1</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0025" marR="200660" algn="ctr">
                        <a:lnSpc>
                          <a:spcPts val="1240"/>
                        </a:lnSpc>
                        <a:spcAft>
                          <a:spcPts val="0"/>
                        </a:spcAft>
                      </a:pPr>
                      <a:r>
                        <a:rPr lang="en-US" sz="1200">
                          <a:effectLst/>
                          <a:latin typeface="Times New Roman" panose="02020603050405020304" pitchFamily="18" charset="0"/>
                          <a:cs typeface="Times New Roman" panose="02020603050405020304" pitchFamily="18" charset="0"/>
                        </a:rPr>
                        <a:t>7</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02768359"/>
                  </a:ext>
                </a:extLst>
              </a:tr>
              <a:tr h="167071">
                <a:tc vMerge="1">
                  <a:txBody>
                    <a:bodyPr/>
                    <a:lstStyle/>
                    <a:p>
                      <a:endParaRPr lang="en-IN"/>
                    </a:p>
                  </a:txBody>
                  <a:tcPr/>
                </a:tc>
                <a:tc>
                  <a:txBody>
                    <a:bodyPr/>
                    <a:lstStyle/>
                    <a:p>
                      <a:pPr marL="60325" algn="l">
                        <a:lnSpc>
                          <a:spcPts val="1075"/>
                        </a:lnSpc>
                        <a:spcAft>
                          <a:spcPts val="0"/>
                        </a:spcAft>
                      </a:pPr>
                      <a:r>
                        <a:rPr lang="en-US" sz="1200" spc="10" dirty="0">
                          <a:effectLst/>
                          <a:latin typeface="Times New Roman" panose="02020603050405020304" pitchFamily="18" charset="0"/>
                          <a:cs typeface="Times New Roman" panose="02020603050405020304" pitchFamily="18" charset="0"/>
                        </a:rPr>
                        <a:t>S</a:t>
                      </a:r>
                      <a:r>
                        <a:rPr lang="en-US" sz="1200" dirty="0">
                          <a:effectLst/>
                          <a:latin typeface="Times New Roman" panose="02020603050405020304" pitchFamily="18" charset="0"/>
                          <a:cs typeface="Times New Roman" panose="02020603050405020304" pitchFamily="18" charset="0"/>
                        </a:rPr>
                        <a:t>p</a:t>
                      </a:r>
                      <a:r>
                        <a:rPr lang="en-US" sz="1200" spc="15" dirty="0">
                          <a:effectLst/>
                          <a:latin typeface="Times New Roman" panose="02020603050405020304" pitchFamily="18" charset="0"/>
                          <a:cs typeface="Times New Roman" panose="02020603050405020304" pitchFamily="18" charset="0"/>
                        </a:rPr>
                        <a:t>a</a:t>
                      </a:r>
                      <a:r>
                        <a:rPr lang="en-US" sz="1200" spc="5" dirty="0">
                          <a:effectLst/>
                          <a:latin typeface="Times New Roman" panose="02020603050405020304" pitchFamily="18" charset="0"/>
                          <a:cs typeface="Times New Roman" panose="02020603050405020304" pitchFamily="18" charset="0"/>
                        </a:rPr>
                        <a:t>t</a:t>
                      </a:r>
                      <a:r>
                        <a:rPr lang="en-US" sz="1200" spc="-15" dirty="0">
                          <a:effectLst/>
                          <a:latin typeface="Times New Roman" panose="02020603050405020304" pitchFamily="18" charset="0"/>
                          <a:cs typeface="Times New Roman" panose="02020603050405020304" pitchFamily="18" charset="0"/>
                        </a:rPr>
                        <a:t>i</a:t>
                      </a:r>
                      <a:r>
                        <a:rPr lang="en-US" sz="1200" spc="15" dirty="0">
                          <a:effectLst/>
                          <a:latin typeface="Times New Roman" panose="02020603050405020304" pitchFamily="18" charset="0"/>
                          <a:cs typeface="Times New Roman" panose="02020603050405020304" pitchFamily="18" charset="0"/>
                        </a:rPr>
                        <a:t>a</a:t>
                      </a:r>
                      <a:r>
                        <a:rPr lang="en-US" sz="1200" dirty="0">
                          <a:effectLst/>
                          <a:latin typeface="Times New Roman" panose="02020603050405020304" pitchFamily="18" charset="0"/>
                          <a:cs typeface="Times New Roman" panose="02020603050405020304" pitchFamily="18" charset="0"/>
                        </a:rPr>
                        <a:t>l</a:t>
                      </a:r>
                      <a:r>
                        <a:rPr lang="en-US" sz="1200" spc="40" dirty="0">
                          <a:effectLst/>
                          <a:latin typeface="Times New Roman" panose="02020603050405020304" pitchFamily="18" charset="0"/>
                          <a:cs typeface="Times New Roman" panose="02020603050405020304" pitchFamily="18" charset="0"/>
                        </a:rPr>
                        <a:t> </a:t>
                      </a:r>
                      <a:r>
                        <a:rPr lang="en-US" sz="1200" spc="-10" dirty="0">
                          <a:effectLst/>
                          <a:latin typeface="Times New Roman" panose="02020603050405020304" pitchFamily="18" charset="0"/>
                          <a:cs typeface="Times New Roman" panose="02020603050405020304" pitchFamily="18" charset="0"/>
                        </a:rPr>
                        <a:t>f</a:t>
                      </a:r>
                      <a:r>
                        <a:rPr lang="en-US" sz="1200" spc="-20" dirty="0">
                          <a:effectLst/>
                          <a:latin typeface="Times New Roman" panose="02020603050405020304" pitchFamily="18" charset="0"/>
                          <a:cs typeface="Times New Roman" panose="02020603050405020304" pitchFamily="18" charset="0"/>
                        </a:rPr>
                        <a:t>il</a:t>
                      </a:r>
                      <a:r>
                        <a:rPr lang="en-US" sz="1200" spc="30" dirty="0">
                          <a:effectLst/>
                          <a:latin typeface="Times New Roman" panose="02020603050405020304" pitchFamily="18" charset="0"/>
                          <a:cs typeface="Times New Roman" panose="02020603050405020304" pitchFamily="18" charset="0"/>
                        </a:rPr>
                        <a:t>t</a:t>
                      </a:r>
                      <a:r>
                        <a:rPr lang="en-US" sz="1200" spc="-35" dirty="0">
                          <a:effectLst/>
                          <a:latin typeface="Times New Roman" panose="02020603050405020304" pitchFamily="18" charset="0"/>
                          <a:cs typeface="Times New Roman" panose="02020603050405020304" pitchFamily="18" charset="0"/>
                        </a:rPr>
                        <a:t>e</a:t>
                      </a:r>
                      <a:r>
                        <a:rPr lang="en-US" sz="1200" spc="15" dirty="0">
                          <a:effectLst/>
                          <a:latin typeface="Times New Roman" panose="02020603050405020304" pitchFamily="18" charset="0"/>
                          <a:cs typeface="Times New Roman" panose="02020603050405020304" pitchFamily="18" charset="0"/>
                        </a:rPr>
                        <a:t>r</a:t>
                      </a:r>
                      <a:r>
                        <a:rPr lang="en-US" sz="1200" spc="30" dirty="0">
                          <a:effectLst/>
                          <a:latin typeface="Times New Roman" panose="02020603050405020304" pitchFamily="18" charset="0"/>
                          <a:cs typeface="Times New Roman" panose="02020603050405020304" pitchFamily="18" charset="0"/>
                        </a:rPr>
                        <a:t>i</a:t>
                      </a:r>
                      <a:r>
                        <a:rPr lang="en-US" sz="1200" dirty="0">
                          <a:effectLst/>
                          <a:latin typeface="Times New Roman" panose="02020603050405020304" pitchFamily="18" charset="0"/>
                          <a:cs typeface="Times New Roman" panose="02020603050405020304" pitchFamily="18" charset="0"/>
                        </a:rPr>
                        <a:t>ng</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81305" marR="280670" algn="ctr">
                        <a:lnSpc>
                          <a:spcPts val="1215"/>
                        </a:lnSpc>
                        <a:spcAft>
                          <a:spcPts val="0"/>
                        </a:spcAft>
                      </a:pPr>
                      <a:r>
                        <a:rPr lang="en-US" sz="1200">
                          <a:effectLst/>
                          <a:latin typeface="Times New Roman" panose="02020603050405020304" pitchFamily="18" charset="0"/>
                          <a:cs typeface="Times New Roman" panose="02020603050405020304" pitchFamily="18" charset="0"/>
                        </a:rPr>
                        <a:t>1</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0025" marR="200660" algn="ctr">
                        <a:lnSpc>
                          <a:spcPts val="1240"/>
                        </a:lnSpc>
                        <a:spcAft>
                          <a:spcPts val="0"/>
                        </a:spcAft>
                      </a:pPr>
                      <a:r>
                        <a:rPr lang="en-US" sz="1200">
                          <a:effectLst/>
                          <a:latin typeface="Times New Roman" panose="02020603050405020304" pitchFamily="18" charset="0"/>
                          <a:cs typeface="Times New Roman" panose="02020603050405020304" pitchFamily="18" charset="0"/>
                        </a:rPr>
                        <a:t>8</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833591699"/>
                  </a:ext>
                </a:extLst>
              </a:tr>
              <a:tr h="176056">
                <a:tc vMerge="1">
                  <a:txBody>
                    <a:bodyPr/>
                    <a:lstStyle/>
                    <a:p>
                      <a:endParaRPr lang="en-IN"/>
                    </a:p>
                  </a:txBody>
                  <a:tcPr/>
                </a:tc>
                <a:tc>
                  <a:txBody>
                    <a:bodyPr/>
                    <a:lstStyle/>
                    <a:p>
                      <a:pPr marL="60325" algn="l">
                        <a:lnSpc>
                          <a:spcPts val="1075"/>
                        </a:lnSpc>
                        <a:spcAft>
                          <a:spcPts val="0"/>
                        </a:spcAft>
                      </a:pPr>
                      <a:r>
                        <a:rPr lang="en-US" sz="1200" spc="10">
                          <a:effectLst/>
                          <a:latin typeface="Times New Roman" panose="02020603050405020304" pitchFamily="18" charset="0"/>
                          <a:cs typeface="Times New Roman" panose="02020603050405020304" pitchFamily="18" charset="0"/>
                        </a:rPr>
                        <a:t>F</a:t>
                      </a:r>
                      <a:r>
                        <a:rPr lang="en-US" sz="1200" spc="-25">
                          <a:effectLst/>
                          <a:latin typeface="Times New Roman" panose="02020603050405020304" pitchFamily="18" charset="0"/>
                          <a:cs typeface="Times New Roman" panose="02020603050405020304" pitchFamily="18" charset="0"/>
                        </a:rPr>
                        <a:t>o</a:t>
                      </a:r>
                      <a:r>
                        <a:rPr lang="en-US" sz="1200">
                          <a:effectLst/>
                          <a:latin typeface="Times New Roman" panose="02020603050405020304" pitchFamily="18" charset="0"/>
                          <a:cs typeface="Times New Roman" panose="02020603050405020304" pitchFamily="18" charset="0"/>
                        </a:rPr>
                        <a:t>u</a:t>
                      </a:r>
                      <a:r>
                        <a:rPr lang="en-US" sz="1200" spc="40">
                          <a:effectLst/>
                          <a:latin typeface="Times New Roman" panose="02020603050405020304" pitchFamily="18" charset="0"/>
                          <a:cs typeface="Times New Roman" panose="02020603050405020304" pitchFamily="18" charset="0"/>
                        </a:rPr>
                        <a:t>r</a:t>
                      </a:r>
                      <a:r>
                        <a:rPr lang="en-US" sz="1200" spc="5">
                          <a:effectLst/>
                          <a:latin typeface="Times New Roman" panose="02020603050405020304" pitchFamily="18" charset="0"/>
                          <a:cs typeface="Times New Roman" panose="02020603050405020304" pitchFamily="18" charset="0"/>
                        </a:rPr>
                        <a:t>i</a:t>
                      </a:r>
                      <a:r>
                        <a:rPr lang="en-US" sz="1200" spc="-35">
                          <a:effectLst/>
                          <a:latin typeface="Times New Roman" panose="02020603050405020304" pitchFamily="18" charset="0"/>
                          <a:cs typeface="Times New Roman" panose="02020603050405020304" pitchFamily="18" charset="0"/>
                        </a:rPr>
                        <a:t>e</a:t>
                      </a:r>
                      <a:r>
                        <a:rPr lang="en-US" sz="1200">
                          <a:effectLst/>
                          <a:latin typeface="Times New Roman" panose="02020603050405020304" pitchFamily="18" charset="0"/>
                          <a:cs typeface="Times New Roman" panose="02020603050405020304" pitchFamily="18" charset="0"/>
                        </a:rPr>
                        <a:t>r</a:t>
                      </a:r>
                      <a:r>
                        <a:rPr lang="en-US" sz="1200" spc="55">
                          <a:effectLst/>
                          <a:latin typeface="Times New Roman" panose="02020603050405020304" pitchFamily="18" charset="0"/>
                          <a:cs typeface="Times New Roman" panose="02020603050405020304" pitchFamily="18" charset="0"/>
                        </a:rPr>
                        <a:t> </a:t>
                      </a:r>
                      <a:r>
                        <a:rPr lang="en-US" sz="1200" spc="5">
                          <a:effectLst/>
                          <a:latin typeface="Times New Roman" panose="02020603050405020304" pitchFamily="18" charset="0"/>
                          <a:cs typeface="Times New Roman" panose="02020603050405020304" pitchFamily="18" charset="0"/>
                        </a:rPr>
                        <a:t>t</a:t>
                      </a:r>
                      <a:r>
                        <a:rPr lang="en-US" sz="1200" spc="40">
                          <a:effectLst/>
                          <a:latin typeface="Times New Roman" panose="02020603050405020304" pitchFamily="18" charset="0"/>
                          <a:cs typeface="Times New Roman" panose="02020603050405020304" pitchFamily="18" charset="0"/>
                        </a:rPr>
                        <a:t>r</a:t>
                      </a:r>
                      <a:r>
                        <a:rPr lang="en-US" sz="1200" spc="15">
                          <a:effectLst/>
                          <a:latin typeface="Times New Roman" panose="02020603050405020304" pitchFamily="18" charset="0"/>
                          <a:cs typeface="Times New Roman" panose="02020603050405020304" pitchFamily="18" charset="0"/>
                        </a:rPr>
                        <a:t>a</a:t>
                      </a:r>
                      <a:r>
                        <a:rPr lang="en-US" sz="1200" spc="-25">
                          <a:effectLst/>
                          <a:latin typeface="Times New Roman" panose="02020603050405020304" pitchFamily="18" charset="0"/>
                          <a:cs typeface="Times New Roman" panose="02020603050405020304" pitchFamily="18" charset="0"/>
                        </a:rPr>
                        <a:t>n</a:t>
                      </a:r>
                      <a:r>
                        <a:rPr lang="en-US" sz="1200" spc="5">
                          <a:effectLst/>
                          <a:latin typeface="Times New Roman" panose="02020603050405020304" pitchFamily="18" charset="0"/>
                          <a:cs typeface="Times New Roman" panose="02020603050405020304" pitchFamily="18" charset="0"/>
                        </a:rPr>
                        <a:t>s</a:t>
                      </a:r>
                      <a:r>
                        <a:rPr lang="en-US" sz="1200" spc="-10">
                          <a:effectLst/>
                          <a:latin typeface="Times New Roman" panose="02020603050405020304" pitchFamily="18" charset="0"/>
                          <a:cs typeface="Times New Roman" panose="02020603050405020304" pitchFamily="18" charset="0"/>
                        </a:rPr>
                        <a:t>f</a:t>
                      </a:r>
                      <a:r>
                        <a:rPr lang="en-US" sz="1200" spc="-25">
                          <a:effectLst/>
                          <a:latin typeface="Times New Roman" panose="02020603050405020304" pitchFamily="18" charset="0"/>
                          <a:cs typeface="Times New Roman" panose="02020603050405020304" pitchFamily="18" charset="0"/>
                        </a:rPr>
                        <a:t>o</a:t>
                      </a:r>
                      <a:r>
                        <a:rPr lang="en-US" sz="1200" spc="40">
                          <a:effectLst/>
                          <a:latin typeface="Times New Roman" panose="02020603050405020304" pitchFamily="18" charset="0"/>
                          <a:cs typeface="Times New Roman" panose="02020603050405020304" pitchFamily="18" charset="0"/>
                        </a:rPr>
                        <a:t>r</a:t>
                      </a:r>
                      <a:r>
                        <a:rPr lang="en-US" sz="1200" spc="-40">
                          <a:effectLst/>
                          <a:latin typeface="Times New Roman" panose="02020603050405020304" pitchFamily="18" charset="0"/>
                          <a:cs typeface="Times New Roman" panose="02020603050405020304" pitchFamily="18" charset="0"/>
                        </a:rPr>
                        <a:t>m</a:t>
                      </a:r>
                      <a:r>
                        <a:rPr lang="en-US" sz="1200">
                          <a:effectLst/>
                          <a:latin typeface="Times New Roman" panose="02020603050405020304" pitchFamily="18" charset="0"/>
                          <a:cs typeface="Times New Roman" panose="02020603050405020304" pitchFamily="18" charset="0"/>
                        </a:rPr>
                        <a:t>s</a:t>
                      </a:r>
                      <a:r>
                        <a:rPr lang="en-US" sz="1200" spc="65">
                          <a:effectLst/>
                          <a:latin typeface="Times New Roman" panose="02020603050405020304" pitchFamily="18" charset="0"/>
                          <a:cs typeface="Times New Roman" panose="02020603050405020304" pitchFamily="18" charset="0"/>
                        </a:rPr>
                        <a:t> </a:t>
                      </a:r>
                      <a:r>
                        <a:rPr lang="en-US" sz="1200" spc="15">
                          <a:effectLst/>
                          <a:latin typeface="Times New Roman" panose="02020603050405020304" pitchFamily="18" charset="0"/>
                          <a:cs typeface="Times New Roman" panose="02020603050405020304" pitchFamily="18" charset="0"/>
                        </a:rPr>
                        <a:t>a</a:t>
                      </a:r>
                      <a:r>
                        <a:rPr lang="en-US" sz="1200">
                          <a:effectLst/>
                          <a:latin typeface="Times New Roman" panose="02020603050405020304" pitchFamily="18" charset="0"/>
                          <a:cs typeface="Times New Roman" panose="02020603050405020304" pitchFamily="18" charset="0"/>
                        </a:rPr>
                        <a:t>nd</a:t>
                      </a:r>
                      <a:r>
                        <a:rPr lang="en-US" sz="1200" spc="-10">
                          <a:effectLst/>
                          <a:latin typeface="Times New Roman" panose="02020603050405020304" pitchFamily="18" charset="0"/>
                          <a:cs typeface="Times New Roman" panose="02020603050405020304" pitchFamily="18" charset="0"/>
                        </a:rPr>
                        <a:t> </a:t>
                      </a:r>
                      <a:r>
                        <a:rPr lang="en-US" sz="1200" spc="-20">
                          <a:effectLst/>
                          <a:latin typeface="Times New Roman" panose="02020603050405020304" pitchFamily="18" charset="0"/>
                          <a:cs typeface="Times New Roman" panose="02020603050405020304" pitchFamily="18" charset="0"/>
                        </a:rPr>
                        <a:t>i</a:t>
                      </a:r>
                      <a:r>
                        <a:rPr lang="en-US" sz="1200" spc="30">
                          <a:effectLst/>
                          <a:latin typeface="Times New Roman" panose="02020603050405020304" pitchFamily="18" charset="0"/>
                          <a:cs typeface="Times New Roman" panose="02020603050405020304" pitchFamily="18" charset="0"/>
                        </a:rPr>
                        <a:t>t</a:t>
                      </a:r>
                      <a:r>
                        <a:rPr lang="en-US" sz="1200">
                          <a:effectLst/>
                          <a:latin typeface="Times New Roman" panose="02020603050405020304" pitchFamily="18" charset="0"/>
                          <a:cs typeface="Times New Roman" panose="02020603050405020304" pitchFamily="18" charset="0"/>
                        </a:rPr>
                        <a:t>s</a:t>
                      </a:r>
                      <a:r>
                        <a:rPr lang="en-US" sz="1200" spc="15">
                          <a:effectLst/>
                          <a:latin typeface="Times New Roman" panose="02020603050405020304" pitchFamily="18" charset="0"/>
                          <a:cs typeface="Times New Roman" panose="02020603050405020304" pitchFamily="18" charset="0"/>
                        </a:rPr>
                        <a:t> </a:t>
                      </a:r>
                      <a:r>
                        <a:rPr lang="en-US" sz="1200">
                          <a:effectLst/>
                          <a:latin typeface="Times New Roman" panose="02020603050405020304" pitchFamily="18" charset="0"/>
                          <a:cs typeface="Times New Roman" panose="02020603050405020304" pitchFamily="18" charset="0"/>
                        </a:rPr>
                        <a:t>p</a:t>
                      </a:r>
                      <a:r>
                        <a:rPr lang="en-US" sz="1200" spc="15">
                          <a:effectLst/>
                          <a:latin typeface="Times New Roman" panose="02020603050405020304" pitchFamily="18" charset="0"/>
                          <a:cs typeface="Times New Roman" panose="02020603050405020304" pitchFamily="18" charset="0"/>
                        </a:rPr>
                        <a:t>r</a:t>
                      </a:r>
                      <a:r>
                        <a:rPr lang="en-US" sz="1200" spc="-25">
                          <a:effectLst/>
                          <a:latin typeface="Times New Roman" panose="02020603050405020304" pitchFamily="18" charset="0"/>
                          <a:cs typeface="Times New Roman" panose="02020603050405020304" pitchFamily="18" charset="0"/>
                        </a:rPr>
                        <a:t>o</a:t>
                      </a:r>
                      <a:r>
                        <a:rPr lang="en-US" sz="1200" spc="25">
                          <a:effectLst/>
                          <a:latin typeface="Times New Roman" panose="02020603050405020304" pitchFamily="18" charset="0"/>
                          <a:cs typeface="Times New Roman" panose="02020603050405020304" pitchFamily="18" charset="0"/>
                        </a:rPr>
                        <a:t>p</a:t>
                      </a:r>
                      <a:r>
                        <a:rPr lang="en-US" sz="1200" spc="-35">
                          <a:effectLst/>
                          <a:latin typeface="Times New Roman" panose="02020603050405020304" pitchFamily="18" charset="0"/>
                          <a:cs typeface="Times New Roman" panose="02020603050405020304" pitchFamily="18" charset="0"/>
                        </a:rPr>
                        <a:t>e</a:t>
                      </a:r>
                      <a:r>
                        <a:rPr lang="en-US" sz="1200" spc="15">
                          <a:effectLst/>
                          <a:latin typeface="Times New Roman" panose="02020603050405020304" pitchFamily="18" charset="0"/>
                          <a:cs typeface="Times New Roman" panose="02020603050405020304" pitchFamily="18" charset="0"/>
                        </a:rPr>
                        <a:t>r</a:t>
                      </a:r>
                      <a:r>
                        <a:rPr lang="en-US" sz="1200" spc="30">
                          <a:effectLst/>
                          <a:latin typeface="Times New Roman" panose="02020603050405020304" pitchFamily="18" charset="0"/>
                          <a:cs typeface="Times New Roman" panose="02020603050405020304" pitchFamily="18" charset="0"/>
                        </a:rPr>
                        <a:t>t</a:t>
                      </a:r>
                      <a:r>
                        <a:rPr lang="en-US" sz="1200" spc="5">
                          <a:effectLst/>
                          <a:latin typeface="Times New Roman" panose="02020603050405020304" pitchFamily="18" charset="0"/>
                          <a:cs typeface="Times New Roman" panose="02020603050405020304" pitchFamily="18" charset="0"/>
                        </a:rPr>
                        <a:t>i</a:t>
                      </a:r>
                      <a:r>
                        <a:rPr lang="en-US" sz="1200" spc="-35">
                          <a:effectLst/>
                          <a:latin typeface="Times New Roman" panose="02020603050405020304" pitchFamily="18" charset="0"/>
                          <a:cs typeface="Times New Roman" panose="02020603050405020304" pitchFamily="18" charset="0"/>
                        </a:rPr>
                        <a:t>e</a:t>
                      </a:r>
                      <a:r>
                        <a:rPr lang="en-US" sz="1200">
                          <a:effectLst/>
                          <a:latin typeface="Times New Roman" panose="02020603050405020304" pitchFamily="18" charset="0"/>
                          <a:cs typeface="Times New Roman" panose="02020603050405020304" pitchFamily="18" charset="0"/>
                        </a:rPr>
                        <a:t>s</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81305" marR="280670" algn="ctr">
                        <a:lnSpc>
                          <a:spcPts val="1215"/>
                        </a:lnSpc>
                        <a:spcAft>
                          <a:spcPts val="0"/>
                        </a:spcAft>
                      </a:pPr>
                      <a:r>
                        <a:rPr lang="en-US" sz="1200">
                          <a:effectLst/>
                          <a:latin typeface="Times New Roman" panose="02020603050405020304" pitchFamily="18" charset="0"/>
                          <a:cs typeface="Times New Roman" panose="02020603050405020304" pitchFamily="18" charset="0"/>
                        </a:rPr>
                        <a:t>1</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0025" marR="200025" algn="ctr">
                        <a:lnSpc>
                          <a:spcPts val="1240"/>
                        </a:lnSpc>
                        <a:spcAft>
                          <a:spcPts val="0"/>
                        </a:spcAft>
                      </a:pPr>
                      <a:r>
                        <a:rPr lang="en-US" sz="1200">
                          <a:effectLst/>
                          <a:latin typeface="Times New Roman" panose="02020603050405020304" pitchFamily="18" charset="0"/>
                          <a:cs typeface="Times New Roman" panose="02020603050405020304" pitchFamily="18" charset="0"/>
                        </a:rPr>
                        <a:t>9</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979983158"/>
                  </a:ext>
                </a:extLst>
              </a:tr>
              <a:tr h="334142">
                <a:tc vMerge="1">
                  <a:txBody>
                    <a:bodyPr/>
                    <a:lstStyle/>
                    <a:p>
                      <a:endParaRPr lang="en-IN"/>
                    </a:p>
                  </a:txBody>
                  <a:tcPr/>
                </a:tc>
                <a:tc>
                  <a:txBody>
                    <a:bodyPr/>
                    <a:lstStyle/>
                    <a:p>
                      <a:pPr marL="60325" algn="l">
                        <a:lnSpc>
                          <a:spcPts val="1075"/>
                        </a:lnSpc>
                        <a:spcAft>
                          <a:spcPts val="0"/>
                        </a:spcAft>
                      </a:pPr>
                      <a:r>
                        <a:rPr lang="en-US" sz="1200" spc="10" dirty="0">
                          <a:effectLst/>
                          <a:latin typeface="Times New Roman" panose="02020603050405020304" pitchFamily="18" charset="0"/>
                          <a:cs typeface="Times New Roman" panose="02020603050405020304" pitchFamily="18" charset="0"/>
                        </a:rPr>
                        <a:t>F</a:t>
                      </a:r>
                      <a:r>
                        <a:rPr lang="en-US" sz="1200" spc="15" dirty="0">
                          <a:effectLst/>
                          <a:latin typeface="Times New Roman" panose="02020603050405020304" pitchFamily="18" charset="0"/>
                          <a:cs typeface="Times New Roman" panose="02020603050405020304" pitchFamily="18" charset="0"/>
                        </a:rPr>
                        <a:t>r</a:t>
                      </a:r>
                      <a:r>
                        <a:rPr lang="en-US" sz="1200" spc="-10" dirty="0">
                          <a:effectLst/>
                          <a:latin typeface="Times New Roman" panose="02020603050405020304" pitchFamily="18" charset="0"/>
                          <a:cs typeface="Times New Roman" panose="02020603050405020304" pitchFamily="18" charset="0"/>
                        </a:rPr>
                        <a:t>e</a:t>
                      </a:r>
                      <a:r>
                        <a:rPr lang="en-US" sz="1200" spc="-20" dirty="0">
                          <a:effectLst/>
                          <a:latin typeface="Times New Roman" panose="02020603050405020304" pitchFamily="18" charset="0"/>
                          <a:cs typeface="Times New Roman" panose="02020603050405020304" pitchFamily="18" charset="0"/>
                        </a:rPr>
                        <a:t>q</a:t>
                      </a:r>
                      <a:r>
                        <a:rPr lang="en-US" sz="1200" spc="25" dirty="0">
                          <a:effectLst/>
                          <a:latin typeface="Times New Roman" panose="02020603050405020304" pitchFamily="18" charset="0"/>
                          <a:cs typeface="Times New Roman" panose="02020603050405020304" pitchFamily="18" charset="0"/>
                        </a:rPr>
                        <a:t>u</a:t>
                      </a:r>
                      <a:r>
                        <a:rPr lang="en-US" sz="1200" spc="-10" dirty="0">
                          <a:effectLst/>
                          <a:latin typeface="Times New Roman" panose="02020603050405020304" pitchFamily="18" charset="0"/>
                          <a:cs typeface="Times New Roman" panose="02020603050405020304" pitchFamily="18" charset="0"/>
                        </a:rPr>
                        <a:t>e</a:t>
                      </a:r>
                      <a:r>
                        <a:rPr lang="en-US" sz="1200" dirty="0">
                          <a:effectLst/>
                          <a:latin typeface="Times New Roman" panose="02020603050405020304" pitchFamily="18" charset="0"/>
                          <a:cs typeface="Times New Roman" panose="02020603050405020304" pitchFamily="18" charset="0"/>
                        </a:rPr>
                        <a:t>n</a:t>
                      </a:r>
                      <a:r>
                        <a:rPr lang="en-US" sz="1200" spc="40" dirty="0">
                          <a:effectLst/>
                          <a:latin typeface="Times New Roman" panose="02020603050405020304" pitchFamily="18" charset="0"/>
                          <a:cs typeface="Times New Roman" panose="02020603050405020304" pitchFamily="18" charset="0"/>
                        </a:rPr>
                        <a:t>c</a:t>
                      </a:r>
                      <a:r>
                        <a:rPr lang="en-US" sz="1200" dirty="0">
                          <a:effectLst/>
                          <a:latin typeface="Times New Roman" panose="02020603050405020304" pitchFamily="18" charset="0"/>
                          <a:cs typeface="Times New Roman" panose="02020603050405020304" pitchFamily="18" charset="0"/>
                        </a:rPr>
                        <a:t>y</a:t>
                      </a:r>
                      <a:r>
                        <a:rPr lang="en-US" sz="1200" spc="15"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d</a:t>
                      </a:r>
                      <a:r>
                        <a:rPr lang="en-US" sz="1200" spc="25" dirty="0">
                          <a:effectLst/>
                          <a:latin typeface="Times New Roman" panose="02020603050405020304" pitchFamily="18" charset="0"/>
                          <a:cs typeface="Times New Roman" panose="02020603050405020304" pitchFamily="18" charset="0"/>
                        </a:rPr>
                        <a:t>o</a:t>
                      </a:r>
                      <a:r>
                        <a:rPr lang="en-US" sz="1200" spc="-20" dirty="0">
                          <a:effectLst/>
                          <a:latin typeface="Times New Roman" panose="02020603050405020304" pitchFamily="18" charset="0"/>
                          <a:cs typeface="Times New Roman" panose="02020603050405020304" pitchFamily="18" charset="0"/>
                        </a:rPr>
                        <a:t>m</a:t>
                      </a:r>
                      <a:r>
                        <a:rPr lang="en-US" sz="1200" spc="40" dirty="0">
                          <a:effectLst/>
                          <a:latin typeface="Times New Roman" panose="02020603050405020304" pitchFamily="18" charset="0"/>
                          <a:cs typeface="Times New Roman" panose="02020603050405020304" pitchFamily="18" charset="0"/>
                        </a:rPr>
                        <a:t>a</a:t>
                      </a:r>
                      <a:r>
                        <a:rPr lang="en-US" sz="1200" spc="10" dirty="0">
                          <a:effectLst/>
                          <a:latin typeface="Times New Roman" panose="02020603050405020304" pitchFamily="18" charset="0"/>
                          <a:cs typeface="Times New Roman" panose="02020603050405020304" pitchFamily="18" charset="0"/>
                        </a:rPr>
                        <a:t>i</a:t>
                      </a:r>
                      <a:r>
                        <a:rPr lang="en-US" sz="1200" dirty="0">
                          <a:effectLst/>
                          <a:latin typeface="Times New Roman" panose="02020603050405020304" pitchFamily="18" charset="0"/>
                          <a:cs typeface="Times New Roman" panose="02020603050405020304" pitchFamily="18" charset="0"/>
                        </a:rPr>
                        <a:t>n</a:t>
                      </a:r>
                      <a:r>
                        <a:rPr lang="en-US" sz="1200" spc="-10" dirty="0">
                          <a:effectLst/>
                          <a:latin typeface="Times New Roman" panose="02020603050405020304" pitchFamily="18" charset="0"/>
                          <a:cs typeface="Times New Roman" panose="02020603050405020304" pitchFamily="18" charset="0"/>
                        </a:rPr>
                        <a:t> </a:t>
                      </a:r>
                      <a:r>
                        <a:rPr lang="en-US" sz="1200" spc="15" dirty="0">
                          <a:effectLst/>
                          <a:latin typeface="Times New Roman" panose="02020603050405020304" pitchFamily="18" charset="0"/>
                          <a:cs typeface="Times New Roman" panose="02020603050405020304" pitchFamily="18" charset="0"/>
                        </a:rPr>
                        <a:t>f</a:t>
                      </a:r>
                      <a:r>
                        <a:rPr lang="en-US" sz="1200" spc="5" dirty="0">
                          <a:effectLst/>
                          <a:latin typeface="Times New Roman" panose="02020603050405020304" pitchFamily="18" charset="0"/>
                          <a:cs typeface="Times New Roman" panose="02020603050405020304" pitchFamily="18" charset="0"/>
                        </a:rPr>
                        <a:t>i</a:t>
                      </a:r>
                      <a:r>
                        <a:rPr lang="en-US" sz="1200" spc="-20" dirty="0">
                          <a:effectLst/>
                          <a:latin typeface="Times New Roman" panose="02020603050405020304" pitchFamily="18" charset="0"/>
                          <a:cs typeface="Times New Roman" panose="02020603050405020304" pitchFamily="18" charset="0"/>
                        </a:rPr>
                        <a:t>l</a:t>
                      </a:r>
                      <a:r>
                        <a:rPr lang="en-US" sz="1200" spc="55" dirty="0">
                          <a:effectLst/>
                          <a:latin typeface="Times New Roman" panose="02020603050405020304" pitchFamily="18" charset="0"/>
                          <a:cs typeface="Times New Roman" panose="02020603050405020304" pitchFamily="18" charset="0"/>
                        </a:rPr>
                        <a:t>t</a:t>
                      </a:r>
                      <a:r>
                        <a:rPr lang="en-US" sz="1200" spc="-35" dirty="0">
                          <a:effectLst/>
                          <a:latin typeface="Times New Roman" panose="02020603050405020304" pitchFamily="18" charset="0"/>
                          <a:cs typeface="Times New Roman" panose="02020603050405020304" pitchFamily="18" charset="0"/>
                        </a:rPr>
                        <a:t>e</a:t>
                      </a:r>
                      <a:r>
                        <a:rPr lang="en-US" sz="1200" spc="15" dirty="0">
                          <a:effectLst/>
                          <a:latin typeface="Times New Roman" panose="02020603050405020304" pitchFamily="18" charset="0"/>
                          <a:cs typeface="Times New Roman" panose="02020603050405020304" pitchFamily="18" charset="0"/>
                        </a:rPr>
                        <a:t>r</a:t>
                      </a:r>
                      <a:r>
                        <a:rPr lang="en-US" sz="1200" dirty="0">
                          <a:effectLst/>
                          <a:latin typeface="Times New Roman" panose="02020603050405020304" pitchFamily="18" charset="0"/>
                          <a:cs typeface="Times New Roman" panose="02020603050405020304" pitchFamily="18" charset="0"/>
                        </a:rPr>
                        <a:t>s</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81305" marR="280670" algn="ctr">
                        <a:lnSpc>
                          <a:spcPts val="1220"/>
                        </a:lnSpc>
                        <a:spcAft>
                          <a:spcPts val="0"/>
                        </a:spcAft>
                      </a:pPr>
                      <a:r>
                        <a:rPr lang="en-US" sz="1200">
                          <a:effectLst/>
                          <a:latin typeface="Times New Roman" panose="02020603050405020304" pitchFamily="18" charset="0"/>
                          <a:cs typeface="Times New Roman" panose="02020603050405020304" pitchFamily="18" charset="0"/>
                        </a:rPr>
                        <a:t>1</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63830" marR="167005" algn="ctr">
                        <a:lnSpc>
                          <a:spcPts val="1245"/>
                        </a:lnSpc>
                        <a:spcAft>
                          <a:spcPts val="0"/>
                        </a:spcAft>
                      </a:pPr>
                      <a:r>
                        <a:rPr lang="en-US" sz="1200">
                          <a:effectLst/>
                          <a:latin typeface="Times New Roman" panose="02020603050405020304" pitchFamily="18" charset="0"/>
                          <a:cs typeface="Times New Roman" panose="02020603050405020304" pitchFamily="18" charset="0"/>
                        </a:rPr>
                        <a:t>10</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760725719"/>
                  </a:ext>
                </a:extLst>
              </a:tr>
              <a:tr h="334142">
                <a:tc vMerge="1">
                  <a:txBody>
                    <a:bodyPr/>
                    <a:lstStyle/>
                    <a:p>
                      <a:endParaRPr lang="en-IN"/>
                    </a:p>
                  </a:txBody>
                  <a:tcPr/>
                </a:tc>
                <a:tc>
                  <a:txBody>
                    <a:bodyPr/>
                    <a:lstStyle/>
                    <a:p>
                      <a:pPr marL="60325" algn="l">
                        <a:lnSpc>
                          <a:spcPts val="1050"/>
                        </a:lnSpc>
                        <a:spcAft>
                          <a:spcPts val="0"/>
                        </a:spcAft>
                      </a:pPr>
                      <a:r>
                        <a:rPr lang="en-US" sz="1200" spc="10" dirty="0" err="1">
                          <a:effectLst/>
                          <a:latin typeface="Times New Roman" panose="02020603050405020304" pitchFamily="18" charset="0"/>
                          <a:cs typeface="Times New Roman" panose="02020603050405020304" pitchFamily="18" charset="0"/>
                        </a:rPr>
                        <a:t>C</a:t>
                      </a:r>
                      <a:r>
                        <a:rPr lang="en-US" sz="1200" spc="-25" dirty="0" err="1">
                          <a:effectLst/>
                          <a:latin typeface="Times New Roman" panose="02020603050405020304" pitchFamily="18" charset="0"/>
                          <a:cs typeface="Times New Roman" panose="02020603050405020304" pitchFamily="18" charset="0"/>
                        </a:rPr>
                        <a:t>o</a:t>
                      </a:r>
                      <a:r>
                        <a:rPr lang="en-US" sz="1200" spc="30" dirty="0" err="1">
                          <a:effectLst/>
                          <a:latin typeface="Times New Roman" panose="02020603050405020304" pitchFamily="18" charset="0"/>
                          <a:cs typeface="Times New Roman" panose="02020603050405020304" pitchFamily="18" charset="0"/>
                        </a:rPr>
                        <a:t>l</a:t>
                      </a:r>
                      <a:r>
                        <a:rPr lang="en-US" sz="1200" spc="-20" dirty="0" err="1">
                          <a:effectLst/>
                          <a:latin typeface="Times New Roman" panose="02020603050405020304" pitchFamily="18" charset="0"/>
                          <a:cs typeface="Times New Roman" panose="02020603050405020304" pitchFamily="18" charset="0"/>
                        </a:rPr>
                        <a:t>o</a:t>
                      </a:r>
                      <a:r>
                        <a:rPr lang="en-US" sz="1200" dirty="0" err="1">
                          <a:effectLst/>
                          <a:latin typeface="Times New Roman" panose="02020603050405020304" pitchFamily="18" charset="0"/>
                          <a:cs typeface="Times New Roman" panose="02020603050405020304" pitchFamily="18" charset="0"/>
                        </a:rPr>
                        <a:t>ur</a:t>
                      </a:r>
                      <a:r>
                        <a:rPr lang="en-US" sz="1200" spc="55" dirty="0">
                          <a:effectLst/>
                          <a:latin typeface="Times New Roman" panose="02020603050405020304" pitchFamily="18" charset="0"/>
                          <a:cs typeface="Times New Roman" panose="02020603050405020304" pitchFamily="18" charset="0"/>
                        </a:rPr>
                        <a:t> </a:t>
                      </a:r>
                      <a:r>
                        <a:rPr lang="en-US" sz="1200" spc="5" dirty="0">
                          <a:effectLst/>
                          <a:latin typeface="Times New Roman" panose="02020603050405020304" pitchFamily="18" charset="0"/>
                          <a:cs typeface="Times New Roman" panose="02020603050405020304" pitchFamily="18" charset="0"/>
                        </a:rPr>
                        <a:t>m</a:t>
                      </a:r>
                      <a:r>
                        <a:rPr lang="en-US" sz="1200" spc="-25" dirty="0">
                          <a:effectLst/>
                          <a:latin typeface="Times New Roman" panose="02020603050405020304" pitchFamily="18" charset="0"/>
                          <a:cs typeface="Times New Roman" panose="02020603050405020304" pitchFamily="18" charset="0"/>
                        </a:rPr>
                        <a:t>o</a:t>
                      </a:r>
                      <a:r>
                        <a:rPr lang="en-US" sz="1200" dirty="0">
                          <a:effectLst/>
                          <a:latin typeface="Times New Roman" panose="02020603050405020304" pitchFamily="18" charset="0"/>
                          <a:cs typeface="Times New Roman" panose="02020603050405020304" pitchFamily="18" charset="0"/>
                        </a:rPr>
                        <a:t>d</a:t>
                      </a:r>
                      <a:r>
                        <a:rPr lang="en-US" sz="1200" spc="-10" dirty="0">
                          <a:effectLst/>
                          <a:latin typeface="Times New Roman" panose="02020603050405020304" pitchFamily="18" charset="0"/>
                          <a:cs typeface="Times New Roman" panose="02020603050405020304" pitchFamily="18" charset="0"/>
                        </a:rPr>
                        <a:t>e</a:t>
                      </a:r>
                      <a:r>
                        <a:rPr lang="en-US" sz="1200" spc="5" dirty="0">
                          <a:effectLst/>
                          <a:latin typeface="Times New Roman" panose="02020603050405020304" pitchFamily="18" charset="0"/>
                          <a:cs typeface="Times New Roman" panose="02020603050405020304" pitchFamily="18" charset="0"/>
                        </a:rPr>
                        <a:t>ls</a:t>
                      </a:r>
                      <a:r>
                        <a:rPr lang="en-US" sz="1200" dirty="0">
                          <a:effectLst/>
                          <a:latin typeface="Times New Roman" panose="02020603050405020304" pitchFamily="18" charset="0"/>
                          <a:cs typeface="Times New Roman" panose="02020603050405020304" pitchFamily="18" charset="0"/>
                        </a:rPr>
                        <a:t>,</a:t>
                      </a:r>
                      <a:r>
                        <a:rPr lang="en-US" sz="1200" spc="25" dirty="0">
                          <a:effectLst/>
                          <a:latin typeface="Times New Roman" panose="02020603050405020304" pitchFamily="18" charset="0"/>
                          <a:cs typeface="Times New Roman" panose="02020603050405020304" pitchFamily="18" charset="0"/>
                        </a:rPr>
                        <a:t> </a:t>
                      </a:r>
                      <a:r>
                        <a:rPr lang="en-US" sz="1200" spc="35" dirty="0">
                          <a:effectLst/>
                          <a:latin typeface="Times New Roman" panose="02020603050405020304" pitchFamily="18" charset="0"/>
                          <a:cs typeface="Times New Roman" panose="02020603050405020304" pitchFamily="18" charset="0"/>
                        </a:rPr>
                        <a:t>P</a:t>
                      </a:r>
                      <a:r>
                        <a:rPr lang="en-US" sz="1200" spc="5" dirty="0">
                          <a:effectLst/>
                          <a:latin typeface="Times New Roman" panose="02020603050405020304" pitchFamily="18" charset="0"/>
                          <a:cs typeface="Times New Roman" panose="02020603050405020304" pitchFamily="18" charset="0"/>
                        </a:rPr>
                        <a:t>s</a:t>
                      </a:r>
                      <a:r>
                        <a:rPr lang="en-US" sz="1200" spc="-35" dirty="0">
                          <a:effectLst/>
                          <a:latin typeface="Times New Roman" panose="02020603050405020304" pitchFamily="18" charset="0"/>
                          <a:cs typeface="Times New Roman" panose="02020603050405020304" pitchFamily="18" charset="0"/>
                        </a:rPr>
                        <a:t>e</a:t>
                      </a:r>
                      <a:r>
                        <a:rPr lang="en-US" sz="1200" spc="25" dirty="0">
                          <a:effectLst/>
                          <a:latin typeface="Times New Roman" panose="02020603050405020304" pitchFamily="18" charset="0"/>
                          <a:cs typeface="Times New Roman" panose="02020603050405020304" pitchFamily="18" charset="0"/>
                        </a:rPr>
                        <a:t>u</a:t>
                      </a:r>
                      <a:r>
                        <a:rPr lang="en-US" sz="1200" dirty="0">
                          <a:effectLst/>
                          <a:latin typeface="Times New Roman" panose="02020603050405020304" pitchFamily="18" charset="0"/>
                          <a:cs typeface="Times New Roman" panose="02020603050405020304" pitchFamily="18" charset="0"/>
                        </a:rPr>
                        <a:t>do</a:t>
                      </a:r>
                      <a:r>
                        <a:rPr lang="en-US" sz="1200" spc="15" dirty="0">
                          <a:effectLst/>
                          <a:latin typeface="Times New Roman" panose="02020603050405020304" pitchFamily="18" charset="0"/>
                          <a:cs typeface="Times New Roman" panose="02020603050405020304" pitchFamily="18" charset="0"/>
                        </a:rPr>
                        <a:t> </a:t>
                      </a:r>
                      <a:r>
                        <a:rPr lang="en-US" sz="1200" spc="15" dirty="0" err="1">
                          <a:effectLst/>
                          <a:latin typeface="Times New Roman" panose="02020603050405020304" pitchFamily="18" charset="0"/>
                          <a:cs typeface="Times New Roman" panose="02020603050405020304" pitchFamily="18" charset="0"/>
                        </a:rPr>
                        <a:t>c</a:t>
                      </a:r>
                      <a:r>
                        <a:rPr lang="en-US" sz="1200" dirty="0" err="1">
                          <a:effectLst/>
                          <a:latin typeface="Times New Roman" panose="02020603050405020304" pitchFamily="18" charset="0"/>
                          <a:cs typeface="Times New Roman" panose="02020603050405020304" pitchFamily="18" charset="0"/>
                        </a:rPr>
                        <a:t>o</a:t>
                      </a:r>
                      <a:r>
                        <a:rPr lang="en-US" sz="1200" spc="5" dirty="0" err="1">
                          <a:effectLst/>
                          <a:latin typeface="Times New Roman" panose="02020603050405020304" pitchFamily="18" charset="0"/>
                          <a:cs typeface="Times New Roman" panose="02020603050405020304" pitchFamily="18" charset="0"/>
                        </a:rPr>
                        <a:t>l</a:t>
                      </a:r>
                      <a:r>
                        <a:rPr lang="en-US" sz="1200" spc="-25" dirty="0" err="1">
                          <a:effectLst/>
                          <a:latin typeface="Times New Roman" panose="02020603050405020304" pitchFamily="18" charset="0"/>
                          <a:cs typeface="Times New Roman" panose="02020603050405020304" pitchFamily="18" charset="0"/>
                        </a:rPr>
                        <a:t>o</a:t>
                      </a:r>
                      <a:r>
                        <a:rPr lang="en-US" sz="1200" dirty="0" err="1">
                          <a:effectLst/>
                          <a:latin typeface="Times New Roman" panose="02020603050405020304" pitchFamily="18" charset="0"/>
                          <a:cs typeface="Times New Roman" panose="02020603050405020304" pitchFamily="18" charset="0"/>
                        </a:rPr>
                        <a:t>u</a:t>
                      </a:r>
                      <a:r>
                        <a:rPr lang="en-US" sz="1200" spc="40" dirty="0" err="1">
                          <a:effectLst/>
                          <a:latin typeface="Times New Roman" panose="02020603050405020304" pitchFamily="18" charset="0"/>
                          <a:cs typeface="Times New Roman" panose="02020603050405020304" pitchFamily="18" charset="0"/>
                        </a:rPr>
                        <a:t>r</a:t>
                      </a:r>
                      <a:r>
                        <a:rPr lang="en-US" sz="1200" spc="5" dirty="0" err="1">
                          <a:effectLst/>
                          <a:latin typeface="Times New Roman" panose="02020603050405020304" pitchFamily="18" charset="0"/>
                          <a:cs typeface="Times New Roman" panose="02020603050405020304" pitchFamily="18" charset="0"/>
                        </a:rPr>
                        <a:t>i</a:t>
                      </a:r>
                      <a:r>
                        <a:rPr lang="en-US" sz="1200" dirty="0" err="1">
                          <a:effectLst/>
                          <a:latin typeface="Times New Roman" panose="02020603050405020304" pitchFamily="18" charset="0"/>
                          <a:cs typeface="Times New Roman" panose="02020603050405020304" pitchFamily="18" charset="0"/>
                        </a:rPr>
                        <a:t>n</a:t>
                      </a:r>
                      <a:r>
                        <a:rPr lang="en-US" sz="1200" spc="-25" dirty="0" err="1">
                          <a:effectLst/>
                          <a:latin typeface="Times New Roman" panose="02020603050405020304" pitchFamily="18" charset="0"/>
                          <a:cs typeface="Times New Roman" panose="02020603050405020304" pitchFamily="18" charset="0"/>
                        </a:rPr>
                        <a:t>g</a:t>
                      </a:r>
                      <a:r>
                        <a:rPr lang="en-US" sz="1200" dirty="0">
                          <a:effectLst/>
                          <a:latin typeface="Times New Roman" panose="02020603050405020304" pitchFamily="18" charset="0"/>
                          <a:cs typeface="Times New Roman" panose="02020603050405020304" pitchFamily="18" charset="0"/>
                        </a:rPr>
                        <a:t>,</a:t>
                      </a:r>
                      <a:r>
                        <a:rPr lang="en-US" sz="1200" spc="50" dirty="0">
                          <a:effectLst/>
                          <a:latin typeface="Times New Roman" panose="02020603050405020304" pitchFamily="18" charset="0"/>
                          <a:cs typeface="Times New Roman" panose="02020603050405020304" pitchFamily="18" charset="0"/>
                        </a:rPr>
                        <a:t> </a:t>
                      </a:r>
                      <a:r>
                        <a:rPr lang="en-US" sz="1200" spc="-10" dirty="0" err="1">
                          <a:effectLst/>
                          <a:latin typeface="Times New Roman" panose="02020603050405020304" pitchFamily="18" charset="0"/>
                          <a:cs typeface="Times New Roman" panose="02020603050405020304" pitchFamily="18" charset="0"/>
                        </a:rPr>
                        <a:t>c</a:t>
                      </a:r>
                      <a:r>
                        <a:rPr lang="en-US" sz="1200" dirty="0" err="1">
                          <a:effectLst/>
                          <a:latin typeface="Times New Roman" panose="02020603050405020304" pitchFamily="18" charset="0"/>
                          <a:cs typeface="Times New Roman" panose="02020603050405020304" pitchFamily="18" charset="0"/>
                        </a:rPr>
                        <a:t>o</a:t>
                      </a:r>
                      <a:r>
                        <a:rPr lang="en-US" sz="1200" spc="5" dirty="0" err="1">
                          <a:effectLst/>
                          <a:latin typeface="Times New Roman" panose="02020603050405020304" pitchFamily="18" charset="0"/>
                          <a:cs typeface="Times New Roman" panose="02020603050405020304" pitchFamily="18" charset="0"/>
                        </a:rPr>
                        <a:t>l</a:t>
                      </a:r>
                      <a:r>
                        <a:rPr lang="en-US" sz="1200" dirty="0" err="1">
                          <a:effectLst/>
                          <a:latin typeface="Times New Roman" panose="02020603050405020304" pitchFamily="18" charset="0"/>
                          <a:cs typeface="Times New Roman" panose="02020603050405020304" pitchFamily="18" charset="0"/>
                        </a:rPr>
                        <a:t>our</a:t>
                      </a:r>
                      <a:endParaRPr lang="en-IN" sz="1200" dirty="0">
                        <a:effectLst/>
                        <a:latin typeface="Times New Roman" panose="02020603050405020304" pitchFamily="18" charset="0"/>
                        <a:cs typeface="Times New Roman" panose="02020603050405020304" pitchFamily="18" charset="0"/>
                      </a:endParaRPr>
                    </a:p>
                    <a:p>
                      <a:pPr marL="60325" algn="l">
                        <a:lnSpc>
                          <a:spcPts val="1105"/>
                        </a:lnSpc>
                        <a:spcAft>
                          <a:spcPts val="0"/>
                        </a:spcAft>
                      </a:pPr>
                      <a:r>
                        <a:rPr lang="en-US" sz="1200" spc="5" dirty="0">
                          <a:effectLst/>
                          <a:latin typeface="Times New Roman" panose="02020603050405020304" pitchFamily="18" charset="0"/>
                          <a:cs typeface="Times New Roman" panose="02020603050405020304" pitchFamily="18" charset="0"/>
                        </a:rPr>
                        <a:t>t</a:t>
                      </a:r>
                      <a:r>
                        <a:rPr lang="en-US" sz="1200" spc="15" dirty="0">
                          <a:effectLst/>
                          <a:latin typeface="Times New Roman" panose="02020603050405020304" pitchFamily="18" charset="0"/>
                          <a:cs typeface="Times New Roman" panose="02020603050405020304" pitchFamily="18" charset="0"/>
                        </a:rPr>
                        <a:t>ra</a:t>
                      </a:r>
                      <a:r>
                        <a:rPr lang="en-US" sz="1200" spc="-25" dirty="0">
                          <a:effectLst/>
                          <a:latin typeface="Times New Roman" panose="02020603050405020304" pitchFamily="18" charset="0"/>
                          <a:cs typeface="Times New Roman" panose="02020603050405020304" pitchFamily="18" charset="0"/>
                        </a:rPr>
                        <a:t>n</a:t>
                      </a:r>
                      <a:r>
                        <a:rPr lang="en-US" sz="1200" spc="5" dirty="0">
                          <a:effectLst/>
                          <a:latin typeface="Times New Roman" panose="02020603050405020304" pitchFamily="18" charset="0"/>
                          <a:cs typeface="Times New Roman" panose="02020603050405020304" pitchFamily="18" charset="0"/>
                        </a:rPr>
                        <a:t>s</a:t>
                      </a:r>
                      <a:r>
                        <a:rPr lang="en-US" sz="1200" spc="15" dirty="0">
                          <a:effectLst/>
                          <a:latin typeface="Times New Roman" panose="02020603050405020304" pitchFamily="18" charset="0"/>
                          <a:cs typeface="Times New Roman" panose="02020603050405020304" pitchFamily="18" charset="0"/>
                        </a:rPr>
                        <a:t>f</a:t>
                      </a:r>
                      <a:r>
                        <a:rPr lang="en-US" sz="1200" spc="-25" dirty="0">
                          <a:effectLst/>
                          <a:latin typeface="Times New Roman" panose="02020603050405020304" pitchFamily="18" charset="0"/>
                          <a:cs typeface="Times New Roman" panose="02020603050405020304" pitchFamily="18" charset="0"/>
                        </a:rPr>
                        <a:t>o</a:t>
                      </a:r>
                      <a:r>
                        <a:rPr lang="en-US" sz="1200" spc="40" dirty="0">
                          <a:effectLst/>
                          <a:latin typeface="Times New Roman" panose="02020603050405020304" pitchFamily="18" charset="0"/>
                          <a:cs typeface="Times New Roman" panose="02020603050405020304" pitchFamily="18" charset="0"/>
                        </a:rPr>
                        <a:t>r</a:t>
                      </a:r>
                      <a:r>
                        <a:rPr lang="en-US" sz="1200" spc="-45" dirty="0">
                          <a:effectLst/>
                          <a:latin typeface="Times New Roman" panose="02020603050405020304" pitchFamily="18" charset="0"/>
                          <a:cs typeface="Times New Roman" panose="02020603050405020304" pitchFamily="18" charset="0"/>
                        </a:rPr>
                        <a:t>ms</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81305" marR="280670" algn="ctr">
                        <a:lnSpc>
                          <a:spcPts val="1215"/>
                        </a:lnSpc>
                        <a:spcAft>
                          <a:spcPts val="0"/>
                        </a:spcAft>
                      </a:pPr>
                      <a:r>
                        <a:rPr lang="en-US" sz="1200">
                          <a:effectLst/>
                          <a:latin typeface="Times New Roman" panose="02020603050405020304" pitchFamily="18" charset="0"/>
                          <a:cs typeface="Times New Roman" panose="02020603050405020304" pitchFamily="18" charset="0"/>
                        </a:rPr>
                        <a:t>1</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63830" marR="167005" algn="ctr">
                        <a:lnSpc>
                          <a:spcPts val="1240"/>
                        </a:lnSpc>
                        <a:spcAft>
                          <a:spcPts val="0"/>
                        </a:spcAft>
                      </a:pPr>
                      <a:r>
                        <a:rPr lang="en-US" sz="1200">
                          <a:effectLst/>
                          <a:latin typeface="Times New Roman" panose="02020603050405020304" pitchFamily="18" charset="0"/>
                          <a:cs typeface="Times New Roman" panose="02020603050405020304" pitchFamily="18" charset="0"/>
                        </a:rPr>
                        <a:t>11</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980265944"/>
                  </a:ext>
                </a:extLst>
              </a:tr>
              <a:tr h="334142">
                <a:tc vMerge="1">
                  <a:txBody>
                    <a:bodyPr/>
                    <a:lstStyle/>
                    <a:p>
                      <a:endParaRPr lang="en-IN"/>
                    </a:p>
                  </a:txBody>
                  <a:tcPr/>
                </a:tc>
                <a:tc>
                  <a:txBody>
                    <a:bodyPr/>
                    <a:lstStyle/>
                    <a:p>
                      <a:pPr marL="60325" algn="l">
                        <a:lnSpc>
                          <a:spcPts val="1075"/>
                        </a:lnSpc>
                        <a:spcAft>
                          <a:spcPts val="0"/>
                        </a:spcAft>
                      </a:pPr>
                      <a:r>
                        <a:rPr lang="en-US" sz="1200" spc="-15" dirty="0">
                          <a:effectLst/>
                          <a:latin typeface="Times New Roman" panose="02020603050405020304" pitchFamily="18" charset="0"/>
                          <a:cs typeface="Times New Roman" panose="02020603050405020304" pitchFamily="18" charset="0"/>
                        </a:rPr>
                        <a:t>B</a:t>
                      </a:r>
                      <a:r>
                        <a:rPr lang="en-US" sz="1200" spc="15" dirty="0">
                          <a:effectLst/>
                          <a:latin typeface="Times New Roman" panose="02020603050405020304" pitchFamily="18" charset="0"/>
                          <a:cs typeface="Times New Roman" panose="02020603050405020304" pitchFamily="18" charset="0"/>
                        </a:rPr>
                        <a:t>a</a:t>
                      </a:r>
                      <a:r>
                        <a:rPr lang="en-US" sz="1200" spc="5" dirty="0">
                          <a:effectLst/>
                          <a:latin typeface="Times New Roman" panose="02020603050405020304" pitchFamily="18" charset="0"/>
                          <a:cs typeface="Times New Roman" panose="02020603050405020304" pitchFamily="18" charset="0"/>
                        </a:rPr>
                        <a:t>s</a:t>
                      </a:r>
                      <a:r>
                        <a:rPr lang="en-US" sz="1200" spc="-15" dirty="0">
                          <a:effectLst/>
                          <a:latin typeface="Times New Roman" panose="02020603050405020304" pitchFamily="18" charset="0"/>
                          <a:cs typeface="Times New Roman" panose="02020603050405020304" pitchFamily="18" charset="0"/>
                        </a:rPr>
                        <a:t>i</a:t>
                      </a:r>
                      <a:r>
                        <a:rPr lang="en-US" sz="1200" spc="-10" dirty="0">
                          <a:effectLst/>
                          <a:latin typeface="Times New Roman" panose="02020603050405020304" pitchFamily="18" charset="0"/>
                          <a:cs typeface="Times New Roman" panose="02020603050405020304" pitchFamily="18" charset="0"/>
                        </a:rPr>
                        <a:t>c</a:t>
                      </a:r>
                      <a:r>
                        <a:rPr lang="en-US" sz="1200" dirty="0">
                          <a:effectLst/>
                          <a:latin typeface="Times New Roman" panose="02020603050405020304" pitchFamily="18" charset="0"/>
                          <a:cs typeface="Times New Roman" panose="02020603050405020304" pitchFamily="18" charset="0"/>
                        </a:rPr>
                        <a:t>s</a:t>
                      </a:r>
                      <a:r>
                        <a:rPr lang="en-US" sz="1200" spc="65" dirty="0">
                          <a:effectLst/>
                          <a:latin typeface="Times New Roman" panose="02020603050405020304" pitchFamily="18" charset="0"/>
                          <a:cs typeface="Times New Roman" panose="02020603050405020304" pitchFamily="18" charset="0"/>
                        </a:rPr>
                        <a:t> </a:t>
                      </a:r>
                      <a:r>
                        <a:rPr lang="en-US" sz="1200" spc="-25" dirty="0">
                          <a:effectLst/>
                          <a:latin typeface="Times New Roman" panose="02020603050405020304" pitchFamily="18" charset="0"/>
                          <a:cs typeface="Times New Roman" panose="02020603050405020304" pitchFamily="18" charset="0"/>
                        </a:rPr>
                        <a:t>o</a:t>
                      </a:r>
                      <a:r>
                        <a:rPr lang="en-US" sz="1200" dirty="0">
                          <a:effectLst/>
                          <a:latin typeface="Times New Roman" panose="02020603050405020304" pitchFamily="18" charset="0"/>
                          <a:cs typeface="Times New Roman" panose="02020603050405020304" pitchFamily="18" charset="0"/>
                        </a:rPr>
                        <a:t>f</a:t>
                      </a:r>
                      <a:r>
                        <a:rPr lang="en-US" sz="1200" spc="5" dirty="0">
                          <a:effectLst/>
                          <a:latin typeface="Times New Roman" panose="02020603050405020304" pitchFamily="18" charset="0"/>
                          <a:cs typeface="Times New Roman" panose="02020603050405020304" pitchFamily="18" charset="0"/>
                        </a:rPr>
                        <a:t> </a:t>
                      </a:r>
                      <a:r>
                        <a:rPr lang="en-US" sz="1200" spc="15" dirty="0">
                          <a:effectLst/>
                          <a:latin typeface="Times New Roman" panose="02020603050405020304" pitchFamily="18" charset="0"/>
                          <a:cs typeface="Times New Roman" panose="02020603050405020304" pitchFamily="18" charset="0"/>
                        </a:rPr>
                        <a:t>W</a:t>
                      </a:r>
                      <a:r>
                        <a:rPr lang="en-US" sz="1200" spc="40" dirty="0">
                          <a:effectLst/>
                          <a:latin typeface="Times New Roman" panose="02020603050405020304" pitchFamily="18" charset="0"/>
                          <a:cs typeface="Times New Roman" panose="02020603050405020304" pitchFamily="18" charset="0"/>
                        </a:rPr>
                        <a:t>a</a:t>
                      </a:r>
                      <a:r>
                        <a:rPr lang="en-US" sz="1200" dirty="0">
                          <a:effectLst/>
                          <a:latin typeface="Times New Roman" panose="02020603050405020304" pitchFamily="18" charset="0"/>
                          <a:cs typeface="Times New Roman" panose="02020603050405020304" pitchFamily="18" charset="0"/>
                        </a:rPr>
                        <a:t>v</a:t>
                      </a:r>
                      <a:r>
                        <a:rPr lang="en-US" sz="1200" spc="-10" dirty="0">
                          <a:effectLst/>
                          <a:latin typeface="Times New Roman" panose="02020603050405020304" pitchFamily="18" charset="0"/>
                          <a:cs typeface="Times New Roman" panose="02020603050405020304" pitchFamily="18" charset="0"/>
                        </a:rPr>
                        <a:t>e</a:t>
                      </a:r>
                      <a:r>
                        <a:rPr lang="en-US" sz="1200" spc="5" dirty="0">
                          <a:effectLst/>
                          <a:latin typeface="Times New Roman" panose="02020603050405020304" pitchFamily="18" charset="0"/>
                          <a:cs typeface="Times New Roman" panose="02020603050405020304" pitchFamily="18" charset="0"/>
                        </a:rPr>
                        <a:t>l</a:t>
                      </a:r>
                      <a:r>
                        <a:rPr lang="en-US" sz="1200" spc="-10" dirty="0">
                          <a:effectLst/>
                          <a:latin typeface="Times New Roman" panose="02020603050405020304" pitchFamily="18" charset="0"/>
                          <a:cs typeface="Times New Roman" panose="02020603050405020304" pitchFamily="18" charset="0"/>
                        </a:rPr>
                        <a:t>e</a:t>
                      </a:r>
                      <a:r>
                        <a:rPr lang="en-US" sz="1200" dirty="0">
                          <a:effectLst/>
                          <a:latin typeface="Times New Roman" panose="02020603050405020304" pitchFamily="18" charset="0"/>
                          <a:cs typeface="Times New Roman" panose="02020603050405020304" pitchFamily="18" charset="0"/>
                        </a:rPr>
                        <a:t>t</a:t>
                      </a:r>
                      <a:r>
                        <a:rPr lang="en-US" sz="1200" spc="20" dirty="0">
                          <a:effectLst/>
                          <a:latin typeface="Times New Roman" panose="02020603050405020304" pitchFamily="18" charset="0"/>
                          <a:cs typeface="Times New Roman" panose="02020603050405020304" pitchFamily="18" charset="0"/>
                        </a:rPr>
                        <a:t> </a:t>
                      </a:r>
                      <a:r>
                        <a:rPr lang="en-US" sz="1200" spc="45" dirty="0">
                          <a:effectLst/>
                          <a:latin typeface="Times New Roman" panose="02020603050405020304" pitchFamily="18" charset="0"/>
                          <a:cs typeface="Times New Roman" panose="02020603050405020304" pitchFamily="18" charset="0"/>
                        </a:rPr>
                        <a:t>T</a:t>
                      </a:r>
                      <a:r>
                        <a:rPr lang="en-US" sz="1200" spc="15" dirty="0">
                          <a:effectLst/>
                          <a:latin typeface="Times New Roman" panose="02020603050405020304" pitchFamily="18" charset="0"/>
                          <a:cs typeface="Times New Roman" panose="02020603050405020304" pitchFamily="18" charset="0"/>
                        </a:rPr>
                        <a:t>ra</a:t>
                      </a:r>
                      <a:r>
                        <a:rPr lang="en-US" sz="1200" spc="-25" dirty="0">
                          <a:effectLst/>
                          <a:latin typeface="Times New Roman" panose="02020603050405020304" pitchFamily="18" charset="0"/>
                          <a:cs typeface="Times New Roman" panose="02020603050405020304" pitchFamily="18" charset="0"/>
                        </a:rPr>
                        <a:t>n</a:t>
                      </a:r>
                      <a:r>
                        <a:rPr lang="en-US" sz="1200" spc="5" dirty="0">
                          <a:effectLst/>
                          <a:latin typeface="Times New Roman" panose="02020603050405020304" pitchFamily="18" charset="0"/>
                          <a:cs typeface="Times New Roman" panose="02020603050405020304" pitchFamily="18" charset="0"/>
                        </a:rPr>
                        <a:t>s</a:t>
                      </a:r>
                      <a:r>
                        <a:rPr lang="en-US" sz="1200" spc="15" dirty="0">
                          <a:effectLst/>
                          <a:latin typeface="Times New Roman" panose="02020603050405020304" pitchFamily="18" charset="0"/>
                          <a:cs typeface="Times New Roman" panose="02020603050405020304" pitchFamily="18" charset="0"/>
                        </a:rPr>
                        <a:t>f</a:t>
                      </a:r>
                      <a:r>
                        <a:rPr lang="en-US" sz="1200" spc="-25" dirty="0">
                          <a:effectLst/>
                          <a:latin typeface="Times New Roman" panose="02020603050405020304" pitchFamily="18" charset="0"/>
                          <a:cs typeface="Times New Roman" panose="02020603050405020304" pitchFamily="18" charset="0"/>
                        </a:rPr>
                        <a:t>o</a:t>
                      </a:r>
                      <a:r>
                        <a:rPr lang="en-US" sz="1200" spc="65" dirty="0">
                          <a:effectLst/>
                          <a:latin typeface="Times New Roman" panose="02020603050405020304" pitchFamily="18" charset="0"/>
                          <a:cs typeface="Times New Roman" panose="02020603050405020304" pitchFamily="18" charset="0"/>
                        </a:rPr>
                        <a:t>r</a:t>
                      </a:r>
                      <a:r>
                        <a:rPr lang="en-US" sz="1200" spc="-45" dirty="0">
                          <a:effectLst/>
                          <a:latin typeface="Times New Roman" panose="02020603050405020304" pitchFamily="18" charset="0"/>
                          <a:cs typeface="Times New Roman" panose="02020603050405020304" pitchFamily="18" charset="0"/>
                        </a:rPr>
                        <a:t>m</a:t>
                      </a:r>
                      <a:r>
                        <a:rPr lang="en-US" sz="1200" dirty="0">
                          <a:effectLst/>
                          <a:latin typeface="Times New Roman" panose="02020603050405020304" pitchFamily="18" charset="0"/>
                          <a:cs typeface="Times New Roman" panose="02020603050405020304" pitchFamily="18" charset="0"/>
                        </a:rPr>
                        <a:t>s</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81305" marR="280670" algn="ctr">
                        <a:lnSpc>
                          <a:spcPts val="1215"/>
                        </a:lnSpc>
                        <a:spcAft>
                          <a:spcPts val="0"/>
                        </a:spcAft>
                      </a:pPr>
                      <a:r>
                        <a:rPr lang="en-US" sz="1200" dirty="0">
                          <a:effectLst/>
                          <a:latin typeface="Times New Roman" panose="02020603050405020304" pitchFamily="18" charset="0"/>
                          <a:cs typeface="Times New Roman" panose="02020603050405020304" pitchFamily="18" charset="0"/>
                        </a:rPr>
                        <a:t>1</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63830" marR="167005" algn="ctr">
                        <a:lnSpc>
                          <a:spcPts val="1240"/>
                        </a:lnSpc>
                        <a:spcAft>
                          <a:spcPts val="0"/>
                        </a:spcAft>
                      </a:pPr>
                      <a:r>
                        <a:rPr lang="en-US" sz="1200">
                          <a:effectLst/>
                          <a:latin typeface="Times New Roman" panose="02020603050405020304" pitchFamily="18" charset="0"/>
                          <a:cs typeface="Times New Roman" panose="02020603050405020304" pitchFamily="18" charset="0"/>
                        </a:rPr>
                        <a:t>12</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203673253"/>
                  </a:ext>
                </a:extLst>
              </a:tr>
              <a:tr h="306297">
                <a:tc rowSpan="5">
                  <a:txBody>
                    <a:bodyPr/>
                    <a:lstStyle/>
                    <a:p>
                      <a:pPr algn="l">
                        <a:lnSpc>
                          <a:spcPts val="1000"/>
                        </a:lnSpc>
                        <a:spcAft>
                          <a:spcPts val="0"/>
                        </a:spcAft>
                      </a:pPr>
                      <a:r>
                        <a:rPr lang="en-US" sz="1200">
                          <a:effectLst/>
                          <a:latin typeface="Times New Roman" panose="02020603050405020304" pitchFamily="18" charset="0"/>
                          <a:cs typeface="Times New Roman" panose="02020603050405020304" pitchFamily="18" charset="0"/>
                        </a:rPr>
                        <a:t> </a:t>
                      </a:r>
                      <a:endParaRPr lang="en-IN" sz="1200">
                        <a:effectLst/>
                        <a:latin typeface="Times New Roman" panose="02020603050405020304" pitchFamily="18" charset="0"/>
                        <a:cs typeface="Times New Roman" panose="02020603050405020304" pitchFamily="18" charset="0"/>
                      </a:endParaRPr>
                    </a:p>
                    <a:p>
                      <a:pPr algn="l">
                        <a:lnSpc>
                          <a:spcPts val="1000"/>
                        </a:lnSpc>
                        <a:spcAft>
                          <a:spcPts val="0"/>
                        </a:spcAft>
                      </a:pPr>
                      <a:r>
                        <a:rPr lang="en-US" sz="1200">
                          <a:effectLst/>
                          <a:latin typeface="Times New Roman" panose="02020603050405020304" pitchFamily="18" charset="0"/>
                          <a:cs typeface="Times New Roman" panose="02020603050405020304" pitchFamily="18" charset="0"/>
                        </a:rPr>
                        <a:t> </a:t>
                      </a:r>
                      <a:endParaRPr lang="en-IN" sz="1200">
                        <a:effectLst/>
                        <a:latin typeface="Times New Roman" panose="02020603050405020304" pitchFamily="18" charset="0"/>
                        <a:cs typeface="Times New Roman" panose="02020603050405020304" pitchFamily="18" charset="0"/>
                      </a:endParaRPr>
                    </a:p>
                    <a:p>
                      <a:pPr algn="l">
                        <a:lnSpc>
                          <a:spcPts val="1000"/>
                        </a:lnSpc>
                        <a:spcAft>
                          <a:spcPts val="0"/>
                        </a:spcAft>
                      </a:pPr>
                      <a:r>
                        <a:rPr lang="en-US" sz="1200">
                          <a:effectLst/>
                          <a:latin typeface="Times New Roman" panose="02020603050405020304" pitchFamily="18" charset="0"/>
                          <a:cs typeface="Times New Roman" panose="02020603050405020304" pitchFamily="18" charset="0"/>
                        </a:rPr>
                        <a:t> </a:t>
                      </a:r>
                      <a:endParaRPr lang="en-IN" sz="1200">
                        <a:effectLst/>
                        <a:latin typeface="Times New Roman" panose="02020603050405020304" pitchFamily="18" charset="0"/>
                        <a:cs typeface="Times New Roman" panose="02020603050405020304" pitchFamily="18" charset="0"/>
                      </a:endParaRPr>
                    </a:p>
                    <a:p>
                      <a:pPr algn="l">
                        <a:lnSpc>
                          <a:spcPts val="1000"/>
                        </a:lnSpc>
                        <a:spcAft>
                          <a:spcPts val="0"/>
                        </a:spcAft>
                      </a:pPr>
                      <a:r>
                        <a:rPr lang="en-US" sz="1200">
                          <a:effectLst/>
                          <a:latin typeface="Times New Roman" panose="02020603050405020304" pitchFamily="18" charset="0"/>
                          <a:cs typeface="Times New Roman" panose="02020603050405020304" pitchFamily="18" charset="0"/>
                        </a:rPr>
                        <a:t> </a:t>
                      </a:r>
                      <a:endParaRPr lang="en-IN" sz="1200">
                        <a:effectLst/>
                        <a:latin typeface="Times New Roman" panose="02020603050405020304" pitchFamily="18" charset="0"/>
                        <a:cs typeface="Times New Roman" panose="02020603050405020304" pitchFamily="18" charset="0"/>
                      </a:endParaRPr>
                    </a:p>
                    <a:p>
                      <a:pPr algn="l">
                        <a:lnSpc>
                          <a:spcPts val="1300"/>
                        </a:lnSpc>
                        <a:spcBef>
                          <a:spcPts val="65"/>
                        </a:spcBef>
                        <a:spcAft>
                          <a:spcPts val="0"/>
                        </a:spcAft>
                      </a:pPr>
                      <a:r>
                        <a:rPr lang="en-US" sz="1200">
                          <a:effectLst/>
                          <a:latin typeface="Times New Roman" panose="02020603050405020304" pitchFamily="18" charset="0"/>
                          <a:cs typeface="Times New Roman" panose="02020603050405020304" pitchFamily="18" charset="0"/>
                        </a:rPr>
                        <a:t> </a:t>
                      </a:r>
                      <a:endParaRPr lang="en-IN" sz="1200">
                        <a:effectLst/>
                        <a:latin typeface="Times New Roman" panose="02020603050405020304" pitchFamily="18" charset="0"/>
                        <a:cs typeface="Times New Roman" panose="02020603050405020304" pitchFamily="18" charset="0"/>
                      </a:endParaRPr>
                    </a:p>
                    <a:p>
                      <a:pPr marL="231140" marR="39370" indent="-109855" algn="l">
                        <a:lnSpc>
                          <a:spcPts val="1060"/>
                        </a:lnSpc>
                        <a:spcAft>
                          <a:spcPts val="0"/>
                        </a:spcAft>
                      </a:pPr>
                      <a:r>
                        <a:rPr lang="en-US" sz="1200" spc="20">
                          <a:effectLst/>
                          <a:latin typeface="Times New Roman" panose="02020603050405020304" pitchFamily="18" charset="0"/>
                          <a:cs typeface="Times New Roman" panose="02020603050405020304" pitchFamily="18" charset="0"/>
                        </a:rPr>
                        <a:t>U</a:t>
                      </a:r>
                      <a:r>
                        <a:rPr lang="en-US" sz="1200" spc="-40">
                          <a:effectLst/>
                          <a:latin typeface="Times New Roman" panose="02020603050405020304" pitchFamily="18" charset="0"/>
                          <a:cs typeface="Times New Roman" panose="02020603050405020304" pitchFamily="18" charset="0"/>
                        </a:rPr>
                        <a:t>n</a:t>
                      </a:r>
                      <a:r>
                        <a:rPr lang="en-US" sz="1200" spc="5">
                          <a:effectLst/>
                          <a:latin typeface="Times New Roman" panose="02020603050405020304" pitchFamily="18" charset="0"/>
                          <a:cs typeface="Times New Roman" panose="02020603050405020304" pitchFamily="18" charset="0"/>
                        </a:rPr>
                        <a:t>i</a:t>
                      </a:r>
                      <a:r>
                        <a:rPr lang="en-US" sz="1200" spc="-5">
                          <a:effectLst/>
                          <a:latin typeface="Times New Roman" panose="02020603050405020304" pitchFamily="18" charset="0"/>
                          <a:cs typeface="Times New Roman" panose="02020603050405020304" pitchFamily="18" charset="0"/>
                        </a:rPr>
                        <a:t>t</a:t>
                      </a:r>
                      <a:r>
                        <a:rPr lang="en-US" sz="1200" spc="-10">
                          <a:effectLst/>
                          <a:latin typeface="Times New Roman" panose="02020603050405020304" pitchFamily="18" charset="0"/>
                          <a:cs typeface="Times New Roman" panose="02020603050405020304" pitchFamily="18" charset="0"/>
                        </a:rPr>
                        <a:t>-</a:t>
                      </a:r>
                      <a:r>
                        <a:rPr lang="en-US" sz="1200">
                          <a:effectLst/>
                          <a:latin typeface="Times New Roman" panose="02020603050405020304" pitchFamily="18" charset="0"/>
                          <a:cs typeface="Times New Roman" panose="02020603050405020304" pitchFamily="18" charset="0"/>
                        </a:rPr>
                        <a:t>3 </a:t>
                      </a:r>
                      <a:r>
                        <a:rPr lang="en-US" sz="1200" spc="-10">
                          <a:effectLst/>
                          <a:latin typeface="Times New Roman" panose="02020603050405020304" pitchFamily="18" charset="0"/>
                          <a:cs typeface="Times New Roman" panose="02020603050405020304" pitchFamily="18" charset="0"/>
                        </a:rPr>
                        <a:t>(</a:t>
                      </a:r>
                      <a:r>
                        <a:rPr lang="en-US" sz="1200">
                          <a:effectLst/>
                          <a:latin typeface="Times New Roman" panose="02020603050405020304" pitchFamily="18" charset="0"/>
                          <a:cs typeface="Times New Roman" panose="02020603050405020304" pitchFamily="18" charset="0"/>
                        </a:rPr>
                        <a:t>5)</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0325" marR="429895" algn="l">
                        <a:lnSpc>
                          <a:spcPts val="1060"/>
                        </a:lnSpc>
                        <a:spcBef>
                          <a:spcPts val="10"/>
                        </a:spcBef>
                        <a:spcAft>
                          <a:spcPts val="0"/>
                        </a:spcAft>
                      </a:pPr>
                      <a:r>
                        <a:rPr lang="en-US" sz="1200" spc="25" dirty="0">
                          <a:effectLst/>
                          <a:latin typeface="Times New Roman" panose="02020603050405020304" pitchFamily="18" charset="0"/>
                          <a:cs typeface="Times New Roman" panose="02020603050405020304" pitchFamily="18" charset="0"/>
                        </a:rPr>
                        <a:t>I</a:t>
                      </a:r>
                      <a:r>
                        <a:rPr lang="en-US" sz="1200" spc="-30" dirty="0">
                          <a:effectLst/>
                          <a:latin typeface="Times New Roman" panose="02020603050405020304" pitchFamily="18" charset="0"/>
                          <a:cs typeface="Times New Roman" panose="02020603050405020304" pitchFamily="18" charset="0"/>
                        </a:rPr>
                        <a:t>m</a:t>
                      </a:r>
                      <a:r>
                        <a:rPr lang="en-US" sz="1200" dirty="0">
                          <a:effectLst/>
                          <a:latin typeface="Times New Roman" panose="02020603050405020304" pitchFamily="18" charset="0"/>
                          <a:cs typeface="Times New Roman" panose="02020603050405020304" pitchFamily="18" charset="0"/>
                        </a:rPr>
                        <a:t>age</a:t>
                      </a:r>
                      <a:r>
                        <a:rPr lang="en-US" sz="1200" spc="50" dirty="0">
                          <a:effectLst/>
                          <a:latin typeface="Times New Roman" panose="02020603050405020304" pitchFamily="18" charset="0"/>
                          <a:cs typeface="Times New Roman" panose="02020603050405020304" pitchFamily="18" charset="0"/>
                        </a:rPr>
                        <a:t> </a:t>
                      </a:r>
                      <a:r>
                        <a:rPr lang="en-US" sz="1200" spc="-5" dirty="0">
                          <a:effectLst/>
                          <a:latin typeface="Times New Roman" panose="02020603050405020304" pitchFamily="18" charset="0"/>
                          <a:cs typeface="Times New Roman" panose="02020603050405020304" pitchFamily="18" charset="0"/>
                        </a:rPr>
                        <a:t>R</a:t>
                      </a:r>
                      <a:r>
                        <a:rPr lang="en-US" sz="1200" spc="-10" dirty="0">
                          <a:effectLst/>
                          <a:latin typeface="Times New Roman" panose="02020603050405020304" pitchFamily="18" charset="0"/>
                          <a:cs typeface="Times New Roman" panose="02020603050405020304" pitchFamily="18" charset="0"/>
                        </a:rPr>
                        <a:t>e</a:t>
                      </a:r>
                      <a:r>
                        <a:rPr lang="en-US" sz="1200" spc="5" dirty="0">
                          <a:effectLst/>
                          <a:latin typeface="Times New Roman" panose="02020603050405020304" pitchFamily="18" charset="0"/>
                          <a:cs typeface="Times New Roman" panose="02020603050405020304" pitchFamily="18" charset="0"/>
                        </a:rPr>
                        <a:t>s</a:t>
                      </a:r>
                      <a:r>
                        <a:rPr lang="en-US" sz="1200" spc="15" dirty="0">
                          <a:effectLst/>
                          <a:latin typeface="Times New Roman" panose="02020603050405020304" pitchFamily="18" charset="0"/>
                          <a:cs typeface="Times New Roman" panose="02020603050405020304" pitchFamily="18" charset="0"/>
                        </a:rPr>
                        <a:t>t</a:t>
                      </a:r>
                      <a:r>
                        <a:rPr lang="en-US" sz="1200" dirty="0">
                          <a:effectLst/>
                          <a:latin typeface="Times New Roman" panose="02020603050405020304" pitchFamily="18" charset="0"/>
                          <a:cs typeface="Times New Roman" panose="02020603050405020304" pitchFamily="18" charset="0"/>
                        </a:rPr>
                        <a:t>o</a:t>
                      </a:r>
                      <a:r>
                        <a:rPr lang="en-US" sz="1200" spc="15" dirty="0">
                          <a:effectLst/>
                          <a:latin typeface="Times New Roman" panose="02020603050405020304" pitchFamily="18" charset="0"/>
                          <a:cs typeface="Times New Roman" panose="02020603050405020304" pitchFamily="18" charset="0"/>
                        </a:rPr>
                        <a:t>r</a:t>
                      </a:r>
                      <a:r>
                        <a:rPr lang="en-US" sz="1200" spc="-50" dirty="0">
                          <a:effectLst/>
                          <a:latin typeface="Times New Roman" panose="02020603050405020304" pitchFamily="18" charset="0"/>
                          <a:cs typeface="Times New Roman" panose="02020603050405020304" pitchFamily="18" charset="0"/>
                        </a:rPr>
                        <a:t>a</a:t>
                      </a:r>
                      <a:r>
                        <a:rPr lang="en-US" sz="1200" spc="15" dirty="0">
                          <a:effectLst/>
                          <a:latin typeface="Times New Roman" panose="02020603050405020304" pitchFamily="18" charset="0"/>
                          <a:cs typeface="Times New Roman" panose="02020603050405020304" pitchFamily="18" charset="0"/>
                        </a:rPr>
                        <a:t>t</a:t>
                      </a:r>
                      <a:r>
                        <a:rPr lang="en-US" sz="1200" spc="5" dirty="0">
                          <a:effectLst/>
                          <a:latin typeface="Times New Roman" panose="02020603050405020304" pitchFamily="18" charset="0"/>
                          <a:cs typeface="Times New Roman" panose="02020603050405020304" pitchFamily="18" charset="0"/>
                        </a:rPr>
                        <a:t>i</a:t>
                      </a:r>
                      <a:r>
                        <a:rPr lang="en-US" sz="1200" spc="25" dirty="0">
                          <a:effectLst/>
                          <a:latin typeface="Times New Roman" panose="02020603050405020304" pitchFamily="18" charset="0"/>
                          <a:cs typeface="Times New Roman" panose="02020603050405020304" pitchFamily="18" charset="0"/>
                        </a:rPr>
                        <a:t>o</a:t>
                      </a:r>
                      <a:r>
                        <a:rPr lang="en-US" sz="1200" spc="-15" dirty="0">
                          <a:effectLst/>
                          <a:latin typeface="Times New Roman" panose="02020603050405020304" pitchFamily="18" charset="0"/>
                          <a:cs typeface="Times New Roman" panose="02020603050405020304" pitchFamily="18" charset="0"/>
                        </a:rPr>
                        <a:t>n</a:t>
                      </a:r>
                      <a:r>
                        <a:rPr lang="en-US" sz="1200" dirty="0">
                          <a:effectLst/>
                          <a:latin typeface="Times New Roman" panose="02020603050405020304" pitchFamily="18" charset="0"/>
                          <a:cs typeface="Times New Roman" panose="02020603050405020304" pitchFamily="18" charset="0"/>
                        </a:rPr>
                        <a:t>:</a:t>
                      </a:r>
                      <a:r>
                        <a:rPr lang="en-US" sz="1200" spc="75" dirty="0">
                          <a:effectLst/>
                          <a:latin typeface="Times New Roman" panose="02020603050405020304" pitchFamily="18" charset="0"/>
                          <a:cs typeface="Times New Roman" panose="02020603050405020304" pitchFamily="18" charset="0"/>
                        </a:rPr>
                        <a:t> </a:t>
                      </a:r>
                      <a:r>
                        <a:rPr lang="en-US" sz="1200" spc="40" dirty="0">
                          <a:effectLst/>
                          <a:latin typeface="Times New Roman" panose="02020603050405020304" pitchFamily="18" charset="0"/>
                          <a:cs typeface="Times New Roman" panose="02020603050405020304" pitchFamily="18" charset="0"/>
                        </a:rPr>
                        <a:t>I</a:t>
                      </a:r>
                      <a:r>
                        <a:rPr lang="en-US" sz="1200" spc="-45" dirty="0">
                          <a:effectLst/>
                          <a:latin typeface="Times New Roman" panose="02020603050405020304" pitchFamily="18" charset="0"/>
                          <a:cs typeface="Times New Roman" panose="02020603050405020304" pitchFamily="18" charset="0"/>
                        </a:rPr>
                        <a:t>m</a:t>
                      </a:r>
                      <a:r>
                        <a:rPr lang="en-US" sz="1200" spc="15" dirty="0">
                          <a:effectLst/>
                          <a:latin typeface="Times New Roman" panose="02020603050405020304" pitchFamily="18" charset="0"/>
                          <a:cs typeface="Times New Roman" panose="02020603050405020304" pitchFamily="18" charset="0"/>
                        </a:rPr>
                        <a:t>a</a:t>
                      </a:r>
                      <a:r>
                        <a:rPr lang="en-US" sz="1200" dirty="0">
                          <a:effectLst/>
                          <a:latin typeface="Times New Roman" panose="02020603050405020304" pitchFamily="18" charset="0"/>
                          <a:cs typeface="Times New Roman" panose="02020603050405020304" pitchFamily="18" charset="0"/>
                        </a:rPr>
                        <a:t>ge</a:t>
                      </a:r>
                      <a:r>
                        <a:rPr lang="en-US" sz="1200" spc="25"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d</a:t>
                      </a:r>
                      <a:r>
                        <a:rPr lang="en-US" sz="1200" spc="-10" dirty="0">
                          <a:effectLst/>
                          <a:latin typeface="Times New Roman" panose="02020603050405020304" pitchFamily="18" charset="0"/>
                          <a:cs typeface="Times New Roman" panose="02020603050405020304" pitchFamily="18" charset="0"/>
                        </a:rPr>
                        <a:t>e</a:t>
                      </a:r>
                      <a:r>
                        <a:rPr lang="en-US" sz="1200" spc="-20" dirty="0">
                          <a:effectLst/>
                          <a:latin typeface="Times New Roman" panose="02020603050405020304" pitchFamily="18" charset="0"/>
                          <a:cs typeface="Times New Roman" panose="02020603050405020304" pitchFamily="18" charset="0"/>
                        </a:rPr>
                        <a:t>g</a:t>
                      </a:r>
                      <a:r>
                        <a:rPr lang="en-US" sz="1200" spc="15" dirty="0">
                          <a:effectLst/>
                          <a:latin typeface="Times New Roman" panose="02020603050405020304" pitchFamily="18" charset="0"/>
                          <a:cs typeface="Times New Roman" panose="02020603050405020304" pitchFamily="18" charset="0"/>
                        </a:rPr>
                        <a:t>r</a:t>
                      </a:r>
                      <a:r>
                        <a:rPr lang="en-US" sz="1200" spc="40" dirty="0">
                          <a:effectLst/>
                          <a:latin typeface="Times New Roman" panose="02020603050405020304" pitchFamily="18" charset="0"/>
                          <a:cs typeface="Times New Roman" panose="02020603050405020304" pitchFamily="18" charset="0"/>
                        </a:rPr>
                        <a:t>a</a:t>
                      </a:r>
                      <a:r>
                        <a:rPr lang="en-US" sz="1200" spc="-25" dirty="0">
                          <a:effectLst/>
                          <a:latin typeface="Times New Roman" panose="02020603050405020304" pitchFamily="18" charset="0"/>
                          <a:cs typeface="Times New Roman" panose="02020603050405020304" pitchFamily="18" charset="0"/>
                        </a:rPr>
                        <a:t>d</a:t>
                      </a:r>
                      <a:r>
                        <a:rPr lang="en-US" sz="1200" spc="15" dirty="0">
                          <a:effectLst/>
                          <a:latin typeface="Times New Roman" panose="02020603050405020304" pitchFamily="18" charset="0"/>
                          <a:cs typeface="Times New Roman" panose="02020603050405020304" pitchFamily="18" charset="0"/>
                        </a:rPr>
                        <a:t>a</a:t>
                      </a:r>
                      <a:r>
                        <a:rPr lang="en-US" sz="1200" spc="30" dirty="0">
                          <a:effectLst/>
                          <a:latin typeface="Times New Roman" panose="02020603050405020304" pitchFamily="18" charset="0"/>
                          <a:cs typeface="Times New Roman" panose="02020603050405020304" pitchFamily="18" charset="0"/>
                        </a:rPr>
                        <a:t>t</a:t>
                      </a:r>
                      <a:r>
                        <a:rPr lang="en-US" sz="1200" spc="5" dirty="0">
                          <a:effectLst/>
                          <a:latin typeface="Times New Roman" panose="02020603050405020304" pitchFamily="18" charset="0"/>
                          <a:cs typeface="Times New Roman" panose="02020603050405020304" pitchFamily="18" charset="0"/>
                        </a:rPr>
                        <a:t>i</a:t>
                      </a:r>
                      <a:r>
                        <a:rPr lang="en-US" sz="1200" dirty="0">
                          <a:effectLst/>
                          <a:latin typeface="Times New Roman" panose="02020603050405020304" pitchFamily="18" charset="0"/>
                          <a:cs typeface="Times New Roman" panose="02020603050405020304" pitchFamily="18" charset="0"/>
                        </a:rPr>
                        <a:t>on</a:t>
                      </a:r>
                      <a:r>
                        <a:rPr lang="en-US" sz="1200" spc="60" dirty="0">
                          <a:effectLst/>
                          <a:latin typeface="Times New Roman" panose="02020603050405020304" pitchFamily="18" charset="0"/>
                          <a:cs typeface="Times New Roman" panose="02020603050405020304" pitchFamily="18" charset="0"/>
                        </a:rPr>
                        <a:t> </a:t>
                      </a:r>
                      <a:r>
                        <a:rPr lang="en-US" sz="1200" spc="15" dirty="0">
                          <a:effectLst/>
                          <a:latin typeface="Times New Roman" panose="02020603050405020304" pitchFamily="18" charset="0"/>
                          <a:cs typeface="Times New Roman" panose="02020603050405020304" pitchFamily="18" charset="0"/>
                        </a:rPr>
                        <a:t>a</a:t>
                      </a:r>
                      <a:r>
                        <a:rPr lang="en-US" sz="1200" spc="-25" dirty="0">
                          <a:effectLst/>
                          <a:latin typeface="Times New Roman" panose="02020603050405020304" pitchFamily="18" charset="0"/>
                          <a:cs typeface="Times New Roman" panose="02020603050405020304" pitchFamily="18" charset="0"/>
                        </a:rPr>
                        <a:t>n</a:t>
                      </a:r>
                      <a:r>
                        <a:rPr lang="en-US" sz="1200" dirty="0">
                          <a:effectLst/>
                          <a:latin typeface="Times New Roman" panose="02020603050405020304" pitchFamily="18" charset="0"/>
                          <a:cs typeface="Times New Roman" panose="02020603050405020304" pitchFamily="18" charset="0"/>
                        </a:rPr>
                        <a:t>d </a:t>
                      </a:r>
                      <a:r>
                        <a:rPr lang="en-US" sz="1200" spc="15" dirty="0">
                          <a:effectLst/>
                          <a:latin typeface="Times New Roman" panose="02020603050405020304" pitchFamily="18" charset="0"/>
                          <a:cs typeface="Times New Roman" panose="02020603050405020304" pitchFamily="18" charset="0"/>
                        </a:rPr>
                        <a:t>r</a:t>
                      </a:r>
                      <a:r>
                        <a:rPr lang="en-US" sz="1200" spc="-35" dirty="0">
                          <a:effectLst/>
                          <a:latin typeface="Times New Roman" panose="02020603050405020304" pitchFamily="18" charset="0"/>
                          <a:cs typeface="Times New Roman" panose="02020603050405020304" pitchFamily="18" charset="0"/>
                        </a:rPr>
                        <a:t>e</a:t>
                      </a:r>
                      <a:r>
                        <a:rPr lang="en-US" sz="1200" spc="5" dirty="0">
                          <a:effectLst/>
                          <a:latin typeface="Times New Roman" panose="02020603050405020304" pitchFamily="18" charset="0"/>
                          <a:cs typeface="Times New Roman" panose="02020603050405020304" pitchFamily="18" charset="0"/>
                        </a:rPr>
                        <a:t>s</a:t>
                      </a:r>
                      <a:r>
                        <a:rPr lang="en-US" sz="1200" spc="30" dirty="0">
                          <a:effectLst/>
                          <a:latin typeface="Times New Roman" panose="02020603050405020304" pitchFamily="18" charset="0"/>
                          <a:cs typeface="Times New Roman" panose="02020603050405020304" pitchFamily="18" charset="0"/>
                        </a:rPr>
                        <a:t>t</a:t>
                      </a:r>
                      <a:r>
                        <a:rPr lang="en-US" sz="1200" spc="-20" dirty="0">
                          <a:effectLst/>
                          <a:latin typeface="Times New Roman" panose="02020603050405020304" pitchFamily="18" charset="0"/>
                          <a:cs typeface="Times New Roman" panose="02020603050405020304" pitchFamily="18" charset="0"/>
                        </a:rPr>
                        <a:t>o</a:t>
                      </a:r>
                      <a:r>
                        <a:rPr lang="en-US" sz="1200" spc="15" dirty="0">
                          <a:effectLst/>
                          <a:latin typeface="Times New Roman" panose="02020603050405020304" pitchFamily="18" charset="0"/>
                          <a:cs typeface="Times New Roman" panose="02020603050405020304" pitchFamily="18" charset="0"/>
                        </a:rPr>
                        <a:t>r</a:t>
                      </a:r>
                      <a:r>
                        <a:rPr lang="en-US" sz="1200" spc="40" dirty="0">
                          <a:effectLst/>
                          <a:latin typeface="Times New Roman" panose="02020603050405020304" pitchFamily="18" charset="0"/>
                          <a:cs typeface="Times New Roman" panose="02020603050405020304" pitchFamily="18" charset="0"/>
                        </a:rPr>
                        <a:t>a</a:t>
                      </a:r>
                      <a:r>
                        <a:rPr lang="en-US" sz="1200" spc="5" dirty="0">
                          <a:effectLst/>
                          <a:latin typeface="Times New Roman" panose="02020603050405020304" pitchFamily="18" charset="0"/>
                          <a:cs typeface="Times New Roman" panose="02020603050405020304" pitchFamily="18" charset="0"/>
                        </a:rPr>
                        <a:t>t</a:t>
                      </a:r>
                      <a:r>
                        <a:rPr lang="en-US" sz="1200" spc="-20" dirty="0">
                          <a:effectLst/>
                          <a:latin typeface="Times New Roman" panose="02020603050405020304" pitchFamily="18" charset="0"/>
                          <a:cs typeface="Times New Roman" panose="02020603050405020304" pitchFamily="18" charset="0"/>
                        </a:rPr>
                        <a:t>i</a:t>
                      </a:r>
                      <a:r>
                        <a:rPr lang="en-US" sz="1200" dirty="0">
                          <a:effectLst/>
                          <a:latin typeface="Times New Roman" panose="02020603050405020304" pitchFamily="18" charset="0"/>
                          <a:cs typeface="Times New Roman" panose="02020603050405020304" pitchFamily="18" charset="0"/>
                        </a:rPr>
                        <a:t>on</a:t>
                      </a:r>
                      <a:r>
                        <a:rPr lang="en-US" sz="1200" spc="35"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p</a:t>
                      </a:r>
                      <a:r>
                        <a:rPr lang="en-US" sz="1200" spc="40" dirty="0">
                          <a:effectLst/>
                          <a:latin typeface="Times New Roman" panose="02020603050405020304" pitchFamily="18" charset="0"/>
                          <a:cs typeface="Times New Roman" panose="02020603050405020304" pitchFamily="18" charset="0"/>
                        </a:rPr>
                        <a:t>r</a:t>
                      </a:r>
                      <a:r>
                        <a:rPr lang="en-US" sz="1200" spc="-25" dirty="0">
                          <a:effectLst/>
                          <a:latin typeface="Times New Roman" panose="02020603050405020304" pitchFamily="18" charset="0"/>
                          <a:cs typeface="Times New Roman" panose="02020603050405020304" pitchFamily="18" charset="0"/>
                        </a:rPr>
                        <a:t>o</a:t>
                      </a:r>
                      <a:r>
                        <a:rPr lang="en-US" sz="1200" spc="15" dirty="0">
                          <a:effectLst/>
                          <a:latin typeface="Times New Roman" panose="02020603050405020304" pitchFamily="18" charset="0"/>
                          <a:cs typeface="Times New Roman" panose="02020603050405020304" pitchFamily="18" charset="0"/>
                        </a:rPr>
                        <a:t>c</a:t>
                      </a:r>
                      <a:r>
                        <a:rPr lang="en-US" sz="1200" spc="-35" dirty="0">
                          <a:effectLst/>
                          <a:latin typeface="Times New Roman" panose="02020603050405020304" pitchFamily="18" charset="0"/>
                          <a:cs typeface="Times New Roman" panose="02020603050405020304" pitchFamily="18" charset="0"/>
                        </a:rPr>
                        <a:t>e</a:t>
                      </a:r>
                      <a:r>
                        <a:rPr lang="en-US" sz="1200" spc="25" dirty="0">
                          <a:effectLst/>
                          <a:latin typeface="Times New Roman" panose="02020603050405020304" pitchFamily="18" charset="0"/>
                          <a:cs typeface="Times New Roman" panose="02020603050405020304" pitchFamily="18" charset="0"/>
                        </a:rPr>
                        <a:t>s</a:t>
                      </a:r>
                      <a:r>
                        <a:rPr lang="en-US" sz="1200" spc="5" dirty="0">
                          <a:effectLst/>
                          <a:latin typeface="Times New Roman" panose="02020603050405020304" pitchFamily="18" charset="0"/>
                          <a:cs typeface="Times New Roman" panose="02020603050405020304" pitchFamily="18" charset="0"/>
                        </a:rPr>
                        <a:t>s</a:t>
                      </a:r>
                      <a:r>
                        <a:rPr lang="en-US" sz="1200" dirty="0">
                          <a:effectLst/>
                          <a:latin typeface="Times New Roman" panose="02020603050405020304" pitchFamily="18" charset="0"/>
                          <a:cs typeface="Times New Roman" panose="02020603050405020304" pitchFamily="18" charset="0"/>
                        </a:rPr>
                        <a:t>,</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81305" marR="280670" algn="ctr">
                        <a:lnSpc>
                          <a:spcPts val="1215"/>
                        </a:lnSpc>
                        <a:spcAft>
                          <a:spcPts val="0"/>
                        </a:spcAft>
                      </a:pPr>
                      <a:r>
                        <a:rPr lang="en-US" sz="1200" dirty="0">
                          <a:effectLst/>
                          <a:latin typeface="Times New Roman" panose="02020603050405020304" pitchFamily="18" charset="0"/>
                          <a:cs typeface="Times New Roman" panose="02020603050405020304" pitchFamily="18" charset="0"/>
                        </a:rPr>
                        <a:t>1</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63830" marR="167005" algn="ctr">
                        <a:lnSpc>
                          <a:spcPct val="115000"/>
                        </a:lnSpc>
                        <a:spcAft>
                          <a:spcPts val="0"/>
                        </a:spcAft>
                      </a:pPr>
                      <a:r>
                        <a:rPr lang="en-US" sz="1200">
                          <a:effectLst/>
                          <a:latin typeface="Times New Roman" panose="02020603050405020304" pitchFamily="18" charset="0"/>
                          <a:cs typeface="Times New Roman" panose="02020603050405020304" pitchFamily="18" charset="0"/>
                        </a:rPr>
                        <a:t>13</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191908755"/>
                  </a:ext>
                </a:extLst>
              </a:tr>
              <a:tr h="268985">
                <a:tc vMerge="1">
                  <a:txBody>
                    <a:bodyPr/>
                    <a:lstStyle/>
                    <a:p>
                      <a:endParaRPr lang="en-IN"/>
                    </a:p>
                  </a:txBody>
                  <a:tcPr/>
                </a:tc>
                <a:tc>
                  <a:txBody>
                    <a:bodyPr/>
                    <a:lstStyle/>
                    <a:p>
                      <a:pPr marL="60325" algn="l">
                        <a:lnSpc>
                          <a:spcPts val="1095"/>
                        </a:lnSpc>
                        <a:spcAft>
                          <a:spcPts val="0"/>
                        </a:spcAft>
                      </a:pPr>
                      <a:r>
                        <a:rPr lang="en-US" sz="1200" spc="-5">
                          <a:effectLst/>
                          <a:latin typeface="Times New Roman" panose="02020603050405020304" pitchFamily="18" charset="0"/>
                          <a:cs typeface="Times New Roman" panose="02020603050405020304" pitchFamily="18" charset="0"/>
                        </a:rPr>
                        <a:t>N</a:t>
                      </a:r>
                      <a:r>
                        <a:rPr lang="en-US" sz="1200">
                          <a:effectLst/>
                          <a:latin typeface="Times New Roman" panose="02020603050405020304" pitchFamily="18" charset="0"/>
                          <a:cs typeface="Times New Roman" panose="02020603050405020304" pitchFamily="18" charset="0"/>
                        </a:rPr>
                        <a:t>o</a:t>
                      </a:r>
                      <a:r>
                        <a:rPr lang="en-US" sz="1200" spc="-20">
                          <a:effectLst/>
                          <a:latin typeface="Times New Roman" panose="02020603050405020304" pitchFamily="18" charset="0"/>
                          <a:cs typeface="Times New Roman" panose="02020603050405020304" pitchFamily="18" charset="0"/>
                        </a:rPr>
                        <a:t>i</a:t>
                      </a:r>
                      <a:r>
                        <a:rPr lang="en-US" sz="1200" spc="55">
                          <a:effectLst/>
                          <a:latin typeface="Times New Roman" panose="02020603050405020304" pitchFamily="18" charset="0"/>
                          <a:cs typeface="Times New Roman" panose="02020603050405020304" pitchFamily="18" charset="0"/>
                        </a:rPr>
                        <a:t>s</a:t>
                      </a:r>
                      <a:r>
                        <a:rPr lang="en-US" sz="1200">
                          <a:effectLst/>
                          <a:latin typeface="Times New Roman" panose="02020603050405020304" pitchFamily="18" charset="0"/>
                          <a:cs typeface="Times New Roman" panose="02020603050405020304" pitchFamily="18" charset="0"/>
                        </a:rPr>
                        <a:t>e</a:t>
                      </a:r>
                      <a:r>
                        <a:rPr lang="en-US" sz="1200" spc="5">
                          <a:effectLst/>
                          <a:latin typeface="Times New Roman" panose="02020603050405020304" pitchFamily="18" charset="0"/>
                          <a:cs typeface="Times New Roman" panose="02020603050405020304" pitchFamily="18" charset="0"/>
                        </a:rPr>
                        <a:t> M</a:t>
                      </a:r>
                      <a:r>
                        <a:rPr lang="en-US" sz="1200">
                          <a:effectLst/>
                          <a:latin typeface="Times New Roman" panose="02020603050405020304" pitchFamily="18" charset="0"/>
                          <a:cs typeface="Times New Roman" panose="02020603050405020304" pitchFamily="18" charset="0"/>
                        </a:rPr>
                        <a:t>od</a:t>
                      </a:r>
                      <a:r>
                        <a:rPr lang="en-US" sz="1200" spc="-10">
                          <a:effectLst/>
                          <a:latin typeface="Times New Roman" panose="02020603050405020304" pitchFamily="18" charset="0"/>
                          <a:cs typeface="Times New Roman" panose="02020603050405020304" pitchFamily="18" charset="0"/>
                        </a:rPr>
                        <a:t>e</a:t>
                      </a:r>
                      <a:r>
                        <a:rPr lang="en-US" sz="1200" spc="5">
                          <a:effectLst/>
                          <a:latin typeface="Times New Roman" panose="02020603050405020304" pitchFamily="18" charset="0"/>
                          <a:cs typeface="Times New Roman" panose="02020603050405020304" pitchFamily="18" charset="0"/>
                        </a:rPr>
                        <a:t>ls</a:t>
                      </a:r>
                      <a:r>
                        <a:rPr lang="en-US" sz="1200">
                          <a:effectLst/>
                          <a:latin typeface="Times New Roman" panose="02020603050405020304" pitchFamily="18" charset="0"/>
                          <a:cs typeface="Times New Roman" panose="02020603050405020304" pitchFamily="18" charset="0"/>
                        </a:rPr>
                        <a:t>,</a:t>
                      </a:r>
                      <a:r>
                        <a:rPr lang="en-US" sz="1200" spc="50">
                          <a:effectLst/>
                          <a:latin typeface="Times New Roman" panose="02020603050405020304" pitchFamily="18" charset="0"/>
                          <a:cs typeface="Times New Roman" panose="02020603050405020304" pitchFamily="18" charset="0"/>
                        </a:rPr>
                        <a:t> </a:t>
                      </a:r>
                      <a:r>
                        <a:rPr lang="en-US" sz="1200" spc="45">
                          <a:effectLst/>
                          <a:latin typeface="Times New Roman" panose="02020603050405020304" pitchFamily="18" charset="0"/>
                          <a:cs typeface="Times New Roman" panose="02020603050405020304" pitchFamily="18" charset="0"/>
                        </a:rPr>
                        <a:t>N</a:t>
                      </a:r>
                      <a:r>
                        <a:rPr lang="en-US" sz="1200" spc="5">
                          <a:effectLst/>
                          <a:latin typeface="Times New Roman" panose="02020603050405020304" pitchFamily="18" charset="0"/>
                          <a:cs typeface="Times New Roman" panose="02020603050405020304" pitchFamily="18" charset="0"/>
                        </a:rPr>
                        <a:t>o</a:t>
                      </a:r>
                      <a:r>
                        <a:rPr lang="en-US" sz="1200" spc="-20">
                          <a:effectLst/>
                          <a:latin typeface="Times New Roman" panose="02020603050405020304" pitchFamily="18" charset="0"/>
                          <a:cs typeface="Times New Roman" panose="02020603050405020304" pitchFamily="18" charset="0"/>
                        </a:rPr>
                        <a:t>i</a:t>
                      </a:r>
                      <a:r>
                        <a:rPr lang="en-US" sz="1200" spc="25">
                          <a:effectLst/>
                          <a:latin typeface="Times New Roman" panose="02020603050405020304" pitchFamily="18" charset="0"/>
                          <a:cs typeface="Times New Roman" panose="02020603050405020304" pitchFamily="18" charset="0"/>
                        </a:rPr>
                        <a:t>s</a:t>
                      </a:r>
                      <a:r>
                        <a:rPr lang="en-US" sz="1200">
                          <a:effectLst/>
                          <a:latin typeface="Times New Roman" panose="02020603050405020304" pitchFamily="18" charset="0"/>
                          <a:cs typeface="Times New Roman" panose="02020603050405020304" pitchFamily="18" charset="0"/>
                        </a:rPr>
                        <a:t>e</a:t>
                      </a:r>
                      <a:r>
                        <a:rPr lang="en-US" sz="1200" spc="5">
                          <a:effectLst/>
                          <a:latin typeface="Times New Roman" panose="02020603050405020304" pitchFamily="18" charset="0"/>
                          <a:cs typeface="Times New Roman" panose="02020603050405020304" pitchFamily="18" charset="0"/>
                        </a:rPr>
                        <a:t> </a:t>
                      </a:r>
                      <a:r>
                        <a:rPr lang="en-US" sz="1200" spc="10">
                          <a:effectLst/>
                          <a:latin typeface="Times New Roman" panose="02020603050405020304" pitchFamily="18" charset="0"/>
                          <a:cs typeface="Times New Roman" panose="02020603050405020304" pitchFamily="18" charset="0"/>
                        </a:rPr>
                        <a:t>F</a:t>
                      </a:r>
                      <a:r>
                        <a:rPr lang="en-US" sz="1200" spc="5">
                          <a:effectLst/>
                          <a:latin typeface="Times New Roman" panose="02020603050405020304" pitchFamily="18" charset="0"/>
                          <a:cs typeface="Times New Roman" panose="02020603050405020304" pitchFamily="18" charset="0"/>
                        </a:rPr>
                        <a:t>il</a:t>
                      </a:r>
                      <a:r>
                        <a:rPr lang="en-US" sz="1200" spc="30">
                          <a:effectLst/>
                          <a:latin typeface="Times New Roman" panose="02020603050405020304" pitchFamily="18" charset="0"/>
                          <a:cs typeface="Times New Roman" panose="02020603050405020304" pitchFamily="18" charset="0"/>
                        </a:rPr>
                        <a:t>t</a:t>
                      </a:r>
                      <a:r>
                        <a:rPr lang="en-US" sz="1200" spc="-35">
                          <a:effectLst/>
                          <a:latin typeface="Times New Roman" panose="02020603050405020304" pitchFamily="18" charset="0"/>
                          <a:cs typeface="Times New Roman" panose="02020603050405020304" pitchFamily="18" charset="0"/>
                        </a:rPr>
                        <a:t>e</a:t>
                      </a:r>
                      <a:r>
                        <a:rPr lang="en-US" sz="1200" spc="15">
                          <a:effectLst/>
                          <a:latin typeface="Times New Roman" panose="02020603050405020304" pitchFamily="18" charset="0"/>
                          <a:cs typeface="Times New Roman" panose="02020603050405020304" pitchFamily="18" charset="0"/>
                        </a:rPr>
                        <a:t>r</a:t>
                      </a:r>
                      <a:r>
                        <a:rPr lang="en-US" sz="1200">
                          <a:effectLst/>
                          <a:latin typeface="Times New Roman" panose="02020603050405020304" pitchFamily="18" charset="0"/>
                          <a:cs typeface="Times New Roman" panose="02020603050405020304" pitchFamily="18" charset="0"/>
                        </a:rPr>
                        <a:t>s</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81305" marR="280670" algn="ctr">
                        <a:lnSpc>
                          <a:spcPts val="1215"/>
                        </a:lnSpc>
                        <a:spcAft>
                          <a:spcPts val="0"/>
                        </a:spcAft>
                      </a:pPr>
                      <a:r>
                        <a:rPr lang="en-US" sz="1200" dirty="0">
                          <a:effectLst/>
                          <a:latin typeface="Times New Roman" panose="02020603050405020304" pitchFamily="18" charset="0"/>
                          <a:cs typeface="Times New Roman" panose="02020603050405020304" pitchFamily="18" charset="0"/>
                        </a:rPr>
                        <a:t>1</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63830" marR="167005" algn="ctr">
                        <a:lnSpc>
                          <a:spcPct val="115000"/>
                        </a:lnSpc>
                        <a:spcAft>
                          <a:spcPts val="0"/>
                        </a:spcAft>
                      </a:pPr>
                      <a:r>
                        <a:rPr lang="en-US" sz="1200">
                          <a:effectLst/>
                          <a:latin typeface="Times New Roman" panose="02020603050405020304" pitchFamily="18" charset="0"/>
                          <a:cs typeface="Times New Roman" panose="02020603050405020304" pitchFamily="18" charset="0"/>
                        </a:rPr>
                        <a:t>14</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276646677"/>
                  </a:ext>
                </a:extLst>
              </a:tr>
              <a:tr h="268985">
                <a:tc vMerge="1">
                  <a:txBody>
                    <a:bodyPr/>
                    <a:lstStyle/>
                    <a:p>
                      <a:endParaRPr lang="en-IN"/>
                    </a:p>
                  </a:txBody>
                  <a:tcPr/>
                </a:tc>
                <a:tc>
                  <a:txBody>
                    <a:bodyPr/>
                    <a:lstStyle/>
                    <a:p>
                      <a:pPr marL="60325" algn="l">
                        <a:lnSpc>
                          <a:spcPts val="1095"/>
                        </a:lnSpc>
                        <a:spcAft>
                          <a:spcPts val="0"/>
                        </a:spcAft>
                      </a:pPr>
                      <a:r>
                        <a:rPr lang="en-US" sz="1200" spc="20">
                          <a:effectLst/>
                          <a:latin typeface="Times New Roman" panose="02020603050405020304" pitchFamily="18" charset="0"/>
                          <a:cs typeface="Times New Roman" panose="02020603050405020304" pitchFamily="18" charset="0"/>
                        </a:rPr>
                        <a:t>D</a:t>
                      </a:r>
                      <a:r>
                        <a:rPr lang="en-US" sz="1200" spc="-10">
                          <a:effectLst/>
                          <a:latin typeface="Times New Roman" panose="02020603050405020304" pitchFamily="18" charset="0"/>
                          <a:cs typeface="Times New Roman" panose="02020603050405020304" pitchFamily="18" charset="0"/>
                        </a:rPr>
                        <a:t>e</a:t>
                      </a:r>
                      <a:r>
                        <a:rPr lang="en-US" sz="1200" spc="-25">
                          <a:effectLst/>
                          <a:latin typeface="Times New Roman" panose="02020603050405020304" pitchFamily="18" charset="0"/>
                          <a:cs typeface="Times New Roman" panose="02020603050405020304" pitchFamily="18" charset="0"/>
                        </a:rPr>
                        <a:t>g</a:t>
                      </a:r>
                      <a:r>
                        <a:rPr lang="en-US" sz="1200" spc="40">
                          <a:effectLst/>
                          <a:latin typeface="Times New Roman" panose="02020603050405020304" pitchFamily="18" charset="0"/>
                          <a:cs typeface="Times New Roman" panose="02020603050405020304" pitchFamily="18" charset="0"/>
                        </a:rPr>
                        <a:t>r</a:t>
                      </a:r>
                      <a:r>
                        <a:rPr lang="en-US" sz="1200" spc="15">
                          <a:effectLst/>
                          <a:latin typeface="Times New Roman" panose="02020603050405020304" pitchFamily="18" charset="0"/>
                          <a:cs typeface="Times New Roman" panose="02020603050405020304" pitchFamily="18" charset="0"/>
                        </a:rPr>
                        <a:t>a</a:t>
                      </a:r>
                      <a:r>
                        <a:rPr lang="en-US" sz="1200" spc="-25">
                          <a:effectLst/>
                          <a:latin typeface="Times New Roman" panose="02020603050405020304" pitchFamily="18" charset="0"/>
                          <a:cs typeface="Times New Roman" panose="02020603050405020304" pitchFamily="18" charset="0"/>
                        </a:rPr>
                        <a:t>d</a:t>
                      </a:r>
                      <a:r>
                        <a:rPr lang="en-US" sz="1200" spc="15">
                          <a:effectLst/>
                          <a:latin typeface="Times New Roman" panose="02020603050405020304" pitchFamily="18" charset="0"/>
                          <a:cs typeface="Times New Roman" panose="02020603050405020304" pitchFamily="18" charset="0"/>
                        </a:rPr>
                        <a:t>a</a:t>
                      </a:r>
                      <a:r>
                        <a:rPr lang="en-US" sz="1200" spc="5">
                          <a:effectLst/>
                          <a:latin typeface="Times New Roman" panose="02020603050405020304" pitchFamily="18" charset="0"/>
                          <a:cs typeface="Times New Roman" panose="02020603050405020304" pitchFamily="18" charset="0"/>
                        </a:rPr>
                        <a:t>t</a:t>
                      </a:r>
                      <a:r>
                        <a:rPr lang="en-US" sz="1200" spc="-20">
                          <a:effectLst/>
                          <a:latin typeface="Times New Roman" panose="02020603050405020304" pitchFamily="18" charset="0"/>
                          <a:cs typeface="Times New Roman" panose="02020603050405020304" pitchFamily="18" charset="0"/>
                        </a:rPr>
                        <a:t>i</a:t>
                      </a:r>
                      <a:r>
                        <a:rPr lang="en-US" sz="1200">
                          <a:effectLst/>
                          <a:latin typeface="Times New Roman" panose="02020603050405020304" pitchFamily="18" charset="0"/>
                          <a:cs typeface="Times New Roman" panose="02020603050405020304" pitchFamily="18" charset="0"/>
                        </a:rPr>
                        <a:t>on</a:t>
                      </a:r>
                      <a:r>
                        <a:rPr lang="en-US" sz="1200" spc="60">
                          <a:effectLst/>
                          <a:latin typeface="Times New Roman" panose="02020603050405020304" pitchFamily="18" charset="0"/>
                          <a:cs typeface="Times New Roman" panose="02020603050405020304" pitchFamily="18" charset="0"/>
                        </a:rPr>
                        <a:t> </a:t>
                      </a:r>
                      <a:r>
                        <a:rPr lang="en-US" sz="1200" spc="-10">
                          <a:effectLst/>
                          <a:latin typeface="Times New Roman" panose="02020603050405020304" pitchFamily="18" charset="0"/>
                          <a:cs typeface="Times New Roman" panose="02020603050405020304" pitchFamily="18" charset="0"/>
                        </a:rPr>
                        <a:t>f</a:t>
                      </a:r>
                      <a:r>
                        <a:rPr lang="en-US" sz="1200" spc="25">
                          <a:effectLst/>
                          <a:latin typeface="Times New Roman" panose="02020603050405020304" pitchFamily="18" charset="0"/>
                          <a:cs typeface="Times New Roman" panose="02020603050405020304" pitchFamily="18" charset="0"/>
                        </a:rPr>
                        <a:t>u</a:t>
                      </a:r>
                      <a:r>
                        <a:rPr lang="en-US" sz="1200" spc="-25">
                          <a:effectLst/>
                          <a:latin typeface="Times New Roman" panose="02020603050405020304" pitchFamily="18" charset="0"/>
                          <a:cs typeface="Times New Roman" panose="02020603050405020304" pitchFamily="18" charset="0"/>
                        </a:rPr>
                        <a:t>n</a:t>
                      </a:r>
                      <a:r>
                        <a:rPr lang="en-US" sz="1200" spc="-10">
                          <a:effectLst/>
                          <a:latin typeface="Times New Roman" panose="02020603050405020304" pitchFamily="18" charset="0"/>
                          <a:cs typeface="Times New Roman" panose="02020603050405020304" pitchFamily="18" charset="0"/>
                        </a:rPr>
                        <a:t>c</a:t>
                      </a:r>
                      <a:r>
                        <a:rPr lang="en-US" sz="1200" spc="30">
                          <a:effectLst/>
                          <a:latin typeface="Times New Roman" panose="02020603050405020304" pitchFamily="18" charset="0"/>
                          <a:cs typeface="Times New Roman" panose="02020603050405020304" pitchFamily="18" charset="0"/>
                        </a:rPr>
                        <a:t>t</a:t>
                      </a:r>
                      <a:r>
                        <a:rPr lang="en-US" sz="1200" spc="5">
                          <a:effectLst/>
                          <a:latin typeface="Times New Roman" panose="02020603050405020304" pitchFamily="18" charset="0"/>
                          <a:cs typeface="Times New Roman" panose="02020603050405020304" pitchFamily="18" charset="0"/>
                        </a:rPr>
                        <a:t>i</a:t>
                      </a:r>
                      <a:r>
                        <a:rPr lang="en-US" sz="1200">
                          <a:effectLst/>
                          <a:latin typeface="Times New Roman" panose="02020603050405020304" pitchFamily="18" charset="0"/>
                          <a:cs typeface="Times New Roman" panose="02020603050405020304" pitchFamily="18" charset="0"/>
                        </a:rPr>
                        <a:t>on</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81305" marR="280670" algn="ctr">
                        <a:lnSpc>
                          <a:spcPts val="1215"/>
                        </a:lnSpc>
                        <a:spcAft>
                          <a:spcPts val="0"/>
                        </a:spcAft>
                      </a:pPr>
                      <a:r>
                        <a:rPr lang="en-US" sz="1200" dirty="0">
                          <a:effectLst/>
                          <a:latin typeface="Times New Roman" panose="02020603050405020304" pitchFamily="18" charset="0"/>
                          <a:cs typeface="Times New Roman" panose="02020603050405020304" pitchFamily="18" charset="0"/>
                        </a:rPr>
                        <a:t>1</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63195" marR="166370" algn="ctr">
                        <a:lnSpc>
                          <a:spcPct val="115000"/>
                        </a:lnSpc>
                        <a:spcAft>
                          <a:spcPts val="0"/>
                        </a:spcAft>
                      </a:pPr>
                      <a:r>
                        <a:rPr lang="en-US" sz="1200" dirty="0">
                          <a:effectLst/>
                          <a:latin typeface="Times New Roman" panose="02020603050405020304" pitchFamily="18" charset="0"/>
                          <a:cs typeface="Times New Roman" panose="02020603050405020304" pitchFamily="18" charset="0"/>
                        </a:rPr>
                        <a:t>15</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481566750"/>
                  </a:ext>
                </a:extLst>
              </a:tr>
              <a:tr h="268985">
                <a:tc vMerge="1">
                  <a:txBody>
                    <a:bodyPr/>
                    <a:lstStyle/>
                    <a:p>
                      <a:endParaRPr lang="en-IN"/>
                    </a:p>
                  </a:txBody>
                  <a:tcPr/>
                </a:tc>
                <a:tc>
                  <a:txBody>
                    <a:bodyPr/>
                    <a:lstStyle/>
                    <a:p>
                      <a:pPr marL="60325" algn="l">
                        <a:lnSpc>
                          <a:spcPts val="1095"/>
                        </a:lnSpc>
                        <a:spcAft>
                          <a:spcPts val="0"/>
                        </a:spcAft>
                      </a:pPr>
                      <a:r>
                        <a:rPr lang="en-US" sz="1200" spc="-10">
                          <a:effectLst/>
                          <a:latin typeface="Times New Roman" panose="02020603050405020304" pitchFamily="18" charset="0"/>
                          <a:cs typeface="Times New Roman" panose="02020603050405020304" pitchFamily="18" charset="0"/>
                        </a:rPr>
                        <a:t>I</a:t>
                      </a:r>
                      <a:r>
                        <a:rPr lang="en-US" sz="1200">
                          <a:effectLst/>
                          <a:latin typeface="Times New Roman" panose="02020603050405020304" pitchFamily="18" charset="0"/>
                          <a:cs typeface="Times New Roman" panose="02020603050405020304" pitchFamily="18" charset="0"/>
                        </a:rPr>
                        <a:t>nv</a:t>
                      </a:r>
                      <a:r>
                        <a:rPr lang="en-US" sz="1200" spc="-35">
                          <a:effectLst/>
                          <a:latin typeface="Times New Roman" panose="02020603050405020304" pitchFamily="18" charset="0"/>
                          <a:cs typeface="Times New Roman" panose="02020603050405020304" pitchFamily="18" charset="0"/>
                        </a:rPr>
                        <a:t>e</a:t>
                      </a:r>
                      <a:r>
                        <a:rPr lang="en-US" sz="1200" spc="20">
                          <a:effectLst/>
                          <a:latin typeface="Times New Roman" panose="02020603050405020304" pitchFamily="18" charset="0"/>
                          <a:cs typeface="Times New Roman" panose="02020603050405020304" pitchFamily="18" charset="0"/>
                        </a:rPr>
                        <a:t>r</a:t>
                      </a:r>
                      <a:r>
                        <a:rPr lang="en-US" sz="1200" spc="25">
                          <a:effectLst/>
                          <a:latin typeface="Times New Roman" panose="02020603050405020304" pitchFamily="18" charset="0"/>
                          <a:cs typeface="Times New Roman" panose="02020603050405020304" pitchFamily="18" charset="0"/>
                        </a:rPr>
                        <a:t>s</a:t>
                      </a:r>
                      <a:r>
                        <a:rPr lang="en-US" sz="1200">
                          <a:effectLst/>
                          <a:latin typeface="Times New Roman" panose="02020603050405020304" pitchFamily="18" charset="0"/>
                          <a:cs typeface="Times New Roman" panose="02020603050405020304" pitchFamily="18" charset="0"/>
                        </a:rPr>
                        <a:t>e</a:t>
                      </a:r>
                      <a:r>
                        <a:rPr lang="en-US" sz="1200" spc="25">
                          <a:effectLst/>
                          <a:latin typeface="Times New Roman" panose="02020603050405020304" pitchFamily="18" charset="0"/>
                          <a:cs typeface="Times New Roman" panose="02020603050405020304" pitchFamily="18" charset="0"/>
                        </a:rPr>
                        <a:t> </a:t>
                      </a:r>
                      <a:r>
                        <a:rPr lang="en-US" sz="1200" spc="10">
                          <a:effectLst/>
                          <a:latin typeface="Times New Roman" panose="02020603050405020304" pitchFamily="18" charset="0"/>
                          <a:cs typeface="Times New Roman" panose="02020603050405020304" pitchFamily="18" charset="0"/>
                        </a:rPr>
                        <a:t>F</a:t>
                      </a:r>
                      <a:r>
                        <a:rPr lang="en-US" sz="1200" spc="5">
                          <a:effectLst/>
                          <a:latin typeface="Times New Roman" panose="02020603050405020304" pitchFamily="18" charset="0"/>
                          <a:cs typeface="Times New Roman" panose="02020603050405020304" pitchFamily="18" charset="0"/>
                        </a:rPr>
                        <a:t>i</a:t>
                      </a:r>
                      <a:r>
                        <a:rPr lang="en-US" sz="1200" spc="-20">
                          <a:effectLst/>
                          <a:latin typeface="Times New Roman" panose="02020603050405020304" pitchFamily="18" charset="0"/>
                          <a:cs typeface="Times New Roman" panose="02020603050405020304" pitchFamily="18" charset="0"/>
                        </a:rPr>
                        <a:t>l</a:t>
                      </a:r>
                      <a:r>
                        <a:rPr lang="en-US" sz="1200" spc="55">
                          <a:effectLst/>
                          <a:latin typeface="Times New Roman" panose="02020603050405020304" pitchFamily="18" charset="0"/>
                          <a:cs typeface="Times New Roman" panose="02020603050405020304" pitchFamily="18" charset="0"/>
                        </a:rPr>
                        <a:t>t</a:t>
                      </a:r>
                      <a:r>
                        <a:rPr lang="en-US" sz="1200" spc="-35">
                          <a:effectLst/>
                          <a:latin typeface="Times New Roman" panose="02020603050405020304" pitchFamily="18" charset="0"/>
                          <a:cs typeface="Times New Roman" panose="02020603050405020304" pitchFamily="18" charset="0"/>
                        </a:rPr>
                        <a:t>e</a:t>
                      </a:r>
                      <a:r>
                        <a:rPr lang="en-US" sz="1200" spc="15">
                          <a:effectLst/>
                          <a:latin typeface="Times New Roman" panose="02020603050405020304" pitchFamily="18" charset="0"/>
                          <a:cs typeface="Times New Roman" panose="02020603050405020304" pitchFamily="18" charset="0"/>
                        </a:rPr>
                        <a:t>r</a:t>
                      </a:r>
                      <a:r>
                        <a:rPr lang="en-US" sz="1200" spc="5">
                          <a:effectLst/>
                          <a:latin typeface="Times New Roman" panose="02020603050405020304" pitchFamily="18" charset="0"/>
                          <a:cs typeface="Times New Roman" panose="02020603050405020304" pitchFamily="18" charset="0"/>
                        </a:rPr>
                        <a:t>i</a:t>
                      </a:r>
                      <a:r>
                        <a:rPr lang="en-US" sz="1200">
                          <a:effectLst/>
                          <a:latin typeface="Times New Roman" panose="02020603050405020304" pitchFamily="18" charset="0"/>
                          <a:cs typeface="Times New Roman" panose="02020603050405020304" pitchFamily="18" charset="0"/>
                        </a:rPr>
                        <a:t>ng</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81305" marR="280670" algn="ctr">
                        <a:lnSpc>
                          <a:spcPts val="1215"/>
                        </a:lnSpc>
                        <a:spcAft>
                          <a:spcPts val="0"/>
                        </a:spcAft>
                      </a:pPr>
                      <a:r>
                        <a:rPr lang="en-US" sz="1200" dirty="0">
                          <a:effectLst/>
                          <a:latin typeface="Times New Roman" panose="02020603050405020304" pitchFamily="18" charset="0"/>
                          <a:cs typeface="Times New Roman" panose="02020603050405020304" pitchFamily="18" charset="0"/>
                        </a:rPr>
                        <a:t>1</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63830" marR="167005" algn="ctr">
                        <a:lnSpc>
                          <a:spcPct val="115000"/>
                        </a:lnSpc>
                        <a:spcAft>
                          <a:spcPts val="0"/>
                        </a:spcAft>
                      </a:pPr>
                      <a:r>
                        <a:rPr lang="en-US" sz="1200" dirty="0">
                          <a:effectLst/>
                          <a:latin typeface="Times New Roman" panose="02020603050405020304" pitchFamily="18" charset="0"/>
                          <a:cs typeface="Times New Roman" panose="02020603050405020304" pitchFamily="18" charset="0"/>
                        </a:rPr>
                        <a:t>16</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960601327"/>
                  </a:ext>
                </a:extLst>
              </a:tr>
              <a:tr h="268985">
                <a:tc vMerge="1">
                  <a:txBody>
                    <a:bodyPr/>
                    <a:lstStyle/>
                    <a:p>
                      <a:endParaRPr lang="en-IN"/>
                    </a:p>
                  </a:txBody>
                  <a:tcPr/>
                </a:tc>
                <a:tc>
                  <a:txBody>
                    <a:bodyPr/>
                    <a:lstStyle/>
                    <a:p>
                      <a:pPr marL="60325" algn="l">
                        <a:lnSpc>
                          <a:spcPts val="1120"/>
                        </a:lnSpc>
                        <a:spcAft>
                          <a:spcPts val="0"/>
                        </a:spcAft>
                      </a:pPr>
                      <a:r>
                        <a:rPr lang="en-US" sz="1200" spc="20">
                          <a:effectLst/>
                          <a:latin typeface="Times New Roman" panose="02020603050405020304" pitchFamily="18" charset="0"/>
                          <a:cs typeface="Times New Roman" panose="02020603050405020304" pitchFamily="18" charset="0"/>
                        </a:rPr>
                        <a:t>H</a:t>
                      </a:r>
                      <a:r>
                        <a:rPr lang="en-US" sz="1200">
                          <a:effectLst/>
                          <a:latin typeface="Times New Roman" panose="02020603050405020304" pitchFamily="18" charset="0"/>
                          <a:cs typeface="Times New Roman" panose="02020603050405020304" pitchFamily="18" charset="0"/>
                        </a:rPr>
                        <a:t>o</a:t>
                      </a:r>
                      <a:r>
                        <a:rPr lang="en-US" sz="1200" spc="-20">
                          <a:effectLst/>
                          <a:latin typeface="Times New Roman" panose="02020603050405020304" pitchFamily="18" charset="0"/>
                          <a:cs typeface="Times New Roman" panose="02020603050405020304" pitchFamily="18" charset="0"/>
                        </a:rPr>
                        <a:t>m</a:t>
                      </a:r>
                      <a:r>
                        <a:rPr lang="en-US" sz="1200" spc="25">
                          <a:effectLst/>
                          <a:latin typeface="Times New Roman" panose="02020603050405020304" pitchFamily="18" charset="0"/>
                          <a:cs typeface="Times New Roman" panose="02020603050405020304" pitchFamily="18" charset="0"/>
                        </a:rPr>
                        <a:t>o</a:t>
                      </a:r>
                      <a:r>
                        <a:rPr lang="en-US" sz="1200" spc="-20">
                          <a:effectLst/>
                          <a:latin typeface="Times New Roman" panose="02020603050405020304" pitchFamily="18" charset="0"/>
                          <a:cs typeface="Times New Roman" panose="02020603050405020304" pitchFamily="18" charset="0"/>
                        </a:rPr>
                        <a:t>mo</a:t>
                      </a:r>
                      <a:r>
                        <a:rPr lang="en-US" sz="1200" spc="40">
                          <a:effectLst/>
                          <a:latin typeface="Times New Roman" panose="02020603050405020304" pitchFamily="18" charset="0"/>
                          <a:cs typeface="Times New Roman" panose="02020603050405020304" pitchFamily="18" charset="0"/>
                        </a:rPr>
                        <a:t>r</a:t>
                      </a:r>
                      <a:r>
                        <a:rPr lang="en-US" sz="1200" spc="25">
                          <a:effectLst/>
                          <a:latin typeface="Times New Roman" panose="02020603050405020304" pitchFamily="18" charset="0"/>
                          <a:cs typeface="Times New Roman" panose="02020603050405020304" pitchFamily="18" charset="0"/>
                        </a:rPr>
                        <a:t>p</a:t>
                      </a:r>
                      <a:r>
                        <a:rPr lang="en-US" sz="1200" spc="-25">
                          <a:effectLst/>
                          <a:latin typeface="Times New Roman" panose="02020603050405020304" pitchFamily="18" charset="0"/>
                          <a:cs typeface="Times New Roman" panose="02020603050405020304" pitchFamily="18" charset="0"/>
                        </a:rPr>
                        <a:t>h</a:t>
                      </a:r>
                      <a:r>
                        <a:rPr lang="en-US" sz="1200" spc="-20">
                          <a:effectLst/>
                          <a:latin typeface="Times New Roman" panose="02020603050405020304" pitchFamily="18" charset="0"/>
                          <a:cs typeface="Times New Roman" panose="02020603050405020304" pitchFamily="18" charset="0"/>
                        </a:rPr>
                        <a:t>i</a:t>
                      </a:r>
                      <a:r>
                        <a:rPr lang="en-US" sz="1200" spc="25">
                          <a:effectLst/>
                          <a:latin typeface="Times New Roman" panose="02020603050405020304" pitchFamily="18" charset="0"/>
                          <a:cs typeface="Times New Roman" panose="02020603050405020304" pitchFamily="18" charset="0"/>
                        </a:rPr>
                        <a:t>s</a:t>
                      </a:r>
                      <a:r>
                        <a:rPr lang="en-US" sz="1200">
                          <a:effectLst/>
                          <a:latin typeface="Times New Roman" panose="02020603050405020304" pitchFamily="18" charset="0"/>
                          <a:cs typeface="Times New Roman" panose="02020603050405020304" pitchFamily="18" charset="0"/>
                        </a:rPr>
                        <a:t>m</a:t>
                      </a:r>
                      <a:r>
                        <a:rPr lang="en-US" sz="1200" spc="65">
                          <a:effectLst/>
                          <a:latin typeface="Times New Roman" panose="02020603050405020304" pitchFamily="18" charset="0"/>
                          <a:cs typeface="Times New Roman" panose="02020603050405020304" pitchFamily="18" charset="0"/>
                        </a:rPr>
                        <a:t> </a:t>
                      </a:r>
                      <a:r>
                        <a:rPr lang="en-US" sz="1200" spc="35">
                          <a:effectLst/>
                          <a:latin typeface="Times New Roman" panose="02020603050405020304" pitchFamily="18" charset="0"/>
                          <a:cs typeface="Times New Roman" panose="02020603050405020304" pitchFamily="18" charset="0"/>
                        </a:rPr>
                        <a:t>F</a:t>
                      </a:r>
                      <a:r>
                        <a:rPr lang="en-US" sz="1200" spc="5">
                          <a:effectLst/>
                          <a:latin typeface="Times New Roman" panose="02020603050405020304" pitchFamily="18" charset="0"/>
                          <a:cs typeface="Times New Roman" panose="02020603050405020304" pitchFamily="18" charset="0"/>
                        </a:rPr>
                        <a:t>i</a:t>
                      </a:r>
                      <a:r>
                        <a:rPr lang="en-US" sz="1200" spc="-20">
                          <a:effectLst/>
                          <a:latin typeface="Times New Roman" panose="02020603050405020304" pitchFamily="18" charset="0"/>
                          <a:cs typeface="Times New Roman" panose="02020603050405020304" pitchFamily="18" charset="0"/>
                        </a:rPr>
                        <a:t>l</a:t>
                      </a:r>
                      <a:r>
                        <a:rPr lang="en-US" sz="1200" spc="30">
                          <a:effectLst/>
                          <a:latin typeface="Times New Roman" panose="02020603050405020304" pitchFamily="18" charset="0"/>
                          <a:cs typeface="Times New Roman" panose="02020603050405020304" pitchFamily="18" charset="0"/>
                        </a:rPr>
                        <a:t>t</a:t>
                      </a:r>
                      <a:r>
                        <a:rPr lang="en-US" sz="1200" spc="-35">
                          <a:effectLst/>
                          <a:latin typeface="Times New Roman" panose="02020603050405020304" pitchFamily="18" charset="0"/>
                          <a:cs typeface="Times New Roman" panose="02020603050405020304" pitchFamily="18" charset="0"/>
                        </a:rPr>
                        <a:t>e</a:t>
                      </a:r>
                      <a:r>
                        <a:rPr lang="en-US" sz="1200" spc="40">
                          <a:effectLst/>
                          <a:latin typeface="Times New Roman" panose="02020603050405020304" pitchFamily="18" charset="0"/>
                          <a:cs typeface="Times New Roman" panose="02020603050405020304" pitchFamily="18" charset="0"/>
                        </a:rPr>
                        <a:t>r</a:t>
                      </a:r>
                      <a:r>
                        <a:rPr lang="en-US" sz="1200" spc="5">
                          <a:effectLst/>
                          <a:latin typeface="Times New Roman" panose="02020603050405020304" pitchFamily="18" charset="0"/>
                          <a:cs typeface="Times New Roman" panose="02020603050405020304" pitchFamily="18" charset="0"/>
                        </a:rPr>
                        <a:t>i</a:t>
                      </a:r>
                      <a:r>
                        <a:rPr lang="en-US" sz="1200">
                          <a:effectLst/>
                          <a:latin typeface="Times New Roman" panose="02020603050405020304" pitchFamily="18" charset="0"/>
                          <a:cs typeface="Times New Roman" panose="02020603050405020304" pitchFamily="18" charset="0"/>
                        </a:rPr>
                        <a:t>ng</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81305" marR="280670" algn="ctr">
                        <a:lnSpc>
                          <a:spcPts val="1240"/>
                        </a:lnSpc>
                        <a:spcAft>
                          <a:spcPts val="0"/>
                        </a:spcAft>
                      </a:pPr>
                      <a:r>
                        <a:rPr lang="en-US" sz="1200">
                          <a:effectLst/>
                          <a:latin typeface="Times New Roman" panose="02020603050405020304" pitchFamily="18" charset="0"/>
                          <a:cs typeface="Times New Roman" panose="02020603050405020304" pitchFamily="18" charset="0"/>
                        </a:rPr>
                        <a:t>1</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63830" marR="167005" algn="ctr">
                        <a:lnSpc>
                          <a:spcPct val="115000"/>
                        </a:lnSpc>
                        <a:spcAft>
                          <a:spcPts val="0"/>
                        </a:spcAft>
                      </a:pPr>
                      <a:r>
                        <a:rPr lang="en-US" sz="1200" dirty="0">
                          <a:effectLst/>
                          <a:latin typeface="Times New Roman" panose="02020603050405020304" pitchFamily="18" charset="0"/>
                          <a:cs typeface="Times New Roman" panose="02020603050405020304" pitchFamily="18" charset="0"/>
                        </a:rPr>
                        <a:t>17</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536824085"/>
                  </a:ext>
                </a:extLst>
              </a:tr>
            </a:tbl>
          </a:graphicData>
        </a:graphic>
      </p:graphicFrame>
    </p:spTree>
    <p:extLst>
      <p:ext uri="{BB962C8B-B14F-4D97-AF65-F5344CB8AC3E}">
        <p14:creationId xmlns:p14="http://schemas.microsoft.com/office/powerpoint/2010/main" val="2425878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68585968"/>
              </p:ext>
            </p:extLst>
          </p:nvPr>
        </p:nvGraphicFramePr>
        <p:xfrm>
          <a:off x="228600" y="609600"/>
          <a:ext cx="8458199" cy="3886199"/>
        </p:xfrm>
        <a:graphic>
          <a:graphicData uri="http://schemas.openxmlformats.org/drawingml/2006/table">
            <a:tbl>
              <a:tblPr>
                <a:tableStyleId>{5C22544A-7EE6-4342-B048-85BDC9FD1C3A}</a:tableStyleId>
              </a:tblPr>
              <a:tblGrid>
                <a:gridCol w="3572345">
                  <a:extLst>
                    <a:ext uri="{9D8B030D-6E8A-4147-A177-3AD203B41FA5}">
                      <a16:colId xmlns:a16="http://schemas.microsoft.com/office/drawing/2014/main" val="373204718"/>
                    </a:ext>
                  </a:extLst>
                </a:gridCol>
                <a:gridCol w="3572345">
                  <a:extLst>
                    <a:ext uri="{9D8B030D-6E8A-4147-A177-3AD203B41FA5}">
                      <a16:colId xmlns:a16="http://schemas.microsoft.com/office/drawing/2014/main" val="528402970"/>
                    </a:ext>
                  </a:extLst>
                </a:gridCol>
                <a:gridCol w="716460">
                  <a:extLst>
                    <a:ext uri="{9D8B030D-6E8A-4147-A177-3AD203B41FA5}">
                      <a16:colId xmlns:a16="http://schemas.microsoft.com/office/drawing/2014/main" val="3190918996"/>
                    </a:ext>
                  </a:extLst>
                </a:gridCol>
                <a:gridCol w="597049">
                  <a:extLst>
                    <a:ext uri="{9D8B030D-6E8A-4147-A177-3AD203B41FA5}">
                      <a16:colId xmlns:a16="http://schemas.microsoft.com/office/drawing/2014/main" val="4174010530"/>
                    </a:ext>
                  </a:extLst>
                </a:gridCol>
              </a:tblGrid>
              <a:tr h="399748">
                <a:tc rowSpan="6">
                  <a:txBody>
                    <a:bodyPr/>
                    <a:lstStyle/>
                    <a:p>
                      <a:pPr algn="l">
                        <a:lnSpc>
                          <a:spcPts val="1000"/>
                        </a:lnSpc>
                        <a:spcAft>
                          <a:spcPts val="0"/>
                        </a:spcAft>
                      </a:pPr>
                      <a:r>
                        <a:rPr lang="en-US" sz="1200" dirty="0">
                          <a:effectLst/>
                          <a:latin typeface="Times New Roman" panose="02020603050405020304" pitchFamily="18" charset="0"/>
                          <a:cs typeface="Times New Roman" panose="02020603050405020304" pitchFamily="18" charset="0"/>
                        </a:rPr>
                        <a:t> </a:t>
                      </a:r>
                      <a:endParaRPr lang="en-IN" sz="1200" dirty="0">
                        <a:effectLst/>
                        <a:latin typeface="Times New Roman" panose="02020603050405020304" pitchFamily="18" charset="0"/>
                        <a:cs typeface="Times New Roman" panose="02020603050405020304" pitchFamily="18" charset="0"/>
                      </a:endParaRPr>
                    </a:p>
                    <a:p>
                      <a:pPr marL="163830" marR="167005" algn="ctr">
                        <a:lnSpc>
                          <a:spcPct val="115000"/>
                        </a:lnSpc>
                        <a:spcAft>
                          <a:spcPts val="0"/>
                        </a:spcAft>
                      </a:pPr>
                      <a:r>
                        <a:rPr lang="en-US" sz="1200" spc="20" dirty="0">
                          <a:effectLst/>
                          <a:latin typeface="Times New Roman" panose="02020603050405020304" pitchFamily="18" charset="0"/>
                          <a:cs typeface="Times New Roman" panose="02020603050405020304" pitchFamily="18" charset="0"/>
                        </a:rPr>
                        <a:t>U</a:t>
                      </a:r>
                      <a:r>
                        <a:rPr lang="en-US" sz="1200" spc="-40" dirty="0">
                          <a:effectLst/>
                          <a:latin typeface="Times New Roman" panose="02020603050405020304" pitchFamily="18" charset="0"/>
                          <a:cs typeface="Times New Roman" panose="02020603050405020304" pitchFamily="18" charset="0"/>
                        </a:rPr>
                        <a:t>n</a:t>
                      </a:r>
                      <a:r>
                        <a:rPr lang="en-US" sz="1200" spc="5" dirty="0">
                          <a:effectLst/>
                          <a:latin typeface="Times New Roman" panose="02020603050405020304" pitchFamily="18" charset="0"/>
                          <a:cs typeface="Times New Roman" panose="02020603050405020304" pitchFamily="18" charset="0"/>
                        </a:rPr>
                        <a:t>i</a:t>
                      </a:r>
                      <a:r>
                        <a:rPr lang="en-US" sz="1200" spc="-5" dirty="0">
                          <a:effectLst/>
                          <a:latin typeface="Times New Roman" panose="02020603050405020304" pitchFamily="18" charset="0"/>
                          <a:cs typeface="Times New Roman" panose="02020603050405020304" pitchFamily="18" charset="0"/>
                        </a:rPr>
                        <a:t>t</a:t>
                      </a:r>
                      <a:r>
                        <a:rPr lang="en-US" sz="1200" spc="-10" dirty="0">
                          <a:effectLst/>
                          <a:latin typeface="Times New Roman" panose="02020603050405020304" pitchFamily="18" charset="0"/>
                          <a:cs typeface="Times New Roman" panose="02020603050405020304" pitchFamily="18" charset="0"/>
                        </a:rPr>
                        <a:t>-</a:t>
                      </a:r>
                      <a:r>
                        <a:rPr lang="en-US" sz="1200" dirty="0">
                          <a:effectLst/>
                          <a:latin typeface="Times New Roman" panose="02020603050405020304" pitchFamily="18" charset="0"/>
                          <a:cs typeface="Times New Roman" panose="02020603050405020304" pitchFamily="18" charset="0"/>
                        </a:rPr>
                        <a:t>4 (6)</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0325" algn="l">
                        <a:lnSpc>
                          <a:spcPts val="1095"/>
                        </a:lnSpc>
                        <a:spcAft>
                          <a:spcPts val="0"/>
                        </a:spcAft>
                      </a:pPr>
                      <a:r>
                        <a:rPr lang="en-US" sz="1200" spc="25">
                          <a:effectLst/>
                          <a:latin typeface="Times New Roman" panose="02020603050405020304" pitchFamily="18" charset="0"/>
                          <a:cs typeface="Times New Roman" panose="02020603050405020304" pitchFamily="18" charset="0"/>
                        </a:rPr>
                        <a:t>I</a:t>
                      </a:r>
                      <a:r>
                        <a:rPr lang="en-US" sz="1200" spc="-30">
                          <a:effectLst/>
                          <a:latin typeface="Times New Roman" panose="02020603050405020304" pitchFamily="18" charset="0"/>
                          <a:cs typeface="Times New Roman" panose="02020603050405020304" pitchFamily="18" charset="0"/>
                        </a:rPr>
                        <a:t>m</a:t>
                      </a:r>
                      <a:r>
                        <a:rPr lang="en-US" sz="1200">
                          <a:effectLst/>
                          <a:latin typeface="Times New Roman" panose="02020603050405020304" pitchFamily="18" charset="0"/>
                          <a:cs typeface="Times New Roman" panose="02020603050405020304" pitchFamily="18" charset="0"/>
                        </a:rPr>
                        <a:t>age </a:t>
                      </a:r>
                      <a:r>
                        <a:rPr lang="en-US" sz="1200" spc="210">
                          <a:effectLst/>
                          <a:latin typeface="Times New Roman" panose="02020603050405020304" pitchFamily="18" charset="0"/>
                          <a:cs typeface="Times New Roman" panose="02020603050405020304" pitchFamily="18" charset="0"/>
                        </a:rPr>
                        <a:t> </a:t>
                      </a:r>
                      <a:r>
                        <a:rPr lang="en-US" sz="1200" spc="-5">
                          <a:effectLst/>
                          <a:latin typeface="Times New Roman" panose="02020603050405020304" pitchFamily="18" charset="0"/>
                          <a:cs typeface="Times New Roman" panose="02020603050405020304" pitchFamily="18" charset="0"/>
                        </a:rPr>
                        <a:t>C</a:t>
                      </a:r>
                      <a:r>
                        <a:rPr lang="en-US" sz="1200" spc="25">
                          <a:effectLst/>
                          <a:latin typeface="Times New Roman" panose="02020603050405020304" pitchFamily="18" charset="0"/>
                          <a:cs typeface="Times New Roman" panose="02020603050405020304" pitchFamily="18" charset="0"/>
                        </a:rPr>
                        <a:t>o</a:t>
                      </a:r>
                      <a:r>
                        <a:rPr lang="en-US" sz="1200" spc="-30">
                          <a:effectLst/>
                          <a:latin typeface="Times New Roman" panose="02020603050405020304" pitchFamily="18" charset="0"/>
                          <a:cs typeface="Times New Roman" panose="02020603050405020304" pitchFamily="18" charset="0"/>
                        </a:rPr>
                        <a:t>m</a:t>
                      </a:r>
                      <a:r>
                        <a:rPr lang="en-US" sz="1200" spc="-15">
                          <a:effectLst/>
                          <a:latin typeface="Times New Roman" panose="02020603050405020304" pitchFamily="18" charset="0"/>
                          <a:cs typeface="Times New Roman" panose="02020603050405020304" pitchFamily="18" charset="0"/>
                        </a:rPr>
                        <a:t>p</a:t>
                      </a:r>
                      <a:r>
                        <a:rPr lang="en-US" sz="1200" spc="15">
                          <a:effectLst/>
                          <a:latin typeface="Times New Roman" panose="02020603050405020304" pitchFamily="18" charset="0"/>
                          <a:cs typeface="Times New Roman" panose="02020603050405020304" pitchFamily="18" charset="0"/>
                        </a:rPr>
                        <a:t>r</a:t>
                      </a:r>
                      <a:r>
                        <a:rPr lang="en-US" sz="1200" spc="-10">
                          <a:effectLst/>
                          <a:latin typeface="Times New Roman" panose="02020603050405020304" pitchFamily="18" charset="0"/>
                          <a:cs typeface="Times New Roman" panose="02020603050405020304" pitchFamily="18" charset="0"/>
                        </a:rPr>
                        <a:t>e</a:t>
                      </a:r>
                      <a:r>
                        <a:rPr lang="en-US" sz="1200" spc="5">
                          <a:effectLst/>
                          <a:latin typeface="Times New Roman" panose="02020603050405020304" pitchFamily="18" charset="0"/>
                          <a:cs typeface="Times New Roman" panose="02020603050405020304" pitchFamily="18" charset="0"/>
                        </a:rPr>
                        <a:t>ssi</a:t>
                      </a:r>
                      <a:r>
                        <a:rPr lang="en-US" sz="1200" spc="25">
                          <a:effectLst/>
                          <a:latin typeface="Times New Roman" panose="02020603050405020304" pitchFamily="18" charset="0"/>
                          <a:cs typeface="Times New Roman" panose="02020603050405020304" pitchFamily="18" charset="0"/>
                        </a:rPr>
                        <a:t>o</a:t>
                      </a:r>
                      <a:r>
                        <a:rPr lang="en-US" sz="1200" spc="-40">
                          <a:effectLst/>
                          <a:latin typeface="Times New Roman" panose="02020603050405020304" pitchFamily="18" charset="0"/>
                          <a:cs typeface="Times New Roman" panose="02020603050405020304" pitchFamily="18" charset="0"/>
                        </a:rPr>
                        <a:t>n</a:t>
                      </a:r>
                      <a:r>
                        <a:rPr lang="en-US" sz="1200">
                          <a:effectLst/>
                          <a:latin typeface="Times New Roman" panose="02020603050405020304" pitchFamily="18" charset="0"/>
                          <a:cs typeface="Times New Roman" panose="02020603050405020304" pitchFamily="18" charset="0"/>
                        </a:rPr>
                        <a:t>:  </a:t>
                      </a:r>
                      <a:r>
                        <a:rPr lang="en-US" sz="1200" spc="30">
                          <a:effectLst/>
                          <a:latin typeface="Times New Roman" panose="02020603050405020304" pitchFamily="18" charset="0"/>
                          <a:cs typeface="Times New Roman" panose="02020603050405020304" pitchFamily="18" charset="0"/>
                        </a:rPr>
                        <a:t> </a:t>
                      </a:r>
                      <a:r>
                        <a:rPr lang="en-US" sz="1200" spc="10">
                          <a:effectLst/>
                          <a:latin typeface="Times New Roman" panose="02020603050405020304" pitchFamily="18" charset="0"/>
                          <a:cs typeface="Times New Roman" panose="02020603050405020304" pitchFamily="18" charset="0"/>
                        </a:rPr>
                        <a:t>C</a:t>
                      </a:r>
                      <a:r>
                        <a:rPr lang="en-US" sz="1200">
                          <a:effectLst/>
                          <a:latin typeface="Times New Roman" panose="02020603050405020304" pitchFamily="18" charset="0"/>
                          <a:cs typeface="Times New Roman" panose="02020603050405020304" pitchFamily="18" charset="0"/>
                        </a:rPr>
                        <a:t>o</a:t>
                      </a:r>
                      <a:r>
                        <a:rPr lang="en-US" sz="1200" spc="-25">
                          <a:effectLst/>
                          <a:latin typeface="Times New Roman" panose="02020603050405020304" pitchFamily="18" charset="0"/>
                          <a:cs typeface="Times New Roman" panose="02020603050405020304" pitchFamily="18" charset="0"/>
                        </a:rPr>
                        <a:t>d</a:t>
                      </a:r>
                      <a:r>
                        <a:rPr lang="en-US" sz="1200" spc="5">
                          <a:effectLst/>
                          <a:latin typeface="Times New Roman" panose="02020603050405020304" pitchFamily="18" charset="0"/>
                          <a:cs typeface="Times New Roman" panose="02020603050405020304" pitchFamily="18" charset="0"/>
                        </a:rPr>
                        <a:t>i</a:t>
                      </a:r>
                      <a:r>
                        <a:rPr lang="en-US" sz="1200">
                          <a:effectLst/>
                          <a:latin typeface="Times New Roman" panose="02020603050405020304" pitchFamily="18" charset="0"/>
                          <a:cs typeface="Times New Roman" panose="02020603050405020304" pitchFamily="18" charset="0"/>
                        </a:rPr>
                        <a:t>ng </a:t>
                      </a:r>
                      <a:r>
                        <a:rPr lang="en-US" sz="1200" spc="195">
                          <a:effectLst/>
                          <a:latin typeface="Times New Roman" panose="02020603050405020304" pitchFamily="18" charset="0"/>
                          <a:cs typeface="Times New Roman" panose="02020603050405020304" pitchFamily="18" charset="0"/>
                        </a:rPr>
                        <a:t> </a:t>
                      </a:r>
                      <a:r>
                        <a:rPr lang="en-US" sz="1200" spc="40">
                          <a:effectLst/>
                          <a:latin typeface="Times New Roman" panose="02020603050405020304" pitchFamily="18" charset="0"/>
                          <a:cs typeface="Times New Roman" panose="02020603050405020304" pitchFamily="18" charset="0"/>
                        </a:rPr>
                        <a:t>r</a:t>
                      </a:r>
                      <a:r>
                        <a:rPr lang="en-US" sz="1200" spc="-10">
                          <a:effectLst/>
                          <a:latin typeface="Times New Roman" panose="02020603050405020304" pitchFamily="18" charset="0"/>
                          <a:cs typeface="Times New Roman" panose="02020603050405020304" pitchFamily="18" charset="0"/>
                        </a:rPr>
                        <a:t>e</a:t>
                      </a:r>
                      <a:r>
                        <a:rPr lang="en-US" sz="1200" spc="-25">
                          <a:effectLst/>
                          <a:latin typeface="Times New Roman" panose="02020603050405020304" pitchFamily="18" charset="0"/>
                          <a:cs typeface="Times New Roman" panose="02020603050405020304" pitchFamily="18" charset="0"/>
                        </a:rPr>
                        <a:t>d</a:t>
                      </a:r>
                      <a:r>
                        <a:rPr lang="en-US" sz="1200" spc="25">
                          <a:effectLst/>
                          <a:latin typeface="Times New Roman" panose="02020603050405020304" pitchFamily="18" charset="0"/>
                          <a:cs typeface="Times New Roman" panose="02020603050405020304" pitchFamily="18" charset="0"/>
                        </a:rPr>
                        <a:t>u</a:t>
                      </a:r>
                      <a:r>
                        <a:rPr lang="en-US" sz="1200">
                          <a:effectLst/>
                          <a:latin typeface="Times New Roman" panose="02020603050405020304" pitchFamily="18" charset="0"/>
                          <a:cs typeface="Times New Roman" panose="02020603050405020304" pitchFamily="18" charset="0"/>
                        </a:rPr>
                        <a:t>n</a:t>
                      </a:r>
                      <a:r>
                        <a:rPr lang="en-US" sz="1200" spc="-25">
                          <a:effectLst/>
                          <a:latin typeface="Times New Roman" panose="02020603050405020304" pitchFamily="18" charset="0"/>
                          <a:cs typeface="Times New Roman" panose="02020603050405020304" pitchFamily="18" charset="0"/>
                        </a:rPr>
                        <a:t>d</a:t>
                      </a:r>
                      <a:r>
                        <a:rPr lang="en-US" sz="1200" spc="40">
                          <a:effectLst/>
                          <a:latin typeface="Times New Roman" panose="02020603050405020304" pitchFamily="18" charset="0"/>
                          <a:cs typeface="Times New Roman" panose="02020603050405020304" pitchFamily="18" charset="0"/>
                        </a:rPr>
                        <a:t>a</a:t>
                      </a:r>
                      <a:r>
                        <a:rPr lang="en-US" sz="1200" spc="-25">
                          <a:effectLst/>
                          <a:latin typeface="Times New Roman" panose="02020603050405020304" pitchFamily="18" charset="0"/>
                          <a:cs typeface="Times New Roman" panose="02020603050405020304" pitchFamily="18" charset="0"/>
                        </a:rPr>
                        <a:t>n</a:t>
                      </a:r>
                      <a:r>
                        <a:rPr lang="en-US" sz="1200" spc="40">
                          <a:effectLst/>
                          <a:latin typeface="Times New Roman" panose="02020603050405020304" pitchFamily="18" charset="0"/>
                          <a:cs typeface="Times New Roman" panose="02020603050405020304" pitchFamily="18" charset="0"/>
                        </a:rPr>
                        <a:t>c</a:t>
                      </a:r>
                      <a:r>
                        <a:rPr lang="en-US" sz="1200">
                          <a:effectLst/>
                          <a:latin typeface="Times New Roman" panose="02020603050405020304" pitchFamily="18" charset="0"/>
                          <a:cs typeface="Times New Roman" panose="02020603050405020304" pitchFamily="18" charset="0"/>
                        </a:rPr>
                        <a:t>y</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81305" marR="280670" algn="ctr">
                        <a:lnSpc>
                          <a:spcPts val="1215"/>
                        </a:lnSpc>
                        <a:spcAft>
                          <a:spcPts val="0"/>
                        </a:spcAft>
                      </a:pPr>
                      <a:r>
                        <a:rPr lang="en-US" sz="1200">
                          <a:effectLst/>
                          <a:latin typeface="Times New Roman" panose="02020603050405020304" pitchFamily="18" charset="0"/>
                          <a:cs typeface="Times New Roman" panose="02020603050405020304" pitchFamily="18" charset="0"/>
                        </a:rPr>
                        <a:t>1</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57480" marR="160655" algn="ctr">
                        <a:lnSpc>
                          <a:spcPts val="1240"/>
                        </a:lnSpc>
                        <a:spcAft>
                          <a:spcPts val="0"/>
                        </a:spcAft>
                      </a:pPr>
                      <a:r>
                        <a:rPr lang="en-US" sz="1200">
                          <a:effectLst/>
                          <a:latin typeface="Times New Roman" panose="02020603050405020304" pitchFamily="18" charset="0"/>
                          <a:cs typeface="Times New Roman" panose="02020603050405020304" pitchFamily="18" charset="0"/>
                        </a:rPr>
                        <a:t>18</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028979002"/>
                  </a:ext>
                </a:extLst>
              </a:tr>
              <a:tr h="380301">
                <a:tc vMerge="1">
                  <a:txBody>
                    <a:bodyPr/>
                    <a:lstStyle/>
                    <a:p>
                      <a:endParaRPr lang="en-IN"/>
                    </a:p>
                  </a:txBody>
                  <a:tcPr/>
                </a:tc>
                <a:tc>
                  <a:txBody>
                    <a:bodyPr/>
                    <a:lstStyle/>
                    <a:p>
                      <a:pPr marL="60325" algn="l">
                        <a:lnSpc>
                          <a:spcPts val="1095"/>
                        </a:lnSpc>
                        <a:spcAft>
                          <a:spcPts val="0"/>
                        </a:spcAft>
                      </a:pPr>
                      <a:r>
                        <a:rPr lang="en-US" sz="1200" spc="15">
                          <a:effectLst/>
                          <a:latin typeface="Times New Roman" panose="02020603050405020304" pitchFamily="18" charset="0"/>
                          <a:cs typeface="Times New Roman" panose="02020603050405020304" pitchFamily="18" charset="0"/>
                        </a:rPr>
                        <a:t>I</a:t>
                      </a:r>
                      <a:r>
                        <a:rPr lang="en-US" sz="1200" spc="-25">
                          <a:effectLst/>
                          <a:latin typeface="Times New Roman" panose="02020603050405020304" pitchFamily="18" charset="0"/>
                          <a:cs typeface="Times New Roman" panose="02020603050405020304" pitchFamily="18" charset="0"/>
                        </a:rPr>
                        <a:t>n</a:t>
                      </a:r>
                      <a:r>
                        <a:rPr lang="en-US" sz="1200" spc="30">
                          <a:effectLst/>
                          <a:latin typeface="Times New Roman" panose="02020603050405020304" pitchFamily="18" charset="0"/>
                          <a:cs typeface="Times New Roman" panose="02020603050405020304" pitchFamily="18" charset="0"/>
                        </a:rPr>
                        <a:t>t</a:t>
                      </a:r>
                      <a:r>
                        <a:rPr lang="en-US" sz="1200" spc="-35">
                          <a:effectLst/>
                          <a:latin typeface="Times New Roman" panose="02020603050405020304" pitchFamily="18" charset="0"/>
                          <a:cs typeface="Times New Roman" panose="02020603050405020304" pitchFamily="18" charset="0"/>
                        </a:rPr>
                        <a:t>e</a:t>
                      </a:r>
                      <a:r>
                        <a:rPr lang="en-US" sz="1200" spc="40">
                          <a:effectLst/>
                          <a:latin typeface="Times New Roman" panose="02020603050405020304" pitchFamily="18" charset="0"/>
                          <a:cs typeface="Times New Roman" panose="02020603050405020304" pitchFamily="18" charset="0"/>
                        </a:rPr>
                        <a:t>r</a:t>
                      </a:r>
                      <a:r>
                        <a:rPr lang="en-US" sz="1200">
                          <a:effectLst/>
                          <a:latin typeface="Times New Roman" panose="02020603050405020304" pitchFamily="18" charset="0"/>
                          <a:cs typeface="Times New Roman" panose="02020603050405020304" pitchFamily="18" charset="0"/>
                        </a:rPr>
                        <a:t>p</a:t>
                      </a:r>
                      <a:r>
                        <a:rPr lang="en-US" sz="1200" spc="-20">
                          <a:effectLst/>
                          <a:latin typeface="Times New Roman" panose="02020603050405020304" pitchFamily="18" charset="0"/>
                          <a:cs typeface="Times New Roman" panose="02020603050405020304" pitchFamily="18" charset="0"/>
                        </a:rPr>
                        <a:t>i</a:t>
                      </a:r>
                      <a:r>
                        <a:rPr lang="en-US" sz="1200" spc="25">
                          <a:effectLst/>
                          <a:latin typeface="Times New Roman" panose="02020603050405020304" pitchFamily="18" charset="0"/>
                          <a:cs typeface="Times New Roman" panose="02020603050405020304" pitchFamily="18" charset="0"/>
                        </a:rPr>
                        <a:t>x</a:t>
                      </a:r>
                      <a:r>
                        <a:rPr lang="en-US" sz="1200" spc="-10">
                          <a:effectLst/>
                          <a:latin typeface="Times New Roman" panose="02020603050405020304" pitchFamily="18" charset="0"/>
                          <a:cs typeface="Times New Roman" panose="02020603050405020304" pitchFamily="18" charset="0"/>
                        </a:rPr>
                        <a:t>e</a:t>
                      </a:r>
                      <a:r>
                        <a:rPr lang="en-US" sz="1200">
                          <a:effectLst/>
                          <a:latin typeface="Times New Roman" panose="02020603050405020304" pitchFamily="18" charset="0"/>
                          <a:cs typeface="Times New Roman" panose="02020603050405020304" pitchFamily="18" charset="0"/>
                        </a:rPr>
                        <a:t>l </a:t>
                      </a:r>
                      <a:r>
                        <a:rPr lang="en-US" sz="1200" spc="225">
                          <a:effectLst/>
                          <a:latin typeface="Times New Roman" panose="02020603050405020304" pitchFamily="18" charset="0"/>
                          <a:cs typeface="Times New Roman" panose="02020603050405020304" pitchFamily="18" charset="0"/>
                        </a:rPr>
                        <a:t> </a:t>
                      </a:r>
                      <a:r>
                        <a:rPr lang="en-US" sz="1200" spc="15">
                          <a:effectLst/>
                          <a:latin typeface="Times New Roman" panose="02020603050405020304" pitchFamily="18" charset="0"/>
                          <a:cs typeface="Times New Roman" panose="02020603050405020304" pitchFamily="18" charset="0"/>
                        </a:rPr>
                        <a:t>r</a:t>
                      </a:r>
                      <a:r>
                        <a:rPr lang="en-US" sz="1200" spc="-10">
                          <a:effectLst/>
                          <a:latin typeface="Times New Roman" panose="02020603050405020304" pitchFamily="18" charset="0"/>
                          <a:cs typeface="Times New Roman" panose="02020603050405020304" pitchFamily="18" charset="0"/>
                        </a:rPr>
                        <a:t>e</a:t>
                      </a:r>
                      <a:r>
                        <a:rPr lang="en-US" sz="1200" spc="-25">
                          <a:effectLst/>
                          <a:latin typeface="Times New Roman" panose="02020603050405020304" pitchFamily="18" charset="0"/>
                          <a:cs typeface="Times New Roman" panose="02020603050405020304" pitchFamily="18" charset="0"/>
                        </a:rPr>
                        <a:t>d</a:t>
                      </a:r>
                      <a:r>
                        <a:rPr lang="en-US" sz="1200" spc="25">
                          <a:effectLst/>
                          <a:latin typeface="Times New Roman" panose="02020603050405020304" pitchFamily="18" charset="0"/>
                          <a:cs typeface="Times New Roman" panose="02020603050405020304" pitchFamily="18" charset="0"/>
                        </a:rPr>
                        <a:t>u</a:t>
                      </a:r>
                      <a:r>
                        <a:rPr lang="en-US" sz="1200">
                          <a:effectLst/>
                          <a:latin typeface="Times New Roman" panose="02020603050405020304" pitchFamily="18" charset="0"/>
                          <a:cs typeface="Times New Roman" panose="02020603050405020304" pitchFamily="18" charset="0"/>
                        </a:rPr>
                        <a:t>n</a:t>
                      </a:r>
                      <a:r>
                        <a:rPr lang="en-US" sz="1200" spc="-20">
                          <a:effectLst/>
                          <a:latin typeface="Times New Roman" panose="02020603050405020304" pitchFamily="18" charset="0"/>
                          <a:cs typeface="Times New Roman" panose="02020603050405020304" pitchFamily="18" charset="0"/>
                        </a:rPr>
                        <a:t>d</a:t>
                      </a:r>
                      <a:r>
                        <a:rPr lang="en-US" sz="1200" spc="40">
                          <a:effectLst/>
                          <a:latin typeface="Times New Roman" panose="02020603050405020304" pitchFamily="18" charset="0"/>
                          <a:cs typeface="Times New Roman" panose="02020603050405020304" pitchFamily="18" charset="0"/>
                        </a:rPr>
                        <a:t>a</a:t>
                      </a:r>
                      <a:r>
                        <a:rPr lang="en-US" sz="1200">
                          <a:effectLst/>
                          <a:latin typeface="Times New Roman" panose="02020603050405020304" pitchFamily="18" charset="0"/>
                          <a:cs typeface="Times New Roman" panose="02020603050405020304" pitchFamily="18" charset="0"/>
                        </a:rPr>
                        <a:t>n</a:t>
                      </a:r>
                      <a:r>
                        <a:rPr lang="en-US" sz="1200" spc="15">
                          <a:effectLst/>
                          <a:latin typeface="Times New Roman" panose="02020603050405020304" pitchFamily="18" charset="0"/>
                          <a:cs typeface="Times New Roman" panose="02020603050405020304" pitchFamily="18" charset="0"/>
                        </a:rPr>
                        <a:t>c</a:t>
                      </a:r>
                      <a:r>
                        <a:rPr lang="en-US" sz="1200">
                          <a:effectLst/>
                          <a:latin typeface="Times New Roman" panose="02020603050405020304" pitchFamily="18" charset="0"/>
                          <a:cs typeface="Times New Roman" panose="02020603050405020304" pitchFamily="18" charset="0"/>
                        </a:rPr>
                        <a:t>y</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81305" marR="280670" algn="ctr">
                        <a:lnSpc>
                          <a:spcPts val="1215"/>
                        </a:lnSpc>
                        <a:spcAft>
                          <a:spcPts val="0"/>
                        </a:spcAft>
                      </a:pPr>
                      <a:r>
                        <a:rPr lang="en-US" sz="1200">
                          <a:effectLst/>
                          <a:latin typeface="Times New Roman" panose="02020603050405020304" pitchFamily="18" charset="0"/>
                          <a:cs typeface="Times New Roman" panose="02020603050405020304" pitchFamily="18" charset="0"/>
                        </a:rPr>
                        <a:t>1</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57480" marR="160655" algn="ctr">
                        <a:lnSpc>
                          <a:spcPts val="1240"/>
                        </a:lnSpc>
                        <a:spcAft>
                          <a:spcPts val="0"/>
                        </a:spcAft>
                      </a:pPr>
                      <a:r>
                        <a:rPr lang="en-US" sz="1200">
                          <a:effectLst/>
                          <a:latin typeface="Times New Roman" panose="02020603050405020304" pitchFamily="18" charset="0"/>
                          <a:cs typeface="Times New Roman" panose="02020603050405020304" pitchFamily="18" charset="0"/>
                        </a:rPr>
                        <a:t>19</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609441962"/>
                  </a:ext>
                </a:extLst>
              </a:tr>
              <a:tr h="302512">
                <a:tc vMerge="1">
                  <a:txBody>
                    <a:bodyPr/>
                    <a:lstStyle/>
                    <a:p>
                      <a:endParaRPr lang="en-IN"/>
                    </a:p>
                  </a:txBody>
                  <a:tcPr/>
                </a:tc>
                <a:tc>
                  <a:txBody>
                    <a:bodyPr/>
                    <a:lstStyle/>
                    <a:p>
                      <a:pPr marL="60325" algn="l">
                        <a:lnSpc>
                          <a:spcPts val="1100"/>
                        </a:lnSpc>
                        <a:spcAft>
                          <a:spcPts val="0"/>
                        </a:spcAft>
                      </a:pPr>
                      <a:r>
                        <a:rPr lang="en-US" sz="1200" spc="35">
                          <a:effectLst/>
                          <a:latin typeface="Times New Roman" panose="02020603050405020304" pitchFamily="18" charset="0"/>
                          <a:cs typeface="Times New Roman" panose="02020603050405020304" pitchFamily="18" charset="0"/>
                        </a:rPr>
                        <a:t>P</a:t>
                      </a:r>
                      <a:r>
                        <a:rPr lang="en-US" sz="1200" spc="25">
                          <a:effectLst/>
                          <a:latin typeface="Times New Roman" panose="02020603050405020304" pitchFamily="18" charset="0"/>
                          <a:cs typeface="Times New Roman" panose="02020603050405020304" pitchFamily="18" charset="0"/>
                        </a:rPr>
                        <a:t>s</a:t>
                      </a:r>
                      <a:r>
                        <a:rPr lang="en-US" sz="1200" spc="-50">
                          <a:effectLst/>
                          <a:latin typeface="Times New Roman" panose="02020603050405020304" pitchFamily="18" charset="0"/>
                          <a:cs typeface="Times New Roman" panose="02020603050405020304" pitchFamily="18" charset="0"/>
                        </a:rPr>
                        <a:t>y</a:t>
                      </a:r>
                      <a:r>
                        <a:rPr lang="en-US" sz="1200" spc="15">
                          <a:effectLst/>
                          <a:latin typeface="Times New Roman" panose="02020603050405020304" pitchFamily="18" charset="0"/>
                          <a:cs typeface="Times New Roman" panose="02020603050405020304" pitchFamily="18" charset="0"/>
                        </a:rPr>
                        <a:t>c</a:t>
                      </a:r>
                      <a:r>
                        <a:rPr lang="en-US" sz="1200">
                          <a:effectLst/>
                          <a:latin typeface="Times New Roman" panose="02020603050405020304" pitchFamily="18" charset="0"/>
                          <a:cs typeface="Times New Roman" panose="02020603050405020304" pitchFamily="18" charset="0"/>
                        </a:rPr>
                        <a:t>ho</a:t>
                      </a:r>
                      <a:r>
                        <a:rPr lang="en-US" sz="1200" spc="25">
                          <a:effectLst/>
                          <a:latin typeface="Times New Roman" panose="02020603050405020304" pitchFamily="18" charset="0"/>
                          <a:cs typeface="Times New Roman" panose="02020603050405020304" pitchFamily="18" charset="0"/>
                        </a:rPr>
                        <a:t>v</a:t>
                      </a:r>
                      <a:r>
                        <a:rPr lang="en-US" sz="1200" spc="5">
                          <a:effectLst/>
                          <a:latin typeface="Times New Roman" panose="02020603050405020304" pitchFamily="18" charset="0"/>
                          <a:cs typeface="Times New Roman" panose="02020603050405020304" pitchFamily="18" charset="0"/>
                        </a:rPr>
                        <a:t>i</a:t>
                      </a:r>
                      <a:r>
                        <a:rPr lang="en-US" sz="1200" spc="25">
                          <a:effectLst/>
                          <a:latin typeface="Times New Roman" panose="02020603050405020304" pitchFamily="18" charset="0"/>
                          <a:cs typeface="Times New Roman" panose="02020603050405020304" pitchFamily="18" charset="0"/>
                        </a:rPr>
                        <a:t>s</a:t>
                      </a:r>
                      <a:r>
                        <a:rPr lang="en-US" sz="1200">
                          <a:effectLst/>
                          <a:latin typeface="Times New Roman" panose="02020603050405020304" pitchFamily="18" charset="0"/>
                          <a:cs typeface="Times New Roman" panose="02020603050405020304" pitchFamily="18" charset="0"/>
                        </a:rPr>
                        <a:t>u</a:t>
                      </a:r>
                      <a:r>
                        <a:rPr lang="en-US" sz="1200" spc="15">
                          <a:effectLst/>
                          <a:latin typeface="Times New Roman" panose="02020603050405020304" pitchFamily="18" charset="0"/>
                          <a:cs typeface="Times New Roman" panose="02020603050405020304" pitchFamily="18" charset="0"/>
                        </a:rPr>
                        <a:t>a</a:t>
                      </a:r>
                      <a:r>
                        <a:rPr lang="en-US" sz="1200">
                          <a:effectLst/>
                          <a:latin typeface="Times New Roman" panose="02020603050405020304" pitchFamily="18" charset="0"/>
                          <a:cs typeface="Times New Roman" panose="02020603050405020304" pitchFamily="18" charset="0"/>
                        </a:rPr>
                        <a:t>l</a:t>
                      </a:r>
                      <a:r>
                        <a:rPr lang="en-US" sz="1200" spc="-5">
                          <a:effectLst/>
                          <a:latin typeface="Times New Roman" panose="02020603050405020304" pitchFamily="18" charset="0"/>
                          <a:cs typeface="Times New Roman" panose="02020603050405020304" pitchFamily="18" charset="0"/>
                        </a:rPr>
                        <a:t> </a:t>
                      </a:r>
                      <a:r>
                        <a:rPr lang="en-US" sz="1200" spc="40">
                          <a:effectLst/>
                          <a:latin typeface="Times New Roman" panose="02020603050405020304" pitchFamily="18" charset="0"/>
                          <a:cs typeface="Times New Roman" panose="02020603050405020304" pitchFamily="18" charset="0"/>
                        </a:rPr>
                        <a:t>r</a:t>
                      </a:r>
                      <a:r>
                        <a:rPr lang="en-US" sz="1200" spc="-10">
                          <a:effectLst/>
                          <a:latin typeface="Times New Roman" panose="02020603050405020304" pitchFamily="18" charset="0"/>
                          <a:cs typeface="Times New Roman" panose="02020603050405020304" pitchFamily="18" charset="0"/>
                        </a:rPr>
                        <a:t>e</a:t>
                      </a:r>
                      <a:r>
                        <a:rPr lang="en-US" sz="1200" spc="-25">
                          <a:effectLst/>
                          <a:latin typeface="Times New Roman" panose="02020603050405020304" pitchFamily="18" charset="0"/>
                          <a:cs typeface="Times New Roman" panose="02020603050405020304" pitchFamily="18" charset="0"/>
                        </a:rPr>
                        <a:t>d</a:t>
                      </a:r>
                      <a:r>
                        <a:rPr lang="en-US" sz="1200" spc="25">
                          <a:effectLst/>
                          <a:latin typeface="Times New Roman" panose="02020603050405020304" pitchFamily="18" charset="0"/>
                          <a:cs typeface="Times New Roman" panose="02020603050405020304" pitchFamily="18" charset="0"/>
                        </a:rPr>
                        <a:t>u</a:t>
                      </a:r>
                      <a:r>
                        <a:rPr lang="en-US" sz="1200">
                          <a:effectLst/>
                          <a:latin typeface="Times New Roman" panose="02020603050405020304" pitchFamily="18" charset="0"/>
                          <a:cs typeface="Times New Roman" panose="02020603050405020304" pitchFamily="18" charset="0"/>
                        </a:rPr>
                        <a:t>n</a:t>
                      </a:r>
                      <a:r>
                        <a:rPr lang="en-US" sz="1200" spc="-25">
                          <a:effectLst/>
                          <a:latin typeface="Times New Roman" panose="02020603050405020304" pitchFamily="18" charset="0"/>
                          <a:cs typeface="Times New Roman" panose="02020603050405020304" pitchFamily="18" charset="0"/>
                        </a:rPr>
                        <a:t>d</a:t>
                      </a:r>
                      <a:r>
                        <a:rPr lang="en-US" sz="1200" spc="40">
                          <a:effectLst/>
                          <a:latin typeface="Times New Roman" panose="02020603050405020304" pitchFamily="18" charset="0"/>
                          <a:cs typeface="Times New Roman" panose="02020603050405020304" pitchFamily="18" charset="0"/>
                        </a:rPr>
                        <a:t>a</a:t>
                      </a:r>
                      <a:r>
                        <a:rPr lang="en-US" sz="1200" spc="-25">
                          <a:effectLst/>
                          <a:latin typeface="Times New Roman" panose="02020603050405020304" pitchFamily="18" charset="0"/>
                          <a:cs typeface="Times New Roman" panose="02020603050405020304" pitchFamily="18" charset="0"/>
                        </a:rPr>
                        <a:t>n</a:t>
                      </a:r>
                      <a:r>
                        <a:rPr lang="en-US" sz="1200" spc="40">
                          <a:effectLst/>
                          <a:latin typeface="Times New Roman" panose="02020603050405020304" pitchFamily="18" charset="0"/>
                          <a:cs typeface="Times New Roman" panose="02020603050405020304" pitchFamily="18" charset="0"/>
                        </a:rPr>
                        <a:t>c</a:t>
                      </a:r>
                      <a:r>
                        <a:rPr lang="en-US" sz="1200">
                          <a:effectLst/>
                          <a:latin typeface="Times New Roman" panose="02020603050405020304" pitchFamily="18" charset="0"/>
                          <a:cs typeface="Times New Roman" panose="02020603050405020304" pitchFamily="18" charset="0"/>
                        </a:rPr>
                        <a:t>y</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81305" marR="280670" algn="ctr">
                        <a:lnSpc>
                          <a:spcPts val="1220"/>
                        </a:lnSpc>
                        <a:spcAft>
                          <a:spcPts val="0"/>
                        </a:spcAft>
                      </a:pPr>
                      <a:r>
                        <a:rPr lang="en-US" sz="1200">
                          <a:effectLst/>
                          <a:latin typeface="Times New Roman" panose="02020603050405020304" pitchFamily="18" charset="0"/>
                          <a:cs typeface="Times New Roman" panose="02020603050405020304" pitchFamily="18" charset="0"/>
                        </a:rPr>
                        <a:t>1</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57480" marR="160655" algn="ctr">
                        <a:lnSpc>
                          <a:spcPct val="115000"/>
                        </a:lnSpc>
                        <a:spcAft>
                          <a:spcPts val="0"/>
                        </a:spcAft>
                      </a:pPr>
                      <a:r>
                        <a:rPr lang="en-US" sz="1200">
                          <a:effectLst/>
                          <a:latin typeface="Times New Roman" panose="02020603050405020304" pitchFamily="18" charset="0"/>
                          <a:cs typeface="Times New Roman" panose="02020603050405020304" pitchFamily="18" charset="0"/>
                        </a:rPr>
                        <a:t>20</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98229964"/>
                  </a:ext>
                </a:extLst>
              </a:tr>
              <a:tr h="283065">
                <a:tc vMerge="1">
                  <a:txBody>
                    <a:bodyPr/>
                    <a:lstStyle/>
                    <a:p>
                      <a:endParaRPr lang="en-IN"/>
                    </a:p>
                  </a:txBody>
                  <a:tcPr/>
                </a:tc>
                <a:tc>
                  <a:txBody>
                    <a:bodyPr/>
                    <a:lstStyle/>
                    <a:p>
                      <a:pPr marL="60325" algn="l">
                        <a:lnSpc>
                          <a:spcPts val="1095"/>
                        </a:lnSpc>
                        <a:spcAft>
                          <a:spcPts val="0"/>
                        </a:spcAft>
                      </a:pPr>
                      <a:r>
                        <a:rPr lang="en-US" sz="1200" spc="20">
                          <a:effectLst/>
                          <a:latin typeface="Times New Roman" panose="02020603050405020304" pitchFamily="18" charset="0"/>
                          <a:cs typeface="Times New Roman" panose="02020603050405020304" pitchFamily="18" charset="0"/>
                        </a:rPr>
                        <a:t>H</a:t>
                      </a:r>
                      <a:r>
                        <a:rPr lang="en-US" sz="1200">
                          <a:effectLst/>
                          <a:latin typeface="Times New Roman" panose="02020603050405020304" pitchFamily="18" charset="0"/>
                          <a:cs typeface="Times New Roman" panose="02020603050405020304" pitchFamily="18" charset="0"/>
                        </a:rPr>
                        <a:t>u</a:t>
                      </a:r>
                      <a:r>
                        <a:rPr lang="en-US" sz="1200" spc="-10">
                          <a:effectLst/>
                          <a:latin typeface="Times New Roman" panose="02020603050405020304" pitchFamily="18" charset="0"/>
                          <a:cs typeface="Times New Roman" panose="02020603050405020304" pitchFamily="18" charset="0"/>
                        </a:rPr>
                        <a:t>f</a:t>
                      </a:r>
                      <a:r>
                        <a:rPr lang="en-US" sz="1200" spc="20">
                          <a:effectLst/>
                          <a:latin typeface="Times New Roman" panose="02020603050405020304" pitchFamily="18" charset="0"/>
                          <a:cs typeface="Times New Roman" panose="02020603050405020304" pitchFamily="18" charset="0"/>
                        </a:rPr>
                        <a:t>f</a:t>
                      </a:r>
                      <a:r>
                        <a:rPr lang="en-US" sz="1200" spc="-20">
                          <a:effectLst/>
                          <a:latin typeface="Times New Roman" panose="02020603050405020304" pitchFamily="18" charset="0"/>
                          <a:cs typeface="Times New Roman" panose="02020603050405020304" pitchFamily="18" charset="0"/>
                        </a:rPr>
                        <a:t>m</a:t>
                      </a:r>
                      <a:r>
                        <a:rPr lang="en-US" sz="1200" spc="40">
                          <a:effectLst/>
                          <a:latin typeface="Times New Roman" panose="02020603050405020304" pitchFamily="18" charset="0"/>
                          <a:cs typeface="Times New Roman" panose="02020603050405020304" pitchFamily="18" charset="0"/>
                        </a:rPr>
                        <a:t>a</a:t>
                      </a:r>
                      <a:r>
                        <a:rPr lang="en-US" sz="1200">
                          <a:effectLst/>
                          <a:latin typeface="Times New Roman" panose="02020603050405020304" pitchFamily="18" charset="0"/>
                          <a:cs typeface="Times New Roman" panose="02020603050405020304" pitchFamily="18" charset="0"/>
                        </a:rPr>
                        <a:t>n </a:t>
                      </a:r>
                      <a:r>
                        <a:rPr lang="en-US" sz="1200" spc="75">
                          <a:effectLst/>
                          <a:latin typeface="Times New Roman" panose="02020603050405020304" pitchFamily="18" charset="0"/>
                          <a:cs typeface="Times New Roman" panose="02020603050405020304" pitchFamily="18" charset="0"/>
                        </a:rPr>
                        <a:t> </a:t>
                      </a:r>
                      <a:r>
                        <a:rPr lang="en-US" sz="1200" spc="10">
                          <a:effectLst/>
                          <a:latin typeface="Times New Roman" panose="02020603050405020304" pitchFamily="18" charset="0"/>
                          <a:cs typeface="Times New Roman" panose="02020603050405020304" pitchFamily="18" charset="0"/>
                        </a:rPr>
                        <a:t>C</a:t>
                      </a:r>
                      <a:r>
                        <a:rPr lang="en-US" sz="1200">
                          <a:effectLst/>
                          <a:latin typeface="Times New Roman" panose="02020603050405020304" pitchFamily="18" charset="0"/>
                          <a:cs typeface="Times New Roman" panose="02020603050405020304" pitchFamily="18" charset="0"/>
                        </a:rPr>
                        <a:t>o</a:t>
                      </a:r>
                      <a:r>
                        <a:rPr lang="en-US" sz="1200" spc="-50">
                          <a:effectLst/>
                          <a:latin typeface="Times New Roman" panose="02020603050405020304" pitchFamily="18" charset="0"/>
                          <a:cs typeface="Times New Roman" panose="02020603050405020304" pitchFamily="18" charset="0"/>
                        </a:rPr>
                        <a:t>d</a:t>
                      </a:r>
                      <a:r>
                        <a:rPr lang="en-US" sz="1200" spc="30">
                          <a:effectLst/>
                          <a:latin typeface="Times New Roman" panose="02020603050405020304" pitchFamily="18" charset="0"/>
                          <a:cs typeface="Times New Roman" panose="02020603050405020304" pitchFamily="18" charset="0"/>
                        </a:rPr>
                        <a:t>i</a:t>
                      </a:r>
                      <a:r>
                        <a:rPr lang="en-US" sz="1200">
                          <a:effectLst/>
                          <a:latin typeface="Times New Roman" panose="02020603050405020304" pitchFamily="18" charset="0"/>
                          <a:cs typeface="Times New Roman" panose="02020603050405020304" pitchFamily="18" charset="0"/>
                        </a:rPr>
                        <a:t>ng</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81305" marR="280670" algn="ctr">
                        <a:lnSpc>
                          <a:spcPts val="1215"/>
                        </a:lnSpc>
                        <a:spcAft>
                          <a:spcPts val="0"/>
                        </a:spcAft>
                      </a:pPr>
                      <a:r>
                        <a:rPr lang="en-US" sz="1200">
                          <a:effectLst/>
                          <a:latin typeface="Times New Roman" panose="02020603050405020304" pitchFamily="18" charset="0"/>
                          <a:cs typeface="Times New Roman" panose="02020603050405020304" pitchFamily="18" charset="0"/>
                        </a:rPr>
                        <a:t>1</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57480" marR="160655" algn="ctr">
                        <a:lnSpc>
                          <a:spcPct val="115000"/>
                        </a:lnSpc>
                        <a:spcAft>
                          <a:spcPts val="0"/>
                        </a:spcAft>
                      </a:pPr>
                      <a:r>
                        <a:rPr lang="en-US" sz="1200">
                          <a:effectLst/>
                          <a:latin typeface="Times New Roman" panose="02020603050405020304" pitchFamily="18" charset="0"/>
                          <a:cs typeface="Times New Roman" panose="02020603050405020304" pitchFamily="18" charset="0"/>
                        </a:rPr>
                        <a:t>21</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195160257"/>
                  </a:ext>
                </a:extLst>
              </a:tr>
              <a:tr h="302512">
                <a:tc vMerge="1">
                  <a:txBody>
                    <a:bodyPr/>
                    <a:lstStyle/>
                    <a:p>
                      <a:endParaRPr lang="en-IN"/>
                    </a:p>
                  </a:txBody>
                  <a:tcPr/>
                </a:tc>
                <a:tc>
                  <a:txBody>
                    <a:bodyPr/>
                    <a:lstStyle/>
                    <a:p>
                      <a:pPr marL="60325" algn="l">
                        <a:lnSpc>
                          <a:spcPts val="1095"/>
                        </a:lnSpc>
                        <a:spcAft>
                          <a:spcPts val="0"/>
                        </a:spcAft>
                      </a:pPr>
                      <a:r>
                        <a:rPr lang="en-US" sz="1200" spc="-30" dirty="0">
                          <a:effectLst/>
                          <a:latin typeface="Times New Roman" panose="02020603050405020304" pitchFamily="18" charset="0"/>
                          <a:cs typeface="Times New Roman" panose="02020603050405020304" pitchFamily="18" charset="0"/>
                        </a:rPr>
                        <a:t>A</a:t>
                      </a:r>
                      <a:r>
                        <a:rPr lang="en-US" sz="1200" spc="40" dirty="0">
                          <a:effectLst/>
                          <a:latin typeface="Times New Roman" panose="02020603050405020304" pitchFamily="18" charset="0"/>
                          <a:cs typeface="Times New Roman" panose="02020603050405020304" pitchFamily="18" charset="0"/>
                        </a:rPr>
                        <a:t>r</a:t>
                      </a:r>
                      <a:r>
                        <a:rPr lang="en-US" sz="1200" spc="-20" dirty="0">
                          <a:effectLst/>
                          <a:latin typeface="Times New Roman" panose="02020603050405020304" pitchFamily="18" charset="0"/>
                          <a:cs typeface="Times New Roman" panose="02020603050405020304" pitchFamily="18" charset="0"/>
                        </a:rPr>
                        <a:t>i</a:t>
                      </a:r>
                      <a:r>
                        <a:rPr lang="en-US" sz="1200" spc="30" dirty="0">
                          <a:effectLst/>
                          <a:latin typeface="Times New Roman" panose="02020603050405020304" pitchFamily="18" charset="0"/>
                          <a:cs typeface="Times New Roman" panose="02020603050405020304" pitchFamily="18" charset="0"/>
                        </a:rPr>
                        <a:t>t</a:t>
                      </a:r>
                      <a:r>
                        <a:rPr lang="en-US" sz="1200" dirty="0">
                          <a:effectLst/>
                          <a:latin typeface="Times New Roman" panose="02020603050405020304" pitchFamily="18" charset="0"/>
                          <a:cs typeface="Times New Roman" panose="02020603050405020304" pitchFamily="18" charset="0"/>
                        </a:rPr>
                        <a:t>h</a:t>
                      </a:r>
                      <a:r>
                        <a:rPr lang="en-US" sz="1200" spc="5" dirty="0">
                          <a:effectLst/>
                          <a:latin typeface="Times New Roman" panose="02020603050405020304" pitchFamily="18" charset="0"/>
                          <a:cs typeface="Times New Roman" panose="02020603050405020304" pitchFamily="18" charset="0"/>
                        </a:rPr>
                        <a:t>m</a:t>
                      </a:r>
                      <a:r>
                        <a:rPr lang="en-US" sz="1200" spc="-35" dirty="0">
                          <a:effectLst/>
                          <a:latin typeface="Times New Roman" panose="02020603050405020304" pitchFamily="18" charset="0"/>
                          <a:cs typeface="Times New Roman" panose="02020603050405020304" pitchFamily="18" charset="0"/>
                        </a:rPr>
                        <a:t>e</a:t>
                      </a:r>
                      <a:r>
                        <a:rPr lang="en-US" sz="1200" spc="30" dirty="0">
                          <a:effectLst/>
                          <a:latin typeface="Times New Roman" panose="02020603050405020304" pitchFamily="18" charset="0"/>
                          <a:cs typeface="Times New Roman" panose="02020603050405020304" pitchFamily="18" charset="0"/>
                        </a:rPr>
                        <a:t>t</a:t>
                      </a:r>
                      <a:r>
                        <a:rPr lang="en-US" sz="1200" spc="5" dirty="0">
                          <a:effectLst/>
                          <a:latin typeface="Times New Roman" panose="02020603050405020304" pitchFamily="18" charset="0"/>
                          <a:cs typeface="Times New Roman" panose="02020603050405020304" pitchFamily="18" charset="0"/>
                        </a:rPr>
                        <a:t>i</a:t>
                      </a:r>
                      <a:r>
                        <a:rPr lang="en-US" sz="1200" dirty="0">
                          <a:effectLst/>
                          <a:latin typeface="Times New Roman" panose="02020603050405020304" pitchFamily="18" charset="0"/>
                          <a:cs typeface="Times New Roman" panose="02020603050405020304" pitchFamily="18" charset="0"/>
                        </a:rPr>
                        <a:t>c </a:t>
                      </a:r>
                      <a:r>
                        <a:rPr lang="en-US" sz="1200" spc="90" dirty="0">
                          <a:effectLst/>
                          <a:latin typeface="Times New Roman" panose="02020603050405020304" pitchFamily="18" charset="0"/>
                          <a:cs typeface="Times New Roman" panose="02020603050405020304" pitchFamily="18" charset="0"/>
                        </a:rPr>
                        <a:t> </a:t>
                      </a:r>
                      <a:r>
                        <a:rPr lang="en-US" sz="1200" spc="-10" dirty="0">
                          <a:effectLst/>
                          <a:latin typeface="Times New Roman" panose="02020603050405020304" pitchFamily="18" charset="0"/>
                          <a:cs typeface="Times New Roman" panose="02020603050405020304" pitchFamily="18" charset="0"/>
                        </a:rPr>
                        <a:t>c</a:t>
                      </a:r>
                      <a:r>
                        <a:rPr lang="en-US" sz="1200" dirty="0">
                          <a:effectLst/>
                          <a:latin typeface="Times New Roman" panose="02020603050405020304" pitchFamily="18" charset="0"/>
                          <a:cs typeface="Times New Roman" panose="02020603050405020304" pitchFamily="18" charset="0"/>
                        </a:rPr>
                        <a:t>o</a:t>
                      </a:r>
                      <a:r>
                        <a:rPr lang="en-US" sz="1200" spc="-25" dirty="0">
                          <a:effectLst/>
                          <a:latin typeface="Times New Roman" panose="02020603050405020304" pitchFamily="18" charset="0"/>
                          <a:cs typeface="Times New Roman" panose="02020603050405020304" pitchFamily="18" charset="0"/>
                        </a:rPr>
                        <a:t>d</a:t>
                      </a:r>
                      <a:r>
                        <a:rPr lang="en-US" sz="1200" spc="5" dirty="0">
                          <a:effectLst/>
                          <a:latin typeface="Times New Roman" panose="02020603050405020304" pitchFamily="18" charset="0"/>
                          <a:cs typeface="Times New Roman" panose="02020603050405020304" pitchFamily="18" charset="0"/>
                        </a:rPr>
                        <a:t>in</a:t>
                      </a:r>
                      <a:r>
                        <a:rPr lang="en-US" sz="1200" dirty="0">
                          <a:effectLst/>
                          <a:latin typeface="Times New Roman" panose="02020603050405020304" pitchFamily="18" charset="0"/>
                          <a:cs typeface="Times New Roman" panose="02020603050405020304" pitchFamily="18" charset="0"/>
                        </a:rPr>
                        <a:t>g</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81305" marR="280670" algn="ctr">
                        <a:lnSpc>
                          <a:spcPts val="1215"/>
                        </a:lnSpc>
                        <a:spcAft>
                          <a:spcPts val="0"/>
                        </a:spcAft>
                      </a:pPr>
                      <a:r>
                        <a:rPr lang="en-US" sz="1200">
                          <a:effectLst/>
                          <a:latin typeface="Times New Roman" panose="02020603050405020304" pitchFamily="18" charset="0"/>
                          <a:cs typeface="Times New Roman" panose="02020603050405020304" pitchFamily="18" charset="0"/>
                        </a:rPr>
                        <a:t>1</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57480" marR="160655" algn="ctr">
                        <a:lnSpc>
                          <a:spcPct val="115000"/>
                        </a:lnSpc>
                        <a:spcAft>
                          <a:spcPts val="0"/>
                        </a:spcAft>
                      </a:pPr>
                      <a:r>
                        <a:rPr lang="en-US" sz="1200">
                          <a:effectLst/>
                          <a:latin typeface="Times New Roman" panose="02020603050405020304" pitchFamily="18" charset="0"/>
                          <a:cs typeface="Times New Roman" panose="02020603050405020304" pitchFamily="18" charset="0"/>
                        </a:rPr>
                        <a:t>22</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336734"/>
                  </a:ext>
                </a:extLst>
              </a:tr>
              <a:tr h="543441">
                <a:tc vMerge="1">
                  <a:txBody>
                    <a:bodyPr/>
                    <a:lstStyle/>
                    <a:p>
                      <a:endParaRPr lang="en-IN"/>
                    </a:p>
                  </a:txBody>
                  <a:tcPr/>
                </a:tc>
                <a:tc>
                  <a:txBody>
                    <a:bodyPr/>
                    <a:lstStyle/>
                    <a:p>
                      <a:pPr marL="60325" algn="l">
                        <a:lnSpc>
                          <a:spcPts val="1075"/>
                        </a:lnSpc>
                        <a:spcAft>
                          <a:spcPts val="0"/>
                        </a:spcAft>
                      </a:pPr>
                      <a:r>
                        <a:rPr lang="en-US" sz="1200" spc="-5" dirty="0" err="1">
                          <a:effectLst/>
                          <a:latin typeface="Times New Roman" panose="02020603050405020304" pitchFamily="18" charset="0"/>
                          <a:cs typeface="Times New Roman" panose="02020603050405020304" pitchFamily="18" charset="0"/>
                        </a:rPr>
                        <a:t>L</a:t>
                      </a:r>
                      <a:r>
                        <a:rPr lang="en-US" sz="1200" dirty="0" err="1">
                          <a:effectLst/>
                          <a:latin typeface="Times New Roman" panose="02020603050405020304" pitchFamily="18" charset="0"/>
                          <a:cs typeface="Times New Roman" panose="02020603050405020304" pitchFamily="18" charset="0"/>
                        </a:rPr>
                        <a:t>o</a:t>
                      </a:r>
                      <a:r>
                        <a:rPr lang="en-US" sz="1200" spc="5" dirty="0" err="1">
                          <a:effectLst/>
                          <a:latin typeface="Times New Roman" panose="02020603050405020304" pitchFamily="18" charset="0"/>
                          <a:cs typeface="Times New Roman" panose="02020603050405020304" pitchFamily="18" charset="0"/>
                        </a:rPr>
                        <a:t>s</a:t>
                      </a:r>
                      <a:r>
                        <a:rPr lang="en-US" sz="1200" spc="30" dirty="0" err="1">
                          <a:effectLst/>
                          <a:latin typeface="Times New Roman" panose="02020603050405020304" pitchFamily="18" charset="0"/>
                          <a:cs typeface="Times New Roman" panose="02020603050405020304" pitchFamily="18" charset="0"/>
                        </a:rPr>
                        <a:t>s</a:t>
                      </a:r>
                      <a:r>
                        <a:rPr lang="en-US" sz="1200" dirty="0" err="1">
                          <a:effectLst/>
                          <a:latin typeface="Times New Roman" panose="02020603050405020304" pitchFamily="18" charset="0"/>
                          <a:cs typeface="Times New Roman" panose="02020603050405020304" pitchFamily="18" charset="0"/>
                        </a:rPr>
                        <a:t>y</a:t>
                      </a:r>
                      <a:r>
                        <a:rPr lang="en-US" sz="1200" dirty="0">
                          <a:effectLst/>
                          <a:latin typeface="Times New Roman" panose="02020603050405020304" pitchFamily="18" charset="0"/>
                          <a:cs typeface="Times New Roman" panose="02020603050405020304" pitchFamily="18" charset="0"/>
                        </a:rPr>
                        <a:t> </a:t>
                      </a:r>
                      <a:r>
                        <a:rPr lang="en-US" sz="1200" spc="25" dirty="0">
                          <a:effectLst/>
                          <a:latin typeface="Times New Roman" panose="02020603050405020304" pitchFamily="18" charset="0"/>
                          <a:cs typeface="Times New Roman" panose="02020603050405020304" pitchFamily="18" charset="0"/>
                        </a:rPr>
                        <a:t> </a:t>
                      </a:r>
                      <a:r>
                        <a:rPr lang="en-US" sz="1200" spc="15" dirty="0">
                          <a:effectLst/>
                          <a:latin typeface="Times New Roman" panose="02020603050405020304" pitchFamily="18" charset="0"/>
                          <a:cs typeface="Times New Roman" panose="02020603050405020304" pitchFamily="18" charset="0"/>
                        </a:rPr>
                        <a:t>c</a:t>
                      </a:r>
                      <a:r>
                        <a:rPr lang="en-US" sz="1200" dirty="0">
                          <a:effectLst/>
                          <a:latin typeface="Times New Roman" panose="02020603050405020304" pitchFamily="18" charset="0"/>
                          <a:cs typeface="Times New Roman" panose="02020603050405020304" pitchFamily="18" charset="0"/>
                        </a:rPr>
                        <a:t>o</a:t>
                      </a:r>
                      <a:r>
                        <a:rPr lang="en-US" sz="1200" spc="-20" dirty="0">
                          <a:effectLst/>
                          <a:latin typeface="Times New Roman" panose="02020603050405020304" pitchFamily="18" charset="0"/>
                          <a:cs typeface="Times New Roman" panose="02020603050405020304" pitchFamily="18" charset="0"/>
                        </a:rPr>
                        <a:t>m</a:t>
                      </a:r>
                      <a:r>
                        <a:rPr lang="en-US" sz="1200" dirty="0">
                          <a:effectLst/>
                          <a:latin typeface="Times New Roman" panose="02020603050405020304" pitchFamily="18" charset="0"/>
                          <a:cs typeface="Times New Roman" panose="02020603050405020304" pitchFamily="18" charset="0"/>
                        </a:rPr>
                        <a:t>p</a:t>
                      </a:r>
                      <a:r>
                        <a:rPr lang="en-US" sz="1200" spc="40" dirty="0">
                          <a:effectLst/>
                          <a:latin typeface="Times New Roman" panose="02020603050405020304" pitchFamily="18" charset="0"/>
                          <a:cs typeface="Times New Roman" panose="02020603050405020304" pitchFamily="18" charset="0"/>
                        </a:rPr>
                        <a:t>r</a:t>
                      </a:r>
                      <a:r>
                        <a:rPr lang="en-US" sz="1200" spc="-35" dirty="0">
                          <a:effectLst/>
                          <a:latin typeface="Times New Roman" panose="02020603050405020304" pitchFamily="18" charset="0"/>
                          <a:cs typeface="Times New Roman" panose="02020603050405020304" pitchFamily="18" charset="0"/>
                        </a:rPr>
                        <a:t>e</a:t>
                      </a:r>
                      <a:r>
                        <a:rPr lang="en-US" sz="1200" spc="25" dirty="0">
                          <a:effectLst/>
                          <a:latin typeface="Times New Roman" panose="02020603050405020304" pitchFamily="18" charset="0"/>
                          <a:cs typeface="Times New Roman" panose="02020603050405020304" pitchFamily="18" charset="0"/>
                        </a:rPr>
                        <a:t>s</a:t>
                      </a:r>
                      <a:r>
                        <a:rPr lang="en-US" sz="1200" spc="5" dirty="0">
                          <a:effectLst/>
                          <a:latin typeface="Times New Roman" panose="02020603050405020304" pitchFamily="18" charset="0"/>
                          <a:cs typeface="Times New Roman" panose="02020603050405020304" pitchFamily="18" charset="0"/>
                        </a:rPr>
                        <a:t>s</a:t>
                      </a:r>
                      <a:r>
                        <a:rPr lang="en-US" sz="1200" spc="10" dirty="0">
                          <a:effectLst/>
                          <a:latin typeface="Times New Roman" panose="02020603050405020304" pitchFamily="18" charset="0"/>
                          <a:cs typeface="Times New Roman" panose="02020603050405020304" pitchFamily="18" charset="0"/>
                        </a:rPr>
                        <a:t>i</a:t>
                      </a:r>
                      <a:r>
                        <a:rPr lang="en-US" sz="1200" dirty="0">
                          <a:effectLst/>
                          <a:latin typeface="Times New Roman" panose="02020603050405020304" pitchFamily="18" charset="0"/>
                          <a:cs typeface="Times New Roman" panose="02020603050405020304" pitchFamily="18" charset="0"/>
                        </a:rPr>
                        <a:t>on </a:t>
                      </a:r>
                      <a:r>
                        <a:rPr lang="en-US" sz="1200" spc="75" dirty="0">
                          <a:effectLst/>
                          <a:latin typeface="Times New Roman" panose="02020603050405020304" pitchFamily="18" charset="0"/>
                          <a:cs typeface="Times New Roman" panose="02020603050405020304" pitchFamily="18" charset="0"/>
                        </a:rPr>
                        <a:t> </a:t>
                      </a:r>
                      <a:r>
                        <a:rPr lang="en-US" sz="1200" spc="30" dirty="0">
                          <a:effectLst/>
                          <a:latin typeface="Times New Roman" panose="02020603050405020304" pitchFamily="18" charset="0"/>
                          <a:cs typeface="Times New Roman" panose="02020603050405020304" pitchFamily="18" charset="0"/>
                        </a:rPr>
                        <a:t>t</a:t>
                      </a:r>
                      <a:r>
                        <a:rPr lang="en-US" sz="1200" spc="-10" dirty="0">
                          <a:effectLst/>
                          <a:latin typeface="Times New Roman" panose="02020603050405020304" pitchFamily="18" charset="0"/>
                          <a:cs typeface="Times New Roman" panose="02020603050405020304" pitchFamily="18" charset="0"/>
                        </a:rPr>
                        <a:t>e</a:t>
                      </a:r>
                      <a:r>
                        <a:rPr lang="en-US" sz="1200" spc="15" dirty="0">
                          <a:effectLst/>
                          <a:latin typeface="Times New Roman" panose="02020603050405020304" pitchFamily="18" charset="0"/>
                          <a:cs typeface="Times New Roman" panose="02020603050405020304" pitchFamily="18" charset="0"/>
                        </a:rPr>
                        <a:t>c</a:t>
                      </a:r>
                      <a:r>
                        <a:rPr lang="en-US" sz="1200" dirty="0">
                          <a:effectLst/>
                          <a:latin typeface="Times New Roman" panose="02020603050405020304" pitchFamily="18" charset="0"/>
                          <a:cs typeface="Times New Roman" panose="02020603050405020304" pitchFamily="18" charset="0"/>
                        </a:rPr>
                        <a:t>hn</a:t>
                      </a:r>
                      <a:r>
                        <a:rPr lang="en-US" sz="1200" spc="5" dirty="0">
                          <a:effectLst/>
                          <a:latin typeface="Times New Roman" panose="02020603050405020304" pitchFamily="18" charset="0"/>
                          <a:cs typeface="Times New Roman" panose="02020603050405020304" pitchFamily="18" charset="0"/>
                        </a:rPr>
                        <a:t>i</a:t>
                      </a:r>
                      <a:r>
                        <a:rPr lang="en-US" sz="1200" dirty="0">
                          <a:effectLst/>
                          <a:latin typeface="Times New Roman" panose="02020603050405020304" pitchFamily="18" charset="0"/>
                          <a:cs typeface="Times New Roman" panose="02020603050405020304" pitchFamily="18" charset="0"/>
                        </a:rPr>
                        <a:t>q</a:t>
                      </a:r>
                      <a:r>
                        <a:rPr lang="en-US" sz="1200" spc="25" dirty="0">
                          <a:effectLst/>
                          <a:latin typeface="Times New Roman" panose="02020603050405020304" pitchFamily="18" charset="0"/>
                          <a:cs typeface="Times New Roman" panose="02020603050405020304" pitchFamily="18" charset="0"/>
                        </a:rPr>
                        <a:t>u</a:t>
                      </a:r>
                      <a:r>
                        <a:rPr lang="en-US" sz="1200" spc="-10" dirty="0">
                          <a:effectLst/>
                          <a:latin typeface="Times New Roman" panose="02020603050405020304" pitchFamily="18" charset="0"/>
                          <a:cs typeface="Times New Roman" panose="02020603050405020304" pitchFamily="18" charset="0"/>
                        </a:rPr>
                        <a:t>e</a:t>
                      </a:r>
                      <a:r>
                        <a:rPr lang="en-US" sz="1200" dirty="0">
                          <a:effectLst/>
                          <a:latin typeface="Times New Roman" panose="02020603050405020304" pitchFamily="18" charset="0"/>
                          <a:cs typeface="Times New Roman" panose="02020603050405020304" pitchFamily="18" charset="0"/>
                        </a:rPr>
                        <a:t>s,</a:t>
                      </a:r>
                      <a:r>
                        <a:rPr lang="en-US" sz="1200" spc="30" dirty="0">
                          <a:effectLst/>
                          <a:latin typeface="Times New Roman" panose="02020603050405020304" pitchFamily="18" charset="0"/>
                          <a:cs typeface="Times New Roman" panose="02020603050405020304" pitchFamily="18" charset="0"/>
                        </a:rPr>
                        <a:t> </a:t>
                      </a:r>
                      <a:r>
                        <a:rPr lang="en-US" sz="1200" spc="5" dirty="0">
                          <a:effectLst/>
                          <a:latin typeface="Times New Roman" panose="02020603050405020304" pitchFamily="18" charset="0"/>
                          <a:cs typeface="Times New Roman" panose="02020603050405020304" pitchFamily="18" charset="0"/>
                        </a:rPr>
                        <a:t>J</a:t>
                      </a:r>
                      <a:r>
                        <a:rPr lang="en-US" sz="1200" spc="35" dirty="0">
                          <a:effectLst/>
                          <a:latin typeface="Times New Roman" panose="02020603050405020304" pitchFamily="18" charset="0"/>
                          <a:cs typeface="Times New Roman" panose="02020603050405020304" pitchFamily="18" charset="0"/>
                        </a:rPr>
                        <a:t>P</a:t>
                      </a:r>
                      <a:r>
                        <a:rPr lang="en-US" sz="1200" spc="-5" dirty="0">
                          <a:effectLst/>
                          <a:latin typeface="Times New Roman" panose="02020603050405020304" pitchFamily="18" charset="0"/>
                          <a:cs typeface="Times New Roman" panose="02020603050405020304" pitchFamily="18" charset="0"/>
                        </a:rPr>
                        <a:t>EG</a:t>
                      </a:r>
                      <a:endParaRPr lang="en-IN" sz="1200" dirty="0">
                        <a:effectLst/>
                        <a:latin typeface="Times New Roman" panose="02020603050405020304" pitchFamily="18" charset="0"/>
                        <a:cs typeface="Times New Roman" panose="02020603050405020304" pitchFamily="18" charset="0"/>
                      </a:endParaRPr>
                    </a:p>
                    <a:p>
                      <a:pPr marL="60325" algn="l">
                        <a:lnSpc>
                          <a:spcPts val="1105"/>
                        </a:lnSpc>
                        <a:spcAft>
                          <a:spcPts val="0"/>
                        </a:spcAft>
                      </a:pPr>
                      <a:r>
                        <a:rPr lang="en-US" sz="1200" spc="10" dirty="0">
                          <a:effectLst/>
                          <a:latin typeface="Times New Roman" panose="02020603050405020304" pitchFamily="18" charset="0"/>
                          <a:cs typeface="Times New Roman" panose="02020603050405020304" pitchFamily="18" charset="0"/>
                        </a:rPr>
                        <a:t>C</a:t>
                      </a:r>
                      <a:r>
                        <a:rPr lang="en-US" sz="1200" spc="25" dirty="0">
                          <a:effectLst/>
                          <a:latin typeface="Times New Roman" panose="02020603050405020304" pitchFamily="18" charset="0"/>
                          <a:cs typeface="Times New Roman" panose="02020603050405020304" pitchFamily="18" charset="0"/>
                        </a:rPr>
                        <a:t>o</a:t>
                      </a:r>
                      <a:r>
                        <a:rPr lang="en-US" sz="1200" spc="-20" dirty="0">
                          <a:effectLst/>
                          <a:latin typeface="Times New Roman" panose="02020603050405020304" pitchFamily="18" charset="0"/>
                          <a:cs typeface="Times New Roman" panose="02020603050405020304" pitchFamily="18" charset="0"/>
                        </a:rPr>
                        <a:t>m</a:t>
                      </a:r>
                      <a:r>
                        <a:rPr lang="en-US" sz="1200" spc="5" dirty="0">
                          <a:effectLst/>
                          <a:latin typeface="Times New Roman" panose="02020603050405020304" pitchFamily="18" charset="0"/>
                          <a:cs typeface="Times New Roman" panose="02020603050405020304" pitchFamily="18" charset="0"/>
                        </a:rPr>
                        <a:t>p</a:t>
                      </a:r>
                      <a:r>
                        <a:rPr lang="en-US" sz="1200" spc="65" dirty="0">
                          <a:effectLst/>
                          <a:latin typeface="Times New Roman" panose="02020603050405020304" pitchFamily="18" charset="0"/>
                          <a:cs typeface="Times New Roman" panose="02020603050405020304" pitchFamily="18" charset="0"/>
                        </a:rPr>
                        <a:t>r</a:t>
                      </a:r>
                      <a:r>
                        <a:rPr lang="en-US" sz="1200" spc="-35" dirty="0">
                          <a:effectLst/>
                          <a:latin typeface="Times New Roman" panose="02020603050405020304" pitchFamily="18" charset="0"/>
                          <a:cs typeface="Times New Roman" panose="02020603050405020304" pitchFamily="18" charset="0"/>
                        </a:rPr>
                        <a:t>e</a:t>
                      </a:r>
                      <a:r>
                        <a:rPr lang="en-US" sz="1200" spc="5" dirty="0">
                          <a:effectLst/>
                          <a:latin typeface="Times New Roman" panose="02020603050405020304" pitchFamily="18" charset="0"/>
                          <a:cs typeface="Times New Roman" panose="02020603050405020304" pitchFamily="18" charset="0"/>
                        </a:rPr>
                        <a:t>s</a:t>
                      </a:r>
                      <a:r>
                        <a:rPr lang="en-US" sz="1200" spc="25" dirty="0">
                          <a:effectLst/>
                          <a:latin typeface="Times New Roman" panose="02020603050405020304" pitchFamily="18" charset="0"/>
                          <a:cs typeface="Times New Roman" panose="02020603050405020304" pitchFamily="18" charset="0"/>
                        </a:rPr>
                        <a:t>s</a:t>
                      </a:r>
                      <a:r>
                        <a:rPr lang="en-US" sz="1200" spc="5" dirty="0">
                          <a:effectLst/>
                          <a:latin typeface="Times New Roman" panose="02020603050405020304" pitchFamily="18" charset="0"/>
                          <a:cs typeface="Times New Roman" panose="02020603050405020304" pitchFamily="18" charset="0"/>
                        </a:rPr>
                        <a:t>i</a:t>
                      </a:r>
                      <a:r>
                        <a:rPr lang="en-US" sz="1200" dirty="0">
                          <a:effectLst/>
                          <a:latin typeface="Times New Roman" panose="02020603050405020304" pitchFamily="18" charset="0"/>
                          <a:cs typeface="Times New Roman" panose="02020603050405020304" pitchFamily="18" charset="0"/>
                        </a:rPr>
                        <a:t>on</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81305" marR="280670" algn="ctr">
                        <a:lnSpc>
                          <a:spcPts val="1220"/>
                        </a:lnSpc>
                        <a:spcAft>
                          <a:spcPts val="0"/>
                        </a:spcAft>
                      </a:pPr>
                      <a:r>
                        <a:rPr lang="en-US" sz="1200">
                          <a:effectLst/>
                          <a:latin typeface="Times New Roman" panose="02020603050405020304" pitchFamily="18" charset="0"/>
                          <a:cs typeface="Times New Roman" panose="02020603050405020304" pitchFamily="18" charset="0"/>
                        </a:rPr>
                        <a:t>1</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57480" marR="160655" algn="ctr">
                        <a:lnSpc>
                          <a:spcPct val="115000"/>
                        </a:lnSpc>
                        <a:spcAft>
                          <a:spcPts val="0"/>
                        </a:spcAft>
                      </a:pPr>
                      <a:r>
                        <a:rPr lang="en-US" sz="1200">
                          <a:effectLst/>
                          <a:latin typeface="Times New Roman" panose="02020603050405020304" pitchFamily="18" charset="0"/>
                          <a:cs typeface="Times New Roman" panose="02020603050405020304" pitchFamily="18" charset="0"/>
                        </a:rPr>
                        <a:t>23</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172911851"/>
                  </a:ext>
                </a:extLst>
              </a:tr>
              <a:tr h="543441">
                <a:tc rowSpan="4">
                  <a:txBody>
                    <a:bodyPr/>
                    <a:lstStyle/>
                    <a:p>
                      <a:pPr algn="ctr">
                        <a:lnSpc>
                          <a:spcPts val="600"/>
                        </a:lnSpc>
                        <a:spcBef>
                          <a:spcPts val="40"/>
                        </a:spcBef>
                        <a:spcAft>
                          <a:spcPts val="0"/>
                        </a:spcAft>
                      </a:pPr>
                      <a:r>
                        <a:rPr lang="en-US" sz="1200" spc="20" dirty="0">
                          <a:effectLst/>
                          <a:latin typeface="Times New Roman" panose="02020603050405020304" pitchFamily="18" charset="0"/>
                          <a:cs typeface="Times New Roman" panose="02020603050405020304" pitchFamily="18" charset="0"/>
                        </a:rPr>
                        <a:t>U</a:t>
                      </a:r>
                      <a:r>
                        <a:rPr lang="en-US" sz="1200" spc="-40" dirty="0">
                          <a:effectLst/>
                          <a:latin typeface="Times New Roman" panose="02020603050405020304" pitchFamily="18" charset="0"/>
                          <a:cs typeface="Times New Roman" panose="02020603050405020304" pitchFamily="18" charset="0"/>
                        </a:rPr>
                        <a:t>n</a:t>
                      </a:r>
                      <a:r>
                        <a:rPr lang="en-US" sz="1200" spc="5" dirty="0">
                          <a:effectLst/>
                          <a:latin typeface="Times New Roman" panose="02020603050405020304" pitchFamily="18" charset="0"/>
                          <a:cs typeface="Times New Roman" panose="02020603050405020304" pitchFamily="18" charset="0"/>
                        </a:rPr>
                        <a:t>i</a:t>
                      </a:r>
                      <a:r>
                        <a:rPr lang="en-US" sz="1200" spc="-5" dirty="0">
                          <a:effectLst/>
                          <a:latin typeface="Times New Roman" panose="02020603050405020304" pitchFamily="18" charset="0"/>
                          <a:cs typeface="Times New Roman" panose="02020603050405020304" pitchFamily="18" charset="0"/>
                        </a:rPr>
                        <a:t>t</a:t>
                      </a:r>
                      <a:r>
                        <a:rPr lang="en-US" sz="1200" spc="-10" dirty="0">
                          <a:effectLst/>
                          <a:latin typeface="Times New Roman" panose="02020603050405020304" pitchFamily="18" charset="0"/>
                          <a:cs typeface="Times New Roman" panose="02020603050405020304" pitchFamily="18" charset="0"/>
                        </a:rPr>
                        <a:t>-</a:t>
                      </a:r>
                      <a:r>
                        <a:rPr lang="en-US" sz="1200" dirty="0">
                          <a:effectLst/>
                          <a:latin typeface="Times New Roman" panose="02020603050405020304" pitchFamily="18" charset="0"/>
                          <a:cs typeface="Times New Roman" panose="02020603050405020304" pitchFamily="18" charset="0"/>
                        </a:rPr>
                        <a:t>5 </a:t>
                      </a:r>
                      <a:r>
                        <a:rPr lang="en-US" sz="1200" spc="-10" dirty="0">
                          <a:effectLst/>
                          <a:latin typeface="Times New Roman" panose="02020603050405020304" pitchFamily="18" charset="0"/>
                          <a:cs typeface="Times New Roman" panose="02020603050405020304" pitchFamily="18" charset="0"/>
                        </a:rPr>
                        <a:t>(</a:t>
                      </a:r>
                      <a:r>
                        <a:rPr lang="en-US" sz="1200" dirty="0">
                          <a:effectLst/>
                          <a:latin typeface="Times New Roman" panose="02020603050405020304" pitchFamily="18" charset="0"/>
                          <a:cs typeface="Times New Roman" panose="02020603050405020304" pitchFamily="18" charset="0"/>
                        </a:rPr>
                        <a:t>4)</a:t>
                      </a:r>
                      <a:endParaRPr lang="en-IN" sz="1200" dirty="0">
                        <a:effectLst/>
                        <a:latin typeface="Times New Roman" panose="02020603050405020304" pitchFamily="18" charset="0"/>
                        <a:cs typeface="Times New Roman" panose="02020603050405020304" pitchFamily="18" charset="0"/>
                      </a:endParaRPr>
                    </a:p>
                    <a:p>
                      <a:pPr algn="l">
                        <a:lnSpc>
                          <a:spcPts val="600"/>
                        </a:lnSpc>
                        <a:spcBef>
                          <a:spcPts val="40"/>
                        </a:spcBef>
                        <a:spcAft>
                          <a:spcPts val="0"/>
                        </a:spcAft>
                      </a:pPr>
                      <a:r>
                        <a:rPr lang="en-US" sz="1200" dirty="0">
                          <a:effectLst/>
                          <a:latin typeface="Times New Roman" panose="02020603050405020304" pitchFamily="18" charset="0"/>
                          <a:cs typeface="Times New Roman" panose="02020603050405020304" pitchFamily="18" charset="0"/>
                        </a:rPr>
                        <a:t> </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60325" algn="l">
                        <a:lnSpc>
                          <a:spcPts val="1060"/>
                        </a:lnSpc>
                        <a:spcAft>
                          <a:spcPts val="0"/>
                        </a:spcAft>
                      </a:pPr>
                      <a:r>
                        <a:rPr lang="en-US" sz="1200" spc="25" dirty="0">
                          <a:effectLst/>
                          <a:latin typeface="Times New Roman" panose="02020603050405020304" pitchFamily="18" charset="0"/>
                          <a:cs typeface="Times New Roman" panose="02020603050405020304" pitchFamily="18" charset="0"/>
                        </a:rPr>
                        <a:t>I</a:t>
                      </a:r>
                      <a:r>
                        <a:rPr lang="en-US" sz="1200" spc="-30" dirty="0">
                          <a:effectLst/>
                          <a:latin typeface="Times New Roman" panose="02020603050405020304" pitchFamily="18" charset="0"/>
                          <a:cs typeface="Times New Roman" panose="02020603050405020304" pitchFamily="18" charset="0"/>
                        </a:rPr>
                        <a:t>m</a:t>
                      </a:r>
                      <a:r>
                        <a:rPr lang="en-US" sz="1200" dirty="0">
                          <a:effectLst/>
                          <a:latin typeface="Times New Roman" panose="02020603050405020304" pitchFamily="18" charset="0"/>
                          <a:cs typeface="Times New Roman" panose="02020603050405020304" pitchFamily="18" charset="0"/>
                        </a:rPr>
                        <a:t>age  </a:t>
                      </a:r>
                      <a:r>
                        <a:rPr lang="en-US" sz="1200" spc="150" dirty="0">
                          <a:effectLst/>
                          <a:latin typeface="Times New Roman" panose="02020603050405020304" pitchFamily="18" charset="0"/>
                          <a:cs typeface="Times New Roman" panose="02020603050405020304" pitchFamily="18" charset="0"/>
                        </a:rPr>
                        <a:t> </a:t>
                      </a:r>
                      <a:r>
                        <a:rPr lang="en-US" sz="1200" spc="10" dirty="0">
                          <a:effectLst/>
                          <a:latin typeface="Times New Roman" panose="02020603050405020304" pitchFamily="18" charset="0"/>
                          <a:cs typeface="Times New Roman" panose="02020603050405020304" pitchFamily="18" charset="0"/>
                        </a:rPr>
                        <a:t>S</a:t>
                      </a:r>
                      <a:r>
                        <a:rPr lang="en-US" sz="1200" spc="-10" dirty="0">
                          <a:effectLst/>
                          <a:latin typeface="Times New Roman" panose="02020603050405020304" pitchFamily="18" charset="0"/>
                          <a:cs typeface="Times New Roman" panose="02020603050405020304" pitchFamily="18" charset="0"/>
                        </a:rPr>
                        <a:t>e</a:t>
                      </a:r>
                      <a:r>
                        <a:rPr lang="en-US" sz="1200" dirty="0">
                          <a:effectLst/>
                          <a:latin typeface="Times New Roman" panose="02020603050405020304" pitchFamily="18" charset="0"/>
                          <a:cs typeface="Times New Roman" panose="02020603050405020304" pitchFamily="18" charset="0"/>
                        </a:rPr>
                        <a:t>g</a:t>
                      </a:r>
                      <a:r>
                        <a:rPr lang="en-US" sz="1200" spc="-30" dirty="0">
                          <a:effectLst/>
                          <a:latin typeface="Times New Roman" panose="02020603050405020304" pitchFamily="18" charset="0"/>
                          <a:cs typeface="Times New Roman" panose="02020603050405020304" pitchFamily="18" charset="0"/>
                        </a:rPr>
                        <a:t>m</a:t>
                      </a:r>
                      <a:r>
                        <a:rPr lang="en-US" sz="1200" spc="15" dirty="0">
                          <a:effectLst/>
                          <a:latin typeface="Times New Roman" panose="02020603050405020304" pitchFamily="18" charset="0"/>
                          <a:cs typeface="Times New Roman" panose="02020603050405020304" pitchFamily="18" charset="0"/>
                        </a:rPr>
                        <a:t>e</a:t>
                      </a:r>
                      <a:r>
                        <a:rPr lang="en-US" sz="1200" spc="-40" dirty="0">
                          <a:effectLst/>
                          <a:latin typeface="Times New Roman" panose="02020603050405020304" pitchFamily="18" charset="0"/>
                          <a:cs typeface="Times New Roman" panose="02020603050405020304" pitchFamily="18" charset="0"/>
                        </a:rPr>
                        <a:t>n</a:t>
                      </a:r>
                      <a:r>
                        <a:rPr lang="en-US" sz="1200" spc="20" dirty="0">
                          <a:effectLst/>
                          <a:latin typeface="Times New Roman" panose="02020603050405020304" pitchFamily="18" charset="0"/>
                          <a:cs typeface="Times New Roman" panose="02020603050405020304" pitchFamily="18" charset="0"/>
                        </a:rPr>
                        <a:t>t</a:t>
                      </a:r>
                      <a:r>
                        <a:rPr lang="en-US" sz="1200" dirty="0">
                          <a:effectLst/>
                          <a:latin typeface="Times New Roman" panose="02020603050405020304" pitchFamily="18" charset="0"/>
                          <a:cs typeface="Times New Roman" panose="02020603050405020304" pitchFamily="18" charset="0"/>
                        </a:rPr>
                        <a:t>a</a:t>
                      </a:r>
                      <a:r>
                        <a:rPr lang="en-US" sz="1200" spc="15" dirty="0">
                          <a:effectLst/>
                          <a:latin typeface="Times New Roman" panose="02020603050405020304" pitchFamily="18" charset="0"/>
                          <a:cs typeface="Times New Roman" panose="02020603050405020304" pitchFamily="18" charset="0"/>
                        </a:rPr>
                        <a:t>t</a:t>
                      </a:r>
                      <a:r>
                        <a:rPr lang="en-US" sz="1200" spc="-20" dirty="0">
                          <a:effectLst/>
                          <a:latin typeface="Times New Roman" panose="02020603050405020304" pitchFamily="18" charset="0"/>
                          <a:cs typeface="Times New Roman" panose="02020603050405020304" pitchFamily="18" charset="0"/>
                        </a:rPr>
                        <a:t>i</a:t>
                      </a:r>
                      <a:r>
                        <a:rPr lang="en-US" sz="1200" spc="25" dirty="0">
                          <a:effectLst/>
                          <a:latin typeface="Times New Roman" panose="02020603050405020304" pitchFamily="18" charset="0"/>
                          <a:cs typeface="Times New Roman" panose="02020603050405020304" pitchFamily="18" charset="0"/>
                        </a:rPr>
                        <a:t>o</a:t>
                      </a:r>
                      <a:r>
                        <a:rPr lang="en-US" sz="1200" dirty="0">
                          <a:effectLst/>
                          <a:latin typeface="Times New Roman" panose="02020603050405020304" pitchFamily="18" charset="0"/>
                          <a:cs typeface="Times New Roman" panose="02020603050405020304" pitchFamily="18" charset="0"/>
                        </a:rPr>
                        <a:t>n  </a:t>
                      </a:r>
                      <a:r>
                        <a:rPr lang="en-US" sz="1200" spc="145"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&amp;  </a:t>
                      </a:r>
                      <a:r>
                        <a:rPr lang="en-US" sz="1200" spc="105" dirty="0">
                          <a:effectLst/>
                          <a:latin typeface="Times New Roman" panose="02020603050405020304" pitchFamily="18" charset="0"/>
                          <a:cs typeface="Times New Roman" panose="02020603050405020304" pitchFamily="18" charset="0"/>
                        </a:rPr>
                        <a:t> </a:t>
                      </a:r>
                      <a:r>
                        <a:rPr lang="en-US" sz="1200" spc="-5" dirty="0">
                          <a:effectLst/>
                          <a:latin typeface="Times New Roman" panose="02020603050405020304" pitchFamily="18" charset="0"/>
                          <a:cs typeface="Times New Roman" panose="02020603050405020304" pitchFamily="18" charset="0"/>
                        </a:rPr>
                        <a:t>R</a:t>
                      </a:r>
                      <a:r>
                        <a:rPr lang="en-US" sz="1200" spc="-10" dirty="0">
                          <a:effectLst/>
                          <a:latin typeface="Times New Roman" panose="02020603050405020304" pitchFamily="18" charset="0"/>
                          <a:cs typeface="Times New Roman" panose="02020603050405020304" pitchFamily="18" charset="0"/>
                        </a:rPr>
                        <a:t>e</a:t>
                      </a:r>
                      <a:r>
                        <a:rPr lang="en-US" sz="1200" spc="-15" dirty="0">
                          <a:effectLst/>
                          <a:latin typeface="Times New Roman" panose="02020603050405020304" pitchFamily="18" charset="0"/>
                          <a:cs typeface="Times New Roman" panose="02020603050405020304" pitchFamily="18" charset="0"/>
                        </a:rPr>
                        <a:t>p</a:t>
                      </a:r>
                      <a:r>
                        <a:rPr lang="en-US" sz="1200" spc="-10" dirty="0">
                          <a:effectLst/>
                          <a:latin typeface="Times New Roman" panose="02020603050405020304" pitchFamily="18" charset="0"/>
                          <a:cs typeface="Times New Roman" panose="02020603050405020304" pitchFamily="18" charset="0"/>
                        </a:rPr>
                        <a:t>re</a:t>
                      </a:r>
                      <a:r>
                        <a:rPr lang="en-US" sz="1200" spc="25" dirty="0">
                          <a:effectLst/>
                          <a:latin typeface="Times New Roman" panose="02020603050405020304" pitchFamily="18" charset="0"/>
                          <a:cs typeface="Times New Roman" panose="02020603050405020304" pitchFamily="18" charset="0"/>
                        </a:rPr>
                        <a:t>s</a:t>
                      </a:r>
                      <a:r>
                        <a:rPr lang="en-US" sz="1200" spc="-10" dirty="0">
                          <a:effectLst/>
                          <a:latin typeface="Times New Roman" panose="02020603050405020304" pitchFamily="18" charset="0"/>
                          <a:cs typeface="Times New Roman" panose="02020603050405020304" pitchFamily="18" charset="0"/>
                        </a:rPr>
                        <a:t>e</a:t>
                      </a:r>
                      <a:r>
                        <a:rPr lang="en-US" sz="1200" spc="-40" dirty="0">
                          <a:effectLst/>
                          <a:latin typeface="Times New Roman" panose="02020603050405020304" pitchFamily="18" charset="0"/>
                          <a:cs typeface="Times New Roman" panose="02020603050405020304" pitchFamily="18" charset="0"/>
                        </a:rPr>
                        <a:t>n</a:t>
                      </a:r>
                      <a:r>
                        <a:rPr lang="en-US" sz="1200" spc="40" dirty="0">
                          <a:effectLst/>
                          <a:latin typeface="Times New Roman" panose="02020603050405020304" pitchFamily="18" charset="0"/>
                          <a:cs typeface="Times New Roman" panose="02020603050405020304" pitchFamily="18" charset="0"/>
                        </a:rPr>
                        <a:t>t</a:t>
                      </a:r>
                      <a:r>
                        <a:rPr lang="en-US" sz="1200" spc="-25" dirty="0">
                          <a:effectLst/>
                          <a:latin typeface="Times New Roman" panose="02020603050405020304" pitchFamily="18" charset="0"/>
                          <a:cs typeface="Times New Roman" panose="02020603050405020304" pitchFamily="18" charset="0"/>
                        </a:rPr>
                        <a:t>a</a:t>
                      </a:r>
                      <a:r>
                        <a:rPr lang="en-US" sz="1200" spc="15" dirty="0">
                          <a:effectLst/>
                          <a:latin typeface="Times New Roman" panose="02020603050405020304" pitchFamily="18" charset="0"/>
                          <a:cs typeface="Times New Roman" panose="02020603050405020304" pitchFamily="18" charset="0"/>
                        </a:rPr>
                        <a:t>t</a:t>
                      </a:r>
                      <a:r>
                        <a:rPr lang="en-US" sz="1200" spc="5" dirty="0">
                          <a:effectLst/>
                          <a:latin typeface="Times New Roman" panose="02020603050405020304" pitchFamily="18" charset="0"/>
                          <a:cs typeface="Times New Roman" panose="02020603050405020304" pitchFamily="18" charset="0"/>
                        </a:rPr>
                        <a:t>i</a:t>
                      </a:r>
                      <a:r>
                        <a:rPr lang="en-US" sz="1200" spc="25" dirty="0">
                          <a:effectLst/>
                          <a:latin typeface="Times New Roman" panose="02020603050405020304" pitchFamily="18" charset="0"/>
                          <a:cs typeface="Times New Roman" panose="02020603050405020304" pitchFamily="18" charset="0"/>
                        </a:rPr>
                        <a:t>o</a:t>
                      </a:r>
                      <a:r>
                        <a:rPr lang="en-US" sz="1200" spc="-15" dirty="0">
                          <a:effectLst/>
                          <a:latin typeface="Times New Roman" panose="02020603050405020304" pitchFamily="18" charset="0"/>
                          <a:cs typeface="Times New Roman" panose="02020603050405020304" pitchFamily="18" charset="0"/>
                        </a:rPr>
                        <a:t>n</a:t>
                      </a:r>
                      <a:r>
                        <a:rPr lang="en-US" sz="1200" dirty="0">
                          <a:effectLst/>
                          <a:latin typeface="Times New Roman" panose="02020603050405020304" pitchFamily="18" charset="0"/>
                          <a:cs typeface="Times New Roman" panose="02020603050405020304" pitchFamily="18" charset="0"/>
                        </a:rPr>
                        <a:t>:</a:t>
                      </a:r>
                      <a:endParaRPr lang="en-IN" sz="1200" dirty="0">
                        <a:effectLst/>
                        <a:latin typeface="Times New Roman" panose="02020603050405020304" pitchFamily="18" charset="0"/>
                        <a:cs typeface="Times New Roman" panose="02020603050405020304" pitchFamily="18" charset="0"/>
                      </a:endParaRPr>
                    </a:p>
                    <a:p>
                      <a:pPr marL="60325" algn="l">
                        <a:lnSpc>
                          <a:spcPts val="1090"/>
                        </a:lnSpc>
                        <a:spcAft>
                          <a:spcPts val="0"/>
                        </a:spcAft>
                      </a:pPr>
                      <a:r>
                        <a:rPr lang="en-US" sz="1200" spc="10" dirty="0">
                          <a:effectLst/>
                          <a:latin typeface="Times New Roman" panose="02020603050405020304" pitchFamily="18" charset="0"/>
                          <a:cs typeface="Times New Roman" panose="02020603050405020304" pitchFamily="18" charset="0"/>
                        </a:rPr>
                        <a:t>P</a:t>
                      </a:r>
                      <a:r>
                        <a:rPr lang="en-US" sz="1200" dirty="0">
                          <a:effectLst/>
                          <a:latin typeface="Times New Roman" panose="02020603050405020304" pitchFamily="18" charset="0"/>
                          <a:cs typeface="Times New Roman" panose="02020603050405020304" pitchFamily="18" charset="0"/>
                        </a:rPr>
                        <a:t>o</a:t>
                      </a:r>
                      <a:r>
                        <a:rPr lang="en-US" sz="1200" spc="5" dirty="0">
                          <a:effectLst/>
                          <a:latin typeface="Times New Roman" panose="02020603050405020304" pitchFamily="18" charset="0"/>
                          <a:cs typeface="Times New Roman" panose="02020603050405020304" pitchFamily="18" charset="0"/>
                        </a:rPr>
                        <a:t>i</a:t>
                      </a:r>
                      <a:r>
                        <a:rPr lang="en-US" sz="1200" spc="-20" dirty="0">
                          <a:effectLst/>
                          <a:latin typeface="Times New Roman" panose="02020603050405020304" pitchFamily="18" charset="0"/>
                          <a:cs typeface="Times New Roman" panose="02020603050405020304" pitchFamily="18" charset="0"/>
                        </a:rPr>
                        <a:t>n</a:t>
                      </a:r>
                      <a:r>
                        <a:rPr lang="en-US" sz="1200" spc="30" dirty="0">
                          <a:effectLst/>
                          <a:latin typeface="Times New Roman" panose="02020603050405020304" pitchFamily="18" charset="0"/>
                          <a:cs typeface="Times New Roman" panose="02020603050405020304" pitchFamily="18" charset="0"/>
                        </a:rPr>
                        <a:t>t</a:t>
                      </a:r>
                      <a:r>
                        <a:rPr lang="en-US" sz="1200" dirty="0">
                          <a:effectLst/>
                          <a:latin typeface="Times New Roman" panose="02020603050405020304" pitchFamily="18" charset="0"/>
                          <a:cs typeface="Times New Roman" panose="02020603050405020304" pitchFamily="18" charset="0"/>
                        </a:rPr>
                        <a:t>,  </a:t>
                      </a:r>
                      <a:r>
                        <a:rPr lang="en-US" sz="1200" spc="125" dirty="0">
                          <a:effectLst/>
                          <a:latin typeface="Times New Roman" panose="02020603050405020304" pitchFamily="18" charset="0"/>
                          <a:cs typeface="Times New Roman" panose="02020603050405020304" pitchFamily="18" charset="0"/>
                        </a:rPr>
                        <a:t> </a:t>
                      </a:r>
                      <a:r>
                        <a:rPr lang="en-US" sz="1200" spc="-5" dirty="0">
                          <a:effectLst/>
                          <a:latin typeface="Times New Roman" panose="02020603050405020304" pitchFamily="18" charset="0"/>
                          <a:cs typeface="Times New Roman" panose="02020603050405020304" pitchFamily="18" charset="0"/>
                        </a:rPr>
                        <a:t>L</a:t>
                      </a:r>
                      <a:r>
                        <a:rPr lang="en-US" sz="1200" spc="-20" dirty="0">
                          <a:effectLst/>
                          <a:latin typeface="Times New Roman" panose="02020603050405020304" pitchFamily="18" charset="0"/>
                          <a:cs typeface="Times New Roman" panose="02020603050405020304" pitchFamily="18" charset="0"/>
                        </a:rPr>
                        <a:t>i</a:t>
                      </a:r>
                      <a:r>
                        <a:rPr lang="en-US" sz="1200" dirty="0">
                          <a:effectLst/>
                          <a:latin typeface="Times New Roman" panose="02020603050405020304" pitchFamily="18" charset="0"/>
                          <a:cs typeface="Times New Roman" panose="02020603050405020304" pitchFamily="18" charset="0"/>
                        </a:rPr>
                        <a:t>ne  </a:t>
                      </a:r>
                      <a:r>
                        <a:rPr lang="en-US" sz="1200" spc="100" dirty="0">
                          <a:effectLst/>
                          <a:latin typeface="Times New Roman" panose="02020603050405020304" pitchFamily="18" charset="0"/>
                          <a:cs typeface="Times New Roman" panose="02020603050405020304" pitchFamily="18" charset="0"/>
                        </a:rPr>
                        <a:t> </a:t>
                      </a:r>
                      <a:r>
                        <a:rPr lang="en-US" sz="1200" spc="15" dirty="0">
                          <a:effectLst/>
                          <a:latin typeface="Times New Roman" panose="02020603050405020304" pitchFamily="18" charset="0"/>
                          <a:cs typeface="Times New Roman" panose="02020603050405020304" pitchFamily="18" charset="0"/>
                        </a:rPr>
                        <a:t>a</a:t>
                      </a:r>
                      <a:r>
                        <a:rPr lang="en-US" sz="1200" dirty="0">
                          <a:effectLst/>
                          <a:latin typeface="Times New Roman" panose="02020603050405020304" pitchFamily="18" charset="0"/>
                          <a:cs typeface="Times New Roman" panose="02020603050405020304" pitchFamily="18" charset="0"/>
                        </a:rPr>
                        <a:t>nd  </a:t>
                      </a:r>
                      <a:r>
                        <a:rPr lang="en-US" sz="1200" spc="115" dirty="0">
                          <a:effectLst/>
                          <a:latin typeface="Times New Roman" panose="02020603050405020304" pitchFamily="18" charset="0"/>
                          <a:cs typeface="Times New Roman" panose="02020603050405020304" pitchFamily="18" charset="0"/>
                        </a:rPr>
                        <a:t> </a:t>
                      </a:r>
                      <a:r>
                        <a:rPr lang="en-US" sz="1200" spc="-5" dirty="0">
                          <a:effectLst/>
                          <a:latin typeface="Times New Roman" panose="02020603050405020304" pitchFamily="18" charset="0"/>
                          <a:cs typeface="Times New Roman" panose="02020603050405020304" pitchFamily="18" charset="0"/>
                        </a:rPr>
                        <a:t>E</a:t>
                      </a:r>
                      <a:r>
                        <a:rPr lang="en-US" sz="1200" dirty="0">
                          <a:effectLst/>
                          <a:latin typeface="Times New Roman" panose="02020603050405020304" pitchFamily="18" charset="0"/>
                          <a:cs typeface="Times New Roman" panose="02020603050405020304" pitchFamily="18" charset="0"/>
                        </a:rPr>
                        <a:t>dge  </a:t>
                      </a:r>
                      <a:r>
                        <a:rPr lang="en-US" sz="1200" spc="100" dirty="0">
                          <a:effectLst/>
                          <a:latin typeface="Times New Roman" panose="02020603050405020304" pitchFamily="18" charset="0"/>
                          <a:cs typeface="Times New Roman" panose="02020603050405020304" pitchFamily="18" charset="0"/>
                        </a:rPr>
                        <a:t> </a:t>
                      </a:r>
                      <a:r>
                        <a:rPr lang="en-US" sz="1200" spc="20" dirty="0">
                          <a:effectLst/>
                          <a:latin typeface="Times New Roman" panose="02020603050405020304" pitchFamily="18" charset="0"/>
                          <a:cs typeface="Times New Roman" panose="02020603050405020304" pitchFamily="18" charset="0"/>
                        </a:rPr>
                        <a:t>D</a:t>
                      </a:r>
                      <a:r>
                        <a:rPr lang="en-US" sz="1200" spc="-35" dirty="0">
                          <a:effectLst/>
                          <a:latin typeface="Times New Roman" panose="02020603050405020304" pitchFamily="18" charset="0"/>
                          <a:cs typeface="Times New Roman" panose="02020603050405020304" pitchFamily="18" charset="0"/>
                        </a:rPr>
                        <a:t>e</a:t>
                      </a:r>
                      <a:r>
                        <a:rPr lang="en-US" sz="1200" spc="55" dirty="0">
                          <a:effectLst/>
                          <a:latin typeface="Times New Roman" panose="02020603050405020304" pitchFamily="18" charset="0"/>
                          <a:cs typeface="Times New Roman" panose="02020603050405020304" pitchFamily="18" charset="0"/>
                        </a:rPr>
                        <a:t>t</a:t>
                      </a:r>
                      <a:r>
                        <a:rPr lang="en-US" sz="1200" spc="-10" dirty="0">
                          <a:effectLst/>
                          <a:latin typeface="Times New Roman" panose="02020603050405020304" pitchFamily="18" charset="0"/>
                          <a:cs typeface="Times New Roman" panose="02020603050405020304" pitchFamily="18" charset="0"/>
                        </a:rPr>
                        <a:t>ec</a:t>
                      </a:r>
                      <a:r>
                        <a:rPr lang="en-US" sz="1200" spc="30" dirty="0">
                          <a:effectLst/>
                          <a:latin typeface="Times New Roman" panose="02020603050405020304" pitchFamily="18" charset="0"/>
                          <a:cs typeface="Times New Roman" panose="02020603050405020304" pitchFamily="18" charset="0"/>
                        </a:rPr>
                        <a:t>t</a:t>
                      </a:r>
                      <a:r>
                        <a:rPr lang="en-US" sz="1200" spc="5" dirty="0">
                          <a:effectLst/>
                          <a:latin typeface="Times New Roman" panose="02020603050405020304" pitchFamily="18" charset="0"/>
                          <a:cs typeface="Times New Roman" panose="02020603050405020304" pitchFamily="18" charset="0"/>
                        </a:rPr>
                        <a:t>i</a:t>
                      </a:r>
                      <a:r>
                        <a:rPr lang="en-US" sz="1200" dirty="0">
                          <a:effectLst/>
                          <a:latin typeface="Times New Roman" panose="02020603050405020304" pitchFamily="18" charset="0"/>
                          <a:cs typeface="Times New Roman" panose="02020603050405020304" pitchFamily="18" charset="0"/>
                        </a:rPr>
                        <a:t>o</a:t>
                      </a:r>
                      <a:r>
                        <a:rPr lang="en-US" sz="1200" spc="-25" dirty="0">
                          <a:effectLst/>
                          <a:latin typeface="Times New Roman" panose="02020603050405020304" pitchFamily="18" charset="0"/>
                          <a:cs typeface="Times New Roman" panose="02020603050405020304" pitchFamily="18" charset="0"/>
                        </a:rPr>
                        <a:t>n,</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81305" marR="280670" algn="ctr">
                        <a:lnSpc>
                          <a:spcPts val="1240"/>
                        </a:lnSpc>
                        <a:spcAft>
                          <a:spcPts val="0"/>
                        </a:spcAft>
                      </a:pPr>
                      <a:r>
                        <a:rPr lang="en-US" sz="1200">
                          <a:effectLst/>
                          <a:latin typeface="Times New Roman" panose="02020603050405020304" pitchFamily="18" charset="0"/>
                          <a:cs typeface="Times New Roman" panose="02020603050405020304" pitchFamily="18" charset="0"/>
                        </a:rPr>
                        <a:t>1</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57480" marR="160655" algn="ctr">
                        <a:lnSpc>
                          <a:spcPct val="115000"/>
                        </a:lnSpc>
                        <a:spcAft>
                          <a:spcPts val="0"/>
                        </a:spcAft>
                      </a:pPr>
                      <a:r>
                        <a:rPr lang="en-US" sz="1200">
                          <a:effectLst/>
                          <a:latin typeface="Times New Roman" panose="02020603050405020304" pitchFamily="18" charset="0"/>
                          <a:cs typeface="Times New Roman" panose="02020603050405020304" pitchFamily="18" charset="0"/>
                        </a:rPr>
                        <a:t>24</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845000165"/>
                  </a:ext>
                </a:extLst>
              </a:tr>
              <a:tr h="351130">
                <a:tc vMerge="1">
                  <a:txBody>
                    <a:bodyPr/>
                    <a:lstStyle/>
                    <a:p>
                      <a:endParaRPr lang="en-IN"/>
                    </a:p>
                  </a:txBody>
                  <a:tcPr/>
                </a:tc>
                <a:tc>
                  <a:txBody>
                    <a:bodyPr/>
                    <a:lstStyle/>
                    <a:p>
                      <a:pPr marL="60325" algn="l">
                        <a:lnSpc>
                          <a:spcPts val="1240"/>
                        </a:lnSpc>
                        <a:spcAft>
                          <a:spcPts val="0"/>
                        </a:spcAft>
                      </a:pPr>
                      <a:r>
                        <a:rPr lang="en-US" sz="1200" spc="45" dirty="0" err="1">
                          <a:effectLst/>
                          <a:latin typeface="Times New Roman" panose="02020603050405020304" pitchFamily="18" charset="0"/>
                          <a:cs typeface="Times New Roman" panose="02020603050405020304" pitchFamily="18" charset="0"/>
                        </a:rPr>
                        <a:t>T</a:t>
                      </a:r>
                      <a:r>
                        <a:rPr lang="en-US" sz="1200" spc="-25" dirty="0" err="1">
                          <a:effectLst/>
                          <a:latin typeface="Times New Roman" panose="02020603050405020304" pitchFamily="18" charset="0"/>
                          <a:cs typeface="Times New Roman" panose="02020603050405020304" pitchFamily="18" charset="0"/>
                        </a:rPr>
                        <a:t>h</a:t>
                      </a:r>
                      <a:r>
                        <a:rPr lang="en-US" sz="1200" spc="15" dirty="0" err="1">
                          <a:effectLst/>
                          <a:latin typeface="Times New Roman" panose="02020603050405020304" pitchFamily="18" charset="0"/>
                          <a:cs typeface="Times New Roman" panose="02020603050405020304" pitchFamily="18" charset="0"/>
                        </a:rPr>
                        <a:t>r</a:t>
                      </a:r>
                      <a:r>
                        <a:rPr lang="en-US" sz="1200" spc="-30" dirty="0" err="1">
                          <a:effectLst/>
                          <a:latin typeface="Times New Roman" panose="02020603050405020304" pitchFamily="18" charset="0"/>
                          <a:cs typeface="Times New Roman" panose="02020603050405020304" pitchFamily="18" charset="0"/>
                        </a:rPr>
                        <a:t>e</a:t>
                      </a:r>
                      <a:r>
                        <a:rPr lang="en-US" sz="1200" spc="25" dirty="0" err="1">
                          <a:effectLst/>
                          <a:latin typeface="Times New Roman" panose="02020603050405020304" pitchFamily="18" charset="0"/>
                          <a:cs typeface="Times New Roman" panose="02020603050405020304" pitchFamily="18" charset="0"/>
                        </a:rPr>
                        <a:t>s</a:t>
                      </a:r>
                      <a:r>
                        <a:rPr lang="en-US" sz="1200" dirty="0" err="1">
                          <a:effectLst/>
                          <a:latin typeface="Times New Roman" panose="02020603050405020304" pitchFamily="18" charset="0"/>
                          <a:cs typeface="Times New Roman" panose="02020603050405020304" pitchFamily="18" charset="0"/>
                        </a:rPr>
                        <a:t>ho</a:t>
                      </a:r>
                      <a:r>
                        <a:rPr lang="en-US" sz="1200" spc="5" dirty="0" err="1">
                          <a:effectLst/>
                          <a:latin typeface="Times New Roman" panose="02020603050405020304" pitchFamily="18" charset="0"/>
                          <a:cs typeface="Times New Roman" panose="02020603050405020304" pitchFamily="18" charset="0"/>
                        </a:rPr>
                        <a:t>l</a:t>
                      </a:r>
                      <a:r>
                        <a:rPr lang="en-US" sz="1200" dirty="0" err="1">
                          <a:effectLst/>
                          <a:latin typeface="Times New Roman" panose="02020603050405020304" pitchFamily="18" charset="0"/>
                          <a:cs typeface="Times New Roman" panose="02020603050405020304" pitchFamily="18" charset="0"/>
                        </a:rPr>
                        <a:t>d</a:t>
                      </a:r>
                      <a:r>
                        <a:rPr lang="en-US" sz="1200" spc="30" dirty="0" err="1">
                          <a:effectLst/>
                          <a:latin typeface="Times New Roman" panose="02020603050405020304" pitchFamily="18" charset="0"/>
                          <a:cs typeface="Times New Roman" panose="02020603050405020304" pitchFamily="18" charset="0"/>
                        </a:rPr>
                        <a:t>i</a:t>
                      </a:r>
                      <a:r>
                        <a:rPr lang="en-US" sz="1200" dirty="0" err="1">
                          <a:effectLst/>
                          <a:latin typeface="Times New Roman" panose="02020603050405020304" pitchFamily="18" charset="0"/>
                          <a:cs typeface="Times New Roman" panose="02020603050405020304" pitchFamily="18" charset="0"/>
                        </a:rPr>
                        <a:t>n</a:t>
                      </a:r>
                      <a:r>
                        <a:rPr lang="en-US" sz="1200" spc="-50" dirty="0" err="1">
                          <a:effectLst/>
                          <a:latin typeface="Times New Roman" panose="02020603050405020304" pitchFamily="18" charset="0"/>
                          <a:cs typeface="Times New Roman" panose="02020603050405020304" pitchFamily="18" charset="0"/>
                        </a:rPr>
                        <a:t>g</a:t>
                      </a:r>
                      <a:r>
                        <a:rPr lang="en-US" sz="1200" dirty="0">
                          <a:effectLst/>
                          <a:latin typeface="Times New Roman" panose="02020603050405020304" pitchFamily="18" charset="0"/>
                          <a:cs typeface="Times New Roman" panose="02020603050405020304" pitchFamily="18" charset="0"/>
                        </a:rPr>
                        <a:t>,  </a:t>
                      </a:r>
                      <a:r>
                        <a:rPr lang="en-US" sz="1200" spc="125"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E</a:t>
                      </a:r>
                      <a:r>
                        <a:rPr lang="en-US" sz="1200" spc="-25" dirty="0">
                          <a:effectLst/>
                          <a:latin typeface="Times New Roman" panose="02020603050405020304" pitchFamily="18" charset="0"/>
                          <a:cs typeface="Times New Roman" panose="02020603050405020304" pitchFamily="18" charset="0"/>
                        </a:rPr>
                        <a:t>d</a:t>
                      </a:r>
                      <a:r>
                        <a:rPr lang="en-US" sz="1200" dirty="0">
                          <a:effectLst/>
                          <a:latin typeface="Times New Roman" panose="02020603050405020304" pitchFamily="18" charset="0"/>
                          <a:cs typeface="Times New Roman" panose="02020603050405020304" pitchFamily="18" charset="0"/>
                        </a:rPr>
                        <a:t>ge  </a:t>
                      </a:r>
                      <a:r>
                        <a:rPr lang="en-US" sz="1200" spc="30" dirty="0">
                          <a:effectLst/>
                          <a:latin typeface="Times New Roman" panose="02020603050405020304" pitchFamily="18" charset="0"/>
                          <a:cs typeface="Times New Roman" panose="02020603050405020304" pitchFamily="18" charset="0"/>
                        </a:rPr>
                        <a:t> </a:t>
                      </a:r>
                      <a:r>
                        <a:rPr lang="en-US" sz="1200" spc="15" dirty="0">
                          <a:effectLst/>
                          <a:latin typeface="Times New Roman" panose="02020603050405020304" pitchFamily="18" charset="0"/>
                          <a:cs typeface="Times New Roman" panose="02020603050405020304" pitchFamily="18" charset="0"/>
                        </a:rPr>
                        <a:t>a</a:t>
                      </a:r>
                      <a:r>
                        <a:rPr lang="en-US" sz="1200" spc="-25" dirty="0">
                          <a:effectLst/>
                          <a:latin typeface="Times New Roman" panose="02020603050405020304" pitchFamily="18" charset="0"/>
                          <a:cs typeface="Times New Roman" panose="02020603050405020304" pitchFamily="18" charset="0"/>
                        </a:rPr>
                        <a:t>n</a:t>
                      </a:r>
                      <a:r>
                        <a:rPr lang="en-US" sz="1200" dirty="0">
                          <a:effectLst/>
                          <a:latin typeface="Times New Roman" panose="02020603050405020304" pitchFamily="18" charset="0"/>
                          <a:cs typeface="Times New Roman" panose="02020603050405020304" pitchFamily="18" charset="0"/>
                        </a:rPr>
                        <a:t>d  </a:t>
                      </a:r>
                      <a:r>
                        <a:rPr lang="en-US" sz="1200" spc="40" dirty="0">
                          <a:effectLst/>
                          <a:latin typeface="Times New Roman" panose="02020603050405020304" pitchFamily="18" charset="0"/>
                          <a:cs typeface="Times New Roman" panose="02020603050405020304" pitchFamily="18" charset="0"/>
                        </a:rPr>
                        <a:t> </a:t>
                      </a:r>
                      <a:r>
                        <a:rPr lang="en-US" sz="1200" spc="-15" dirty="0">
                          <a:effectLst/>
                          <a:latin typeface="Times New Roman" panose="02020603050405020304" pitchFamily="18" charset="0"/>
                          <a:cs typeface="Times New Roman" panose="02020603050405020304" pitchFamily="18" charset="0"/>
                        </a:rPr>
                        <a:t>B</a:t>
                      </a:r>
                      <a:r>
                        <a:rPr lang="en-US" sz="1200" spc="-25" dirty="0">
                          <a:effectLst/>
                          <a:latin typeface="Times New Roman" panose="02020603050405020304" pitchFamily="18" charset="0"/>
                          <a:cs typeface="Times New Roman" panose="02020603050405020304" pitchFamily="18" charset="0"/>
                        </a:rPr>
                        <a:t>o</a:t>
                      </a:r>
                      <a:r>
                        <a:rPr lang="en-US" sz="1200" spc="25" dirty="0">
                          <a:effectLst/>
                          <a:latin typeface="Times New Roman" panose="02020603050405020304" pitchFamily="18" charset="0"/>
                          <a:cs typeface="Times New Roman" panose="02020603050405020304" pitchFamily="18" charset="0"/>
                        </a:rPr>
                        <a:t>u</a:t>
                      </a:r>
                      <a:r>
                        <a:rPr lang="en-US" sz="1200" dirty="0">
                          <a:effectLst/>
                          <a:latin typeface="Times New Roman" panose="02020603050405020304" pitchFamily="18" charset="0"/>
                          <a:cs typeface="Times New Roman" panose="02020603050405020304" pitchFamily="18" charset="0"/>
                        </a:rPr>
                        <a:t>n</a:t>
                      </a:r>
                      <a:r>
                        <a:rPr lang="en-US" sz="1200" spc="-25" dirty="0">
                          <a:effectLst/>
                          <a:latin typeface="Times New Roman" panose="02020603050405020304" pitchFamily="18" charset="0"/>
                          <a:cs typeface="Times New Roman" panose="02020603050405020304" pitchFamily="18" charset="0"/>
                        </a:rPr>
                        <a:t>d</a:t>
                      </a:r>
                      <a:r>
                        <a:rPr lang="en-US" sz="1200" spc="15" dirty="0">
                          <a:effectLst/>
                          <a:latin typeface="Times New Roman" panose="02020603050405020304" pitchFamily="18" charset="0"/>
                          <a:cs typeface="Times New Roman" panose="02020603050405020304" pitchFamily="18" charset="0"/>
                        </a:rPr>
                        <a:t>a</a:t>
                      </a:r>
                      <a:r>
                        <a:rPr lang="en-US" sz="1200" spc="40" dirty="0">
                          <a:effectLst/>
                          <a:latin typeface="Times New Roman" panose="02020603050405020304" pitchFamily="18" charset="0"/>
                          <a:cs typeface="Times New Roman" panose="02020603050405020304" pitchFamily="18" charset="0"/>
                        </a:rPr>
                        <a:t>r</a:t>
                      </a:r>
                      <a:r>
                        <a:rPr lang="en-US" sz="1200" dirty="0">
                          <a:effectLst/>
                          <a:latin typeface="Times New Roman" panose="02020603050405020304" pitchFamily="18" charset="0"/>
                          <a:cs typeface="Times New Roman" panose="02020603050405020304" pitchFamily="18" charset="0"/>
                        </a:rPr>
                        <a:t>y  </a:t>
                      </a:r>
                      <a:r>
                        <a:rPr lang="en-US" sz="1200" spc="15" dirty="0">
                          <a:effectLst/>
                          <a:latin typeface="Times New Roman" panose="02020603050405020304" pitchFamily="18" charset="0"/>
                          <a:cs typeface="Times New Roman" panose="02020603050405020304" pitchFamily="18" charset="0"/>
                        </a:rPr>
                        <a:t> </a:t>
                      </a:r>
                      <a:r>
                        <a:rPr lang="en-US" sz="1200" spc="-20" dirty="0">
                          <a:effectLst/>
                          <a:latin typeface="Times New Roman" panose="02020603050405020304" pitchFamily="18" charset="0"/>
                          <a:cs typeface="Times New Roman" panose="02020603050405020304" pitchFamily="18" charset="0"/>
                        </a:rPr>
                        <a:t>l</a:t>
                      </a:r>
                      <a:r>
                        <a:rPr lang="en-US" sz="1200" spc="30" dirty="0">
                          <a:effectLst/>
                          <a:latin typeface="Times New Roman" panose="02020603050405020304" pitchFamily="18" charset="0"/>
                          <a:cs typeface="Times New Roman" panose="02020603050405020304" pitchFamily="18" charset="0"/>
                        </a:rPr>
                        <a:t>i</a:t>
                      </a:r>
                      <a:r>
                        <a:rPr lang="en-US" sz="1200" dirty="0">
                          <a:effectLst/>
                          <a:latin typeface="Times New Roman" panose="02020603050405020304" pitchFamily="18" charset="0"/>
                          <a:cs typeface="Times New Roman" panose="02020603050405020304" pitchFamily="18" charset="0"/>
                        </a:rPr>
                        <a:t>n</a:t>
                      </a:r>
                      <a:r>
                        <a:rPr lang="en-US" sz="1200" spc="-20" dirty="0">
                          <a:effectLst/>
                          <a:latin typeface="Times New Roman" panose="02020603050405020304" pitchFamily="18" charset="0"/>
                          <a:cs typeface="Times New Roman" panose="02020603050405020304" pitchFamily="18" charset="0"/>
                        </a:rPr>
                        <a:t>k</a:t>
                      </a:r>
                      <a:r>
                        <a:rPr lang="en-US" sz="1200" spc="30" dirty="0">
                          <a:effectLst/>
                          <a:latin typeface="Times New Roman" panose="02020603050405020304" pitchFamily="18" charset="0"/>
                          <a:cs typeface="Times New Roman" panose="02020603050405020304" pitchFamily="18" charset="0"/>
                        </a:rPr>
                        <a:t>i</a:t>
                      </a:r>
                      <a:r>
                        <a:rPr lang="en-US" sz="1200" dirty="0">
                          <a:effectLst/>
                          <a:latin typeface="Times New Roman" panose="02020603050405020304" pitchFamily="18" charset="0"/>
                          <a:cs typeface="Times New Roman" panose="02020603050405020304" pitchFamily="18" charset="0"/>
                        </a:rPr>
                        <a:t>ng</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81305" marR="280670" algn="ctr">
                        <a:lnSpc>
                          <a:spcPts val="1215"/>
                        </a:lnSpc>
                        <a:spcAft>
                          <a:spcPts val="0"/>
                        </a:spcAft>
                      </a:pPr>
                      <a:r>
                        <a:rPr lang="en-US" sz="1200">
                          <a:effectLst/>
                          <a:latin typeface="Times New Roman" panose="02020603050405020304" pitchFamily="18" charset="0"/>
                          <a:cs typeface="Times New Roman" panose="02020603050405020304" pitchFamily="18" charset="0"/>
                        </a:rPr>
                        <a:t>1</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58750" marR="161925" algn="ctr">
                        <a:lnSpc>
                          <a:spcPts val="1240"/>
                        </a:lnSpc>
                        <a:spcAft>
                          <a:spcPts val="0"/>
                        </a:spcAft>
                      </a:pPr>
                      <a:r>
                        <a:rPr lang="en-US" sz="1200">
                          <a:effectLst/>
                          <a:latin typeface="Times New Roman" panose="02020603050405020304" pitchFamily="18" charset="0"/>
                          <a:cs typeface="Times New Roman" panose="02020603050405020304" pitchFamily="18" charset="0"/>
                        </a:rPr>
                        <a:t>25</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267496819"/>
                  </a:ext>
                </a:extLst>
              </a:tr>
              <a:tr h="380301">
                <a:tc vMerge="1">
                  <a:txBody>
                    <a:bodyPr/>
                    <a:lstStyle/>
                    <a:p>
                      <a:endParaRPr lang="en-IN"/>
                    </a:p>
                  </a:txBody>
                  <a:tcPr/>
                </a:tc>
                <a:tc>
                  <a:txBody>
                    <a:bodyPr/>
                    <a:lstStyle/>
                    <a:p>
                      <a:pPr marL="60325" algn="l">
                        <a:lnSpc>
                          <a:spcPts val="1240"/>
                        </a:lnSpc>
                        <a:spcAft>
                          <a:spcPts val="0"/>
                        </a:spcAft>
                      </a:pPr>
                      <a:r>
                        <a:rPr lang="en-US" sz="1200" spc="20" dirty="0">
                          <a:effectLst/>
                          <a:latin typeface="Times New Roman" panose="02020603050405020304" pitchFamily="18" charset="0"/>
                          <a:cs typeface="Times New Roman" panose="02020603050405020304" pitchFamily="18" charset="0"/>
                        </a:rPr>
                        <a:t>H</a:t>
                      </a:r>
                      <a:r>
                        <a:rPr lang="en-US" sz="1200" spc="-25" dirty="0">
                          <a:effectLst/>
                          <a:latin typeface="Times New Roman" panose="02020603050405020304" pitchFamily="18" charset="0"/>
                          <a:cs typeface="Times New Roman" panose="02020603050405020304" pitchFamily="18" charset="0"/>
                        </a:rPr>
                        <a:t>o</a:t>
                      </a:r>
                      <a:r>
                        <a:rPr lang="en-US" sz="1200" spc="25" dirty="0">
                          <a:effectLst/>
                          <a:latin typeface="Times New Roman" panose="02020603050405020304" pitchFamily="18" charset="0"/>
                          <a:cs typeface="Times New Roman" panose="02020603050405020304" pitchFamily="18" charset="0"/>
                        </a:rPr>
                        <a:t>u</a:t>
                      </a:r>
                      <a:r>
                        <a:rPr lang="en-US" sz="1200" dirty="0">
                          <a:effectLst/>
                          <a:latin typeface="Times New Roman" panose="02020603050405020304" pitchFamily="18" charset="0"/>
                          <a:cs typeface="Times New Roman" panose="02020603050405020304" pitchFamily="18" charset="0"/>
                        </a:rPr>
                        <a:t>gh  </a:t>
                      </a:r>
                      <a:r>
                        <a:rPr lang="en-US" sz="1200" spc="40" dirty="0">
                          <a:effectLst/>
                          <a:latin typeface="Times New Roman" panose="02020603050405020304" pitchFamily="18" charset="0"/>
                          <a:cs typeface="Times New Roman" panose="02020603050405020304" pitchFamily="18" charset="0"/>
                        </a:rPr>
                        <a:t> </a:t>
                      </a:r>
                      <a:r>
                        <a:rPr lang="en-US" sz="1200" spc="-20" dirty="0">
                          <a:effectLst/>
                          <a:latin typeface="Times New Roman" panose="02020603050405020304" pitchFamily="18" charset="0"/>
                          <a:cs typeface="Times New Roman" panose="02020603050405020304" pitchFamily="18" charset="0"/>
                        </a:rPr>
                        <a:t>t</a:t>
                      </a:r>
                      <a:r>
                        <a:rPr lang="en-US" sz="1200" spc="15" dirty="0">
                          <a:effectLst/>
                          <a:latin typeface="Times New Roman" panose="02020603050405020304" pitchFamily="18" charset="0"/>
                          <a:cs typeface="Times New Roman" panose="02020603050405020304" pitchFamily="18" charset="0"/>
                        </a:rPr>
                        <a:t>ra</a:t>
                      </a:r>
                      <a:r>
                        <a:rPr lang="en-US" sz="1200" spc="-25" dirty="0">
                          <a:effectLst/>
                          <a:latin typeface="Times New Roman" panose="02020603050405020304" pitchFamily="18" charset="0"/>
                          <a:cs typeface="Times New Roman" panose="02020603050405020304" pitchFamily="18" charset="0"/>
                        </a:rPr>
                        <a:t>n</a:t>
                      </a:r>
                      <a:r>
                        <a:rPr lang="en-US" sz="1200" spc="5" dirty="0">
                          <a:effectLst/>
                          <a:latin typeface="Times New Roman" panose="02020603050405020304" pitchFamily="18" charset="0"/>
                          <a:cs typeface="Times New Roman" panose="02020603050405020304" pitchFamily="18" charset="0"/>
                        </a:rPr>
                        <a:t>s</a:t>
                      </a:r>
                      <a:r>
                        <a:rPr lang="en-US" sz="1200" spc="15" dirty="0">
                          <a:effectLst/>
                          <a:latin typeface="Times New Roman" panose="02020603050405020304" pitchFamily="18" charset="0"/>
                          <a:cs typeface="Times New Roman" panose="02020603050405020304" pitchFamily="18" charset="0"/>
                        </a:rPr>
                        <a:t>f</a:t>
                      </a:r>
                      <a:r>
                        <a:rPr lang="en-US" sz="1200" spc="-25" dirty="0">
                          <a:effectLst/>
                          <a:latin typeface="Times New Roman" panose="02020603050405020304" pitchFamily="18" charset="0"/>
                          <a:cs typeface="Times New Roman" panose="02020603050405020304" pitchFamily="18" charset="0"/>
                        </a:rPr>
                        <a:t>o</a:t>
                      </a:r>
                      <a:r>
                        <a:rPr lang="en-US" sz="1200" spc="40" dirty="0">
                          <a:effectLst/>
                          <a:latin typeface="Times New Roman" panose="02020603050405020304" pitchFamily="18" charset="0"/>
                          <a:cs typeface="Times New Roman" panose="02020603050405020304" pitchFamily="18" charset="0"/>
                        </a:rPr>
                        <a:t>r</a:t>
                      </a:r>
                      <a:r>
                        <a:rPr lang="en-US" sz="1200" spc="-15" dirty="0">
                          <a:effectLst/>
                          <a:latin typeface="Times New Roman" panose="02020603050405020304" pitchFamily="18" charset="0"/>
                          <a:cs typeface="Times New Roman" panose="02020603050405020304" pitchFamily="18" charset="0"/>
                        </a:rPr>
                        <a:t>m</a:t>
                      </a:r>
                      <a:r>
                        <a:rPr lang="en-US" sz="1200" dirty="0">
                          <a:effectLst/>
                          <a:latin typeface="Times New Roman" panose="02020603050405020304" pitchFamily="18" charset="0"/>
                          <a:cs typeface="Times New Roman" panose="02020603050405020304" pitchFamily="18" charset="0"/>
                        </a:rPr>
                        <a:t>s,  </a:t>
                      </a:r>
                      <a:r>
                        <a:rPr lang="en-US" sz="1200" spc="80" dirty="0">
                          <a:effectLst/>
                          <a:latin typeface="Times New Roman" panose="02020603050405020304" pitchFamily="18" charset="0"/>
                          <a:cs typeface="Times New Roman" panose="02020603050405020304" pitchFamily="18" charset="0"/>
                        </a:rPr>
                        <a:t> </a:t>
                      </a:r>
                      <a:r>
                        <a:rPr lang="en-US" sz="1200" spc="10" dirty="0">
                          <a:effectLst/>
                          <a:latin typeface="Times New Roman" panose="02020603050405020304" pitchFamily="18" charset="0"/>
                          <a:cs typeface="Times New Roman" panose="02020603050405020304" pitchFamily="18" charset="0"/>
                        </a:rPr>
                        <a:t>R</a:t>
                      </a:r>
                      <a:r>
                        <a:rPr lang="en-US" sz="1200" spc="-10" dirty="0">
                          <a:effectLst/>
                          <a:latin typeface="Times New Roman" panose="02020603050405020304" pitchFamily="18" charset="0"/>
                          <a:cs typeface="Times New Roman" panose="02020603050405020304" pitchFamily="18" charset="0"/>
                        </a:rPr>
                        <a:t>e</a:t>
                      </a:r>
                      <a:r>
                        <a:rPr lang="en-US" sz="1200" dirty="0">
                          <a:effectLst/>
                          <a:latin typeface="Times New Roman" panose="02020603050405020304" pitchFamily="18" charset="0"/>
                          <a:cs typeface="Times New Roman" panose="02020603050405020304" pitchFamily="18" charset="0"/>
                        </a:rPr>
                        <a:t>g</a:t>
                      </a:r>
                      <a:r>
                        <a:rPr lang="en-US" sz="1200" spc="5" dirty="0">
                          <a:effectLst/>
                          <a:latin typeface="Times New Roman" panose="02020603050405020304" pitchFamily="18" charset="0"/>
                          <a:cs typeface="Times New Roman" panose="02020603050405020304" pitchFamily="18" charset="0"/>
                        </a:rPr>
                        <a:t>i</a:t>
                      </a:r>
                      <a:r>
                        <a:rPr lang="en-US" sz="1200" dirty="0">
                          <a:effectLst/>
                          <a:latin typeface="Times New Roman" panose="02020603050405020304" pitchFamily="18" charset="0"/>
                          <a:cs typeface="Times New Roman" panose="02020603050405020304" pitchFamily="18" charset="0"/>
                        </a:rPr>
                        <a:t>on  </a:t>
                      </a:r>
                      <a:r>
                        <a:rPr lang="en-US" sz="1200" spc="40" dirty="0">
                          <a:effectLst/>
                          <a:latin typeface="Times New Roman" panose="02020603050405020304" pitchFamily="18" charset="0"/>
                          <a:cs typeface="Times New Roman" panose="02020603050405020304" pitchFamily="18" charset="0"/>
                        </a:rPr>
                        <a:t> </a:t>
                      </a:r>
                      <a:r>
                        <a:rPr lang="en-US" sz="1200" spc="-15" dirty="0">
                          <a:effectLst/>
                          <a:latin typeface="Times New Roman" panose="02020603050405020304" pitchFamily="18" charset="0"/>
                          <a:cs typeface="Times New Roman" panose="02020603050405020304" pitchFamily="18" charset="0"/>
                        </a:rPr>
                        <a:t>B</a:t>
                      </a:r>
                      <a:r>
                        <a:rPr lang="en-US" sz="1200" spc="15" dirty="0">
                          <a:effectLst/>
                          <a:latin typeface="Times New Roman" panose="02020603050405020304" pitchFamily="18" charset="0"/>
                          <a:cs typeface="Times New Roman" panose="02020603050405020304" pitchFamily="18" charset="0"/>
                        </a:rPr>
                        <a:t>a</a:t>
                      </a:r>
                      <a:r>
                        <a:rPr lang="en-US" sz="1200" spc="25" dirty="0">
                          <a:effectLst/>
                          <a:latin typeface="Times New Roman" panose="02020603050405020304" pitchFamily="18" charset="0"/>
                          <a:cs typeface="Times New Roman" panose="02020603050405020304" pitchFamily="18" charset="0"/>
                        </a:rPr>
                        <a:t>s</a:t>
                      </a:r>
                      <a:r>
                        <a:rPr lang="en-US" sz="1200" spc="-10" dirty="0">
                          <a:effectLst/>
                          <a:latin typeface="Times New Roman" panose="02020603050405020304" pitchFamily="18" charset="0"/>
                          <a:cs typeface="Times New Roman" panose="02020603050405020304" pitchFamily="18" charset="0"/>
                        </a:rPr>
                        <a:t>e</a:t>
                      </a:r>
                      <a:r>
                        <a:rPr lang="en-US" sz="1200" dirty="0">
                          <a:effectLst/>
                          <a:latin typeface="Times New Roman" panose="02020603050405020304" pitchFamily="18" charset="0"/>
                          <a:cs typeface="Times New Roman" panose="02020603050405020304" pitchFamily="18" charset="0"/>
                        </a:rPr>
                        <a:t>d</a:t>
                      </a:r>
                      <a:r>
                        <a:rPr lang="en-US" sz="1200" spc="-10" dirty="0">
                          <a:effectLst/>
                          <a:latin typeface="Times New Roman" panose="02020603050405020304" pitchFamily="18" charset="0"/>
                          <a:cs typeface="Times New Roman" panose="02020603050405020304" pitchFamily="18" charset="0"/>
                        </a:rPr>
                        <a:t> </a:t>
                      </a:r>
                      <a:r>
                        <a:rPr lang="en-US" sz="1200" spc="35" dirty="0">
                          <a:effectLst/>
                          <a:latin typeface="Times New Roman" panose="02020603050405020304" pitchFamily="18" charset="0"/>
                          <a:cs typeface="Times New Roman" panose="02020603050405020304" pitchFamily="18" charset="0"/>
                        </a:rPr>
                        <a:t>S</a:t>
                      </a:r>
                      <a:r>
                        <a:rPr lang="en-US" sz="1200" spc="-10" dirty="0">
                          <a:effectLst/>
                          <a:latin typeface="Times New Roman" panose="02020603050405020304" pitchFamily="18" charset="0"/>
                          <a:cs typeface="Times New Roman" panose="02020603050405020304" pitchFamily="18" charset="0"/>
                        </a:rPr>
                        <a:t>e</a:t>
                      </a:r>
                      <a:r>
                        <a:rPr lang="en-US" sz="1200" dirty="0">
                          <a:effectLst/>
                          <a:latin typeface="Times New Roman" panose="02020603050405020304" pitchFamily="18" charset="0"/>
                          <a:cs typeface="Times New Roman" panose="02020603050405020304" pitchFamily="18" charset="0"/>
                        </a:rPr>
                        <a:t>g</a:t>
                      </a:r>
                      <a:r>
                        <a:rPr lang="en-US" sz="1200" spc="-20" dirty="0">
                          <a:effectLst/>
                          <a:latin typeface="Times New Roman" panose="02020603050405020304" pitchFamily="18" charset="0"/>
                          <a:cs typeface="Times New Roman" panose="02020603050405020304" pitchFamily="18" charset="0"/>
                        </a:rPr>
                        <a:t>m</a:t>
                      </a:r>
                      <a:r>
                        <a:rPr lang="en-US" sz="1200" spc="15" dirty="0">
                          <a:effectLst/>
                          <a:latin typeface="Times New Roman" panose="02020603050405020304" pitchFamily="18" charset="0"/>
                          <a:cs typeface="Times New Roman" panose="02020603050405020304" pitchFamily="18" charset="0"/>
                        </a:rPr>
                        <a:t>e</a:t>
                      </a:r>
                      <a:r>
                        <a:rPr lang="en-US" sz="1200" spc="-25" dirty="0">
                          <a:effectLst/>
                          <a:latin typeface="Times New Roman" panose="02020603050405020304" pitchFamily="18" charset="0"/>
                          <a:cs typeface="Times New Roman" panose="02020603050405020304" pitchFamily="18" charset="0"/>
                        </a:rPr>
                        <a:t>n</a:t>
                      </a:r>
                      <a:r>
                        <a:rPr lang="en-US" sz="1200" spc="30" dirty="0">
                          <a:effectLst/>
                          <a:latin typeface="Times New Roman" panose="02020603050405020304" pitchFamily="18" charset="0"/>
                          <a:cs typeface="Times New Roman" panose="02020603050405020304" pitchFamily="18" charset="0"/>
                        </a:rPr>
                        <a:t>t</a:t>
                      </a:r>
                      <a:r>
                        <a:rPr lang="en-US" sz="1200" spc="15" dirty="0">
                          <a:effectLst/>
                          <a:latin typeface="Times New Roman" panose="02020603050405020304" pitchFamily="18" charset="0"/>
                          <a:cs typeface="Times New Roman" panose="02020603050405020304" pitchFamily="18" charset="0"/>
                        </a:rPr>
                        <a:t>a</a:t>
                      </a:r>
                      <a:r>
                        <a:rPr lang="en-US" sz="1200" spc="30" dirty="0">
                          <a:effectLst/>
                          <a:latin typeface="Times New Roman" panose="02020603050405020304" pitchFamily="18" charset="0"/>
                          <a:cs typeface="Times New Roman" panose="02020603050405020304" pitchFamily="18" charset="0"/>
                        </a:rPr>
                        <a:t>t</a:t>
                      </a:r>
                      <a:r>
                        <a:rPr lang="en-US" sz="1200" spc="5" dirty="0">
                          <a:effectLst/>
                          <a:latin typeface="Times New Roman" panose="02020603050405020304" pitchFamily="18" charset="0"/>
                          <a:cs typeface="Times New Roman" panose="02020603050405020304" pitchFamily="18" charset="0"/>
                        </a:rPr>
                        <a:t>i</a:t>
                      </a:r>
                      <a:r>
                        <a:rPr lang="en-US" sz="1200" dirty="0">
                          <a:effectLst/>
                          <a:latin typeface="Times New Roman" panose="02020603050405020304" pitchFamily="18" charset="0"/>
                          <a:cs typeface="Times New Roman" panose="02020603050405020304" pitchFamily="18" charset="0"/>
                        </a:rPr>
                        <a:t>on</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81305" marR="280670" algn="ctr">
                        <a:lnSpc>
                          <a:spcPts val="1215"/>
                        </a:lnSpc>
                        <a:spcAft>
                          <a:spcPts val="0"/>
                        </a:spcAft>
                      </a:pPr>
                      <a:r>
                        <a:rPr lang="en-US" sz="1200" dirty="0">
                          <a:effectLst/>
                          <a:latin typeface="Times New Roman" panose="02020603050405020304" pitchFamily="18" charset="0"/>
                          <a:cs typeface="Times New Roman" panose="02020603050405020304" pitchFamily="18" charset="0"/>
                        </a:rPr>
                        <a:t>1</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57480" marR="160655" algn="ctr">
                        <a:lnSpc>
                          <a:spcPts val="1240"/>
                        </a:lnSpc>
                        <a:spcAft>
                          <a:spcPts val="0"/>
                        </a:spcAft>
                      </a:pPr>
                      <a:r>
                        <a:rPr lang="en-US" sz="1200" dirty="0">
                          <a:effectLst/>
                          <a:latin typeface="Times New Roman" panose="02020603050405020304" pitchFamily="18" charset="0"/>
                          <a:cs typeface="Times New Roman" panose="02020603050405020304" pitchFamily="18" charset="0"/>
                        </a:rPr>
                        <a:t>26</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780546959"/>
                  </a:ext>
                </a:extLst>
              </a:tr>
              <a:tr h="399748">
                <a:tc vMerge="1">
                  <a:txBody>
                    <a:bodyPr/>
                    <a:lstStyle/>
                    <a:p>
                      <a:endParaRPr lang="en-IN"/>
                    </a:p>
                  </a:txBody>
                  <a:tcPr/>
                </a:tc>
                <a:tc>
                  <a:txBody>
                    <a:bodyPr/>
                    <a:lstStyle/>
                    <a:p>
                      <a:pPr marL="60325" marR="180975" algn="l">
                        <a:lnSpc>
                          <a:spcPts val="1250"/>
                        </a:lnSpc>
                        <a:spcAft>
                          <a:spcPts val="0"/>
                        </a:spcAft>
                      </a:pPr>
                      <a:r>
                        <a:rPr lang="en-US" sz="1200" spc="10" dirty="0">
                          <a:effectLst/>
                          <a:latin typeface="Times New Roman" panose="02020603050405020304" pitchFamily="18" charset="0"/>
                          <a:cs typeface="Times New Roman" panose="02020603050405020304" pitchFamily="18" charset="0"/>
                        </a:rPr>
                        <a:t>B</a:t>
                      </a:r>
                      <a:r>
                        <a:rPr lang="en-US" sz="1200" spc="-25" dirty="0">
                          <a:effectLst/>
                          <a:latin typeface="Times New Roman" panose="02020603050405020304" pitchFamily="18" charset="0"/>
                          <a:cs typeface="Times New Roman" panose="02020603050405020304" pitchFamily="18" charset="0"/>
                        </a:rPr>
                        <a:t>o</a:t>
                      </a:r>
                      <a:r>
                        <a:rPr lang="en-US" sz="1200" spc="25" dirty="0">
                          <a:effectLst/>
                          <a:latin typeface="Times New Roman" panose="02020603050405020304" pitchFamily="18" charset="0"/>
                          <a:cs typeface="Times New Roman" panose="02020603050405020304" pitchFamily="18" charset="0"/>
                        </a:rPr>
                        <a:t>u</a:t>
                      </a:r>
                      <a:r>
                        <a:rPr lang="en-US" sz="1200" dirty="0">
                          <a:effectLst/>
                          <a:latin typeface="Times New Roman" panose="02020603050405020304" pitchFamily="18" charset="0"/>
                          <a:cs typeface="Times New Roman" panose="02020603050405020304" pitchFamily="18" charset="0"/>
                        </a:rPr>
                        <a:t>n</a:t>
                      </a:r>
                      <a:r>
                        <a:rPr lang="en-US" sz="1200" spc="-25" dirty="0">
                          <a:effectLst/>
                          <a:latin typeface="Times New Roman" panose="02020603050405020304" pitchFamily="18" charset="0"/>
                          <a:cs typeface="Times New Roman" panose="02020603050405020304" pitchFamily="18" charset="0"/>
                        </a:rPr>
                        <a:t>d</a:t>
                      </a:r>
                      <a:r>
                        <a:rPr lang="en-US" sz="1200" spc="15" dirty="0">
                          <a:effectLst/>
                          <a:latin typeface="Times New Roman" panose="02020603050405020304" pitchFamily="18" charset="0"/>
                          <a:cs typeface="Times New Roman" panose="02020603050405020304" pitchFamily="18" charset="0"/>
                        </a:rPr>
                        <a:t>a</a:t>
                      </a:r>
                      <a:r>
                        <a:rPr lang="en-US" sz="1200" spc="40" dirty="0">
                          <a:effectLst/>
                          <a:latin typeface="Times New Roman" panose="02020603050405020304" pitchFamily="18" charset="0"/>
                          <a:cs typeface="Times New Roman" panose="02020603050405020304" pitchFamily="18" charset="0"/>
                        </a:rPr>
                        <a:t>r</a:t>
                      </a:r>
                      <a:r>
                        <a:rPr lang="en-US" sz="1200" dirty="0">
                          <a:effectLst/>
                          <a:latin typeface="Times New Roman" panose="02020603050405020304" pitchFamily="18" charset="0"/>
                          <a:cs typeface="Times New Roman" panose="02020603050405020304" pitchFamily="18" charset="0"/>
                        </a:rPr>
                        <a:t>y</a:t>
                      </a:r>
                      <a:r>
                        <a:rPr lang="en-US" sz="1200" spc="15" dirty="0">
                          <a:effectLst/>
                          <a:latin typeface="Times New Roman" panose="02020603050405020304" pitchFamily="18" charset="0"/>
                          <a:cs typeface="Times New Roman" panose="02020603050405020304" pitchFamily="18" charset="0"/>
                        </a:rPr>
                        <a:t> r</a:t>
                      </a:r>
                      <a:r>
                        <a:rPr lang="en-US" sz="1200" spc="-35" dirty="0">
                          <a:effectLst/>
                          <a:latin typeface="Times New Roman" panose="02020603050405020304" pitchFamily="18" charset="0"/>
                          <a:cs typeface="Times New Roman" panose="02020603050405020304" pitchFamily="18" charset="0"/>
                        </a:rPr>
                        <a:t>e</a:t>
                      </a:r>
                      <a:r>
                        <a:rPr lang="en-US" sz="1200" dirty="0">
                          <a:effectLst/>
                          <a:latin typeface="Times New Roman" panose="02020603050405020304" pitchFamily="18" charset="0"/>
                          <a:cs typeface="Times New Roman" panose="02020603050405020304" pitchFamily="18" charset="0"/>
                        </a:rPr>
                        <a:t>p</a:t>
                      </a:r>
                      <a:r>
                        <a:rPr lang="en-US" sz="1200" spc="40" dirty="0">
                          <a:effectLst/>
                          <a:latin typeface="Times New Roman" panose="02020603050405020304" pitchFamily="18" charset="0"/>
                          <a:cs typeface="Times New Roman" panose="02020603050405020304" pitchFamily="18" charset="0"/>
                        </a:rPr>
                        <a:t>r</a:t>
                      </a:r>
                      <a:r>
                        <a:rPr lang="en-US" sz="1200" spc="-10" dirty="0">
                          <a:effectLst/>
                          <a:latin typeface="Times New Roman" panose="02020603050405020304" pitchFamily="18" charset="0"/>
                          <a:cs typeface="Times New Roman" panose="02020603050405020304" pitchFamily="18" charset="0"/>
                        </a:rPr>
                        <a:t>e</a:t>
                      </a:r>
                      <a:r>
                        <a:rPr lang="en-US" sz="1200" spc="25" dirty="0">
                          <a:effectLst/>
                          <a:latin typeface="Times New Roman" panose="02020603050405020304" pitchFamily="18" charset="0"/>
                          <a:cs typeface="Times New Roman" panose="02020603050405020304" pitchFamily="18" charset="0"/>
                        </a:rPr>
                        <a:t>s</a:t>
                      </a:r>
                      <a:r>
                        <a:rPr lang="en-US" sz="1200" spc="-5" dirty="0">
                          <a:effectLst/>
                          <a:latin typeface="Times New Roman" panose="02020603050405020304" pitchFamily="18" charset="0"/>
                          <a:cs typeface="Times New Roman" panose="02020603050405020304" pitchFamily="18" charset="0"/>
                        </a:rPr>
                        <a:t>e</a:t>
                      </a:r>
                      <a:r>
                        <a:rPr lang="en-US" sz="1200" spc="-25" dirty="0">
                          <a:effectLst/>
                          <a:latin typeface="Times New Roman" panose="02020603050405020304" pitchFamily="18" charset="0"/>
                          <a:cs typeface="Times New Roman" panose="02020603050405020304" pitchFamily="18" charset="0"/>
                        </a:rPr>
                        <a:t>n</a:t>
                      </a:r>
                      <a:r>
                        <a:rPr lang="en-US" sz="1200" spc="30" dirty="0">
                          <a:effectLst/>
                          <a:latin typeface="Times New Roman" panose="02020603050405020304" pitchFamily="18" charset="0"/>
                          <a:cs typeface="Times New Roman" panose="02020603050405020304" pitchFamily="18" charset="0"/>
                        </a:rPr>
                        <a:t>t</a:t>
                      </a:r>
                      <a:r>
                        <a:rPr lang="en-US" sz="1200" spc="15" dirty="0">
                          <a:effectLst/>
                          <a:latin typeface="Times New Roman" panose="02020603050405020304" pitchFamily="18" charset="0"/>
                          <a:cs typeface="Times New Roman" panose="02020603050405020304" pitchFamily="18" charset="0"/>
                        </a:rPr>
                        <a:t>a</a:t>
                      </a:r>
                      <a:r>
                        <a:rPr lang="en-US" sz="1200" spc="5" dirty="0">
                          <a:effectLst/>
                          <a:latin typeface="Times New Roman" panose="02020603050405020304" pitchFamily="18" charset="0"/>
                          <a:cs typeface="Times New Roman" panose="02020603050405020304" pitchFamily="18" charset="0"/>
                        </a:rPr>
                        <a:t>ti</a:t>
                      </a:r>
                      <a:r>
                        <a:rPr lang="en-US" sz="1200" dirty="0">
                          <a:effectLst/>
                          <a:latin typeface="Times New Roman" panose="02020603050405020304" pitchFamily="18" charset="0"/>
                          <a:cs typeface="Times New Roman" panose="02020603050405020304" pitchFamily="18" charset="0"/>
                        </a:rPr>
                        <a:t>o</a:t>
                      </a:r>
                      <a:r>
                        <a:rPr lang="en-US" sz="1200" spc="-25" dirty="0">
                          <a:effectLst/>
                          <a:latin typeface="Times New Roman" panose="02020603050405020304" pitchFamily="18" charset="0"/>
                          <a:cs typeface="Times New Roman" panose="02020603050405020304" pitchFamily="18" charset="0"/>
                        </a:rPr>
                        <a:t>n</a:t>
                      </a:r>
                      <a:r>
                        <a:rPr lang="en-US" sz="1200" dirty="0">
                          <a:effectLst/>
                          <a:latin typeface="Times New Roman" panose="02020603050405020304" pitchFamily="18" charset="0"/>
                          <a:cs typeface="Times New Roman" panose="02020603050405020304" pitchFamily="18" charset="0"/>
                        </a:rPr>
                        <a:t>,</a:t>
                      </a:r>
                      <a:r>
                        <a:rPr lang="en-US" sz="1200" spc="95" dirty="0">
                          <a:effectLst/>
                          <a:latin typeface="Times New Roman" panose="02020603050405020304" pitchFamily="18" charset="0"/>
                          <a:cs typeface="Times New Roman" panose="02020603050405020304" pitchFamily="18" charset="0"/>
                        </a:rPr>
                        <a:t> </a:t>
                      </a:r>
                      <a:r>
                        <a:rPr lang="en-US" sz="1200" spc="-15" dirty="0">
                          <a:effectLst/>
                          <a:latin typeface="Times New Roman" panose="02020603050405020304" pitchFamily="18" charset="0"/>
                          <a:cs typeface="Times New Roman" panose="02020603050405020304" pitchFamily="18" charset="0"/>
                        </a:rPr>
                        <a:t>B</a:t>
                      </a:r>
                      <a:r>
                        <a:rPr lang="en-US" sz="1200" dirty="0">
                          <a:effectLst/>
                          <a:latin typeface="Times New Roman" panose="02020603050405020304" pitchFamily="18" charset="0"/>
                          <a:cs typeface="Times New Roman" panose="02020603050405020304" pitchFamily="18" charset="0"/>
                        </a:rPr>
                        <a:t>o</a:t>
                      </a:r>
                      <a:r>
                        <a:rPr lang="en-US" sz="1200" spc="25" dirty="0">
                          <a:effectLst/>
                          <a:latin typeface="Times New Roman" panose="02020603050405020304" pitchFamily="18" charset="0"/>
                          <a:cs typeface="Times New Roman" panose="02020603050405020304" pitchFamily="18" charset="0"/>
                        </a:rPr>
                        <a:t>u</a:t>
                      </a:r>
                      <a:r>
                        <a:rPr lang="en-US" sz="1200" dirty="0">
                          <a:effectLst/>
                          <a:latin typeface="Times New Roman" panose="02020603050405020304" pitchFamily="18" charset="0"/>
                          <a:cs typeface="Times New Roman" panose="02020603050405020304" pitchFamily="18" charset="0"/>
                        </a:rPr>
                        <a:t>n</a:t>
                      </a:r>
                      <a:r>
                        <a:rPr lang="en-US" sz="1200" spc="-20" dirty="0">
                          <a:effectLst/>
                          <a:latin typeface="Times New Roman" panose="02020603050405020304" pitchFamily="18" charset="0"/>
                          <a:cs typeface="Times New Roman" panose="02020603050405020304" pitchFamily="18" charset="0"/>
                        </a:rPr>
                        <a:t>d</a:t>
                      </a:r>
                      <a:r>
                        <a:rPr lang="en-US" sz="1200" spc="15" dirty="0">
                          <a:effectLst/>
                          <a:latin typeface="Times New Roman" panose="02020603050405020304" pitchFamily="18" charset="0"/>
                          <a:cs typeface="Times New Roman" panose="02020603050405020304" pitchFamily="18" charset="0"/>
                        </a:rPr>
                        <a:t>ar</a:t>
                      </a:r>
                      <a:r>
                        <a:rPr lang="en-US" sz="1200" dirty="0">
                          <a:effectLst/>
                          <a:latin typeface="Times New Roman" panose="02020603050405020304" pitchFamily="18" charset="0"/>
                          <a:cs typeface="Times New Roman" panose="02020603050405020304" pitchFamily="18" charset="0"/>
                        </a:rPr>
                        <a:t>y</a:t>
                      </a:r>
                      <a:r>
                        <a:rPr lang="en-US" sz="1200" spc="15" dirty="0">
                          <a:effectLst/>
                          <a:latin typeface="Times New Roman" panose="02020603050405020304" pitchFamily="18" charset="0"/>
                          <a:cs typeface="Times New Roman" panose="02020603050405020304" pitchFamily="18" charset="0"/>
                        </a:rPr>
                        <a:t> </a:t>
                      </a:r>
                      <a:r>
                        <a:rPr lang="en-US" sz="1200" spc="20" dirty="0">
                          <a:effectLst/>
                          <a:latin typeface="Times New Roman" panose="02020603050405020304" pitchFamily="18" charset="0"/>
                          <a:cs typeface="Times New Roman" panose="02020603050405020304" pitchFamily="18" charset="0"/>
                        </a:rPr>
                        <a:t>D</a:t>
                      </a:r>
                      <a:r>
                        <a:rPr lang="en-US" sz="1200" spc="-10" dirty="0">
                          <a:effectLst/>
                          <a:latin typeface="Times New Roman" panose="02020603050405020304" pitchFamily="18" charset="0"/>
                          <a:cs typeface="Times New Roman" panose="02020603050405020304" pitchFamily="18" charset="0"/>
                        </a:rPr>
                        <a:t>e</a:t>
                      </a:r>
                      <a:r>
                        <a:rPr lang="en-US" sz="1200" spc="5" dirty="0">
                          <a:effectLst/>
                          <a:latin typeface="Times New Roman" panose="02020603050405020304" pitchFamily="18" charset="0"/>
                          <a:cs typeface="Times New Roman" panose="02020603050405020304" pitchFamily="18" charset="0"/>
                        </a:rPr>
                        <a:t>s</a:t>
                      </a:r>
                      <a:r>
                        <a:rPr lang="en-US" sz="1200" spc="-10" dirty="0">
                          <a:effectLst/>
                          <a:latin typeface="Times New Roman" panose="02020603050405020304" pitchFamily="18" charset="0"/>
                          <a:cs typeface="Times New Roman" panose="02020603050405020304" pitchFamily="18" charset="0"/>
                        </a:rPr>
                        <a:t>c</a:t>
                      </a:r>
                      <a:r>
                        <a:rPr lang="en-US" sz="1200" spc="15" dirty="0">
                          <a:effectLst/>
                          <a:latin typeface="Times New Roman" panose="02020603050405020304" pitchFamily="18" charset="0"/>
                          <a:cs typeface="Times New Roman" panose="02020603050405020304" pitchFamily="18" charset="0"/>
                        </a:rPr>
                        <a:t>r</a:t>
                      </a:r>
                      <a:r>
                        <a:rPr lang="en-US" sz="1200" spc="5" dirty="0">
                          <a:effectLst/>
                          <a:latin typeface="Times New Roman" panose="02020603050405020304" pitchFamily="18" charset="0"/>
                          <a:cs typeface="Times New Roman" panose="02020603050405020304" pitchFamily="18" charset="0"/>
                        </a:rPr>
                        <a:t>i</a:t>
                      </a:r>
                      <a:r>
                        <a:rPr lang="en-US" sz="1200" dirty="0">
                          <a:effectLst/>
                          <a:latin typeface="Times New Roman" panose="02020603050405020304" pitchFamily="18" charset="0"/>
                          <a:cs typeface="Times New Roman" panose="02020603050405020304" pitchFamily="18" charset="0"/>
                        </a:rPr>
                        <a:t>p</a:t>
                      </a:r>
                      <a:r>
                        <a:rPr lang="en-US" sz="1200" spc="30" dirty="0">
                          <a:effectLst/>
                          <a:latin typeface="Times New Roman" panose="02020603050405020304" pitchFamily="18" charset="0"/>
                          <a:cs typeface="Times New Roman" panose="02020603050405020304" pitchFamily="18" charset="0"/>
                        </a:rPr>
                        <a:t>t</a:t>
                      </a:r>
                      <a:r>
                        <a:rPr lang="en-US" sz="1200" spc="-25" dirty="0">
                          <a:effectLst/>
                          <a:latin typeface="Times New Roman" panose="02020603050405020304" pitchFamily="18" charset="0"/>
                          <a:cs typeface="Times New Roman" panose="02020603050405020304" pitchFamily="18" charset="0"/>
                        </a:rPr>
                        <a:t>o</a:t>
                      </a:r>
                      <a:r>
                        <a:rPr lang="en-US" sz="1200" spc="15" dirty="0">
                          <a:effectLst/>
                          <a:latin typeface="Times New Roman" panose="02020603050405020304" pitchFamily="18" charset="0"/>
                          <a:cs typeface="Times New Roman" panose="02020603050405020304" pitchFamily="18" charset="0"/>
                        </a:rPr>
                        <a:t>r</a:t>
                      </a:r>
                      <a:r>
                        <a:rPr lang="en-US" sz="1200" spc="5" dirty="0">
                          <a:effectLst/>
                          <a:latin typeface="Times New Roman" panose="02020603050405020304" pitchFamily="18" charset="0"/>
                          <a:cs typeface="Times New Roman" panose="02020603050405020304" pitchFamily="18" charset="0"/>
                        </a:rPr>
                        <a:t>s</a:t>
                      </a:r>
                      <a:r>
                        <a:rPr lang="en-US" sz="1200" dirty="0">
                          <a:effectLst/>
                          <a:latin typeface="Times New Roman" panose="02020603050405020304" pitchFamily="18" charset="0"/>
                          <a:cs typeface="Times New Roman" panose="02020603050405020304" pitchFamily="18" charset="0"/>
                        </a:rPr>
                        <a:t>, </a:t>
                      </a:r>
                      <a:r>
                        <a:rPr lang="en-US" sz="1200" spc="30" dirty="0">
                          <a:effectLst/>
                          <a:latin typeface="Times New Roman" panose="02020603050405020304" pitchFamily="18" charset="0"/>
                          <a:cs typeface="Times New Roman" panose="02020603050405020304" pitchFamily="18" charset="0"/>
                        </a:rPr>
                        <a:t>R</a:t>
                      </a:r>
                      <a:r>
                        <a:rPr lang="en-US" sz="1200" spc="-10" dirty="0">
                          <a:effectLst/>
                          <a:latin typeface="Times New Roman" panose="02020603050405020304" pitchFamily="18" charset="0"/>
                          <a:cs typeface="Times New Roman" panose="02020603050405020304" pitchFamily="18" charset="0"/>
                        </a:rPr>
                        <a:t>e</a:t>
                      </a:r>
                      <a:r>
                        <a:rPr lang="en-US" sz="1200" dirty="0">
                          <a:effectLst/>
                          <a:latin typeface="Times New Roman" panose="02020603050405020304" pitchFamily="18" charset="0"/>
                          <a:cs typeface="Times New Roman" panose="02020603050405020304" pitchFamily="18" charset="0"/>
                        </a:rPr>
                        <a:t>g</a:t>
                      </a:r>
                      <a:r>
                        <a:rPr lang="en-US" sz="1200" spc="5" dirty="0">
                          <a:effectLst/>
                          <a:latin typeface="Times New Roman" panose="02020603050405020304" pitchFamily="18" charset="0"/>
                          <a:cs typeface="Times New Roman" panose="02020603050405020304" pitchFamily="18" charset="0"/>
                        </a:rPr>
                        <a:t>i</a:t>
                      </a:r>
                      <a:r>
                        <a:rPr lang="en-US" sz="1200" dirty="0">
                          <a:effectLst/>
                          <a:latin typeface="Times New Roman" panose="02020603050405020304" pitchFamily="18" charset="0"/>
                          <a:cs typeface="Times New Roman" panose="02020603050405020304" pitchFamily="18" charset="0"/>
                        </a:rPr>
                        <a:t>o</a:t>
                      </a:r>
                      <a:r>
                        <a:rPr lang="en-US" sz="1200" spc="5" dirty="0">
                          <a:effectLst/>
                          <a:latin typeface="Times New Roman" panose="02020603050405020304" pitchFamily="18" charset="0"/>
                          <a:cs typeface="Times New Roman" panose="02020603050405020304" pitchFamily="18" charset="0"/>
                        </a:rPr>
                        <a:t>n</a:t>
                      </a:r>
                      <a:r>
                        <a:rPr lang="en-US" sz="1200" dirty="0">
                          <a:effectLst/>
                          <a:latin typeface="Times New Roman" panose="02020603050405020304" pitchFamily="18" charset="0"/>
                          <a:cs typeface="Times New Roman" panose="02020603050405020304" pitchFamily="18" charset="0"/>
                        </a:rPr>
                        <a:t>s</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81305" marR="280670" algn="ctr">
                        <a:lnSpc>
                          <a:spcPts val="1215"/>
                        </a:lnSpc>
                        <a:spcAft>
                          <a:spcPts val="0"/>
                        </a:spcAft>
                      </a:pPr>
                      <a:r>
                        <a:rPr lang="en-US" sz="1200" dirty="0">
                          <a:effectLst/>
                          <a:latin typeface="Times New Roman" panose="02020603050405020304" pitchFamily="18" charset="0"/>
                          <a:cs typeface="Times New Roman" panose="02020603050405020304" pitchFamily="18" charset="0"/>
                        </a:rPr>
                        <a:t>1</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58750" marR="161925" algn="ctr">
                        <a:lnSpc>
                          <a:spcPct val="115000"/>
                        </a:lnSpc>
                        <a:spcAft>
                          <a:spcPts val="0"/>
                        </a:spcAft>
                      </a:pPr>
                      <a:r>
                        <a:rPr lang="en-US" sz="1200" dirty="0">
                          <a:effectLst/>
                          <a:latin typeface="Times New Roman" panose="02020603050405020304" pitchFamily="18" charset="0"/>
                          <a:cs typeface="Times New Roman" panose="02020603050405020304" pitchFamily="18" charset="0"/>
                        </a:rPr>
                        <a:t>27</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251422050"/>
                  </a:ext>
                </a:extLst>
              </a:tr>
            </a:tbl>
          </a:graphicData>
        </a:graphic>
      </p:graphicFrame>
    </p:spTree>
    <p:extLst>
      <p:ext uri="{BB962C8B-B14F-4D97-AF65-F5344CB8AC3E}">
        <p14:creationId xmlns:p14="http://schemas.microsoft.com/office/powerpoint/2010/main" val="3426262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C99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TotalTime>
  <Words>2642</Words>
  <Application>Microsoft Office PowerPoint</Application>
  <PresentationFormat>On-screen Show (4:3)</PresentationFormat>
  <Paragraphs>587</Paragraphs>
  <Slides>71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71</vt:i4>
      </vt:variant>
    </vt:vector>
  </HeadingPairs>
  <TitlesOfParts>
    <vt:vector size="80" baseType="lpstr">
      <vt:lpstr>Arial</vt:lpstr>
      <vt:lpstr>Calibri</vt:lpstr>
      <vt:lpstr>Garamond</vt:lpstr>
      <vt:lpstr>Monotype Corsiva</vt:lpstr>
      <vt:lpstr>Symbol</vt:lpstr>
      <vt:lpstr>Times New Roman</vt:lpstr>
      <vt:lpstr>Wingdings</vt:lpstr>
      <vt:lpstr>Wingdings 2</vt:lpstr>
      <vt:lpstr>Office Theme</vt:lpstr>
      <vt:lpstr>Digital Image Processing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Image ?</vt:lpstr>
      <vt:lpstr>WHY…..digital image processing…???</vt:lpstr>
      <vt:lpstr>WHAT IS DIGITAL IMAGE PROCESSING?</vt:lpstr>
      <vt:lpstr>What Is Digital Image ?</vt:lpstr>
      <vt:lpstr>What Is Digital Image ?</vt:lpstr>
      <vt:lpstr>WHAT IS DIGITAL IMAGE PROCESSING?</vt:lpstr>
      <vt:lpstr>Origins of Digital Image Processing</vt:lpstr>
      <vt:lpstr>Fields that Use Digital Image Processing</vt:lpstr>
      <vt:lpstr>Gamma-Ray Imaging</vt:lpstr>
      <vt:lpstr>X-Ray Imaging</vt:lpstr>
      <vt:lpstr>Applications and Research Topics</vt:lpstr>
      <vt:lpstr>Applications and Research Topics</vt:lpstr>
      <vt:lpstr>Applications and Research Topics</vt:lpstr>
      <vt:lpstr>Applications and Research Topics</vt:lpstr>
      <vt:lpstr>Applications and Research Topics</vt:lpstr>
      <vt:lpstr>Applications and Research Topics</vt:lpstr>
      <vt:lpstr>Applications and Research Topics</vt:lpstr>
      <vt:lpstr>Applications and Research Topics</vt:lpstr>
      <vt:lpstr>Applications and Research Topics</vt:lpstr>
      <vt:lpstr>Applications and Research Topics</vt:lpstr>
      <vt:lpstr>Applications and Research Topics</vt:lpstr>
      <vt:lpstr>Applications and Research Topics</vt:lpstr>
      <vt:lpstr>Applications and Research Topics</vt:lpstr>
      <vt:lpstr>Applications and Research Topics</vt:lpstr>
      <vt:lpstr>Applications and Research Topics</vt:lpstr>
      <vt:lpstr>Applications and Research Topics</vt:lpstr>
      <vt:lpstr>Applications and Research Topics</vt:lpstr>
      <vt:lpstr>Applications and Research Topics</vt:lpstr>
      <vt:lpstr>Applications and Research Topics</vt:lpstr>
      <vt:lpstr>Applications and Research Topics</vt:lpstr>
      <vt:lpstr>Fundamental Steps in Digital Image Processing</vt:lpstr>
      <vt:lpstr>Fundamental Steps in Digital Image Processing</vt:lpstr>
      <vt:lpstr>Fundamental Steps in Digital Image Processing</vt:lpstr>
      <vt:lpstr>Fundamental Steps in Digital Image Processing</vt:lpstr>
      <vt:lpstr>Fundamental Steps in Digital Image Processing</vt:lpstr>
      <vt:lpstr>Fundamental Steps in Digital Image Processing</vt:lpstr>
      <vt:lpstr>Fundamental Steps in Digital Image Processing</vt:lpstr>
      <vt:lpstr>Fundamental Steps in Digital Image Processing</vt:lpstr>
      <vt:lpstr>Fundamental Steps in Digital Image Processing</vt:lpstr>
      <vt:lpstr>Fundamental Steps in Digital Image Processing</vt:lpstr>
      <vt:lpstr>General Purpose Image Processing System</vt:lpstr>
      <vt:lpstr>General Purpose Image Processing System</vt:lpstr>
      <vt:lpstr>General Purpose Image Processing System</vt:lpstr>
      <vt:lpstr>PowerPoint Presentation</vt:lpstr>
      <vt:lpstr>General Purpose Image Processing System</vt:lpstr>
      <vt:lpstr>General Purpose Image Processing System</vt:lpstr>
      <vt:lpstr>General Purpose Image Processing System</vt:lpstr>
      <vt:lpstr>Image Processing Basics</vt:lpstr>
      <vt:lpstr>Image Representation</vt:lpstr>
      <vt:lpstr>Image Representation</vt:lpstr>
      <vt:lpstr>Image Representation</vt:lpstr>
      <vt:lpstr>Image Acquisition</vt:lpstr>
      <vt:lpstr>Image Sensing</vt:lpstr>
      <vt:lpstr>Image Sampling And Quantization</vt:lpstr>
      <vt:lpstr>Image Sampling And Quantization</vt:lpstr>
      <vt:lpstr>Spatial Resolution</vt:lpstr>
      <vt:lpstr>Spatial Resolution</vt:lpstr>
      <vt:lpstr>Spatial Resolution</vt:lpstr>
      <vt:lpstr>Intensity Level Resolution</vt:lpstr>
      <vt:lpstr>Intensity Level Resolution</vt:lpstr>
      <vt:lpstr>Resolution: How Much Is Enough?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Image Processing</dc:title>
  <dc:creator>Shinde Sir</dc:creator>
  <cp:lastModifiedBy>CP03PC17</cp:lastModifiedBy>
  <cp:revision>8</cp:revision>
  <dcterms:created xsi:type="dcterms:W3CDTF">2020-09-08T15:21:33Z</dcterms:created>
  <dcterms:modified xsi:type="dcterms:W3CDTF">2020-12-28T10:05:56Z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2017-03-21T00:00:00Z</vt:filetime>
  </property>
  <property fmtid="{D5CDD505-2E9C-101B-9397-08002B2CF9AE}" pid="3" name="Creator">
    <vt:lpwstr>Microsoft® Office PowerPoint® 2007</vt:lpwstr>
  </property>
  <property fmtid="{D5CDD505-2E9C-101B-9397-08002B2CF9AE}" pid="4" name="LastSaved">
    <vt:filetime>2020-09-08T00:00:00Z</vt:filetime>
  </property>
</Properties>
</file>