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b="1" dirty="0" smtClean="0"/>
              <a:t>List of Experiments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lvl="0" algn="just"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1.	To determine the wavelength of sodium light by Newton's ring.</a:t>
            </a:r>
          </a:p>
          <a:p>
            <a:pPr algn="just">
              <a:buNone/>
            </a:pP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2.	To determine the wavelength of prominent lines of mercury by plane diffraction grating with the help of spectrometer.</a:t>
            </a:r>
          </a:p>
          <a:p>
            <a:pPr algn="just"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just"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3.	To determine the height of the building or the object above the ground by sextant.</a:t>
            </a:r>
          </a:p>
          <a:p>
            <a:pPr algn="just">
              <a:buNone/>
            </a:pP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4.	To study the variation of a semiconductor resistance with temperature and hence determine the band gap of the semiconductor in the form of reverse biased P-N junction diode.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2000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1"/>
            <a:ext cx="8458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  To measure the numerical aperture of an optical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457200" lvl="0" indent="-457200">
              <a:buAutoNum type="arabicPeriod" startAt="6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determine the wavelength of He-Ne Laser and hence </a:t>
            </a:r>
          </a:p>
          <a:p>
            <a:pPr marL="457200" lvl="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determine coherent length and coherent time of He-Ne Laser.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457200" lvl="0" indent="-457200">
              <a:buAutoNum type="arabicPeriod" startAt="7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determine the dispersive power of the material of a prism </a:t>
            </a:r>
          </a:p>
          <a:p>
            <a:pPr marL="457200" lvl="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by spectrometer.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lvl="0" indent="-342900">
              <a:buAutoNum type="arabicPeriod" startAt="8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study the charging and discharging of a capacitor and hence to determine the time constant.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457200" lvl="0" indent="-457200">
              <a:buAutoNum type="arabicPeriod" startAt="9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convert a galvanometer into an ammeter of given range of 30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calibrate it.</a:t>
            </a:r>
          </a:p>
          <a:p>
            <a:pPr marL="457200" lvl="0" indent="-457200">
              <a:buAutoNum type="arabicPeriod" startAt="9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AutoNum type="arabicPeriod" startAt="9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convert a galvanometer into a voltmeter of given range of 5 volt and calibrate it.</a:t>
            </a:r>
          </a:p>
        </p:txBody>
      </p:sp>
      <p:grpSp>
        <p:nvGrpSpPr>
          <p:cNvPr id="3" name="object 5"/>
          <p:cNvGrpSpPr>
            <a:grpSpLocks/>
          </p:cNvGrpSpPr>
          <p:nvPr/>
        </p:nvGrpSpPr>
        <p:grpSpPr bwMode="auto">
          <a:xfrm>
            <a:off x="-76200" y="0"/>
            <a:ext cx="9144000" cy="6858000"/>
            <a:chOff x="0" y="0"/>
            <a:chExt cx="16217900" cy="9118600"/>
          </a:xfrm>
        </p:grpSpPr>
        <p:sp>
          <p:nvSpPr>
            <p:cNvPr id="4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2000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List of Experiments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of Experiments</dc:title>
  <dc:creator>PHYSICS</dc:creator>
  <cp:lastModifiedBy>VAIO</cp:lastModifiedBy>
  <cp:revision>6</cp:revision>
  <dcterms:created xsi:type="dcterms:W3CDTF">2006-08-16T00:00:00Z</dcterms:created>
  <dcterms:modified xsi:type="dcterms:W3CDTF">2020-12-28T05:42:07Z</dcterms:modified>
</cp:coreProperties>
</file>