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300" r:id="rId6"/>
    <p:sldId id="304" r:id="rId7"/>
    <p:sldId id="305" r:id="rId8"/>
    <p:sldId id="307" r:id="rId9"/>
    <p:sldId id="309" r:id="rId10"/>
    <p:sldId id="314" r:id="rId11"/>
    <p:sldId id="311" r:id="rId12"/>
    <p:sldId id="331" r:id="rId13"/>
    <p:sldId id="330" r:id="rId14"/>
    <p:sldId id="329" r:id="rId15"/>
    <p:sldId id="327" r:id="rId16"/>
    <p:sldId id="326" r:id="rId17"/>
    <p:sldId id="325" r:id="rId18"/>
    <p:sldId id="324" r:id="rId19"/>
    <p:sldId id="323" r:id="rId20"/>
    <p:sldId id="310" r:id="rId21"/>
    <p:sldId id="335" r:id="rId22"/>
    <p:sldId id="334" r:id="rId23"/>
    <p:sldId id="333" r:id="rId24"/>
    <p:sldId id="336" r:id="rId25"/>
    <p:sldId id="320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BC6D-6BB7-440E-BFEB-946B822DC477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8033-DB7F-49E8-868B-AF53A1A70CDE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49E8-D84B-478A-9267-9B6DEE5C9AF1}" type="datetime1">
              <a:rPr lang="en-US" smtClean="0"/>
              <a:t>7/21/2020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21E1-90D7-4FA8-9E44-BC949A9EBE55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6ECC6C-5851-4E0B-9327-3CF80F221143}" type="datetime1">
              <a:rPr lang="en-US" smtClean="0"/>
              <a:t>7/21/2020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D6425-CAF7-4465-B14C-71FD5F443569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(Dr.Vishal Saxena,  Associate 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60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6388100"/>
            <a:ext cx="1409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011400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012950" y="56261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https://youtu.be/ItfNipJ_m90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</a:t>
            </a:r>
            <a:r>
              <a:rPr lang="en-US" dirty="0" smtClean="0"/>
              <a:t>(Associate </a:t>
            </a:r>
            <a:r>
              <a:rPr lang="en-US" dirty="0" smtClean="0"/>
              <a:t>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Applications of Laplace transform to Ordinary Differential Equations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49352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636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189</cp:revision>
  <dcterms:created xsi:type="dcterms:W3CDTF">2020-05-30T11:11:36Z</dcterms:created>
  <dcterms:modified xsi:type="dcterms:W3CDTF">2020-07-21T07:33:22Z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