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69" r:id="rId5"/>
    <p:sldId id="300" r:id="rId6"/>
    <p:sldId id="304" r:id="rId7"/>
    <p:sldId id="305" r:id="rId8"/>
    <p:sldId id="306" r:id="rId9"/>
    <p:sldId id="307" r:id="rId10"/>
    <p:sldId id="309" r:id="rId11"/>
    <p:sldId id="314" r:id="rId12"/>
    <p:sldId id="311" r:id="rId13"/>
    <p:sldId id="331" r:id="rId14"/>
    <p:sldId id="330" r:id="rId15"/>
    <p:sldId id="329" r:id="rId16"/>
    <p:sldId id="328" r:id="rId17"/>
    <p:sldId id="327" r:id="rId18"/>
    <p:sldId id="326" r:id="rId19"/>
    <p:sldId id="333" r:id="rId20"/>
    <p:sldId id="320" r:id="rId21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C516-1FFD-4C0C-B7DB-6D72F4D7DD6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8FAA-8108-4237-A074-788C95C3A8CF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8F64-A28A-43E4-9EF8-3C848E0AA31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EDD4-1719-4C48-BBE3-6E46A0F75860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EDA36F-BCC3-4F8B-B4CD-DEE1989985C9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BB885-4AA3-4558-ACFB-CFA5ED307A13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49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</a:t>
            </a:r>
            <a:r>
              <a:rPr lang="en-US" sz="3200" dirty="0" smtClean="0"/>
              <a:t>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12950" y="57023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IN" smtClean="0"/>
              <a:t>NAME OF FACULTY (POST, DEPTT.)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Convolution Theorem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1" y="0"/>
            <a:ext cx="15576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530</Words>
  <Application>Microsoft Office PowerPoint</Application>
  <PresentationFormat>Custom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179</cp:revision>
  <dcterms:created xsi:type="dcterms:W3CDTF">2020-05-30T11:11:36Z</dcterms:created>
  <dcterms:modified xsi:type="dcterms:W3CDTF">2020-07-18T04:18:18Z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