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68" r:id="rId4"/>
    <p:sldId id="269" r:id="rId5"/>
    <p:sldId id="304" r:id="rId6"/>
    <p:sldId id="305" r:id="rId7"/>
    <p:sldId id="306" r:id="rId8"/>
    <p:sldId id="307" r:id="rId9"/>
    <p:sldId id="309" r:id="rId10"/>
    <p:sldId id="337" r:id="rId11"/>
    <p:sldId id="338" r:id="rId12"/>
    <p:sldId id="314" r:id="rId13"/>
    <p:sldId id="341" r:id="rId14"/>
    <p:sldId id="340" r:id="rId15"/>
    <p:sldId id="339" r:id="rId16"/>
    <p:sldId id="331" r:id="rId17"/>
    <p:sldId id="330" r:id="rId18"/>
    <p:sldId id="329" r:id="rId19"/>
    <p:sldId id="328" r:id="rId20"/>
    <p:sldId id="342" r:id="rId21"/>
    <p:sldId id="320" r:id="rId22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7/18/2020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C516-1FFD-4C0C-B7DB-6D72F4D7DD65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8FAA-8108-4237-A074-788C95C3A8CF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8F64-A28A-43E4-9EF8-3C848E0AA315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EDD4-1719-4C48-BBE3-6E46A0F75860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EDA36F-BCC3-4F8B-B4CD-DEE1989985C9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BBB885-4AA3-4558-ACFB-CFA5ED307A13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49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0"/>
            <a:ext cx="15728950" cy="852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0"/>
            <a:ext cx="155765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49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49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44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-126312"/>
            <a:ext cx="15576550" cy="86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44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 Erwin-</a:t>
            </a:r>
            <a:r>
              <a:rPr lang="en-US" sz="3200" dirty="0" err="1" smtClean="0"/>
              <a:t>Kreyszig</a:t>
            </a:r>
            <a:r>
              <a:rPr lang="en-US" sz="3200" dirty="0" smtClean="0"/>
              <a:t> (Ch.5,page no.250-303)</a:t>
            </a:r>
          </a:p>
          <a:p>
            <a:r>
              <a:rPr lang="en-US" sz="3200" dirty="0" smtClean="0"/>
              <a:t>2.Higher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(Ch.12,page no.12.1-12.41)</a:t>
            </a:r>
          </a:p>
          <a:p>
            <a:r>
              <a:rPr lang="en-US" sz="3200" dirty="0" smtClean="0"/>
              <a:t>3.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(Ch.13,page no.803-850)</a:t>
            </a:r>
          </a:p>
          <a:p>
            <a:r>
              <a:rPr lang="en-US" sz="3200" dirty="0" smtClean="0"/>
              <a:t>4.NPTEL Lectures available </a:t>
            </a:r>
            <a:r>
              <a:rPr lang="en-US" sz="3200" dirty="0" smtClean="0"/>
              <a:t>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12950" y="5702300"/>
            <a:ext cx="1104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https://youtu.be/AIysepirN3w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IN" smtClean="0"/>
              <a:t>NAME OF FACULTY (POST, DEPTT.)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670550" y="85217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CONTENTS (TO BE COVERED)</a:t>
            </a:r>
            <a:endParaRPr lang="en-IN" sz="4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84350" y="2501901"/>
            <a:ext cx="8862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2698750" y="3035300"/>
            <a:ext cx="1234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 Laplace transform of Derivatives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49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1" y="0"/>
            <a:ext cx="15652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2242</TotalTime>
  <Words>551</Words>
  <Application>Microsoft Office PowerPoint</Application>
  <PresentationFormat>Custom</PresentationFormat>
  <Paragraphs>99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170</cp:revision>
  <dcterms:created xsi:type="dcterms:W3CDTF">2020-05-30T11:11:36Z</dcterms:created>
  <dcterms:modified xsi:type="dcterms:W3CDTF">2020-07-18T04:18:11Z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