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300" r:id="rId6"/>
    <p:sldId id="306" r:id="rId7"/>
    <p:sldId id="307" r:id="rId8"/>
    <p:sldId id="312" r:id="rId9"/>
    <p:sldId id="311" r:id="rId10"/>
    <p:sldId id="321" r:id="rId11"/>
    <p:sldId id="322" r:id="rId12"/>
    <p:sldId id="323" r:id="rId13"/>
    <p:sldId id="320" r:id="rId1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D5B2-3A16-4FA6-8BCB-36EFDF6128B1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6FCD-5D5B-45A9-A35A-BB7D1B8460ED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B45E-7677-4DBB-9A94-6FF10156EA51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09F6-9D24-45A8-9CA4-C5AB15F81C59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1CBC7F-1054-43B7-8273-B92D67606274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CFEEA-45CD-4688-9B5E-A82690AB280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Vishal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Dr.Vishal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</a:t>
            </a:r>
            <a:r>
              <a:rPr lang="en-US" sz="3200" dirty="0" smtClean="0"/>
              <a:t>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12950" y="57023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Laplace transform of Derivatives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1" y="0"/>
            <a:ext cx="153479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382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167</cp:revision>
  <dcterms:created xsi:type="dcterms:W3CDTF">2020-05-30T11:11:36Z</dcterms:created>
  <dcterms:modified xsi:type="dcterms:W3CDTF">2020-07-18T04:16:27Z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