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270" r:id="rId6"/>
    <p:sldId id="300" r:id="rId7"/>
    <p:sldId id="304" r:id="rId8"/>
    <p:sldId id="305" r:id="rId9"/>
    <p:sldId id="306" r:id="rId10"/>
    <p:sldId id="307" r:id="rId11"/>
    <p:sldId id="308" r:id="rId12"/>
    <p:sldId id="309" r:id="rId13"/>
    <p:sldId id="314" r:id="rId14"/>
    <p:sldId id="311" r:id="rId15"/>
    <p:sldId id="323" r:id="rId16"/>
    <p:sldId id="322" r:id="rId17"/>
    <p:sldId id="316" r:id="rId18"/>
    <p:sldId id="318" r:id="rId19"/>
    <p:sldId id="326" r:id="rId20"/>
    <p:sldId id="327" r:id="rId21"/>
    <p:sldId id="320" r:id="rId22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Dr.Vishal Saxena 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5A5D-A53C-4A9D-A23E-3E9CE0A3CDD4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Dr.Vishal Saxena 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9E1F-99AB-4191-945A-A2865AD59B7F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Dr.Vishal Saxena 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E121-AC18-41C5-B5BE-9C82AD0EDAC5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Dr.Vishal Saxena 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C7B1-0044-4433-B1C1-CCF4A4D5EE84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Dr.Vishal Saxena 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4CA449-DFBB-4D8B-BF0C-7C6DDAA820B1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Dr.Vishal Saxena 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A7C25E-F846-4ACB-A0F2-CB8C730EA0C5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Dr.Vishal Saxena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</a:t>
            </a:r>
            <a:r>
              <a:rPr lang="en-US" sz="3200" dirty="0" smtClean="0"/>
              <a:t>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784350" y="577850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https://youtu.be/KvS5qHW8S4U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Dr.Vishal Saxena 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43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94350" y="87503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Dr.Vishal Saxena 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Inverse Laplace transform and examples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-241300"/>
            <a:ext cx="1531620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Dr.Vishal Saxena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49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515</Words>
  <Application>Microsoft Office PowerPoint</Application>
  <PresentationFormat>Custom</PresentationFormat>
  <Paragraphs>100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165</cp:revision>
  <dcterms:created xsi:type="dcterms:W3CDTF">2020-05-30T11:11:36Z</dcterms:created>
  <dcterms:modified xsi:type="dcterms:W3CDTF">2020-07-18T04:11:41Z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