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300" r:id="rId7"/>
    <p:sldId id="304" r:id="rId8"/>
    <p:sldId id="305" r:id="rId9"/>
    <p:sldId id="306" r:id="rId10"/>
    <p:sldId id="307" r:id="rId11"/>
    <p:sldId id="308" r:id="rId12"/>
    <p:sldId id="309" r:id="rId13"/>
    <p:sldId id="314" r:id="rId14"/>
    <p:sldId id="312" r:id="rId15"/>
    <p:sldId id="311" r:id="rId16"/>
    <p:sldId id="310" r:id="rId17"/>
    <p:sldId id="316" r:id="rId18"/>
    <p:sldId id="317" r:id="rId19"/>
    <p:sldId id="318" r:id="rId20"/>
    <p:sldId id="319" r:id="rId21"/>
    <p:sldId id="321" r:id="rId22"/>
    <p:sldId id="32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4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C516-1FFD-4C0C-B7DB-6D72F4D7DD6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8FAA-8108-4237-A074-788C95C3A8CF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8F64-A28A-43E4-9EF8-3C848E0AA31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EDD4-1719-4C48-BBE3-6E46A0F75860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DA36F-BCC3-4F8B-B4CD-DEE1989985C9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BB885-4AA3-4558-ACFB-CFA5ED307A13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0"/>
            <a:ext cx="15163800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8999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0"/>
            <a:ext cx="15240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2730500"/>
            <a:ext cx="15728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011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6616700"/>
            <a:ext cx="1534795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3162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</a:t>
            </a:r>
            <a:r>
              <a:rPr lang="en-US" sz="3200" dirty="0" smtClean="0"/>
              <a:t>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84350" y="57785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https://youtu.be/KvS5qHW8S4U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Heaviside function and Inverse Laplace transform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Inverse Laplace Transform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282700"/>
            <a:ext cx="14859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1" y="0"/>
            <a:ext cx="1542415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574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146</cp:revision>
  <dcterms:created xsi:type="dcterms:W3CDTF">2020-05-30T11:11:36Z</dcterms:created>
  <dcterms:modified xsi:type="dcterms:W3CDTF">2020-07-18T04:09:27Z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