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268" r:id="rId4"/>
    <p:sldId id="269" r:id="rId5"/>
    <p:sldId id="270" r:id="rId6"/>
    <p:sldId id="300" r:id="rId7"/>
    <p:sldId id="301" r:id="rId8"/>
    <p:sldId id="303" r:id="rId9"/>
    <p:sldId id="304" r:id="rId10"/>
    <p:sldId id="305" r:id="rId11"/>
    <p:sldId id="306" r:id="rId12"/>
    <p:sldId id="307" r:id="rId13"/>
    <p:sldId id="302" r:id="rId14"/>
    <p:sldId id="308" r:id="rId15"/>
    <p:sldId id="309" r:id="rId16"/>
    <p:sldId id="315" r:id="rId17"/>
    <p:sldId id="314" r:id="rId18"/>
    <p:sldId id="313" r:id="rId19"/>
    <p:sldId id="312" r:id="rId20"/>
    <p:sldId id="310" r:id="rId21"/>
    <p:sldId id="316" r:id="rId22"/>
    <p:sldId id="317" r:id="rId23"/>
    <p:sldId id="318" r:id="rId24"/>
    <p:sldId id="319" r:id="rId25"/>
    <p:sldId id="321" r:id="rId26"/>
    <p:sldId id="322" r:id="rId27"/>
    <p:sldId id="320" r:id="rId28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1B57-F8D9-4635-901D-84863BC899F3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AA34-2A29-4892-B8B7-37243FAB238B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B098-AF25-45C7-8280-B9031EF9E6F6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4E2E-FCBA-42C6-80B7-E50CEE8E08B5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8E0175-5211-447F-A9C5-236539AFC2B1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B895D9-3A14-478A-B009-E3D67C030708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16380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0"/>
            <a:ext cx="1565275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15900"/>
            <a:ext cx="14935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0" y="5702300"/>
            <a:ext cx="1508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49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34795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215900"/>
            <a:ext cx="15049500" cy="801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292100"/>
            <a:ext cx="15500349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38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1"/>
            <a:ext cx="14249400" cy="61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6159500"/>
            <a:ext cx="15119349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0" y="5930900"/>
            <a:ext cx="15424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50876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" y="3111500"/>
            <a:ext cx="156527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6304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087600" cy="668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6616700"/>
            <a:ext cx="1501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317750" y="5778500"/>
            <a:ext cx="937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https://youtu.be/AIysepirN3w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369301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 smtClean="0"/>
              <a:t>Dr. </a:t>
            </a:r>
            <a:r>
              <a:rPr lang="en-IN" dirty="0" err="1" smtClean="0"/>
              <a:t>Vishal</a:t>
            </a:r>
            <a:r>
              <a:rPr lang="en-IN" dirty="0" smtClean="0"/>
              <a:t> Saxena (Associate Professor, </a:t>
            </a:r>
            <a:r>
              <a:rPr lang="en-IN" dirty="0" err="1" smtClean="0"/>
              <a:t>Deptt</a:t>
            </a:r>
            <a:r>
              <a:rPr lang="en-IN" dirty="0" smtClean="0"/>
              <a:t>. of Mathematics) , JECRC, JAIPUR</a:t>
            </a:r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Unit Step function, Dirac Delta function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Laplace Transform of Unit step function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1358900"/>
            <a:ext cx="14478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16380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0876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24000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444500"/>
            <a:ext cx="149351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</TotalTime>
  <Words>678</Words>
  <Application>Microsoft Office PowerPoint</Application>
  <PresentationFormat>Custom</PresentationFormat>
  <Paragraphs>117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145</cp:revision>
  <dcterms:created xsi:type="dcterms:W3CDTF">2020-05-30T11:11:36Z</dcterms:created>
  <dcterms:modified xsi:type="dcterms:W3CDTF">2020-07-18T04:06:10Z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