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270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2" r:id="rId14"/>
    <p:sldId id="308" r:id="rId15"/>
    <p:sldId id="309" r:id="rId16"/>
    <p:sldId id="315" r:id="rId17"/>
    <p:sldId id="314" r:id="rId18"/>
    <p:sldId id="313" r:id="rId19"/>
    <p:sldId id="312" r:id="rId20"/>
    <p:sldId id="311" r:id="rId21"/>
    <p:sldId id="310" r:id="rId22"/>
    <p:sldId id="316" r:id="rId23"/>
    <p:sldId id="317" r:id="rId24"/>
    <p:sldId id="319" r:id="rId25"/>
    <p:sldId id="318" r:id="rId26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 Vishal Saxena (Associate Proessor,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68C-BA4F-41F4-90E4-888718F74717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 Vishal Saxena (Associate Proessor,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B238-C802-4E16-9C63-C6589B5DEF18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 Vishal Saxena (Associate Proessor,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01E1-6AA1-4D73-8E6F-8AFBAFAA46B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 Vishal Saxena (Associate Proessor,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B0AC-D5A1-40C0-8C1E-ADD0069671DA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smtClean="0"/>
              <a:t>Dr. Vishal Saxena (Associate Proessor,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B804D7-7BC7-40C7-BC67-2A0061EDA0FE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Dr. Vishal Saxena (Associate Proessor,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C169B-0F80-46A1-A4D2-68F9BBCC8CC9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173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1" y="0"/>
            <a:ext cx="1534795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901700"/>
            <a:ext cx="14401800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5011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444500"/>
            <a:ext cx="14935199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4935199" cy="50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1" y="5016500"/>
            <a:ext cx="1485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-698500"/>
            <a:ext cx="1534795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6235700"/>
            <a:ext cx="1501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"/>
            <a:ext cx="15728950" cy="50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" y="5092700"/>
            <a:ext cx="1557654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1" y="292100"/>
            <a:ext cx="151955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1" y="215900"/>
            <a:ext cx="147828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749300"/>
            <a:ext cx="137921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</a:t>
            </a:r>
            <a:r>
              <a:rPr lang="en-US" sz="3200" dirty="0" smtClean="0"/>
              <a:t>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17750" y="57785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674100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OF FACULTY (POST, DEPTT.) , JECRC, JAIPUR</a:t>
            </a: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Properties of Laplace Transform and formulae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Properties of Laplace 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206500"/>
            <a:ext cx="14477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4445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49" y="292101"/>
            <a:ext cx="14630401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388100"/>
            <a:ext cx="1394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368300"/>
            <a:ext cx="139445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Vishal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Saxena</a:t>
            </a:r>
            <a:r>
              <a:rPr lang="en-IN" dirty="0" smtClean="0">
                <a:solidFill>
                  <a:schemeClr val="tx1"/>
                </a:solidFill>
              </a:rPr>
              <a:t> (Associate </a:t>
            </a:r>
            <a:r>
              <a:rPr lang="en-IN" dirty="0" err="1" smtClean="0">
                <a:solidFill>
                  <a:schemeClr val="tx1"/>
                </a:solidFill>
              </a:rPr>
              <a:t>Proessor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Deptt</a:t>
            </a:r>
            <a:r>
              <a:rPr lang="en-IN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935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627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125</cp:revision>
  <dcterms:created xsi:type="dcterms:W3CDTF">2020-05-30T11:11:36Z</dcterms:created>
  <dcterms:modified xsi:type="dcterms:W3CDTF">2020-07-18T04:03:42Z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