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7" r:id="rId11"/>
    <p:sldId id="280" r:id="rId12"/>
    <p:sldId id="293" r:id="rId13"/>
    <p:sldId id="294" r:id="rId14"/>
    <p:sldId id="295" r:id="rId15"/>
    <p:sldId id="296" r:id="rId16"/>
    <p:sldId id="281" r:id="rId17"/>
    <p:sldId id="299" r:id="rId18"/>
    <p:sldId id="304" r:id="rId19"/>
    <p:sldId id="309" r:id="rId20"/>
    <p:sldId id="307" r:id="rId21"/>
    <p:sldId id="310" r:id="rId22"/>
    <p:sldId id="312" r:id="rId23"/>
    <p:sldId id="303" r:id="rId24"/>
    <p:sldId id="306" r:id="rId25"/>
    <p:sldId id="311" r:id="rId26"/>
    <p:sldId id="302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5900"/>
            <a:ext cx="1417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478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7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368300"/>
            <a:ext cx="13792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59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47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806700"/>
            <a:ext cx="1409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554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020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327150" y="8255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215900"/>
            <a:ext cx="13639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401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501900"/>
            <a:ext cx="1485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5542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06599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Z-Transform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368300"/>
            <a:ext cx="141731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20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140970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6921500"/>
            <a:ext cx="1455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173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667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177</cp:revision>
  <dcterms:created xsi:type="dcterms:W3CDTF">2020-05-30T11:11:36Z</dcterms:created>
  <dcterms:modified xsi:type="dcterms:W3CDTF">2020-08-19T08:00:42Z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