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304" r:id="rId20"/>
    <p:sldId id="309" r:id="rId21"/>
    <p:sldId id="307" r:id="rId22"/>
    <p:sldId id="310" r:id="rId23"/>
    <p:sldId id="312" r:id="rId24"/>
    <p:sldId id="303" r:id="rId25"/>
    <p:sldId id="306" r:id="rId26"/>
    <p:sldId id="311" r:id="rId27"/>
    <p:sldId id="315" r:id="rId28"/>
    <p:sldId id="314" r:id="rId29"/>
    <p:sldId id="313" r:id="rId30"/>
    <p:sldId id="316" r:id="rId31"/>
    <p:sldId id="317" r:id="rId32"/>
    <p:sldId id="302" r:id="rId33"/>
    <p:sldId id="300" r:id="rId3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0"/>
            <a:ext cx="6477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325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4100"/>
            <a:ext cx="1318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478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4445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97288"/>
            <a:ext cx="14478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92100"/>
            <a:ext cx="1470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3868399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6304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520700"/>
            <a:ext cx="142494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401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2733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8550" y="27305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0208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01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0"/>
            <a:ext cx="685800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6350" y="673100"/>
            <a:ext cx="510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781</Words>
  <Application>Microsoft Office PowerPoint</Application>
  <PresentationFormat>Custom</PresentationFormat>
  <Paragraphs>132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172</cp:revision>
  <dcterms:created xsi:type="dcterms:W3CDTF">2020-05-30T11:11:36Z</dcterms:created>
  <dcterms:modified xsi:type="dcterms:W3CDTF">2020-08-19T08:00:05Z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