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9" r:id="rId22"/>
    <p:sldId id="308" r:id="rId23"/>
    <p:sldId id="307" r:id="rId24"/>
    <p:sldId id="310" r:id="rId25"/>
    <p:sldId id="312" r:id="rId26"/>
    <p:sldId id="303" r:id="rId27"/>
    <p:sldId id="306" r:id="rId28"/>
    <p:sldId id="311" r:id="rId29"/>
    <p:sldId id="313" r:id="rId30"/>
    <p:sldId id="300" r:id="rId31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4780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1"/>
            <a:ext cx="154686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750" y="2654300"/>
            <a:ext cx="1478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2350" y="4178300"/>
            <a:ext cx="1463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554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4554199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8550" y="2273300"/>
            <a:ext cx="14630399" cy="586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859000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15900"/>
            <a:ext cx="149352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3924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2425700"/>
            <a:ext cx="1508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11400" cy="83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" y="0"/>
            <a:ext cx="150876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1892300"/>
            <a:ext cx="15087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0"/>
            <a:ext cx="147828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"/>
            <a:ext cx="15087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7550" y="2501900"/>
            <a:ext cx="15240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0" y="5930900"/>
            <a:ext cx="1455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9352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478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350" y="0"/>
            <a:ext cx="15087600" cy="250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2801938"/>
            <a:ext cx="1447800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901700"/>
            <a:ext cx="13106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http://www.infocobuild.com/education/audio-video-courses/mathematics/TransformTechniquesForEngineers-IIT-Madras/lecture-45.html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Examples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0"/>
            <a:ext cx="15163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2197100"/>
            <a:ext cx="14706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5087600" cy="82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0"/>
            <a:ext cx="151638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4750" y="3644900"/>
            <a:ext cx="15043150" cy="464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1"/>
            <a:ext cx="1508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" y="2578100"/>
            <a:ext cx="15271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7828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568700"/>
            <a:ext cx="1485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2034</TotalTime>
  <Words>726</Words>
  <Application>Microsoft Office PowerPoint</Application>
  <PresentationFormat>Custom</PresentationFormat>
  <Paragraphs>123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150</cp:revision>
  <dcterms:created xsi:type="dcterms:W3CDTF">2020-05-30T11:11:36Z</dcterms:created>
  <dcterms:modified xsi:type="dcterms:W3CDTF">2020-08-19T07:58:07Z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