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309" r:id="rId12"/>
    <p:sldId id="308" r:id="rId13"/>
    <p:sldId id="307" r:id="rId14"/>
    <p:sldId id="277" r:id="rId15"/>
    <p:sldId id="280" r:id="rId16"/>
    <p:sldId id="293" r:id="rId17"/>
    <p:sldId id="294" r:id="rId18"/>
    <p:sldId id="295" r:id="rId19"/>
    <p:sldId id="296" r:id="rId20"/>
    <p:sldId id="281" r:id="rId21"/>
    <p:sldId id="304" r:id="rId22"/>
    <p:sldId id="303" r:id="rId23"/>
    <p:sldId id="306" r:id="rId24"/>
    <p:sldId id="305" r:id="rId25"/>
    <p:sldId id="299" r:id="rId26"/>
    <p:sldId id="310" r:id="rId27"/>
    <p:sldId id="30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3944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6304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24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2882900"/>
            <a:ext cx="1470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93520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596900"/>
            <a:ext cx="1424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5473700"/>
            <a:ext cx="144018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3792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1054100"/>
            <a:ext cx="14325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292100"/>
            <a:ext cx="13792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292100"/>
            <a:ext cx="16217900" cy="88265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782800" cy="8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0"/>
            <a:ext cx="137922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550" y="4559300"/>
            <a:ext cx="1394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5542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0"/>
            <a:ext cx="14477999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150" y="292100"/>
            <a:ext cx="132588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3568700"/>
            <a:ext cx="1440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249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444500"/>
            <a:ext cx="14401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http://www.infocobuild.com/education/audio-video-courses/mathematics/TransformTechniquesForEngineers-IIT-Madras/lecture-44.html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Properties of Z- Transform and Formulae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173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3256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4325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672</Words>
  <Application>Microsoft Office PowerPoint</Application>
  <PresentationFormat>Custom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132</cp:revision>
  <dcterms:created xsi:type="dcterms:W3CDTF">2020-05-30T11:11:36Z</dcterms:created>
  <dcterms:modified xsi:type="dcterms:W3CDTF">2020-08-19T07:56:40Z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